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270" r:id="rId3"/>
    <p:sldId id="264" r:id="rId4"/>
    <p:sldId id="286" r:id="rId5"/>
    <p:sldId id="279" r:id="rId6"/>
    <p:sldId id="306" r:id="rId7"/>
    <p:sldId id="307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原稿" id="{77FC4782-E759-44DF-B1CB-D6CD90316E9D}">
          <p14:sldIdLst/>
        </p14:section>
        <p14:section name="修改" id="{D59AF96C-BFD1-4670-9628-5872E8758056}">
          <p14:sldIdLst>
            <p14:sldId id="270"/>
            <p14:sldId id="264"/>
            <p14:sldId id="286"/>
            <p14:sldId id="279"/>
            <p14:sldId id="306"/>
            <p14:sldId id="3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orient="horz" pos="368" userDrawn="1">
          <p15:clr>
            <a:srgbClr val="F26B43"/>
          </p15:clr>
        </p15:guide>
        <p15:guide id="5" orient="horz" pos="3974" userDrawn="1">
          <p15:clr>
            <a:srgbClr val="F26B43"/>
          </p15:clr>
        </p15:guide>
        <p15:guide id="6" pos="7333" userDrawn="1">
          <p15:clr>
            <a:srgbClr val="F26B43"/>
          </p15:clr>
        </p15:guide>
        <p15:guide id="7" orient="horz" pos="618" userDrawn="1">
          <p15:clr>
            <a:srgbClr val="F26B43"/>
          </p15:clr>
        </p15:guide>
        <p15:guide id="8" orient="horz" pos="799" userDrawn="1">
          <p15:clr>
            <a:srgbClr val="F26B43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5A5FB"/>
    <a:srgbClr val="DDEBFE"/>
    <a:srgbClr val="549CF9"/>
    <a:srgbClr val="BBD8FD"/>
    <a:srgbClr val="31B5FF"/>
    <a:srgbClr val="31D8FF"/>
    <a:srgbClr val="0887F9"/>
    <a:srgbClr val="34D3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754" autoAdjust="0"/>
    <p:restoredTop sz="94882" autoAdjust="0"/>
  </p:normalViewPr>
  <p:slideViewPr>
    <p:cSldViewPr snapToGrid="0">
      <p:cViewPr varScale="1">
        <p:scale>
          <a:sx n="90" d="100"/>
          <a:sy n="90" d="100"/>
        </p:scale>
        <p:origin x="120" y="510"/>
      </p:cViewPr>
      <p:guideLst>
        <p:guide orient="horz" pos="2160"/>
        <p:guide pos="3840"/>
        <p:guide pos="325"/>
        <p:guide orient="horz" pos="368"/>
        <p:guide orient="horz" pos="3974"/>
        <p:guide pos="7333"/>
        <p:guide orient="horz" pos="618"/>
        <p:guide orient="horz" pos="79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9E7C5B-0ECF-49EB-8A9C-586C856AF5DE}" type="datetimeFigureOut">
              <a:rPr lang="zh-CN" altLang="en-US" smtClean="0"/>
              <a:t>2022/7/11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BA8527-FDB3-46A2-B346-1F8DC79245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1372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F0D58A-67BC-4944-A619-67C0D0FBC3A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380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E7AE39B4-A615-443B-80E7-F445E1F0AB41}"/>
              </a:ext>
            </a:extLst>
          </p:cNvPr>
          <p:cNvGrpSpPr/>
          <p:nvPr userDrawn="1"/>
        </p:nvGrpSpPr>
        <p:grpSpPr>
          <a:xfrm>
            <a:off x="5638800" y="-35498315"/>
            <a:ext cx="914400" cy="77854631"/>
            <a:chOff x="5638800" y="-41801143"/>
            <a:chExt cx="914400" cy="77854631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BDC1357D-E6E0-4303-8055-AA43138291AC}"/>
                </a:ext>
              </a:extLst>
            </p:cNvPr>
            <p:cNvSpPr/>
            <p:nvPr userDrawn="1"/>
          </p:nvSpPr>
          <p:spPr>
            <a:xfrm>
              <a:off x="5638800" y="-41801143"/>
              <a:ext cx="914400" cy="914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B59A97FC-FEF7-41CC-A384-712603DE3F79}"/>
                </a:ext>
              </a:extLst>
            </p:cNvPr>
            <p:cNvSpPr/>
            <p:nvPr userDrawn="1"/>
          </p:nvSpPr>
          <p:spPr>
            <a:xfrm>
              <a:off x="5638800" y="35139088"/>
              <a:ext cx="914400" cy="914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1072E6AC-E278-4821-A1E4-D244C95459EA}"/>
              </a:ext>
            </a:extLst>
          </p:cNvPr>
          <p:cNvGrpSpPr/>
          <p:nvPr userDrawn="1"/>
        </p:nvGrpSpPr>
        <p:grpSpPr>
          <a:xfrm rot="5400000">
            <a:off x="5638800" y="-35498316"/>
            <a:ext cx="914400" cy="77854631"/>
            <a:chOff x="5638800" y="-41801143"/>
            <a:chExt cx="914400" cy="77854631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47BDCAE9-795B-46AA-8537-3051100DD8A2}"/>
                </a:ext>
              </a:extLst>
            </p:cNvPr>
            <p:cNvSpPr/>
            <p:nvPr userDrawn="1"/>
          </p:nvSpPr>
          <p:spPr>
            <a:xfrm>
              <a:off x="5638800" y="-41801143"/>
              <a:ext cx="914400" cy="914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3233BEC9-B845-4036-AF72-D756E43E37B5}"/>
                </a:ext>
              </a:extLst>
            </p:cNvPr>
            <p:cNvSpPr/>
            <p:nvPr userDrawn="1"/>
          </p:nvSpPr>
          <p:spPr>
            <a:xfrm>
              <a:off x="5638800" y="35139088"/>
              <a:ext cx="914400" cy="914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319444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716C566-40EA-48F8-B61C-F1EC29D9D1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45BAC5A-A487-490E-B483-C9CBEA6343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5EA0649-3317-4A9A-901A-7810A0C70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734A0-64C4-4DF3-915F-B408C303EF90}" type="datetimeFigureOut">
              <a:rPr lang="zh-CN" altLang="en-US" smtClean="0"/>
              <a:t>2022/7/11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68A818B-A455-48C0-98A1-E9BB74B9E8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7236088-5BC3-40C8-8DFC-8DD717B2DF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BA3D4-8A09-4133-A6B7-34AE3F8E95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7143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E8A1B8A-9A63-489A-8739-333C36400F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8C9E6FC-9ADB-40DD-8F73-5569170F3D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C7E9D9B-06C6-4FD5-AE2F-D995CA5C44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734A0-64C4-4DF3-915F-B408C303EF90}" type="datetimeFigureOut">
              <a:rPr lang="zh-CN" altLang="en-US" smtClean="0"/>
              <a:t>2022/7/11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AB88686-1B28-45D6-97F9-B7D415A3B8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7F1EC42-EBD8-4580-88E4-A29298AC2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BA3D4-8A09-4133-A6B7-34AE3F8E95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8439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47411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4094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0705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A90DA5-EEBF-4DE0-AB35-89E9F387B5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F90D58B-6AFD-4FC9-B460-EE5BCCAD54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09DE0BA-67A2-41EA-A8DA-46F4DA5A1D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734A0-64C4-4DF3-915F-B408C303EF90}" type="datetimeFigureOut">
              <a:rPr lang="zh-CN" altLang="en-US" smtClean="0"/>
              <a:t>2022/7/11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2B8EFEE-C08E-4CAD-9952-07395FB2C7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2220DD4-8D6B-4F5F-BAAF-E36514AEA3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BA3D4-8A09-4133-A6B7-34AE3F8E95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9401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493CA16-E8EC-4E1F-AB24-469B75919B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835F3D4-9D80-4BCF-B81F-3570CF0B69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62C2679-478C-4AE5-BEF3-EF8B5420F3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820C57-7616-4DD9-A0A7-D9D6E745AE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734A0-64C4-4DF3-915F-B408C303EF90}" type="datetimeFigureOut">
              <a:rPr lang="zh-CN" altLang="en-US" smtClean="0"/>
              <a:t>2022/7/11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F52A9C0-3AC4-4787-BC5C-9903C3F9D3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A308D89-17BF-4908-A246-39FA602AE0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BA3D4-8A09-4133-A6B7-34AE3F8E95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163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C710609-2F03-4DAC-BA97-E57EC0F4DC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6DBFE0E-2DB6-4A4D-BDE0-142FB99DFC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00B597A-B87F-4EEE-B716-0865BA9E47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7CBC167-CFBD-4259-A398-254684FC13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55E6CB0-A779-46CE-BA6C-1BF7A3F54E9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154C2243-D69D-43DE-9EC5-8554E702D6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734A0-64C4-4DF3-915F-B408C303EF90}" type="datetimeFigureOut">
              <a:rPr lang="zh-CN" altLang="en-US" smtClean="0"/>
              <a:t>2022/7/11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1BBE169-FC7E-455E-983D-9FB89B0653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23FAB0DA-E80E-4B7F-A3F6-567296D3E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BA3D4-8A09-4133-A6B7-34AE3F8E95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281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3EF95B9-63F2-4F43-98E2-555212DFAB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E757E1C-D6B4-4C36-B98D-3B1B29AF1D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734A0-64C4-4DF3-915F-B408C303EF90}" type="datetimeFigureOut">
              <a:rPr lang="zh-CN" altLang="en-US" smtClean="0"/>
              <a:t>2022/7/11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609B592-6FD6-4876-96A6-B2FFE133CA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6B3B91F-DE8F-4AD9-B39C-7761B6C5CC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BA3D4-8A09-4133-A6B7-34AE3F8E95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910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BC431-70A2-4640-A955-3479863B9C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734A0-64C4-4DF3-915F-B408C303EF90}" type="datetimeFigureOut">
              <a:rPr lang="zh-CN" altLang="en-US" smtClean="0"/>
              <a:t>2022/7/11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39B46F6-EC56-44D2-83FC-BCF8C61CDE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C3BC871-F0C4-438D-90E2-620216524E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BA3D4-8A09-4133-A6B7-34AE3F8E95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890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9B4873-6782-4878-9C5D-FF453A8B58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AC730F4-9920-4819-8806-96BD49DFCF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27561EF-8C2F-41F6-AD06-E8F01862BB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AE2A58E-8DDC-4244-AA36-58383AAE9B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734A0-64C4-4DF3-915F-B408C303EF90}" type="datetimeFigureOut">
              <a:rPr lang="zh-CN" altLang="en-US" smtClean="0"/>
              <a:t>2022/7/11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49CF1D-3B14-4D59-A17E-A29FA81E4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F7305C2-E338-4F82-A12D-8FFF02569B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BA3D4-8A09-4133-A6B7-34AE3F8E95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431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94EEB15-FC16-4E30-AED6-4C74F5AA2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D71DDD2D-04B5-46BD-AE45-0101B5D4481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26AC1BC-9B02-4F05-81CA-38C4004CBB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EF11B9B-CE90-4496-8B8C-ACE1A6B159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734A0-64C4-4DF3-915F-B408C303EF90}" type="datetimeFigureOut">
              <a:rPr lang="zh-CN" altLang="en-US" smtClean="0"/>
              <a:t>2022/7/11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AB21C0B-BFA6-4A6A-AAFD-97BCAC9E50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4AA659D-7E78-4430-88AC-AC7A2E74D3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BA3D4-8A09-4133-A6B7-34AE3F8E95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090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318041C-1E84-4BDA-B2B4-C04A7EF1D3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61B56A3-B248-4E75-9D94-F71D0AD517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3E28BF5-BE8F-4578-8E61-221DF6965B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C734A0-64C4-4DF3-915F-B408C303EF90}" type="datetimeFigureOut">
              <a:rPr lang="zh-CN" altLang="en-US" smtClean="0"/>
              <a:t>2022/7/11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3224E50-BD2A-488F-994A-D64CE2C952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D1BE046-5DE2-42B5-965D-3ED63812A4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2BA3D4-8A09-4133-A6B7-34AE3F8E95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102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6422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4">
          <p15:clr>
            <a:srgbClr val="F26B43"/>
          </p15:clr>
        </p15:guide>
        <p15:guide id="2" pos="7368">
          <p15:clr>
            <a:srgbClr val="F26B43"/>
          </p15:clr>
        </p15:guide>
        <p15:guide id="3" orient="horz" pos="560">
          <p15:clr>
            <a:srgbClr val="F26B43"/>
          </p15:clr>
        </p15:guide>
        <p15:guide id="4" orient="horz" pos="624">
          <p15:clr>
            <a:srgbClr val="F26B43"/>
          </p15:clr>
        </p15:guide>
        <p15:guide id="5" orient="horz" pos="4056">
          <p15:clr>
            <a:srgbClr val="F26B43"/>
          </p15:clr>
        </p15:guide>
        <p15:guide id="6" orient="horz" pos="399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microsoft.com/office/2007/relationships/hdphoto" Target="../media/hdphoto2.wdp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AE78C78-924B-4193-8771-49D38593195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2000" y="-3654145"/>
            <a:ext cx="5588000" cy="3142690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AD512C21-B58E-4062-B565-6BCBB9DDBECF}"/>
              </a:ext>
            </a:extLst>
          </p:cNvPr>
          <p:cNvGrpSpPr/>
          <p:nvPr/>
        </p:nvGrpSpPr>
        <p:grpSpPr>
          <a:xfrm>
            <a:off x="4930565" y="445763"/>
            <a:ext cx="6745496" cy="6215639"/>
            <a:chOff x="5200971" y="578254"/>
            <a:chExt cx="6475092" cy="5966475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69A0E18E-93F2-49FF-98A4-5026C6ADDC8D}"/>
                </a:ext>
              </a:extLst>
            </p:cNvPr>
            <p:cNvGrpSpPr/>
            <p:nvPr/>
          </p:nvGrpSpPr>
          <p:grpSpPr>
            <a:xfrm>
              <a:off x="7368742" y="1977714"/>
              <a:ext cx="1321282" cy="1656541"/>
              <a:chOff x="7231670" y="1880892"/>
              <a:chExt cx="1321282" cy="1656541"/>
            </a:xfrm>
          </p:grpSpPr>
          <p:sp>
            <p:nvSpPr>
              <p:cNvPr id="1381" name="任意多边形: 形状 1380">
                <a:extLst>
                  <a:ext uri="{FF2B5EF4-FFF2-40B4-BE49-F238E27FC236}">
                    <a16:creationId xmlns:a16="http://schemas.microsoft.com/office/drawing/2014/main" id="{3AB00BC5-40EC-41A2-893C-8789308A7B91}"/>
                  </a:ext>
                </a:extLst>
              </p:cNvPr>
              <p:cNvSpPr/>
              <p:nvPr/>
            </p:nvSpPr>
            <p:spPr>
              <a:xfrm flipH="1">
                <a:off x="8142870" y="3284088"/>
                <a:ext cx="410082" cy="253345"/>
              </a:xfrm>
              <a:custGeom>
                <a:avLst/>
                <a:gdLst>
                  <a:gd name="connsiteX0" fmla="*/ 0 w 410082"/>
                  <a:gd name="connsiteY0" fmla="*/ 55060 h 253345"/>
                  <a:gd name="connsiteX1" fmla="*/ 338 w 410082"/>
                  <a:gd name="connsiteY1" fmla="*/ 56581 h 253345"/>
                  <a:gd name="connsiteX2" fmla="*/ 67390 w 410082"/>
                  <a:gd name="connsiteY2" fmla="*/ 129375 h 253345"/>
                  <a:gd name="connsiteX3" fmla="*/ 410082 w 410082"/>
                  <a:gd name="connsiteY3" fmla="*/ 253346 h 253345"/>
                  <a:gd name="connsiteX4" fmla="*/ 410082 w 410082"/>
                  <a:gd name="connsiteY4" fmla="*/ 220242 h 253345"/>
                  <a:gd name="connsiteX5" fmla="*/ 1351 w 410082"/>
                  <a:gd name="connsiteY5" fmla="*/ 0 h 253345"/>
                  <a:gd name="connsiteX6" fmla="*/ 0 w 410082"/>
                  <a:gd name="connsiteY6" fmla="*/ 55060 h 253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0082" h="253345">
                    <a:moveTo>
                      <a:pt x="0" y="55060"/>
                    </a:moveTo>
                    <a:lnTo>
                      <a:pt x="338" y="56581"/>
                    </a:lnTo>
                    <a:cubicBezTo>
                      <a:pt x="9458" y="90360"/>
                      <a:pt x="34455" y="117552"/>
                      <a:pt x="67390" y="129375"/>
                    </a:cubicBezTo>
                    <a:lnTo>
                      <a:pt x="410082" y="253346"/>
                    </a:lnTo>
                    <a:lnTo>
                      <a:pt x="410082" y="220242"/>
                    </a:lnTo>
                    <a:lnTo>
                      <a:pt x="1351" y="0"/>
                    </a:lnTo>
                    <a:lnTo>
                      <a:pt x="0" y="5506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168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82" name="任意多边形: 形状 1381">
                <a:extLst>
                  <a:ext uri="{FF2B5EF4-FFF2-40B4-BE49-F238E27FC236}">
                    <a16:creationId xmlns:a16="http://schemas.microsoft.com/office/drawing/2014/main" id="{3AD609F6-FF11-43D6-8A06-AC13E877760A}"/>
                  </a:ext>
                </a:extLst>
              </p:cNvPr>
              <p:cNvSpPr/>
              <p:nvPr/>
            </p:nvSpPr>
            <p:spPr>
              <a:xfrm flipH="1">
                <a:off x="8363937" y="3037329"/>
                <a:ext cx="121457" cy="104209"/>
              </a:xfrm>
              <a:custGeom>
                <a:avLst/>
                <a:gdLst>
                  <a:gd name="connsiteX0" fmla="*/ 94245 w 121457"/>
                  <a:gd name="connsiteY0" fmla="*/ 24321 h 104209"/>
                  <a:gd name="connsiteX1" fmla="*/ 34624 w 121457"/>
                  <a:gd name="connsiteY1" fmla="*/ 0 h 104209"/>
                  <a:gd name="connsiteX2" fmla="*/ 0 w 121457"/>
                  <a:gd name="connsiteY2" fmla="*/ 35468 h 104209"/>
                  <a:gd name="connsiteX3" fmla="*/ 29726 w 121457"/>
                  <a:gd name="connsiteY3" fmla="*/ 77186 h 104209"/>
                  <a:gd name="connsiteX4" fmla="*/ 104378 w 121457"/>
                  <a:gd name="connsiteY4" fmla="*/ 104210 h 104209"/>
                  <a:gd name="connsiteX5" fmla="*/ 94245 w 121457"/>
                  <a:gd name="connsiteY5" fmla="*/ 24321 h 104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1457" h="104209">
                    <a:moveTo>
                      <a:pt x="94245" y="24321"/>
                    </a:moveTo>
                    <a:cubicBezTo>
                      <a:pt x="94245" y="24321"/>
                      <a:pt x="49487" y="0"/>
                      <a:pt x="34624" y="0"/>
                    </a:cubicBezTo>
                    <a:cubicBezTo>
                      <a:pt x="19761" y="0"/>
                      <a:pt x="0" y="1013"/>
                      <a:pt x="0" y="35468"/>
                    </a:cubicBezTo>
                    <a:cubicBezTo>
                      <a:pt x="0" y="69754"/>
                      <a:pt x="29726" y="77186"/>
                      <a:pt x="29726" y="77186"/>
                    </a:cubicBezTo>
                    <a:lnTo>
                      <a:pt x="104378" y="104210"/>
                    </a:lnTo>
                    <a:cubicBezTo>
                      <a:pt x="104210" y="104041"/>
                      <a:pt x="148967" y="40029"/>
                      <a:pt x="94245" y="24321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68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83" name="任意多边形: 形状 1382">
                <a:extLst>
                  <a:ext uri="{FF2B5EF4-FFF2-40B4-BE49-F238E27FC236}">
                    <a16:creationId xmlns:a16="http://schemas.microsoft.com/office/drawing/2014/main" id="{AB5DE9D7-FDE2-4813-B556-694C44CDD25B}"/>
                  </a:ext>
                </a:extLst>
              </p:cNvPr>
              <p:cNvSpPr/>
              <p:nvPr/>
            </p:nvSpPr>
            <p:spPr>
              <a:xfrm flipH="1">
                <a:off x="8406134" y="3039142"/>
                <a:ext cx="69627" cy="40233"/>
              </a:xfrm>
              <a:custGeom>
                <a:avLst/>
                <a:gdLst>
                  <a:gd name="connsiteX0" fmla="*/ 38672 w 69627"/>
                  <a:gd name="connsiteY0" fmla="*/ 6463 h 40233"/>
                  <a:gd name="connsiteX1" fmla="*/ 67892 w 69627"/>
                  <a:gd name="connsiteY1" fmla="*/ 39229 h 40233"/>
                  <a:gd name="connsiteX2" fmla="*/ 11142 w 69627"/>
                  <a:gd name="connsiteY2" fmla="*/ 22339 h 40233"/>
                  <a:gd name="connsiteX3" fmla="*/ 8271 w 69627"/>
                  <a:gd name="connsiteY3" fmla="*/ 4774 h 40233"/>
                  <a:gd name="connsiteX4" fmla="*/ 38672 w 69627"/>
                  <a:gd name="connsiteY4" fmla="*/ 6463 h 40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627" h="40233">
                    <a:moveTo>
                      <a:pt x="38672" y="6463"/>
                    </a:moveTo>
                    <a:cubicBezTo>
                      <a:pt x="56744" y="16935"/>
                      <a:pt x="75492" y="34838"/>
                      <a:pt x="67892" y="39229"/>
                    </a:cubicBezTo>
                    <a:cubicBezTo>
                      <a:pt x="60291" y="43620"/>
                      <a:pt x="29214" y="32811"/>
                      <a:pt x="11142" y="22339"/>
                    </a:cubicBezTo>
                    <a:cubicBezTo>
                      <a:pt x="-6930" y="11868"/>
                      <a:pt x="670" y="9165"/>
                      <a:pt x="8271" y="4774"/>
                    </a:cubicBezTo>
                    <a:cubicBezTo>
                      <a:pt x="15871" y="383"/>
                      <a:pt x="20600" y="-4009"/>
                      <a:pt x="38672" y="6463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168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84" name="任意多边形: 形状 1383">
                <a:extLst>
                  <a:ext uri="{FF2B5EF4-FFF2-40B4-BE49-F238E27FC236}">
                    <a16:creationId xmlns:a16="http://schemas.microsoft.com/office/drawing/2014/main" id="{615DCD26-03E2-43EE-970C-2044ADACC577}"/>
                  </a:ext>
                </a:extLst>
              </p:cNvPr>
              <p:cNvSpPr/>
              <p:nvPr/>
            </p:nvSpPr>
            <p:spPr>
              <a:xfrm flipH="1">
                <a:off x="8406013" y="2727572"/>
                <a:ext cx="69585" cy="348265"/>
              </a:xfrm>
              <a:custGeom>
                <a:avLst/>
                <a:gdLst>
                  <a:gd name="connsiteX0" fmla="*/ 0 w 69585"/>
                  <a:gd name="connsiteY0" fmla="*/ 324114 h 348265"/>
                  <a:gd name="connsiteX1" fmla="*/ 0 w 69585"/>
                  <a:gd name="connsiteY1" fmla="*/ 0 h 348265"/>
                  <a:gd name="connsiteX2" fmla="*/ 69586 w 69585"/>
                  <a:gd name="connsiteY2" fmla="*/ 23983 h 348265"/>
                  <a:gd name="connsiteX3" fmla="*/ 69586 w 69585"/>
                  <a:gd name="connsiteY3" fmla="*/ 348266 h 348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585" h="348265">
                    <a:moveTo>
                      <a:pt x="0" y="324114"/>
                    </a:moveTo>
                    <a:lnTo>
                      <a:pt x="0" y="0"/>
                    </a:lnTo>
                    <a:lnTo>
                      <a:pt x="69586" y="23983"/>
                    </a:lnTo>
                    <a:lnTo>
                      <a:pt x="69586" y="348266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68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85" name="任意多边形: 形状 1384">
                <a:extLst>
                  <a:ext uri="{FF2B5EF4-FFF2-40B4-BE49-F238E27FC236}">
                    <a16:creationId xmlns:a16="http://schemas.microsoft.com/office/drawing/2014/main" id="{5A829330-8F4D-4541-81FB-0A59A33B00FC}"/>
                  </a:ext>
                </a:extLst>
              </p:cNvPr>
              <p:cNvSpPr/>
              <p:nvPr/>
            </p:nvSpPr>
            <p:spPr>
              <a:xfrm flipH="1">
                <a:off x="8406134" y="2715704"/>
                <a:ext cx="69627" cy="40233"/>
              </a:xfrm>
              <a:custGeom>
                <a:avLst/>
                <a:gdLst>
                  <a:gd name="connsiteX0" fmla="*/ 38672 w 69627"/>
                  <a:gd name="connsiteY0" fmla="*/ 6463 h 40233"/>
                  <a:gd name="connsiteX1" fmla="*/ 67892 w 69627"/>
                  <a:gd name="connsiteY1" fmla="*/ 39229 h 40233"/>
                  <a:gd name="connsiteX2" fmla="*/ 11142 w 69627"/>
                  <a:gd name="connsiteY2" fmla="*/ 22339 h 40233"/>
                  <a:gd name="connsiteX3" fmla="*/ 8271 w 69627"/>
                  <a:gd name="connsiteY3" fmla="*/ 4774 h 40233"/>
                  <a:gd name="connsiteX4" fmla="*/ 38672 w 69627"/>
                  <a:gd name="connsiteY4" fmla="*/ 6463 h 40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627" h="40233">
                    <a:moveTo>
                      <a:pt x="38672" y="6463"/>
                    </a:moveTo>
                    <a:cubicBezTo>
                      <a:pt x="56744" y="16934"/>
                      <a:pt x="75492" y="34838"/>
                      <a:pt x="67892" y="39229"/>
                    </a:cubicBezTo>
                    <a:cubicBezTo>
                      <a:pt x="60291" y="43620"/>
                      <a:pt x="29214" y="32811"/>
                      <a:pt x="11142" y="22339"/>
                    </a:cubicBezTo>
                    <a:cubicBezTo>
                      <a:pt x="-6930" y="11868"/>
                      <a:pt x="670" y="9165"/>
                      <a:pt x="8271" y="4774"/>
                    </a:cubicBezTo>
                    <a:cubicBezTo>
                      <a:pt x="15871" y="383"/>
                      <a:pt x="20600" y="-4009"/>
                      <a:pt x="38672" y="6463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68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86" name="任意多边形: 形状 1385">
                <a:extLst>
                  <a:ext uri="{FF2B5EF4-FFF2-40B4-BE49-F238E27FC236}">
                    <a16:creationId xmlns:a16="http://schemas.microsoft.com/office/drawing/2014/main" id="{CA9501A8-37B5-4831-A704-A56442DE18C9}"/>
                  </a:ext>
                </a:extLst>
              </p:cNvPr>
              <p:cNvSpPr/>
              <p:nvPr/>
            </p:nvSpPr>
            <p:spPr>
              <a:xfrm flipH="1">
                <a:off x="8416083" y="2718738"/>
                <a:ext cx="52056" cy="30039"/>
              </a:xfrm>
              <a:custGeom>
                <a:avLst/>
                <a:gdLst>
                  <a:gd name="connsiteX0" fmla="*/ 27503 w 52056"/>
                  <a:gd name="connsiteY0" fmla="*/ 4611 h 30039"/>
                  <a:gd name="connsiteX1" fmla="*/ 50979 w 52056"/>
                  <a:gd name="connsiteY1" fmla="*/ 29439 h 30039"/>
                  <a:gd name="connsiteX2" fmla="*/ 7911 w 52056"/>
                  <a:gd name="connsiteY2" fmla="*/ 15927 h 30039"/>
                  <a:gd name="connsiteX3" fmla="*/ 5884 w 52056"/>
                  <a:gd name="connsiteY3" fmla="*/ 3429 h 30039"/>
                  <a:gd name="connsiteX4" fmla="*/ 27503 w 52056"/>
                  <a:gd name="connsiteY4" fmla="*/ 4611 h 30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56" h="30039">
                    <a:moveTo>
                      <a:pt x="27503" y="4611"/>
                    </a:moveTo>
                    <a:cubicBezTo>
                      <a:pt x="40339" y="12042"/>
                      <a:pt x="56384" y="26399"/>
                      <a:pt x="50979" y="29439"/>
                    </a:cubicBezTo>
                    <a:cubicBezTo>
                      <a:pt x="45575" y="32479"/>
                      <a:pt x="20747" y="23359"/>
                      <a:pt x="7911" y="15927"/>
                    </a:cubicBezTo>
                    <a:cubicBezTo>
                      <a:pt x="-4926" y="8496"/>
                      <a:pt x="479" y="6638"/>
                      <a:pt x="5884" y="3429"/>
                    </a:cubicBezTo>
                    <a:cubicBezTo>
                      <a:pt x="11289" y="220"/>
                      <a:pt x="14667" y="-2821"/>
                      <a:pt x="27503" y="4611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68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87" name="任意多边形: 形状 1386">
                <a:extLst>
                  <a:ext uri="{FF2B5EF4-FFF2-40B4-BE49-F238E27FC236}">
                    <a16:creationId xmlns:a16="http://schemas.microsoft.com/office/drawing/2014/main" id="{56FB381F-15A2-4C35-9D93-65A5F416054D}"/>
                  </a:ext>
                </a:extLst>
              </p:cNvPr>
              <p:cNvSpPr/>
              <p:nvPr/>
            </p:nvSpPr>
            <p:spPr>
              <a:xfrm flipH="1">
                <a:off x="8415977" y="2212404"/>
                <a:ext cx="52020" cy="533915"/>
              </a:xfrm>
              <a:custGeom>
                <a:avLst/>
                <a:gdLst>
                  <a:gd name="connsiteX0" fmla="*/ 0 w 52020"/>
                  <a:gd name="connsiteY0" fmla="*/ 1045 h 533915"/>
                  <a:gd name="connsiteX1" fmla="*/ 0 w 52020"/>
                  <a:gd name="connsiteY1" fmla="*/ 514661 h 533915"/>
                  <a:gd name="connsiteX2" fmla="*/ 52020 w 52020"/>
                  <a:gd name="connsiteY2" fmla="*/ 533916 h 533915"/>
                  <a:gd name="connsiteX3" fmla="*/ 39860 w 52020"/>
                  <a:gd name="connsiteY3" fmla="*/ 18610 h 533915"/>
                  <a:gd name="connsiteX4" fmla="*/ 0 w 52020"/>
                  <a:gd name="connsiteY4" fmla="*/ 1045 h 533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20" h="533915">
                    <a:moveTo>
                      <a:pt x="0" y="1045"/>
                    </a:moveTo>
                    <a:lnTo>
                      <a:pt x="0" y="514661"/>
                    </a:lnTo>
                    <a:lnTo>
                      <a:pt x="52020" y="533916"/>
                    </a:lnTo>
                    <a:lnTo>
                      <a:pt x="39860" y="18610"/>
                    </a:lnTo>
                    <a:cubicBezTo>
                      <a:pt x="39860" y="18610"/>
                      <a:pt x="5067" y="-5204"/>
                      <a:pt x="0" y="1045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68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88" name="任意多边形: 形状 1387">
                <a:extLst>
                  <a:ext uri="{FF2B5EF4-FFF2-40B4-BE49-F238E27FC236}">
                    <a16:creationId xmlns:a16="http://schemas.microsoft.com/office/drawing/2014/main" id="{9E67493D-07AF-467F-8750-20DC4D3361E5}"/>
                  </a:ext>
                </a:extLst>
              </p:cNvPr>
              <p:cNvSpPr/>
              <p:nvPr/>
            </p:nvSpPr>
            <p:spPr>
              <a:xfrm flipH="1">
                <a:off x="8428248" y="2206356"/>
                <a:ext cx="39932" cy="30994"/>
              </a:xfrm>
              <a:custGeom>
                <a:avLst/>
                <a:gdLst>
                  <a:gd name="connsiteX0" fmla="*/ 27882 w 39932"/>
                  <a:gd name="connsiteY0" fmla="*/ 7599 h 30994"/>
                  <a:gd name="connsiteX1" fmla="*/ 36833 w 39932"/>
                  <a:gd name="connsiteY1" fmla="*/ 30400 h 30994"/>
                  <a:gd name="connsiteX2" fmla="*/ 8121 w 39932"/>
                  <a:gd name="connsiteY2" fmla="*/ 16551 h 30994"/>
                  <a:gd name="connsiteX3" fmla="*/ 5925 w 39932"/>
                  <a:gd name="connsiteY3" fmla="*/ 2363 h 30994"/>
                  <a:gd name="connsiteX4" fmla="*/ 27882 w 39932"/>
                  <a:gd name="connsiteY4" fmla="*/ 7599 h 30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932" h="30994">
                    <a:moveTo>
                      <a:pt x="27882" y="7599"/>
                    </a:moveTo>
                    <a:cubicBezTo>
                      <a:pt x="41056" y="18240"/>
                      <a:pt x="42407" y="27867"/>
                      <a:pt x="36833" y="30400"/>
                    </a:cubicBezTo>
                    <a:cubicBezTo>
                      <a:pt x="31429" y="32934"/>
                      <a:pt x="21295" y="27191"/>
                      <a:pt x="8121" y="16551"/>
                    </a:cubicBezTo>
                    <a:cubicBezTo>
                      <a:pt x="-5053" y="5910"/>
                      <a:pt x="520" y="4897"/>
                      <a:pt x="5925" y="2363"/>
                    </a:cubicBezTo>
                    <a:cubicBezTo>
                      <a:pt x="11499" y="-170"/>
                      <a:pt x="14877" y="-3041"/>
                      <a:pt x="27882" y="7599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168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89" name="任意多边形: 形状 1388">
                <a:extLst>
                  <a:ext uri="{FF2B5EF4-FFF2-40B4-BE49-F238E27FC236}">
                    <a16:creationId xmlns:a16="http://schemas.microsoft.com/office/drawing/2014/main" id="{7EEC54B7-90B9-4793-ACDD-AF98BF330786}"/>
                  </a:ext>
                </a:extLst>
              </p:cNvPr>
              <p:cNvSpPr/>
              <p:nvPr/>
            </p:nvSpPr>
            <p:spPr>
              <a:xfrm flipH="1">
                <a:off x="8082056" y="2874681"/>
                <a:ext cx="121617" cy="104209"/>
              </a:xfrm>
              <a:custGeom>
                <a:avLst/>
                <a:gdLst>
                  <a:gd name="connsiteX0" fmla="*/ 94414 w 121617"/>
                  <a:gd name="connsiteY0" fmla="*/ 24321 h 104209"/>
                  <a:gd name="connsiteX1" fmla="*/ 34793 w 121617"/>
                  <a:gd name="connsiteY1" fmla="*/ 0 h 104209"/>
                  <a:gd name="connsiteX2" fmla="*/ 0 w 121617"/>
                  <a:gd name="connsiteY2" fmla="*/ 35468 h 104209"/>
                  <a:gd name="connsiteX3" fmla="*/ 29726 w 121617"/>
                  <a:gd name="connsiteY3" fmla="*/ 77186 h 104209"/>
                  <a:gd name="connsiteX4" fmla="*/ 104378 w 121617"/>
                  <a:gd name="connsiteY4" fmla="*/ 104210 h 104209"/>
                  <a:gd name="connsiteX5" fmla="*/ 94414 w 121617"/>
                  <a:gd name="connsiteY5" fmla="*/ 24321 h 104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1617" h="104209">
                    <a:moveTo>
                      <a:pt x="94414" y="24321"/>
                    </a:moveTo>
                    <a:cubicBezTo>
                      <a:pt x="94414" y="24321"/>
                      <a:pt x="49656" y="0"/>
                      <a:pt x="34793" y="0"/>
                    </a:cubicBezTo>
                    <a:cubicBezTo>
                      <a:pt x="19930" y="0"/>
                      <a:pt x="0" y="1013"/>
                      <a:pt x="0" y="35468"/>
                    </a:cubicBezTo>
                    <a:cubicBezTo>
                      <a:pt x="0" y="69755"/>
                      <a:pt x="29726" y="77186"/>
                      <a:pt x="29726" y="77186"/>
                    </a:cubicBezTo>
                    <a:lnTo>
                      <a:pt x="104378" y="104210"/>
                    </a:lnTo>
                    <a:cubicBezTo>
                      <a:pt x="104378" y="103872"/>
                      <a:pt x="149136" y="39860"/>
                      <a:pt x="94414" y="24321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68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90" name="任意多边形: 形状 1389">
                <a:extLst>
                  <a:ext uri="{FF2B5EF4-FFF2-40B4-BE49-F238E27FC236}">
                    <a16:creationId xmlns:a16="http://schemas.microsoft.com/office/drawing/2014/main" id="{34EBC9F2-4015-4707-B4F6-C9BEFB0C0DA8}"/>
                  </a:ext>
                </a:extLst>
              </p:cNvPr>
              <p:cNvSpPr/>
              <p:nvPr/>
            </p:nvSpPr>
            <p:spPr>
              <a:xfrm flipH="1">
                <a:off x="8124245" y="2876494"/>
                <a:ext cx="69695" cy="40233"/>
              </a:xfrm>
              <a:custGeom>
                <a:avLst/>
                <a:gdLst>
                  <a:gd name="connsiteX0" fmla="*/ 38741 w 69695"/>
                  <a:gd name="connsiteY0" fmla="*/ 6463 h 40233"/>
                  <a:gd name="connsiteX1" fmla="*/ 67960 w 69695"/>
                  <a:gd name="connsiteY1" fmla="*/ 39229 h 40233"/>
                  <a:gd name="connsiteX2" fmla="*/ 11211 w 69695"/>
                  <a:gd name="connsiteY2" fmla="*/ 22339 h 40233"/>
                  <a:gd name="connsiteX3" fmla="*/ 8339 w 69695"/>
                  <a:gd name="connsiteY3" fmla="*/ 4774 h 40233"/>
                  <a:gd name="connsiteX4" fmla="*/ 38741 w 69695"/>
                  <a:gd name="connsiteY4" fmla="*/ 6463 h 40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695" h="40233">
                    <a:moveTo>
                      <a:pt x="38741" y="6463"/>
                    </a:moveTo>
                    <a:cubicBezTo>
                      <a:pt x="56813" y="16934"/>
                      <a:pt x="75560" y="34838"/>
                      <a:pt x="67960" y="39229"/>
                    </a:cubicBezTo>
                    <a:cubicBezTo>
                      <a:pt x="60360" y="43620"/>
                      <a:pt x="29451" y="32811"/>
                      <a:pt x="11211" y="22339"/>
                    </a:cubicBezTo>
                    <a:cubicBezTo>
                      <a:pt x="-7030" y="11868"/>
                      <a:pt x="739" y="9165"/>
                      <a:pt x="8339" y="4774"/>
                    </a:cubicBezTo>
                    <a:cubicBezTo>
                      <a:pt x="15940" y="383"/>
                      <a:pt x="20669" y="-4009"/>
                      <a:pt x="38741" y="6463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168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91" name="任意多边形: 形状 1390">
                <a:extLst>
                  <a:ext uri="{FF2B5EF4-FFF2-40B4-BE49-F238E27FC236}">
                    <a16:creationId xmlns:a16="http://schemas.microsoft.com/office/drawing/2014/main" id="{62016BE5-7D50-4090-9E03-FFF61DE66C86}"/>
                  </a:ext>
                </a:extLst>
              </p:cNvPr>
              <p:cNvSpPr/>
              <p:nvPr/>
            </p:nvSpPr>
            <p:spPr>
              <a:xfrm flipH="1">
                <a:off x="8124123" y="2564924"/>
                <a:ext cx="69585" cy="348265"/>
              </a:xfrm>
              <a:custGeom>
                <a:avLst/>
                <a:gdLst>
                  <a:gd name="connsiteX0" fmla="*/ 0 w 69585"/>
                  <a:gd name="connsiteY0" fmla="*/ 323945 h 348265"/>
                  <a:gd name="connsiteX1" fmla="*/ 0 w 69585"/>
                  <a:gd name="connsiteY1" fmla="*/ 0 h 348265"/>
                  <a:gd name="connsiteX2" fmla="*/ 69586 w 69585"/>
                  <a:gd name="connsiteY2" fmla="*/ 23983 h 348265"/>
                  <a:gd name="connsiteX3" fmla="*/ 69586 w 69585"/>
                  <a:gd name="connsiteY3" fmla="*/ 348266 h 348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585" h="348265">
                    <a:moveTo>
                      <a:pt x="0" y="323945"/>
                    </a:moveTo>
                    <a:lnTo>
                      <a:pt x="0" y="0"/>
                    </a:lnTo>
                    <a:lnTo>
                      <a:pt x="69586" y="23983"/>
                    </a:lnTo>
                    <a:lnTo>
                      <a:pt x="69586" y="348266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68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92" name="任意多边形: 形状 1391">
                <a:extLst>
                  <a:ext uri="{FF2B5EF4-FFF2-40B4-BE49-F238E27FC236}">
                    <a16:creationId xmlns:a16="http://schemas.microsoft.com/office/drawing/2014/main" id="{4290D4A6-D2F8-42FA-9BC0-51194EABF683}"/>
                  </a:ext>
                </a:extLst>
              </p:cNvPr>
              <p:cNvSpPr/>
              <p:nvPr/>
            </p:nvSpPr>
            <p:spPr>
              <a:xfrm flipH="1">
                <a:off x="8124245" y="2552887"/>
                <a:ext cx="69627" cy="40233"/>
              </a:xfrm>
              <a:custGeom>
                <a:avLst/>
                <a:gdLst>
                  <a:gd name="connsiteX0" fmla="*/ 38672 w 69627"/>
                  <a:gd name="connsiteY0" fmla="*/ 6463 h 40233"/>
                  <a:gd name="connsiteX1" fmla="*/ 67892 w 69627"/>
                  <a:gd name="connsiteY1" fmla="*/ 39229 h 40233"/>
                  <a:gd name="connsiteX2" fmla="*/ 11142 w 69627"/>
                  <a:gd name="connsiteY2" fmla="*/ 22339 h 40233"/>
                  <a:gd name="connsiteX3" fmla="*/ 8271 w 69627"/>
                  <a:gd name="connsiteY3" fmla="*/ 4774 h 40233"/>
                  <a:gd name="connsiteX4" fmla="*/ 38672 w 69627"/>
                  <a:gd name="connsiteY4" fmla="*/ 6463 h 40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627" h="40233">
                    <a:moveTo>
                      <a:pt x="38672" y="6463"/>
                    </a:moveTo>
                    <a:cubicBezTo>
                      <a:pt x="56744" y="16934"/>
                      <a:pt x="75492" y="34838"/>
                      <a:pt x="67892" y="39229"/>
                    </a:cubicBezTo>
                    <a:cubicBezTo>
                      <a:pt x="60291" y="43620"/>
                      <a:pt x="29383" y="32811"/>
                      <a:pt x="11142" y="22339"/>
                    </a:cubicBezTo>
                    <a:cubicBezTo>
                      <a:pt x="-6930" y="11868"/>
                      <a:pt x="670" y="9165"/>
                      <a:pt x="8271" y="4774"/>
                    </a:cubicBezTo>
                    <a:cubicBezTo>
                      <a:pt x="15871" y="383"/>
                      <a:pt x="20600" y="-4009"/>
                      <a:pt x="38672" y="6463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68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93" name="任意多边形: 形状 1392">
                <a:extLst>
                  <a:ext uri="{FF2B5EF4-FFF2-40B4-BE49-F238E27FC236}">
                    <a16:creationId xmlns:a16="http://schemas.microsoft.com/office/drawing/2014/main" id="{58AE1ECA-59D6-47A9-A5F9-C366E7529220}"/>
                  </a:ext>
                </a:extLst>
              </p:cNvPr>
              <p:cNvSpPr/>
              <p:nvPr/>
            </p:nvSpPr>
            <p:spPr>
              <a:xfrm flipH="1">
                <a:off x="8134193" y="2555979"/>
                <a:ext cx="52056" cy="29981"/>
              </a:xfrm>
              <a:custGeom>
                <a:avLst/>
                <a:gdLst>
                  <a:gd name="connsiteX0" fmla="*/ 27503 w 52056"/>
                  <a:gd name="connsiteY0" fmla="*/ 4554 h 29981"/>
                  <a:gd name="connsiteX1" fmla="*/ 50979 w 52056"/>
                  <a:gd name="connsiteY1" fmla="*/ 29381 h 29981"/>
                  <a:gd name="connsiteX2" fmla="*/ 7911 w 52056"/>
                  <a:gd name="connsiteY2" fmla="*/ 15870 h 29981"/>
                  <a:gd name="connsiteX3" fmla="*/ 5884 w 52056"/>
                  <a:gd name="connsiteY3" fmla="*/ 3371 h 29981"/>
                  <a:gd name="connsiteX4" fmla="*/ 27503 w 52056"/>
                  <a:gd name="connsiteY4" fmla="*/ 4554 h 29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56" h="29981">
                    <a:moveTo>
                      <a:pt x="27503" y="4554"/>
                    </a:moveTo>
                    <a:cubicBezTo>
                      <a:pt x="40339" y="11985"/>
                      <a:pt x="56384" y="26341"/>
                      <a:pt x="50979" y="29381"/>
                    </a:cubicBezTo>
                    <a:cubicBezTo>
                      <a:pt x="45575" y="32422"/>
                      <a:pt x="20747" y="23301"/>
                      <a:pt x="7911" y="15870"/>
                    </a:cubicBezTo>
                    <a:cubicBezTo>
                      <a:pt x="-4926" y="8438"/>
                      <a:pt x="479" y="6580"/>
                      <a:pt x="5884" y="3371"/>
                    </a:cubicBezTo>
                    <a:cubicBezTo>
                      <a:pt x="11289" y="331"/>
                      <a:pt x="14667" y="-2878"/>
                      <a:pt x="27503" y="4554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68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94" name="任意多边形: 形状 1393">
                <a:extLst>
                  <a:ext uri="{FF2B5EF4-FFF2-40B4-BE49-F238E27FC236}">
                    <a16:creationId xmlns:a16="http://schemas.microsoft.com/office/drawing/2014/main" id="{B9B4DC8C-CDD2-4F83-976A-194C5B69CC7D}"/>
                  </a:ext>
                </a:extLst>
              </p:cNvPr>
              <p:cNvSpPr/>
              <p:nvPr/>
            </p:nvSpPr>
            <p:spPr>
              <a:xfrm flipH="1">
                <a:off x="8134088" y="2049749"/>
                <a:ext cx="52020" cy="533922"/>
              </a:xfrm>
              <a:custGeom>
                <a:avLst/>
                <a:gdLst>
                  <a:gd name="connsiteX0" fmla="*/ 0 w 52020"/>
                  <a:gd name="connsiteY0" fmla="*/ 1052 h 533922"/>
                  <a:gd name="connsiteX1" fmla="*/ 0 w 52020"/>
                  <a:gd name="connsiteY1" fmla="*/ 514668 h 533922"/>
                  <a:gd name="connsiteX2" fmla="*/ 52020 w 52020"/>
                  <a:gd name="connsiteY2" fmla="*/ 533922 h 533922"/>
                  <a:gd name="connsiteX3" fmla="*/ 39860 w 52020"/>
                  <a:gd name="connsiteY3" fmla="*/ 18448 h 533922"/>
                  <a:gd name="connsiteX4" fmla="*/ 0 w 52020"/>
                  <a:gd name="connsiteY4" fmla="*/ 1052 h 533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20" h="533922">
                    <a:moveTo>
                      <a:pt x="0" y="1052"/>
                    </a:moveTo>
                    <a:lnTo>
                      <a:pt x="0" y="514668"/>
                    </a:lnTo>
                    <a:lnTo>
                      <a:pt x="52020" y="533922"/>
                    </a:lnTo>
                    <a:lnTo>
                      <a:pt x="39860" y="18448"/>
                    </a:lnTo>
                    <a:cubicBezTo>
                      <a:pt x="39860" y="18448"/>
                      <a:pt x="5067" y="-5198"/>
                      <a:pt x="0" y="1052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68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95" name="任意多边形: 形状 1394">
                <a:extLst>
                  <a:ext uri="{FF2B5EF4-FFF2-40B4-BE49-F238E27FC236}">
                    <a16:creationId xmlns:a16="http://schemas.microsoft.com/office/drawing/2014/main" id="{82A649CD-1D19-4D7B-BA3D-48F2B3ABB45B}"/>
                  </a:ext>
                </a:extLst>
              </p:cNvPr>
              <p:cNvSpPr/>
              <p:nvPr/>
            </p:nvSpPr>
            <p:spPr>
              <a:xfrm flipH="1">
                <a:off x="8146358" y="2043665"/>
                <a:ext cx="39932" cy="30869"/>
              </a:xfrm>
              <a:custGeom>
                <a:avLst/>
                <a:gdLst>
                  <a:gd name="connsiteX0" fmla="*/ 27882 w 39932"/>
                  <a:gd name="connsiteY0" fmla="*/ 7474 h 30869"/>
                  <a:gd name="connsiteX1" fmla="*/ 36833 w 39932"/>
                  <a:gd name="connsiteY1" fmla="*/ 30275 h 30869"/>
                  <a:gd name="connsiteX2" fmla="*/ 8121 w 39932"/>
                  <a:gd name="connsiteY2" fmla="*/ 16425 h 30869"/>
                  <a:gd name="connsiteX3" fmla="*/ 5925 w 39932"/>
                  <a:gd name="connsiteY3" fmla="*/ 2238 h 30869"/>
                  <a:gd name="connsiteX4" fmla="*/ 27882 w 39932"/>
                  <a:gd name="connsiteY4" fmla="*/ 7474 h 30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932" h="30869">
                    <a:moveTo>
                      <a:pt x="27882" y="7474"/>
                    </a:moveTo>
                    <a:cubicBezTo>
                      <a:pt x="41056" y="18114"/>
                      <a:pt x="42407" y="27741"/>
                      <a:pt x="36833" y="30275"/>
                    </a:cubicBezTo>
                    <a:cubicBezTo>
                      <a:pt x="31429" y="32808"/>
                      <a:pt x="21295" y="27066"/>
                      <a:pt x="8121" y="16425"/>
                    </a:cubicBezTo>
                    <a:cubicBezTo>
                      <a:pt x="-5053" y="5785"/>
                      <a:pt x="520" y="4771"/>
                      <a:pt x="5925" y="2238"/>
                    </a:cubicBezTo>
                    <a:cubicBezTo>
                      <a:pt x="11499" y="-127"/>
                      <a:pt x="14877" y="-2998"/>
                      <a:pt x="27882" y="7474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168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96" name="任意多边形: 形状 1395">
                <a:extLst>
                  <a:ext uri="{FF2B5EF4-FFF2-40B4-BE49-F238E27FC236}">
                    <a16:creationId xmlns:a16="http://schemas.microsoft.com/office/drawing/2014/main" id="{1E1D98EB-858B-4962-94F8-4B2699245FEB}"/>
                  </a:ext>
                </a:extLst>
              </p:cNvPr>
              <p:cNvSpPr/>
              <p:nvPr/>
            </p:nvSpPr>
            <p:spPr>
              <a:xfrm flipH="1">
                <a:off x="7800167" y="2711864"/>
                <a:ext cx="121617" cy="104209"/>
              </a:xfrm>
              <a:custGeom>
                <a:avLst/>
                <a:gdLst>
                  <a:gd name="connsiteX0" fmla="*/ 94414 w 121617"/>
                  <a:gd name="connsiteY0" fmla="*/ 24321 h 104209"/>
                  <a:gd name="connsiteX1" fmla="*/ 34793 w 121617"/>
                  <a:gd name="connsiteY1" fmla="*/ 0 h 104209"/>
                  <a:gd name="connsiteX2" fmla="*/ 0 w 121617"/>
                  <a:gd name="connsiteY2" fmla="*/ 35468 h 104209"/>
                  <a:gd name="connsiteX3" fmla="*/ 29726 w 121617"/>
                  <a:gd name="connsiteY3" fmla="*/ 77186 h 104209"/>
                  <a:gd name="connsiteX4" fmla="*/ 104378 w 121617"/>
                  <a:gd name="connsiteY4" fmla="*/ 104210 h 104209"/>
                  <a:gd name="connsiteX5" fmla="*/ 94414 w 121617"/>
                  <a:gd name="connsiteY5" fmla="*/ 24321 h 104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1617" h="104209">
                    <a:moveTo>
                      <a:pt x="94414" y="24321"/>
                    </a:moveTo>
                    <a:cubicBezTo>
                      <a:pt x="94414" y="24321"/>
                      <a:pt x="49656" y="0"/>
                      <a:pt x="34793" y="0"/>
                    </a:cubicBezTo>
                    <a:cubicBezTo>
                      <a:pt x="19930" y="0"/>
                      <a:pt x="0" y="1013"/>
                      <a:pt x="0" y="35468"/>
                    </a:cubicBezTo>
                    <a:cubicBezTo>
                      <a:pt x="0" y="69755"/>
                      <a:pt x="29726" y="77186"/>
                      <a:pt x="29726" y="77186"/>
                    </a:cubicBezTo>
                    <a:lnTo>
                      <a:pt x="104378" y="104210"/>
                    </a:lnTo>
                    <a:cubicBezTo>
                      <a:pt x="104378" y="104041"/>
                      <a:pt x="149136" y="40029"/>
                      <a:pt x="94414" y="24321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68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97" name="任意多边形: 形状 1396">
                <a:extLst>
                  <a:ext uri="{FF2B5EF4-FFF2-40B4-BE49-F238E27FC236}">
                    <a16:creationId xmlns:a16="http://schemas.microsoft.com/office/drawing/2014/main" id="{1E8BAECD-A935-4742-A1A1-689F1D425D7D}"/>
                  </a:ext>
                </a:extLst>
              </p:cNvPr>
              <p:cNvSpPr/>
              <p:nvPr/>
            </p:nvSpPr>
            <p:spPr>
              <a:xfrm flipH="1">
                <a:off x="7842356" y="2713678"/>
                <a:ext cx="69627" cy="40233"/>
              </a:xfrm>
              <a:custGeom>
                <a:avLst/>
                <a:gdLst>
                  <a:gd name="connsiteX0" fmla="*/ 38672 w 69627"/>
                  <a:gd name="connsiteY0" fmla="*/ 6463 h 40233"/>
                  <a:gd name="connsiteX1" fmla="*/ 67892 w 69627"/>
                  <a:gd name="connsiteY1" fmla="*/ 39229 h 40233"/>
                  <a:gd name="connsiteX2" fmla="*/ 11142 w 69627"/>
                  <a:gd name="connsiteY2" fmla="*/ 22339 h 40233"/>
                  <a:gd name="connsiteX3" fmla="*/ 8271 w 69627"/>
                  <a:gd name="connsiteY3" fmla="*/ 4774 h 40233"/>
                  <a:gd name="connsiteX4" fmla="*/ 38672 w 69627"/>
                  <a:gd name="connsiteY4" fmla="*/ 6463 h 40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627" h="40233">
                    <a:moveTo>
                      <a:pt x="38672" y="6463"/>
                    </a:moveTo>
                    <a:cubicBezTo>
                      <a:pt x="56744" y="16934"/>
                      <a:pt x="75492" y="34838"/>
                      <a:pt x="67892" y="39229"/>
                    </a:cubicBezTo>
                    <a:cubicBezTo>
                      <a:pt x="60291" y="43620"/>
                      <a:pt x="29383" y="32811"/>
                      <a:pt x="11142" y="22339"/>
                    </a:cubicBezTo>
                    <a:cubicBezTo>
                      <a:pt x="-6930" y="11868"/>
                      <a:pt x="670" y="9165"/>
                      <a:pt x="8271" y="4774"/>
                    </a:cubicBezTo>
                    <a:cubicBezTo>
                      <a:pt x="15871" y="383"/>
                      <a:pt x="20600" y="-4009"/>
                      <a:pt x="38672" y="6463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168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98" name="任意多边形: 形状 1397">
                <a:extLst>
                  <a:ext uri="{FF2B5EF4-FFF2-40B4-BE49-F238E27FC236}">
                    <a16:creationId xmlns:a16="http://schemas.microsoft.com/office/drawing/2014/main" id="{4B24F8B8-73AD-4A4E-B456-81B11BA9B105}"/>
                  </a:ext>
                </a:extLst>
              </p:cNvPr>
              <p:cNvSpPr/>
              <p:nvPr/>
            </p:nvSpPr>
            <p:spPr>
              <a:xfrm flipH="1">
                <a:off x="7842234" y="2402107"/>
                <a:ext cx="69585" cy="348265"/>
              </a:xfrm>
              <a:custGeom>
                <a:avLst/>
                <a:gdLst>
                  <a:gd name="connsiteX0" fmla="*/ 0 w 69585"/>
                  <a:gd name="connsiteY0" fmla="*/ 323945 h 348265"/>
                  <a:gd name="connsiteX1" fmla="*/ 0 w 69585"/>
                  <a:gd name="connsiteY1" fmla="*/ 0 h 348265"/>
                  <a:gd name="connsiteX2" fmla="*/ 69586 w 69585"/>
                  <a:gd name="connsiteY2" fmla="*/ 23983 h 348265"/>
                  <a:gd name="connsiteX3" fmla="*/ 69586 w 69585"/>
                  <a:gd name="connsiteY3" fmla="*/ 348266 h 348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585" h="348265">
                    <a:moveTo>
                      <a:pt x="0" y="323945"/>
                    </a:moveTo>
                    <a:lnTo>
                      <a:pt x="0" y="0"/>
                    </a:lnTo>
                    <a:lnTo>
                      <a:pt x="69586" y="23983"/>
                    </a:lnTo>
                    <a:lnTo>
                      <a:pt x="69586" y="348266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68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99" name="任意多边形: 形状 1398">
                <a:extLst>
                  <a:ext uri="{FF2B5EF4-FFF2-40B4-BE49-F238E27FC236}">
                    <a16:creationId xmlns:a16="http://schemas.microsoft.com/office/drawing/2014/main" id="{A7B0A5D0-3851-4F0B-BFF1-8E7C056E0867}"/>
                  </a:ext>
                </a:extLst>
              </p:cNvPr>
              <p:cNvSpPr/>
              <p:nvPr/>
            </p:nvSpPr>
            <p:spPr>
              <a:xfrm flipH="1">
                <a:off x="7842356" y="2390071"/>
                <a:ext cx="69627" cy="40233"/>
              </a:xfrm>
              <a:custGeom>
                <a:avLst/>
                <a:gdLst>
                  <a:gd name="connsiteX0" fmla="*/ 38672 w 69627"/>
                  <a:gd name="connsiteY0" fmla="*/ 6463 h 40233"/>
                  <a:gd name="connsiteX1" fmla="*/ 67892 w 69627"/>
                  <a:gd name="connsiteY1" fmla="*/ 39229 h 40233"/>
                  <a:gd name="connsiteX2" fmla="*/ 11142 w 69627"/>
                  <a:gd name="connsiteY2" fmla="*/ 22339 h 40233"/>
                  <a:gd name="connsiteX3" fmla="*/ 8271 w 69627"/>
                  <a:gd name="connsiteY3" fmla="*/ 4774 h 40233"/>
                  <a:gd name="connsiteX4" fmla="*/ 38672 w 69627"/>
                  <a:gd name="connsiteY4" fmla="*/ 6463 h 40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627" h="40233">
                    <a:moveTo>
                      <a:pt x="38672" y="6463"/>
                    </a:moveTo>
                    <a:cubicBezTo>
                      <a:pt x="56744" y="16934"/>
                      <a:pt x="75492" y="34838"/>
                      <a:pt x="67892" y="39229"/>
                    </a:cubicBezTo>
                    <a:cubicBezTo>
                      <a:pt x="60291" y="43620"/>
                      <a:pt x="29383" y="32811"/>
                      <a:pt x="11142" y="22339"/>
                    </a:cubicBezTo>
                    <a:cubicBezTo>
                      <a:pt x="-6930" y="11868"/>
                      <a:pt x="670" y="9165"/>
                      <a:pt x="8271" y="4774"/>
                    </a:cubicBezTo>
                    <a:cubicBezTo>
                      <a:pt x="15871" y="383"/>
                      <a:pt x="20600" y="-4009"/>
                      <a:pt x="38672" y="6463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68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00" name="任意多边形: 形状 1399">
                <a:extLst>
                  <a:ext uri="{FF2B5EF4-FFF2-40B4-BE49-F238E27FC236}">
                    <a16:creationId xmlns:a16="http://schemas.microsoft.com/office/drawing/2014/main" id="{79632C9A-B838-46E6-B44C-81640D8BB646}"/>
                  </a:ext>
                </a:extLst>
              </p:cNvPr>
              <p:cNvSpPr/>
              <p:nvPr/>
            </p:nvSpPr>
            <p:spPr>
              <a:xfrm flipH="1">
                <a:off x="7852304" y="2393274"/>
                <a:ext cx="52056" cy="30039"/>
              </a:xfrm>
              <a:custGeom>
                <a:avLst/>
                <a:gdLst>
                  <a:gd name="connsiteX0" fmla="*/ 27503 w 52056"/>
                  <a:gd name="connsiteY0" fmla="*/ 4611 h 30039"/>
                  <a:gd name="connsiteX1" fmla="*/ 50979 w 52056"/>
                  <a:gd name="connsiteY1" fmla="*/ 29439 h 30039"/>
                  <a:gd name="connsiteX2" fmla="*/ 7911 w 52056"/>
                  <a:gd name="connsiteY2" fmla="*/ 15927 h 30039"/>
                  <a:gd name="connsiteX3" fmla="*/ 5884 w 52056"/>
                  <a:gd name="connsiteY3" fmla="*/ 3429 h 30039"/>
                  <a:gd name="connsiteX4" fmla="*/ 27503 w 52056"/>
                  <a:gd name="connsiteY4" fmla="*/ 4611 h 30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56" h="30039">
                    <a:moveTo>
                      <a:pt x="27503" y="4611"/>
                    </a:moveTo>
                    <a:cubicBezTo>
                      <a:pt x="40339" y="12042"/>
                      <a:pt x="56384" y="26399"/>
                      <a:pt x="50979" y="29439"/>
                    </a:cubicBezTo>
                    <a:cubicBezTo>
                      <a:pt x="45575" y="32479"/>
                      <a:pt x="20747" y="23359"/>
                      <a:pt x="7911" y="15927"/>
                    </a:cubicBezTo>
                    <a:cubicBezTo>
                      <a:pt x="-4926" y="8496"/>
                      <a:pt x="479" y="6638"/>
                      <a:pt x="5884" y="3429"/>
                    </a:cubicBezTo>
                    <a:cubicBezTo>
                      <a:pt x="11289" y="220"/>
                      <a:pt x="14667" y="-2821"/>
                      <a:pt x="27503" y="4611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68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01" name="任意多边形: 形状 1400">
                <a:extLst>
                  <a:ext uri="{FF2B5EF4-FFF2-40B4-BE49-F238E27FC236}">
                    <a16:creationId xmlns:a16="http://schemas.microsoft.com/office/drawing/2014/main" id="{4DF5B469-FB29-47C3-962F-AA8B9035AC51}"/>
                  </a:ext>
                </a:extLst>
              </p:cNvPr>
              <p:cNvSpPr/>
              <p:nvPr/>
            </p:nvSpPr>
            <p:spPr>
              <a:xfrm flipH="1">
                <a:off x="7852198" y="1886939"/>
                <a:ext cx="52020" cy="533915"/>
              </a:xfrm>
              <a:custGeom>
                <a:avLst/>
                <a:gdLst>
                  <a:gd name="connsiteX0" fmla="*/ 0 w 52020"/>
                  <a:gd name="connsiteY0" fmla="*/ 1045 h 533915"/>
                  <a:gd name="connsiteX1" fmla="*/ 0 w 52020"/>
                  <a:gd name="connsiteY1" fmla="*/ 514661 h 533915"/>
                  <a:gd name="connsiteX2" fmla="*/ 52020 w 52020"/>
                  <a:gd name="connsiteY2" fmla="*/ 533916 h 533915"/>
                  <a:gd name="connsiteX3" fmla="*/ 39860 w 52020"/>
                  <a:gd name="connsiteY3" fmla="*/ 18611 h 533915"/>
                  <a:gd name="connsiteX4" fmla="*/ 0 w 52020"/>
                  <a:gd name="connsiteY4" fmla="*/ 1045 h 533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20" h="533915">
                    <a:moveTo>
                      <a:pt x="0" y="1045"/>
                    </a:moveTo>
                    <a:lnTo>
                      <a:pt x="0" y="514661"/>
                    </a:lnTo>
                    <a:lnTo>
                      <a:pt x="52020" y="533916"/>
                    </a:lnTo>
                    <a:lnTo>
                      <a:pt x="39860" y="18611"/>
                    </a:lnTo>
                    <a:cubicBezTo>
                      <a:pt x="39860" y="18611"/>
                      <a:pt x="5067" y="-5204"/>
                      <a:pt x="0" y="1045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68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02" name="任意多边形: 形状 1401">
                <a:extLst>
                  <a:ext uri="{FF2B5EF4-FFF2-40B4-BE49-F238E27FC236}">
                    <a16:creationId xmlns:a16="http://schemas.microsoft.com/office/drawing/2014/main" id="{39492BE8-D48F-40DF-A848-349E73ECECDB}"/>
                  </a:ext>
                </a:extLst>
              </p:cNvPr>
              <p:cNvSpPr/>
              <p:nvPr/>
            </p:nvSpPr>
            <p:spPr>
              <a:xfrm flipH="1">
                <a:off x="7864469" y="1880892"/>
                <a:ext cx="39932" cy="30994"/>
              </a:xfrm>
              <a:custGeom>
                <a:avLst/>
                <a:gdLst>
                  <a:gd name="connsiteX0" fmla="*/ 27882 w 39932"/>
                  <a:gd name="connsiteY0" fmla="*/ 7599 h 30994"/>
                  <a:gd name="connsiteX1" fmla="*/ 36833 w 39932"/>
                  <a:gd name="connsiteY1" fmla="*/ 30400 h 30994"/>
                  <a:gd name="connsiteX2" fmla="*/ 8121 w 39932"/>
                  <a:gd name="connsiteY2" fmla="*/ 16551 h 30994"/>
                  <a:gd name="connsiteX3" fmla="*/ 5925 w 39932"/>
                  <a:gd name="connsiteY3" fmla="*/ 2363 h 30994"/>
                  <a:gd name="connsiteX4" fmla="*/ 27882 w 39932"/>
                  <a:gd name="connsiteY4" fmla="*/ 7599 h 30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932" h="30994">
                    <a:moveTo>
                      <a:pt x="27882" y="7599"/>
                    </a:moveTo>
                    <a:cubicBezTo>
                      <a:pt x="41056" y="18240"/>
                      <a:pt x="42407" y="27867"/>
                      <a:pt x="36833" y="30400"/>
                    </a:cubicBezTo>
                    <a:cubicBezTo>
                      <a:pt x="31429" y="32934"/>
                      <a:pt x="21295" y="27191"/>
                      <a:pt x="8121" y="16551"/>
                    </a:cubicBezTo>
                    <a:cubicBezTo>
                      <a:pt x="-5053" y="5910"/>
                      <a:pt x="520" y="4897"/>
                      <a:pt x="5925" y="2363"/>
                    </a:cubicBezTo>
                    <a:cubicBezTo>
                      <a:pt x="11499" y="-170"/>
                      <a:pt x="14877" y="-3041"/>
                      <a:pt x="27882" y="7599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168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03" name="任意多边形: 形状 1402">
                <a:extLst>
                  <a:ext uri="{FF2B5EF4-FFF2-40B4-BE49-F238E27FC236}">
                    <a16:creationId xmlns:a16="http://schemas.microsoft.com/office/drawing/2014/main" id="{79429A9C-5BCA-40D2-A04C-72B67115D634}"/>
                  </a:ext>
                </a:extLst>
              </p:cNvPr>
              <p:cNvSpPr/>
              <p:nvPr/>
            </p:nvSpPr>
            <p:spPr>
              <a:xfrm flipH="1">
                <a:off x="8142701" y="3086309"/>
                <a:ext cx="408750" cy="418020"/>
              </a:xfrm>
              <a:custGeom>
                <a:avLst/>
                <a:gdLst>
                  <a:gd name="connsiteX0" fmla="*/ 110815 w 408750"/>
                  <a:gd name="connsiteY0" fmla="*/ 0 h 418020"/>
                  <a:gd name="connsiteX1" fmla="*/ 56937 w 408750"/>
                  <a:gd name="connsiteY1" fmla="*/ 68234 h 418020"/>
                  <a:gd name="connsiteX2" fmla="*/ 19 w 408750"/>
                  <a:gd name="connsiteY2" fmla="*/ 197947 h 418020"/>
                  <a:gd name="connsiteX3" fmla="*/ 68591 w 408750"/>
                  <a:gd name="connsiteY3" fmla="*/ 297090 h 418020"/>
                  <a:gd name="connsiteX4" fmla="*/ 408750 w 408750"/>
                  <a:gd name="connsiteY4" fmla="*/ 418020 h 418020"/>
                  <a:gd name="connsiteX5" fmla="*/ 400305 w 408750"/>
                  <a:gd name="connsiteY5" fmla="*/ 261453 h 418020"/>
                  <a:gd name="connsiteX6" fmla="*/ 110815 w 408750"/>
                  <a:gd name="connsiteY6" fmla="*/ 0 h 418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8750" h="418020">
                    <a:moveTo>
                      <a:pt x="110815" y="0"/>
                    </a:moveTo>
                    <a:lnTo>
                      <a:pt x="56937" y="68234"/>
                    </a:lnTo>
                    <a:lnTo>
                      <a:pt x="19" y="197947"/>
                    </a:lnTo>
                    <a:cubicBezTo>
                      <a:pt x="-826" y="242367"/>
                      <a:pt x="26705" y="282227"/>
                      <a:pt x="68591" y="297090"/>
                    </a:cubicBezTo>
                    <a:lnTo>
                      <a:pt x="408750" y="418020"/>
                    </a:lnTo>
                    <a:lnTo>
                      <a:pt x="400305" y="261453"/>
                    </a:lnTo>
                    <a:lnTo>
                      <a:pt x="110815" y="0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168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04" name="任意多边形: 形状 1403">
                <a:extLst>
                  <a:ext uri="{FF2B5EF4-FFF2-40B4-BE49-F238E27FC236}">
                    <a16:creationId xmlns:a16="http://schemas.microsoft.com/office/drawing/2014/main" id="{3A6E998C-61EB-480A-8692-098AC9AF61A3}"/>
                  </a:ext>
                </a:extLst>
              </p:cNvPr>
              <p:cNvSpPr/>
              <p:nvPr/>
            </p:nvSpPr>
            <p:spPr>
              <a:xfrm flipH="1">
                <a:off x="7323720" y="2662875"/>
                <a:ext cx="1161211" cy="684887"/>
              </a:xfrm>
              <a:custGeom>
                <a:avLst/>
                <a:gdLst>
                  <a:gd name="connsiteX0" fmla="*/ 1066123 w 1161211"/>
                  <a:gd name="connsiteY0" fmla="*/ 94930 h 684887"/>
                  <a:gd name="connsiteX1" fmla="*/ 863615 w 1161211"/>
                  <a:gd name="connsiteY1" fmla="*/ 10 h 684887"/>
                  <a:gd name="connsiteX2" fmla="*/ 802643 w 1161211"/>
                  <a:gd name="connsiteY2" fmla="*/ 6428 h 684887"/>
                  <a:gd name="connsiteX3" fmla="*/ 780011 w 1161211"/>
                  <a:gd name="connsiteY3" fmla="*/ 11495 h 684887"/>
                  <a:gd name="connsiteX4" fmla="*/ 710932 w 1161211"/>
                  <a:gd name="connsiteY4" fmla="*/ 38349 h 684887"/>
                  <a:gd name="connsiteX5" fmla="*/ 44295 w 1161211"/>
                  <a:gd name="connsiteY5" fmla="*/ 423435 h 684887"/>
                  <a:gd name="connsiteX6" fmla="*/ 12880 w 1161211"/>
                  <a:gd name="connsiteY6" fmla="*/ 469713 h 684887"/>
                  <a:gd name="connsiteX7" fmla="*/ 49699 w 1161211"/>
                  <a:gd name="connsiteY7" fmla="*/ 582536 h 684887"/>
                  <a:gd name="connsiteX8" fmla="*/ 333616 w 1161211"/>
                  <a:gd name="connsiteY8" fmla="*/ 684888 h 684887"/>
                  <a:gd name="connsiteX9" fmla="*/ 531563 w 1161211"/>
                  <a:gd name="connsiteY9" fmla="*/ 656006 h 684887"/>
                  <a:gd name="connsiteX10" fmla="*/ 1131486 w 1161211"/>
                  <a:gd name="connsiteY10" fmla="*/ 309598 h 684887"/>
                  <a:gd name="connsiteX11" fmla="*/ 1161212 w 1161211"/>
                  <a:gd name="connsiteY11" fmla="*/ 207078 h 684887"/>
                  <a:gd name="connsiteX12" fmla="*/ 1066123 w 1161211"/>
                  <a:gd name="connsiteY12" fmla="*/ 94930 h 684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61211" h="684887">
                    <a:moveTo>
                      <a:pt x="1066123" y="94930"/>
                    </a:moveTo>
                    <a:cubicBezTo>
                      <a:pt x="1014947" y="34634"/>
                      <a:pt x="940632" y="685"/>
                      <a:pt x="863615" y="10"/>
                    </a:cubicBezTo>
                    <a:cubicBezTo>
                      <a:pt x="843347" y="-159"/>
                      <a:pt x="822911" y="1868"/>
                      <a:pt x="802643" y="6428"/>
                    </a:cubicBezTo>
                    <a:lnTo>
                      <a:pt x="780011" y="11495"/>
                    </a:lnTo>
                    <a:cubicBezTo>
                      <a:pt x="755690" y="16899"/>
                      <a:pt x="732382" y="26020"/>
                      <a:pt x="710932" y="38349"/>
                    </a:cubicBezTo>
                    <a:lnTo>
                      <a:pt x="44295" y="423435"/>
                    </a:lnTo>
                    <a:lnTo>
                      <a:pt x="12880" y="469713"/>
                    </a:lnTo>
                    <a:cubicBezTo>
                      <a:pt x="-14481" y="510248"/>
                      <a:pt x="3591" y="565815"/>
                      <a:pt x="49699" y="582536"/>
                    </a:cubicBezTo>
                    <a:lnTo>
                      <a:pt x="333616" y="684888"/>
                    </a:lnTo>
                    <a:lnTo>
                      <a:pt x="531563" y="656006"/>
                    </a:lnTo>
                    <a:lnTo>
                      <a:pt x="1131486" y="309598"/>
                    </a:lnTo>
                    <a:lnTo>
                      <a:pt x="1161212" y="207078"/>
                    </a:lnTo>
                    <a:lnTo>
                      <a:pt x="1066123" y="94930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168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05" name="任意多边形: 形状 1404">
                <a:extLst>
                  <a:ext uri="{FF2B5EF4-FFF2-40B4-BE49-F238E27FC236}">
                    <a16:creationId xmlns:a16="http://schemas.microsoft.com/office/drawing/2014/main" id="{B1B93999-7D67-4D6B-8FEE-19DD3F218472}"/>
                  </a:ext>
                </a:extLst>
              </p:cNvPr>
              <p:cNvSpPr/>
              <p:nvPr/>
            </p:nvSpPr>
            <p:spPr>
              <a:xfrm flipH="1">
                <a:off x="7621317" y="2662875"/>
                <a:ext cx="863614" cy="684887"/>
              </a:xfrm>
              <a:custGeom>
                <a:avLst/>
                <a:gdLst>
                  <a:gd name="connsiteX0" fmla="*/ 816324 w 863614"/>
                  <a:gd name="connsiteY0" fmla="*/ 23318 h 684887"/>
                  <a:gd name="connsiteX1" fmla="*/ 328718 w 863614"/>
                  <a:gd name="connsiteY1" fmla="*/ 628983 h 684887"/>
                  <a:gd name="connsiteX2" fmla="*/ 333616 w 863614"/>
                  <a:gd name="connsiteY2" fmla="*/ 684888 h 684887"/>
                  <a:gd name="connsiteX3" fmla="*/ 49699 w 863614"/>
                  <a:gd name="connsiteY3" fmla="*/ 582536 h 684887"/>
                  <a:gd name="connsiteX4" fmla="*/ 12880 w 863614"/>
                  <a:gd name="connsiteY4" fmla="*/ 469713 h 684887"/>
                  <a:gd name="connsiteX5" fmla="*/ 44295 w 863614"/>
                  <a:gd name="connsiteY5" fmla="*/ 423435 h 684887"/>
                  <a:gd name="connsiteX6" fmla="*/ 710932 w 863614"/>
                  <a:gd name="connsiteY6" fmla="*/ 38349 h 684887"/>
                  <a:gd name="connsiteX7" fmla="*/ 780011 w 863614"/>
                  <a:gd name="connsiteY7" fmla="*/ 11495 h 684887"/>
                  <a:gd name="connsiteX8" fmla="*/ 802643 w 863614"/>
                  <a:gd name="connsiteY8" fmla="*/ 6428 h 684887"/>
                  <a:gd name="connsiteX9" fmla="*/ 863615 w 863614"/>
                  <a:gd name="connsiteY9" fmla="*/ 10 h 684887"/>
                  <a:gd name="connsiteX10" fmla="*/ 816324 w 863614"/>
                  <a:gd name="connsiteY10" fmla="*/ 23318 h 684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63614" h="684887">
                    <a:moveTo>
                      <a:pt x="816324" y="23318"/>
                    </a:moveTo>
                    <a:lnTo>
                      <a:pt x="328718" y="628983"/>
                    </a:lnTo>
                    <a:lnTo>
                      <a:pt x="333616" y="684888"/>
                    </a:lnTo>
                    <a:lnTo>
                      <a:pt x="49699" y="582536"/>
                    </a:lnTo>
                    <a:cubicBezTo>
                      <a:pt x="3591" y="565815"/>
                      <a:pt x="-14481" y="510248"/>
                      <a:pt x="12880" y="469713"/>
                    </a:cubicBezTo>
                    <a:lnTo>
                      <a:pt x="44295" y="423435"/>
                    </a:lnTo>
                    <a:lnTo>
                      <a:pt x="710932" y="38349"/>
                    </a:lnTo>
                    <a:cubicBezTo>
                      <a:pt x="732382" y="26020"/>
                      <a:pt x="755690" y="16899"/>
                      <a:pt x="780011" y="11495"/>
                    </a:cubicBezTo>
                    <a:lnTo>
                      <a:pt x="802643" y="6428"/>
                    </a:lnTo>
                    <a:cubicBezTo>
                      <a:pt x="822911" y="1868"/>
                      <a:pt x="843347" y="-159"/>
                      <a:pt x="863615" y="10"/>
                    </a:cubicBezTo>
                    <a:cubicBezTo>
                      <a:pt x="832707" y="9130"/>
                      <a:pt x="816324" y="23318"/>
                      <a:pt x="816324" y="23318"/>
                    </a:cubicBez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 w="168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06" name="任意多边形: 形状 1405">
                <a:extLst>
                  <a:ext uri="{FF2B5EF4-FFF2-40B4-BE49-F238E27FC236}">
                    <a16:creationId xmlns:a16="http://schemas.microsoft.com/office/drawing/2014/main" id="{F0B9668E-D02C-4CF5-8442-B84C014041F7}"/>
                  </a:ext>
                </a:extLst>
              </p:cNvPr>
              <p:cNvSpPr/>
              <p:nvPr/>
            </p:nvSpPr>
            <p:spPr>
              <a:xfrm flipH="1">
                <a:off x="7359694" y="2673799"/>
                <a:ext cx="1079069" cy="618227"/>
              </a:xfrm>
              <a:custGeom>
                <a:avLst/>
                <a:gdLst>
                  <a:gd name="connsiteX0" fmla="*/ 12990 w 1079069"/>
                  <a:gd name="connsiteY0" fmla="*/ 421293 h 618227"/>
                  <a:gd name="connsiteX1" fmla="*/ 18902 w 1079069"/>
                  <a:gd name="connsiteY1" fmla="*/ 412511 h 618227"/>
                  <a:gd name="connsiteX2" fmla="*/ 675743 w 1079069"/>
                  <a:gd name="connsiteY2" fmla="*/ 33336 h 618227"/>
                  <a:gd name="connsiteX3" fmla="*/ 744653 w 1079069"/>
                  <a:gd name="connsiteY3" fmla="*/ 6482 h 618227"/>
                  <a:gd name="connsiteX4" fmla="*/ 744653 w 1079069"/>
                  <a:gd name="connsiteY4" fmla="*/ 6482 h 618227"/>
                  <a:gd name="connsiteX5" fmla="*/ 1011004 w 1079069"/>
                  <a:gd name="connsiteY5" fmla="*/ 98362 h 618227"/>
                  <a:gd name="connsiteX6" fmla="*/ 1079069 w 1079069"/>
                  <a:gd name="connsiteY6" fmla="*/ 181459 h 618227"/>
                  <a:gd name="connsiteX7" fmla="*/ 1061673 w 1079069"/>
                  <a:gd name="connsiteY7" fmla="*/ 255605 h 618227"/>
                  <a:gd name="connsiteX8" fmla="*/ 475431 w 1079069"/>
                  <a:gd name="connsiteY8" fmla="*/ 594075 h 618227"/>
                  <a:gd name="connsiteX9" fmla="*/ 317343 w 1079069"/>
                  <a:gd name="connsiteY9" fmla="*/ 617214 h 618227"/>
                  <a:gd name="connsiteX10" fmla="*/ 282719 w 1079069"/>
                  <a:gd name="connsiteY10" fmla="*/ 618227 h 618227"/>
                  <a:gd name="connsiteX11" fmla="*/ 49810 w 1079069"/>
                  <a:gd name="connsiteY11" fmla="*/ 534116 h 618227"/>
                  <a:gd name="connsiteX12" fmla="*/ 12990 w 1079069"/>
                  <a:gd name="connsiteY12" fmla="*/ 421293 h 618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79069" h="618227">
                    <a:moveTo>
                      <a:pt x="12990" y="421293"/>
                    </a:moveTo>
                    <a:lnTo>
                      <a:pt x="18902" y="412511"/>
                    </a:lnTo>
                    <a:lnTo>
                      <a:pt x="675743" y="33336"/>
                    </a:lnTo>
                    <a:cubicBezTo>
                      <a:pt x="697193" y="21007"/>
                      <a:pt x="720501" y="11886"/>
                      <a:pt x="744653" y="6482"/>
                    </a:cubicBezTo>
                    <a:lnTo>
                      <a:pt x="744653" y="6482"/>
                    </a:lnTo>
                    <a:cubicBezTo>
                      <a:pt x="843627" y="-15644"/>
                      <a:pt x="946654" y="19825"/>
                      <a:pt x="1011004" y="98362"/>
                    </a:cubicBezTo>
                    <a:lnTo>
                      <a:pt x="1079069" y="181459"/>
                    </a:lnTo>
                    <a:lnTo>
                      <a:pt x="1061673" y="255605"/>
                    </a:lnTo>
                    <a:lnTo>
                      <a:pt x="475431" y="594075"/>
                    </a:lnTo>
                    <a:lnTo>
                      <a:pt x="317343" y="617214"/>
                    </a:lnTo>
                    <a:lnTo>
                      <a:pt x="282719" y="618227"/>
                    </a:lnTo>
                    <a:lnTo>
                      <a:pt x="49810" y="534116"/>
                    </a:lnTo>
                    <a:cubicBezTo>
                      <a:pt x="3532" y="517564"/>
                      <a:pt x="-14540" y="461828"/>
                      <a:pt x="12990" y="421293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68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07" name="任意多边形: 形状 1406">
                <a:extLst>
                  <a:ext uri="{FF2B5EF4-FFF2-40B4-BE49-F238E27FC236}">
                    <a16:creationId xmlns:a16="http://schemas.microsoft.com/office/drawing/2014/main" id="{83D237AF-E071-4E42-B9E8-CD26CF6D29D3}"/>
                  </a:ext>
                </a:extLst>
              </p:cNvPr>
              <p:cNvSpPr/>
              <p:nvPr/>
            </p:nvSpPr>
            <p:spPr>
              <a:xfrm flipH="1">
                <a:off x="7359357" y="2694299"/>
                <a:ext cx="1046655" cy="597558"/>
              </a:xfrm>
              <a:custGeom>
                <a:avLst/>
                <a:gdLst>
                  <a:gd name="connsiteX0" fmla="*/ 978421 w 1046655"/>
                  <a:gd name="connsiteY0" fmla="*/ 77693 h 597558"/>
                  <a:gd name="connsiteX1" fmla="*/ 873874 w 1046655"/>
                  <a:gd name="connsiteY1" fmla="*/ 0 h 597558"/>
                  <a:gd name="connsiteX2" fmla="*/ 955789 w 1046655"/>
                  <a:gd name="connsiteY2" fmla="*/ 66883 h 597558"/>
                  <a:gd name="connsiteX3" fmla="*/ 1023855 w 1046655"/>
                  <a:gd name="connsiteY3" fmla="*/ 149981 h 597558"/>
                  <a:gd name="connsiteX4" fmla="*/ 1006458 w 1046655"/>
                  <a:gd name="connsiteY4" fmla="*/ 224127 h 597558"/>
                  <a:gd name="connsiteX5" fmla="*/ 420047 w 1046655"/>
                  <a:gd name="connsiteY5" fmla="*/ 562765 h 597558"/>
                  <a:gd name="connsiteX6" fmla="*/ 261960 w 1046655"/>
                  <a:gd name="connsiteY6" fmla="*/ 585904 h 597558"/>
                  <a:gd name="connsiteX7" fmla="*/ 227336 w 1046655"/>
                  <a:gd name="connsiteY7" fmla="*/ 586918 h 597558"/>
                  <a:gd name="connsiteX8" fmla="*/ 0 w 1046655"/>
                  <a:gd name="connsiteY8" fmla="*/ 504834 h 597558"/>
                  <a:gd name="connsiteX9" fmla="*/ 17059 w 1046655"/>
                  <a:gd name="connsiteY9" fmla="*/ 513616 h 597558"/>
                  <a:gd name="connsiteX10" fmla="*/ 249968 w 1046655"/>
                  <a:gd name="connsiteY10" fmla="*/ 597558 h 597558"/>
                  <a:gd name="connsiteX11" fmla="*/ 284592 w 1046655"/>
                  <a:gd name="connsiteY11" fmla="*/ 596545 h 597558"/>
                  <a:gd name="connsiteX12" fmla="*/ 442680 w 1046655"/>
                  <a:gd name="connsiteY12" fmla="*/ 573406 h 597558"/>
                  <a:gd name="connsiteX13" fmla="*/ 1029259 w 1046655"/>
                  <a:gd name="connsiteY13" fmla="*/ 234767 h 597558"/>
                  <a:gd name="connsiteX14" fmla="*/ 1046656 w 1046655"/>
                  <a:gd name="connsiteY14" fmla="*/ 160621 h 597558"/>
                  <a:gd name="connsiteX15" fmla="*/ 978421 w 1046655"/>
                  <a:gd name="connsiteY15" fmla="*/ 77693 h 597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46655" h="597558">
                    <a:moveTo>
                      <a:pt x="978421" y="77693"/>
                    </a:moveTo>
                    <a:cubicBezTo>
                      <a:pt x="949878" y="42900"/>
                      <a:pt x="913903" y="16721"/>
                      <a:pt x="873874" y="0"/>
                    </a:cubicBezTo>
                    <a:cubicBezTo>
                      <a:pt x="904782" y="16383"/>
                      <a:pt x="932819" y="38846"/>
                      <a:pt x="955789" y="66883"/>
                    </a:cubicBezTo>
                    <a:lnTo>
                      <a:pt x="1023855" y="149981"/>
                    </a:lnTo>
                    <a:lnTo>
                      <a:pt x="1006458" y="224127"/>
                    </a:lnTo>
                    <a:lnTo>
                      <a:pt x="420047" y="562765"/>
                    </a:lnTo>
                    <a:lnTo>
                      <a:pt x="261960" y="585904"/>
                    </a:lnTo>
                    <a:lnTo>
                      <a:pt x="227336" y="586918"/>
                    </a:lnTo>
                    <a:lnTo>
                      <a:pt x="0" y="504834"/>
                    </a:lnTo>
                    <a:cubicBezTo>
                      <a:pt x="5067" y="508380"/>
                      <a:pt x="10809" y="511252"/>
                      <a:pt x="17059" y="513616"/>
                    </a:cubicBezTo>
                    <a:lnTo>
                      <a:pt x="249968" y="597558"/>
                    </a:lnTo>
                    <a:lnTo>
                      <a:pt x="284592" y="596545"/>
                    </a:lnTo>
                    <a:lnTo>
                      <a:pt x="442680" y="573406"/>
                    </a:lnTo>
                    <a:lnTo>
                      <a:pt x="1029259" y="234767"/>
                    </a:lnTo>
                    <a:lnTo>
                      <a:pt x="1046656" y="160621"/>
                    </a:lnTo>
                    <a:lnTo>
                      <a:pt x="978421" y="77693"/>
                    </a:lnTo>
                    <a:close/>
                  </a:path>
                </a:pathLst>
              </a:custGeom>
              <a:solidFill>
                <a:srgbClr val="F6F6F8"/>
              </a:solidFill>
              <a:ln w="168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08" name="任意多边形: 形状 1407">
                <a:extLst>
                  <a:ext uri="{FF2B5EF4-FFF2-40B4-BE49-F238E27FC236}">
                    <a16:creationId xmlns:a16="http://schemas.microsoft.com/office/drawing/2014/main" id="{1434766F-2E82-4CD7-A02A-E65DC0114274}"/>
                  </a:ext>
                </a:extLst>
              </p:cNvPr>
              <p:cNvSpPr/>
              <p:nvPr/>
            </p:nvSpPr>
            <p:spPr>
              <a:xfrm flipH="1">
                <a:off x="7231670" y="2869952"/>
                <a:ext cx="919645" cy="634377"/>
              </a:xfrm>
              <a:custGeom>
                <a:avLst/>
                <a:gdLst>
                  <a:gd name="connsiteX0" fmla="*/ 919645 w 919645"/>
                  <a:gd name="connsiteY0" fmla="*/ 147447 h 634377"/>
                  <a:gd name="connsiteX1" fmla="*/ 827596 w 919645"/>
                  <a:gd name="connsiteY1" fmla="*/ 0 h 634377"/>
                  <a:gd name="connsiteX2" fmla="*/ 797870 w 919645"/>
                  <a:gd name="connsiteY2" fmla="*/ 102521 h 634377"/>
                  <a:gd name="connsiteX3" fmla="*/ 197947 w 919645"/>
                  <a:gd name="connsiteY3" fmla="*/ 448929 h 634377"/>
                  <a:gd name="connsiteX4" fmla="*/ 0 w 919645"/>
                  <a:gd name="connsiteY4" fmla="*/ 477810 h 634377"/>
                  <a:gd name="connsiteX5" fmla="*/ 8445 w 919645"/>
                  <a:gd name="connsiteY5" fmla="*/ 634378 h 634377"/>
                  <a:gd name="connsiteX6" fmla="*/ 250137 w 919645"/>
                  <a:gd name="connsiteY6" fmla="*/ 608199 h 634377"/>
                  <a:gd name="connsiteX7" fmla="*/ 890088 w 919645"/>
                  <a:gd name="connsiteY7" fmla="*/ 238652 h 634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19645" h="634377">
                    <a:moveTo>
                      <a:pt x="919645" y="147447"/>
                    </a:moveTo>
                    <a:lnTo>
                      <a:pt x="827596" y="0"/>
                    </a:lnTo>
                    <a:lnTo>
                      <a:pt x="797870" y="102521"/>
                    </a:lnTo>
                    <a:lnTo>
                      <a:pt x="197947" y="448929"/>
                    </a:lnTo>
                    <a:lnTo>
                      <a:pt x="0" y="477810"/>
                    </a:lnTo>
                    <a:lnTo>
                      <a:pt x="8445" y="634378"/>
                    </a:lnTo>
                    <a:lnTo>
                      <a:pt x="250137" y="608199"/>
                    </a:lnTo>
                    <a:lnTo>
                      <a:pt x="890088" y="238652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68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09" name="任意多边形: 形状 1408">
                <a:extLst>
                  <a:ext uri="{FF2B5EF4-FFF2-40B4-BE49-F238E27FC236}">
                    <a16:creationId xmlns:a16="http://schemas.microsoft.com/office/drawing/2014/main" id="{D625C23D-5AA8-4762-BCFE-9FC9BB07786E}"/>
                  </a:ext>
                </a:extLst>
              </p:cNvPr>
              <p:cNvSpPr/>
              <p:nvPr/>
            </p:nvSpPr>
            <p:spPr>
              <a:xfrm flipH="1">
                <a:off x="7261228" y="2972473"/>
                <a:ext cx="692140" cy="505678"/>
              </a:xfrm>
              <a:custGeom>
                <a:avLst/>
                <a:gdLst>
                  <a:gd name="connsiteX0" fmla="*/ 599923 w 692140"/>
                  <a:gd name="connsiteY0" fmla="*/ 0 h 505678"/>
                  <a:gd name="connsiteX1" fmla="*/ 692141 w 692140"/>
                  <a:gd name="connsiteY1" fmla="*/ 136131 h 505678"/>
                  <a:gd name="connsiteX2" fmla="*/ 52189 w 692140"/>
                  <a:gd name="connsiteY2" fmla="*/ 505678 h 505678"/>
                  <a:gd name="connsiteX3" fmla="*/ 0 w 692140"/>
                  <a:gd name="connsiteY3" fmla="*/ 346408 h 505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2140" h="505678">
                    <a:moveTo>
                      <a:pt x="599923" y="0"/>
                    </a:moveTo>
                    <a:lnTo>
                      <a:pt x="692141" y="136131"/>
                    </a:lnTo>
                    <a:lnTo>
                      <a:pt x="52189" y="505678"/>
                    </a:lnTo>
                    <a:lnTo>
                      <a:pt x="0" y="346408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68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10" name="任意多边形: 形状 1409">
                <a:extLst>
                  <a:ext uri="{FF2B5EF4-FFF2-40B4-BE49-F238E27FC236}">
                    <a16:creationId xmlns:a16="http://schemas.microsoft.com/office/drawing/2014/main" id="{1166EA99-AE50-40E3-A1A4-EEF16834489F}"/>
                  </a:ext>
                </a:extLst>
              </p:cNvPr>
              <p:cNvSpPr/>
              <p:nvPr/>
            </p:nvSpPr>
            <p:spPr>
              <a:xfrm flipH="1">
                <a:off x="7351259" y="3029847"/>
                <a:ext cx="535104" cy="373429"/>
              </a:xfrm>
              <a:custGeom>
                <a:avLst/>
                <a:gdLst>
                  <a:gd name="connsiteX0" fmla="*/ 28929 w 535104"/>
                  <a:gd name="connsiteY0" fmla="*/ 256605 h 373429"/>
                  <a:gd name="connsiteX1" fmla="*/ 464177 w 535104"/>
                  <a:gd name="connsiteY1" fmla="*/ 5286 h 373429"/>
                  <a:gd name="connsiteX2" fmla="*/ 517548 w 535104"/>
                  <a:gd name="connsiteY2" fmla="*/ 18629 h 373429"/>
                  <a:gd name="connsiteX3" fmla="*/ 524642 w 535104"/>
                  <a:gd name="connsiteY3" fmla="*/ 30114 h 373429"/>
                  <a:gd name="connsiteX4" fmla="*/ 500827 w 535104"/>
                  <a:gd name="connsiteY4" fmla="*/ 125541 h 373429"/>
                  <a:gd name="connsiteX5" fmla="*/ 84327 w 535104"/>
                  <a:gd name="connsiteY5" fmla="*/ 366220 h 373429"/>
                  <a:gd name="connsiteX6" fmla="*/ 6634 w 535104"/>
                  <a:gd name="connsiteY6" fmla="*/ 336494 h 373429"/>
                  <a:gd name="connsiteX7" fmla="*/ 2919 w 535104"/>
                  <a:gd name="connsiteY7" fmla="*/ 324840 h 373429"/>
                  <a:gd name="connsiteX8" fmla="*/ 28929 w 535104"/>
                  <a:gd name="connsiteY8" fmla="*/ 256605 h 373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35104" h="373429">
                    <a:moveTo>
                      <a:pt x="28929" y="256605"/>
                    </a:moveTo>
                    <a:lnTo>
                      <a:pt x="464177" y="5286"/>
                    </a:lnTo>
                    <a:cubicBezTo>
                      <a:pt x="482587" y="-5354"/>
                      <a:pt x="506232" y="557"/>
                      <a:pt x="517548" y="18629"/>
                    </a:cubicBezTo>
                    <a:lnTo>
                      <a:pt x="524642" y="30114"/>
                    </a:lnTo>
                    <a:cubicBezTo>
                      <a:pt x="545247" y="62880"/>
                      <a:pt x="534438" y="106287"/>
                      <a:pt x="500827" y="125541"/>
                    </a:cubicBezTo>
                    <a:lnTo>
                      <a:pt x="84327" y="366220"/>
                    </a:lnTo>
                    <a:cubicBezTo>
                      <a:pt x="54939" y="383278"/>
                      <a:pt x="17275" y="368753"/>
                      <a:pt x="6634" y="336494"/>
                    </a:cubicBezTo>
                    <a:lnTo>
                      <a:pt x="2919" y="324840"/>
                    </a:lnTo>
                    <a:cubicBezTo>
                      <a:pt x="-5695" y="298830"/>
                      <a:pt x="5283" y="270286"/>
                      <a:pt x="28929" y="256605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168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11" name="任意多边形: 形状 1410">
                <a:extLst>
                  <a:ext uri="{FF2B5EF4-FFF2-40B4-BE49-F238E27FC236}">
                    <a16:creationId xmlns:a16="http://schemas.microsoft.com/office/drawing/2014/main" id="{94739542-359F-43D9-B666-A5EF988A2AAD}"/>
                  </a:ext>
                </a:extLst>
              </p:cNvPr>
              <p:cNvSpPr/>
              <p:nvPr/>
            </p:nvSpPr>
            <p:spPr>
              <a:xfrm flipH="1">
                <a:off x="7231670" y="3017399"/>
                <a:ext cx="911200" cy="520034"/>
              </a:xfrm>
              <a:custGeom>
                <a:avLst/>
                <a:gdLst>
                  <a:gd name="connsiteX0" fmla="*/ 911200 w 911200"/>
                  <a:gd name="connsiteY0" fmla="*/ 33104 h 520034"/>
                  <a:gd name="connsiteX1" fmla="*/ 911200 w 911200"/>
                  <a:gd name="connsiteY1" fmla="*/ 0 h 520034"/>
                  <a:gd name="connsiteX2" fmla="*/ 881643 w 911200"/>
                  <a:gd name="connsiteY2" fmla="*/ 91204 h 520034"/>
                  <a:gd name="connsiteX3" fmla="*/ 241692 w 911200"/>
                  <a:gd name="connsiteY3" fmla="*/ 460751 h 520034"/>
                  <a:gd name="connsiteX4" fmla="*/ 0 w 911200"/>
                  <a:gd name="connsiteY4" fmla="*/ 486931 h 520034"/>
                  <a:gd name="connsiteX5" fmla="*/ 0 w 911200"/>
                  <a:gd name="connsiteY5" fmla="*/ 520034 h 520034"/>
                  <a:gd name="connsiteX6" fmla="*/ 241692 w 911200"/>
                  <a:gd name="connsiteY6" fmla="*/ 493855 h 520034"/>
                  <a:gd name="connsiteX7" fmla="*/ 881643 w 911200"/>
                  <a:gd name="connsiteY7" fmla="*/ 124308 h 520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11200" h="520034">
                    <a:moveTo>
                      <a:pt x="911200" y="33104"/>
                    </a:moveTo>
                    <a:lnTo>
                      <a:pt x="911200" y="0"/>
                    </a:lnTo>
                    <a:lnTo>
                      <a:pt x="881643" y="91204"/>
                    </a:lnTo>
                    <a:lnTo>
                      <a:pt x="241692" y="460751"/>
                    </a:lnTo>
                    <a:lnTo>
                      <a:pt x="0" y="486931"/>
                    </a:lnTo>
                    <a:lnTo>
                      <a:pt x="0" y="520034"/>
                    </a:lnTo>
                    <a:lnTo>
                      <a:pt x="241692" y="493855"/>
                    </a:lnTo>
                    <a:lnTo>
                      <a:pt x="881643" y="124308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68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12" name="任意多边形: 形状 1411">
                <a:extLst>
                  <a:ext uri="{FF2B5EF4-FFF2-40B4-BE49-F238E27FC236}">
                    <a16:creationId xmlns:a16="http://schemas.microsoft.com/office/drawing/2014/main" id="{FC22F7B3-583B-4C4B-9A18-6B307247A813}"/>
                  </a:ext>
                </a:extLst>
              </p:cNvPr>
              <p:cNvSpPr/>
              <p:nvPr/>
            </p:nvSpPr>
            <p:spPr>
              <a:xfrm flipH="1">
                <a:off x="7772766" y="3287879"/>
                <a:ext cx="29658" cy="22481"/>
              </a:xfrm>
              <a:custGeom>
                <a:avLst/>
                <a:gdLst>
                  <a:gd name="connsiteX0" fmla="*/ 28088 w 29658"/>
                  <a:gd name="connsiteY0" fmla="*/ 2289 h 22481"/>
                  <a:gd name="connsiteX1" fmla="*/ 20656 w 29658"/>
                  <a:gd name="connsiteY1" fmla="*/ 938 h 22481"/>
                  <a:gd name="connsiteX2" fmla="*/ 3260 w 29658"/>
                  <a:gd name="connsiteY2" fmla="*/ 11072 h 22481"/>
                  <a:gd name="connsiteX3" fmla="*/ 558 w 29658"/>
                  <a:gd name="connsiteY3" fmla="*/ 18335 h 22481"/>
                  <a:gd name="connsiteX4" fmla="*/ 1571 w 29658"/>
                  <a:gd name="connsiteY4" fmla="*/ 20192 h 22481"/>
                  <a:gd name="connsiteX5" fmla="*/ 9003 w 29658"/>
                  <a:gd name="connsiteY5" fmla="*/ 21544 h 22481"/>
                  <a:gd name="connsiteX6" fmla="*/ 26399 w 29658"/>
                  <a:gd name="connsiteY6" fmla="*/ 11410 h 22481"/>
                  <a:gd name="connsiteX7" fmla="*/ 29101 w 29658"/>
                  <a:gd name="connsiteY7" fmla="*/ 4147 h 22481"/>
                  <a:gd name="connsiteX8" fmla="*/ 28088 w 29658"/>
                  <a:gd name="connsiteY8" fmla="*/ 2289 h 22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658" h="22481">
                    <a:moveTo>
                      <a:pt x="28088" y="2289"/>
                    </a:moveTo>
                    <a:cubicBezTo>
                      <a:pt x="26737" y="-75"/>
                      <a:pt x="23359" y="-751"/>
                      <a:pt x="20656" y="938"/>
                    </a:cubicBezTo>
                    <a:lnTo>
                      <a:pt x="3260" y="11072"/>
                    </a:lnTo>
                    <a:cubicBezTo>
                      <a:pt x="389" y="12761"/>
                      <a:pt x="-794" y="15970"/>
                      <a:pt x="558" y="18335"/>
                    </a:cubicBezTo>
                    <a:lnTo>
                      <a:pt x="1571" y="20192"/>
                    </a:lnTo>
                    <a:cubicBezTo>
                      <a:pt x="2922" y="22557"/>
                      <a:pt x="6300" y="23233"/>
                      <a:pt x="9003" y="21544"/>
                    </a:cubicBezTo>
                    <a:lnTo>
                      <a:pt x="26399" y="11410"/>
                    </a:lnTo>
                    <a:cubicBezTo>
                      <a:pt x="29270" y="9721"/>
                      <a:pt x="30452" y="6512"/>
                      <a:pt x="29101" y="4147"/>
                    </a:cubicBezTo>
                    <a:lnTo>
                      <a:pt x="28088" y="2289"/>
                    </a:lnTo>
                    <a:close/>
                  </a:path>
                </a:pathLst>
              </a:custGeom>
              <a:solidFill>
                <a:schemeClr val="accent2"/>
              </a:solidFill>
              <a:ln w="168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13" name="任意多边形: 形状 1412">
                <a:extLst>
                  <a:ext uri="{FF2B5EF4-FFF2-40B4-BE49-F238E27FC236}">
                    <a16:creationId xmlns:a16="http://schemas.microsoft.com/office/drawing/2014/main" id="{25478E0F-1983-4554-9786-7465B90F1962}"/>
                  </a:ext>
                </a:extLst>
              </p:cNvPr>
              <p:cNvSpPr/>
              <p:nvPr/>
            </p:nvSpPr>
            <p:spPr>
              <a:xfrm flipH="1">
                <a:off x="7708079" y="3250553"/>
                <a:ext cx="29658" cy="22481"/>
              </a:xfrm>
              <a:custGeom>
                <a:avLst/>
                <a:gdLst>
                  <a:gd name="connsiteX0" fmla="*/ 28088 w 29658"/>
                  <a:gd name="connsiteY0" fmla="*/ 2289 h 22481"/>
                  <a:gd name="connsiteX1" fmla="*/ 20656 w 29658"/>
                  <a:gd name="connsiteY1" fmla="*/ 938 h 22481"/>
                  <a:gd name="connsiteX2" fmla="*/ 3260 w 29658"/>
                  <a:gd name="connsiteY2" fmla="*/ 11072 h 22481"/>
                  <a:gd name="connsiteX3" fmla="*/ 558 w 29658"/>
                  <a:gd name="connsiteY3" fmla="*/ 18335 h 22481"/>
                  <a:gd name="connsiteX4" fmla="*/ 1571 w 29658"/>
                  <a:gd name="connsiteY4" fmla="*/ 20192 h 22481"/>
                  <a:gd name="connsiteX5" fmla="*/ 9002 w 29658"/>
                  <a:gd name="connsiteY5" fmla="*/ 21544 h 22481"/>
                  <a:gd name="connsiteX6" fmla="*/ 26399 w 29658"/>
                  <a:gd name="connsiteY6" fmla="*/ 11410 h 22481"/>
                  <a:gd name="connsiteX7" fmla="*/ 29101 w 29658"/>
                  <a:gd name="connsiteY7" fmla="*/ 4147 h 22481"/>
                  <a:gd name="connsiteX8" fmla="*/ 28088 w 29658"/>
                  <a:gd name="connsiteY8" fmla="*/ 2289 h 22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658" h="22481">
                    <a:moveTo>
                      <a:pt x="28088" y="2289"/>
                    </a:moveTo>
                    <a:cubicBezTo>
                      <a:pt x="26737" y="-75"/>
                      <a:pt x="23359" y="-751"/>
                      <a:pt x="20656" y="938"/>
                    </a:cubicBezTo>
                    <a:lnTo>
                      <a:pt x="3260" y="11072"/>
                    </a:lnTo>
                    <a:cubicBezTo>
                      <a:pt x="389" y="12761"/>
                      <a:pt x="-794" y="15970"/>
                      <a:pt x="558" y="18335"/>
                    </a:cubicBezTo>
                    <a:lnTo>
                      <a:pt x="1571" y="20192"/>
                    </a:lnTo>
                    <a:cubicBezTo>
                      <a:pt x="2922" y="22557"/>
                      <a:pt x="6300" y="23233"/>
                      <a:pt x="9002" y="21544"/>
                    </a:cubicBezTo>
                    <a:lnTo>
                      <a:pt x="26399" y="11410"/>
                    </a:lnTo>
                    <a:cubicBezTo>
                      <a:pt x="29270" y="9721"/>
                      <a:pt x="30452" y="6512"/>
                      <a:pt x="29101" y="4147"/>
                    </a:cubicBezTo>
                    <a:lnTo>
                      <a:pt x="28088" y="2289"/>
                    </a:lnTo>
                    <a:close/>
                  </a:path>
                </a:pathLst>
              </a:custGeom>
              <a:solidFill>
                <a:schemeClr val="bg1"/>
              </a:solidFill>
              <a:ln w="168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14" name="任意多边形: 形状 1413">
                <a:extLst>
                  <a:ext uri="{FF2B5EF4-FFF2-40B4-BE49-F238E27FC236}">
                    <a16:creationId xmlns:a16="http://schemas.microsoft.com/office/drawing/2014/main" id="{7327C0D8-BE8F-4275-9E26-4A3EF47151CF}"/>
                  </a:ext>
                </a:extLst>
              </p:cNvPr>
              <p:cNvSpPr/>
              <p:nvPr/>
            </p:nvSpPr>
            <p:spPr>
              <a:xfrm flipH="1">
                <a:off x="7643391" y="3213226"/>
                <a:ext cx="29658" cy="22481"/>
              </a:xfrm>
              <a:custGeom>
                <a:avLst/>
                <a:gdLst>
                  <a:gd name="connsiteX0" fmla="*/ 28088 w 29658"/>
                  <a:gd name="connsiteY0" fmla="*/ 2289 h 22481"/>
                  <a:gd name="connsiteX1" fmla="*/ 20656 w 29658"/>
                  <a:gd name="connsiteY1" fmla="*/ 938 h 22481"/>
                  <a:gd name="connsiteX2" fmla="*/ 3260 w 29658"/>
                  <a:gd name="connsiteY2" fmla="*/ 11072 h 22481"/>
                  <a:gd name="connsiteX3" fmla="*/ 558 w 29658"/>
                  <a:gd name="connsiteY3" fmla="*/ 18335 h 22481"/>
                  <a:gd name="connsiteX4" fmla="*/ 1571 w 29658"/>
                  <a:gd name="connsiteY4" fmla="*/ 20193 h 22481"/>
                  <a:gd name="connsiteX5" fmla="*/ 9003 w 29658"/>
                  <a:gd name="connsiteY5" fmla="*/ 21544 h 22481"/>
                  <a:gd name="connsiteX6" fmla="*/ 26399 w 29658"/>
                  <a:gd name="connsiteY6" fmla="*/ 11410 h 22481"/>
                  <a:gd name="connsiteX7" fmla="*/ 29101 w 29658"/>
                  <a:gd name="connsiteY7" fmla="*/ 4147 h 22481"/>
                  <a:gd name="connsiteX8" fmla="*/ 28088 w 29658"/>
                  <a:gd name="connsiteY8" fmla="*/ 2289 h 22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658" h="22481">
                    <a:moveTo>
                      <a:pt x="28088" y="2289"/>
                    </a:moveTo>
                    <a:cubicBezTo>
                      <a:pt x="26737" y="-75"/>
                      <a:pt x="23359" y="-751"/>
                      <a:pt x="20656" y="938"/>
                    </a:cubicBezTo>
                    <a:lnTo>
                      <a:pt x="3260" y="11072"/>
                    </a:lnTo>
                    <a:cubicBezTo>
                      <a:pt x="389" y="12761"/>
                      <a:pt x="-794" y="15970"/>
                      <a:pt x="558" y="18335"/>
                    </a:cubicBezTo>
                    <a:lnTo>
                      <a:pt x="1571" y="20193"/>
                    </a:lnTo>
                    <a:cubicBezTo>
                      <a:pt x="2922" y="22557"/>
                      <a:pt x="6300" y="23233"/>
                      <a:pt x="9003" y="21544"/>
                    </a:cubicBezTo>
                    <a:lnTo>
                      <a:pt x="26399" y="11410"/>
                    </a:lnTo>
                    <a:cubicBezTo>
                      <a:pt x="29270" y="9721"/>
                      <a:pt x="30452" y="6512"/>
                      <a:pt x="29101" y="4147"/>
                    </a:cubicBezTo>
                    <a:lnTo>
                      <a:pt x="28088" y="2289"/>
                    </a:lnTo>
                    <a:close/>
                  </a:path>
                </a:pathLst>
              </a:custGeom>
              <a:solidFill>
                <a:schemeClr val="accent2"/>
              </a:solidFill>
              <a:ln w="168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15" name="任意多边形: 形状 1414">
                <a:extLst>
                  <a:ext uri="{FF2B5EF4-FFF2-40B4-BE49-F238E27FC236}">
                    <a16:creationId xmlns:a16="http://schemas.microsoft.com/office/drawing/2014/main" id="{A87CE3C8-3B02-40FF-9F30-742421C7DF4A}"/>
                  </a:ext>
                </a:extLst>
              </p:cNvPr>
              <p:cNvSpPr/>
              <p:nvPr/>
            </p:nvSpPr>
            <p:spPr>
              <a:xfrm flipH="1">
                <a:off x="7578704" y="3175900"/>
                <a:ext cx="29658" cy="22481"/>
              </a:xfrm>
              <a:custGeom>
                <a:avLst/>
                <a:gdLst>
                  <a:gd name="connsiteX0" fmla="*/ 28088 w 29658"/>
                  <a:gd name="connsiteY0" fmla="*/ 2289 h 22481"/>
                  <a:gd name="connsiteX1" fmla="*/ 20656 w 29658"/>
                  <a:gd name="connsiteY1" fmla="*/ 938 h 22481"/>
                  <a:gd name="connsiteX2" fmla="*/ 3260 w 29658"/>
                  <a:gd name="connsiteY2" fmla="*/ 11072 h 22481"/>
                  <a:gd name="connsiteX3" fmla="*/ 558 w 29658"/>
                  <a:gd name="connsiteY3" fmla="*/ 18335 h 22481"/>
                  <a:gd name="connsiteX4" fmla="*/ 1571 w 29658"/>
                  <a:gd name="connsiteY4" fmla="*/ 20193 h 22481"/>
                  <a:gd name="connsiteX5" fmla="*/ 9002 w 29658"/>
                  <a:gd name="connsiteY5" fmla="*/ 21544 h 22481"/>
                  <a:gd name="connsiteX6" fmla="*/ 26399 w 29658"/>
                  <a:gd name="connsiteY6" fmla="*/ 11410 h 22481"/>
                  <a:gd name="connsiteX7" fmla="*/ 29101 w 29658"/>
                  <a:gd name="connsiteY7" fmla="*/ 4147 h 22481"/>
                  <a:gd name="connsiteX8" fmla="*/ 28088 w 29658"/>
                  <a:gd name="connsiteY8" fmla="*/ 2289 h 22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658" h="22481">
                    <a:moveTo>
                      <a:pt x="28088" y="2289"/>
                    </a:moveTo>
                    <a:cubicBezTo>
                      <a:pt x="26737" y="-75"/>
                      <a:pt x="23359" y="-751"/>
                      <a:pt x="20656" y="938"/>
                    </a:cubicBezTo>
                    <a:lnTo>
                      <a:pt x="3260" y="11072"/>
                    </a:lnTo>
                    <a:cubicBezTo>
                      <a:pt x="389" y="12761"/>
                      <a:pt x="-794" y="15970"/>
                      <a:pt x="558" y="18335"/>
                    </a:cubicBezTo>
                    <a:lnTo>
                      <a:pt x="1571" y="20193"/>
                    </a:lnTo>
                    <a:cubicBezTo>
                      <a:pt x="2922" y="22557"/>
                      <a:pt x="6300" y="23233"/>
                      <a:pt x="9002" y="21544"/>
                    </a:cubicBezTo>
                    <a:lnTo>
                      <a:pt x="26399" y="11410"/>
                    </a:lnTo>
                    <a:cubicBezTo>
                      <a:pt x="29270" y="9721"/>
                      <a:pt x="30452" y="6512"/>
                      <a:pt x="29101" y="4147"/>
                    </a:cubicBezTo>
                    <a:lnTo>
                      <a:pt x="28088" y="2289"/>
                    </a:lnTo>
                    <a:close/>
                  </a:path>
                </a:pathLst>
              </a:custGeom>
              <a:solidFill>
                <a:schemeClr val="accent2"/>
              </a:solidFill>
              <a:ln w="168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16" name="任意多边形: 形状 1415">
                <a:extLst>
                  <a:ext uri="{FF2B5EF4-FFF2-40B4-BE49-F238E27FC236}">
                    <a16:creationId xmlns:a16="http://schemas.microsoft.com/office/drawing/2014/main" id="{657C0CC5-8D5B-4FCF-AB81-000FC475EBEC}"/>
                  </a:ext>
                </a:extLst>
              </p:cNvPr>
              <p:cNvSpPr/>
              <p:nvPr/>
            </p:nvSpPr>
            <p:spPr>
              <a:xfrm flipH="1">
                <a:off x="7514185" y="3138574"/>
                <a:ext cx="29658" cy="22481"/>
              </a:xfrm>
              <a:custGeom>
                <a:avLst/>
                <a:gdLst>
                  <a:gd name="connsiteX0" fmla="*/ 28088 w 29658"/>
                  <a:gd name="connsiteY0" fmla="*/ 2289 h 22481"/>
                  <a:gd name="connsiteX1" fmla="*/ 20656 w 29658"/>
                  <a:gd name="connsiteY1" fmla="*/ 938 h 22481"/>
                  <a:gd name="connsiteX2" fmla="*/ 3260 w 29658"/>
                  <a:gd name="connsiteY2" fmla="*/ 11072 h 22481"/>
                  <a:gd name="connsiteX3" fmla="*/ 558 w 29658"/>
                  <a:gd name="connsiteY3" fmla="*/ 18335 h 22481"/>
                  <a:gd name="connsiteX4" fmla="*/ 1571 w 29658"/>
                  <a:gd name="connsiteY4" fmla="*/ 20193 h 22481"/>
                  <a:gd name="connsiteX5" fmla="*/ 9002 w 29658"/>
                  <a:gd name="connsiteY5" fmla="*/ 21544 h 22481"/>
                  <a:gd name="connsiteX6" fmla="*/ 26399 w 29658"/>
                  <a:gd name="connsiteY6" fmla="*/ 11410 h 22481"/>
                  <a:gd name="connsiteX7" fmla="*/ 29101 w 29658"/>
                  <a:gd name="connsiteY7" fmla="*/ 4147 h 22481"/>
                  <a:gd name="connsiteX8" fmla="*/ 28088 w 29658"/>
                  <a:gd name="connsiteY8" fmla="*/ 2289 h 22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658" h="22481">
                    <a:moveTo>
                      <a:pt x="28088" y="2289"/>
                    </a:moveTo>
                    <a:cubicBezTo>
                      <a:pt x="26737" y="-75"/>
                      <a:pt x="23359" y="-751"/>
                      <a:pt x="20656" y="938"/>
                    </a:cubicBezTo>
                    <a:lnTo>
                      <a:pt x="3260" y="11072"/>
                    </a:lnTo>
                    <a:cubicBezTo>
                      <a:pt x="389" y="12761"/>
                      <a:pt x="-794" y="15970"/>
                      <a:pt x="558" y="18335"/>
                    </a:cubicBezTo>
                    <a:lnTo>
                      <a:pt x="1571" y="20193"/>
                    </a:lnTo>
                    <a:cubicBezTo>
                      <a:pt x="2922" y="22557"/>
                      <a:pt x="6300" y="23233"/>
                      <a:pt x="9002" y="21544"/>
                    </a:cubicBezTo>
                    <a:lnTo>
                      <a:pt x="26399" y="11410"/>
                    </a:lnTo>
                    <a:cubicBezTo>
                      <a:pt x="29270" y="9721"/>
                      <a:pt x="30452" y="6512"/>
                      <a:pt x="29101" y="4147"/>
                    </a:cubicBezTo>
                    <a:lnTo>
                      <a:pt x="28088" y="2289"/>
                    </a:lnTo>
                    <a:close/>
                  </a:path>
                </a:pathLst>
              </a:custGeom>
              <a:solidFill>
                <a:schemeClr val="bg1"/>
              </a:solidFill>
              <a:ln w="168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17" name="任意多边形: 形状 1416">
                <a:extLst>
                  <a:ext uri="{FF2B5EF4-FFF2-40B4-BE49-F238E27FC236}">
                    <a16:creationId xmlns:a16="http://schemas.microsoft.com/office/drawing/2014/main" id="{D9F75EEE-81BC-4642-A9CC-9B3EF6BEB46F}"/>
                  </a:ext>
                </a:extLst>
              </p:cNvPr>
              <p:cNvSpPr/>
              <p:nvPr/>
            </p:nvSpPr>
            <p:spPr>
              <a:xfrm flipH="1">
                <a:off x="7449524" y="3101248"/>
                <a:ext cx="29631" cy="22481"/>
              </a:xfrm>
              <a:custGeom>
                <a:avLst/>
                <a:gdLst>
                  <a:gd name="connsiteX0" fmla="*/ 29101 w 29631"/>
                  <a:gd name="connsiteY0" fmla="*/ 4147 h 22481"/>
                  <a:gd name="connsiteX1" fmla="*/ 28088 w 29631"/>
                  <a:gd name="connsiteY1" fmla="*/ 2289 h 22481"/>
                  <a:gd name="connsiteX2" fmla="*/ 20656 w 29631"/>
                  <a:gd name="connsiteY2" fmla="*/ 938 h 22481"/>
                  <a:gd name="connsiteX3" fmla="*/ 3260 w 29631"/>
                  <a:gd name="connsiteY3" fmla="*/ 11072 h 22481"/>
                  <a:gd name="connsiteX4" fmla="*/ 558 w 29631"/>
                  <a:gd name="connsiteY4" fmla="*/ 18335 h 22481"/>
                  <a:gd name="connsiteX5" fmla="*/ 1571 w 29631"/>
                  <a:gd name="connsiteY5" fmla="*/ 20192 h 22481"/>
                  <a:gd name="connsiteX6" fmla="*/ 9003 w 29631"/>
                  <a:gd name="connsiteY6" fmla="*/ 21544 h 22481"/>
                  <a:gd name="connsiteX7" fmla="*/ 26399 w 29631"/>
                  <a:gd name="connsiteY7" fmla="*/ 11410 h 22481"/>
                  <a:gd name="connsiteX8" fmla="*/ 29101 w 29631"/>
                  <a:gd name="connsiteY8" fmla="*/ 4147 h 22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631" h="22481">
                    <a:moveTo>
                      <a:pt x="29101" y="4147"/>
                    </a:moveTo>
                    <a:lnTo>
                      <a:pt x="28088" y="2289"/>
                    </a:lnTo>
                    <a:cubicBezTo>
                      <a:pt x="26737" y="-75"/>
                      <a:pt x="23359" y="-751"/>
                      <a:pt x="20656" y="938"/>
                    </a:cubicBezTo>
                    <a:lnTo>
                      <a:pt x="3260" y="11072"/>
                    </a:lnTo>
                    <a:cubicBezTo>
                      <a:pt x="389" y="12761"/>
                      <a:pt x="-794" y="15970"/>
                      <a:pt x="558" y="18335"/>
                    </a:cubicBezTo>
                    <a:lnTo>
                      <a:pt x="1571" y="20192"/>
                    </a:lnTo>
                    <a:cubicBezTo>
                      <a:pt x="2922" y="22557"/>
                      <a:pt x="6300" y="23233"/>
                      <a:pt x="9003" y="21544"/>
                    </a:cubicBezTo>
                    <a:lnTo>
                      <a:pt x="26399" y="11410"/>
                    </a:lnTo>
                    <a:cubicBezTo>
                      <a:pt x="29101" y="9890"/>
                      <a:pt x="30452" y="6512"/>
                      <a:pt x="29101" y="4147"/>
                    </a:cubicBezTo>
                    <a:close/>
                  </a:path>
                </a:pathLst>
              </a:custGeom>
              <a:solidFill>
                <a:schemeClr val="bg1"/>
              </a:solidFill>
              <a:ln w="168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18" name="任意多边形: 形状 1417">
                <a:extLst>
                  <a:ext uri="{FF2B5EF4-FFF2-40B4-BE49-F238E27FC236}">
                    <a16:creationId xmlns:a16="http://schemas.microsoft.com/office/drawing/2014/main" id="{42EFCF9C-EBCA-4030-93E5-1950767AA7B2}"/>
                  </a:ext>
                </a:extLst>
              </p:cNvPr>
              <p:cNvSpPr/>
              <p:nvPr/>
            </p:nvSpPr>
            <p:spPr>
              <a:xfrm flipH="1">
                <a:off x="7763021" y="2701224"/>
                <a:ext cx="677615" cy="385085"/>
              </a:xfrm>
              <a:custGeom>
                <a:avLst/>
                <a:gdLst>
                  <a:gd name="connsiteX0" fmla="*/ 0 w 677615"/>
                  <a:gd name="connsiteY0" fmla="*/ 385086 h 385085"/>
                  <a:gd name="connsiteX1" fmla="*/ 20774 w 677615"/>
                  <a:gd name="connsiteY1" fmla="*/ 385086 h 385085"/>
                  <a:gd name="connsiteX2" fmla="*/ 677616 w 677615"/>
                  <a:gd name="connsiteY2" fmla="*/ 5743 h 385085"/>
                  <a:gd name="connsiteX3" fmla="*/ 666637 w 677615"/>
                  <a:gd name="connsiteY3" fmla="*/ 0 h 385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7615" h="385085">
                    <a:moveTo>
                      <a:pt x="0" y="385086"/>
                    </a:moveTo>
                    <a:lnTo>
                      <a:pt x="20774" y="385086"/>
                    </a:lnTo>
                    <a:lnTo>
                      <a:pt x="677616" y="5743"/>
                    </a:lnTo>
                    <a:lnTo>
                      <a:pt x="666637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68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19" name="任意多边形: 形状 1418">
                <a:extLst>
                  <a:ext uri="{FF2B5EF4-FFF2-40B4-BE49-F238E27FC236}">
                    <a16:creationId xmlns:a16="http://schemas.microsoft.com/office/drawing/2014/main" id="{99DC2CC4-7CAA-498D-B042-4A96604B8195}"/>
                  </a:ext>
                </a:extLst>
              </p:cNvPr>
              <p:cNvSpPr/>
              <p:nvPr/>
            </p:nvSpPr>
            <p:spPr>
              <a:xfrm flipH="1">
                <a:off x="7743069" y="2707304"/>
                <a:ext cx="676793" cy="389506"/>
              </a:xfrm>
              <a:custGeom>
                <a:avLst/>
                <a:gdLst>
                  <a:gd name="connsiteX0" fmla="*/ 0 w 676793"/>
                  <a:gd name="connsiteY0" fmla="*/ 379005 h 389506"/>
                  <a:gd name="connsiteX1" fmla="*/ 16721 w 676793"/>
                  <a:gd name="connsiteY1" fmla="*/ 385086 h 389506"/>
                  <a:gd name="connsiteX2" fmla="*/ 79044 w 676793"/>
                  <a:gd name="connsiteY2" fmla="*/ 379681 h 389506"/>
                  <a:gd name="connsiteX3" fmla="*/ 666806 w 676793"/>
                  <a:gd name="connsiteY3" fmla="*/ 40535 h 389506"/>
                  <a:gd name="connsiteX4" fmla="*/ 667144 w 676793"/>
                  <a:gd name="connsiteY4" fmla="*/ 6249 h 389506"/>
                  <a:gd name="connsiteX5" fmla="*/ 656841 w 676793"/>
                  <a:gd name="connsiteY5" fmla="*/ 0 h 389506"/>
                  <a:gd name="connsiteX6" fmla="*/ 0 w 676793"/>
                  <a:gd name="connsiteY6" fmla="*/ 379005 h 3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76793" h="389506">
                    <a:moveTo>
                      <a:pt x="0" y="379005"/>
                    </a:moveTo>
                    <a:lnTo>
                      <a:pt x="16721" y="385086"/>
                    </a:lnTo>
                    <a:cubicBezTo>
                      <a:pt x="37326" y="392517"/>
                      <a:pt x="60127" y="390490"/>
                      <a:pt x="79044" y="379681"/>
                    </a:cubicBezTo>
                    <a:lnTo>
                      <a:pt x="666806" y="40535"/>
                    </a:lnTo>
                    <a:cubicBezTo>
                      <a:pt x="679980" y="32935"/>
                      <a:pt x="680149" y="14018"/>
                      <a:pt x="667144" y="6249"/>
                    </a:cubicBezTo>
                    <a:lnTo>
                      <a:pt x="656841" y="0"/>
                    </a:lnTo>
                    <a:lnTo>
                      <a:pt x="0" y="379005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68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3C45898E-FD02-4120-8284-09E4F5C405E6}"/>
                </a:ext>
              </a:extLst>
            </p:cNvPr>
            <p:cNvGrpSpPr/>
            <p:nvPr/>
          </p:nvGrpSpPr>
          <p:grpSpPr>
            <a:xfrm>
              <a:off x="6796683" y="578254"/>
              <a:ext cx="4081545" cy="4704129"/>
              <a:chOff x="6506022" y="549285"/>
              <a:chExt cx="4081545" cy="4704129"/>
            </a:xfrm>
          </p:grpSpPr>
          <p:sp>
            <p:nvSpPr>
              <p:cNvPr id="1206" name="任意多边形: 形状 1205">
                <a:extLst>
                  <a:ext uri="{FF2B5EF4-FFF2-40B4-BE49-F238E27FC236}">
                    <a16:creationId xmlns:a16="http://schemas.microsoft.com/office/drawing/2014/main" id="{890FD90B-2758-4406-B529-6D95B7F60AAD}"/>
                  </a:ext>
                </a:extLst>
              </p:cNvPr>
              <p:cNvSpPr/>
              <p:nvPr/>
            </p:nvSpPr>
            <p:spPr>
              <a:xfrm flipH="1">
                <a:off x="7174425" y="3842080"/>
                <a:ext cx="2434257" cy="1411334"/>
              </a:xfrm>
              <a:custGeom>
                <a:avLst/>
                <a:gdLst>
                  <a:gd name="connsiteX0" fmla="*/ 2400531 w 2434257"/>
                  <a:gd name="connsiteY0" fmla="*/ 374515 h 1411334"/>
                  <a:gd name="connsiteX1" fmla="*/ 1768988 w 2434257"/>
                  <a:gd name="connsiteY1" fmla="*/ 9451 h 1411334"/>
                  <a:gd name="connsiteX2" fmla="*/ 1691157 w 2434257"/>
                  <a:gd name="connsiteY2" fmla="*/ 9451 h 1411334"/>
                  <a:gd name="connsiteX3" fmla="*/ 86355 w 2434257"/>
                  <a:gd name="connsiteY3" fmla="*/ 940828 h 1411334"/>
                  <a:gd name="connsiteX4" fmla="*/ 0 w 2434257"/>
                  <a:gd name="connsiteY4" fmla="*/ 961954 h 1411334"/>
                  <a:gd name="connsiteX5" fmla="*/ 0 w 2434257"/>
                  <a:gd name="connsiteY5" fmla="*/ 1004205 h 1411334"/>
                  <a:gd name="connsiteX6" fmla="*/ 0 w 2434257"/>
                  <a:gd name="connsiteY6" fmla="*/ 1004205 h 1411334"/>
                  <a:gd name="connsiteX7" fmla="*/ 16307 w 2434257"/>
                  <a:gd name="connsiteY7" fmla="*/ 1026813 h 1411334"/>
                  <a:gd name="connsiteX8" fmla="*/ 665270 w 2434257"/>
                  <a:gd name="connsiteY8" fmla="*/ 1401884 h 1411334"/>
                  <a:gd name="connsiteX9" fmla="*/ 743101 w 2434257"/>
                  <a:gd name="connsiteY9" fmla="*/ 1401884 h 1411334"/>
                  <a:gd name="connsiteX10" fmla="*/ 2418321 w 2434257"/>
                  <a:gd name="connsiteY10" fmla="*/ 429738 h 1411334"/>
                  <a:gd name="connsiteX11" fmla="*/ 2434258 w 2434257"/>
                  <a:gd name="connsiteY11" fmla="*/ 408242 h 1411334"/>
                  <a:gd name="connsiteX12" fmla="*/ 2434258 w 2434257"/>
                  <a:gd name="connsiteY12" fmla="*/ 408242 h 1411334"/>
                  <a:gd name="connsiteX13" fmla="*/ 2434258 w 2434257"/>
                  <a:gd name="connsiteY13" fmla="*/ 366732 h 1411334"/>
                  <a:gd name="connsiteX14" fmla="*/ 2400531 w 2434257"/>
                  <a:gd name="connsiteY14" fmla="*/ 374515 h 1411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434257" h="1411334">
                    <a:moveTo>
                      <a:pt x="2400531" y="374515"/>
                    </a:moveTo>
                    <a:lnTo>
                      <a:pt x="1768988" y="9451"/>
                    </a:lnTo>
                    <a:cubicBezTo>
                      <a:pt x="1747492" y="-3150"/>
                      <a:pt x="1712653" y="-3150"/>
                      <a:pt x="1691157" y="9451"/>
                    </a:cubicBezTo>
                    <a:lnTo>
                      <a:pt x="86355" y="940828"/>
                    </a:lnTo>
                    <a:lnTo>
                      <a:pt x="0" y="961954"/>
                    </a:lnTo>
                    <a:lnTo>
                      <a:pt x="0" y="1004205"/>
                    </a:lnTo>
                    <a:lnTo>
                      <a:pt x="0" y="1004205"/>
                    </a:lnTo>
                    <a:cubicBezTo>
                      <a:pt x="0" y="1012359"/>
                      <a:pt x="5189" y="1020512"/>
                      <a:pt x="16307" y="1026813"/>
                    </a:cubicBezTo>
                    <a:lnTo>
                      <a:pt x="665270" y="1401884"/>
                    </a:lnTo>
                    <a:cubicBezTo>
                      <a:pt x="686766" y="1414485"/>
                      <a:pt x="721605" y="1414485"/>
                      <a:pt x="743101" y="1401884"/>
                    </a:cubicBezTo>
                    <a:lnTo>
                      <a:pt x="2418321" y="429738"/>
                    </a:lnTo>
                    <a:cubicBezTo>
                      <a:pt x="2428699" y="423808"/>
                      <a:pt x="2433887" y="416025"/>
                      <a:pt x="2434258" y="408242"/>
                    </a:cubicBezTo>
                    <a:lnTo>
                      <a:pt x="2434258" y="408242"/>
                    </a:lnTo>
                    <a:lnTo>
                      <a:pt x="2434258" y="366732"/>
                    </a:lnTo>
                    <a:lnTo>
                      <a:pt x="2400531" y="374515"/>
                    </a:lnTo>
                    <a:close/>
                  </a:path>
                </a:pathLst>
              </a:custGeom>
              <a:solidFill>
                <a:srgbClr val="549CF9"/>
              </a:solidFill>
              <a:ln w="370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07" name="任意多边形: 形状 1206">
                <a:extLst>
                  <a:ext uri="{FF2B5EF4-FFF2-40B4-BE49-F238E27FC236}">
                    <a16:creationId xmlns:a16="http://schemas.microsoft.com/office/drawing/2014/main" id="{0FFD1EA2-0AC4-4FB8-A539-F99335CA5585}"/>
                  </a:ext>
                </a:extLst>
              </p:cNvPr>
              <p:cNvSpPr/>
              <p:nvPr/>
            </p:nvSpPr>
            <p:spPr>
              <a:xfrm flipH="1">
                <a:off x="7174563" y="3801312"/>
                <a:ext cx="2434258" cy="1411334"/>
              </a:xfrm>
              <a:custGeom>
                <a:avLst/>
                <a:gdLst>
                  <a:gd name="connsiteX0" fmla="*/ 2418090 w 2434258"/>
                  <a:gd name="connsiteY0" fmla="*/ 384522 h 1411334"/>
                  <a:gd name="connsiteX1" fmla="*/ 1769127 w 2434258"/>
                  <a:gd name="connsiteY1" fmla="*/ 9451 h 1411334"/>
                  <a:gd name="connsiteX2" fmla="*/ 1691296 w 2434258"/>
                  <a:gd name="connsiteY2" fmla="*/ 9451 h 1411334"/>
                  <a:gd name="connsiteX3" fmla="*/ 16076 w 2434258"/>
                  <a:gd name="connsiteY3" fmla="*/ 981597 h 1411334"/>
                  <a:gd name="connsiteX4" fmla="*/ 16447 w 2434258"/>
                  <a:gd name="connsiteY4" fmla="*/ 1026813 h 1411334"/>
                  <a:gd name="connsiteX5" fmla="*/ 665409 w 2434258"/>
                  <a:gd name="connsiteY5" fmla="*/ 1401884 h 1411334"/>
                  <a:gd name="connsiteX6" fmla="*/ 743240 w 2434258"/>
                  <a:gd name="connsiteY6" fmla="*/ 1401884 h 1411334"/>
                  <a:gd name="connsiteX7" fmla="*/ 2418461 w 2434258"/>
                  <a:gd name="connsiteY7" fmla="*/ 429738 h 1411334"/>
                  <a:gd name="connsiteX8" fmla="*/ 2418090 w 2434258"/>
                  <a:gd name="connsiteY8" fmla="*/ 384522 h 1411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34258" h="1411334">
                    <a:moveTo>
                      <a:pt x="2418090" y="384522"/>
                    </a:moveTo>
                    <a:lnTo>
                      <a:pt x="1769127" y="9451"/>
                    </a:lnTo>
                    <a:cubicBezTo>
                      <a:pt x="1747631" y="-3150"/>
                      <a:pt x="1712793" y="-3150"/>
                      <a:pt x="1691296" y="9451"/>
                    </a:cubicBezTo>
                    <a:lnTo>
                      <a:pt x="16076" y="981597"/>
                    </a:lnTo>
                    <a:cubicBezTo>
                      <a:pt x="-5420" y="994198"/>
                      <a:pt x="-5420" y="1014211"/>
                      <a:pt x="16447" y="1026813"/>
                    </a:cubicBezTo>
                    <a:lnTo>
                      <a:pt x="665409" y="1401884"/>
                    </a:lnTo>
                    <a:cubicBezTo>
                      <a:pt x="686905" y="1414485"/>
                      <a:pt x="721744" y="1414485"/>
                      <a:pt x="743240" y="1401884"/>
                    </a:cubicBezTo>
                    <a:lnTo>
                      <a:pt x="2418461" y="429738"/>
                    </a:lnTo>
                    <a:cubicBezTo>
                      <a:pt x="2439586" y="417137"/>
                      <a:pt x="2439586" y="396752"/>
                      <a:pt x="2418090" y="384522"/>
                    </a:cubicBezTo>
                    <a:close/>
                  </a:path>
                </a:pathLst>
              </a:custGeom>
              <a:solidFill>
                <a:srgbClr val="BBD8FD"/>
              </a:solidFill>
              <a:ln w="370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208" name="图形 1">
                <a:extLst>
                  <a:ext uri="{FF2B5EF4-FFF2-40B4-BE49-F238E27FC236}">
                    <a16:creationId xmlns:a16="http://schemas.microsoft.com/office/drawing/2014/main" id="{98327A6F-F600-4E1F-995A-A534C5DAB94D}"/>
                  </a:ext>
                </a:extLst>
              </p:cNvPr>
              <p:cNvGrpSpPr/>
              <p:nvPr/>
            </p:nvGrpSpPr>
            <p:grpSpPr>
              <a:xfrm flipH="1">
                <a:off x="7263003" y="3839300"/>
                <a:ext cx="2202989" cy="1314602"/>
                <a:chOff x="7632143" y="3839300"/>
                <a:chExt cx="2202989" cy="1314602"/>
              </a:xfrm>
              <a:solidFill>
                <a:schemeClr val="accent3">
                  <a:lumMod val="60000"/>
                  <a:lumOff val="40000"/>
                </a:schemeClr>
              </a:solidFill>
            </p:grpSpPr>
            <p:sp>
              <p:nvSpPr>
                <p:cNvPr id="1305" name="任意多边形: 形状 1304">
                  <a:extLst>
                    <a:ext uri="{FF2B5EF4-FFF2-40B4-BE49-F238E27FC236}">
                      <a16:creationId xmlns:a16="http://schemas.microsoft.com/office/drawing/2014/main" id="{80FB3E0D-0AFA-48B0-8AFF-54D4F92CB960}"/>
                    </a:ext>
                  </a:extLst>
                </p:cNvPr>
                <p:cNvSpPr/>
                <p:nvPr/>
              </p:nvSpPr>
              <p:spPr>
                <a:xfrm>
                  <a:off x="7632143" y="4771048"/>
                  <a:ext cx="187906" cy="108963"/>
                </a:xfrm>
                <a:custGeom>
                  <a:avLst/>
                  <a:gdLst>
                    <a:gd name="connsiteX0" fmla="*/ 187906 w 187906"/>
                    <a:gd name="connsiteY0" fmla="*/ 54852 h 108963"/>
                    <a:gd name="connsiteX1" fmla="*/ 187906 w 187906"/>
                    <a:gd name="connsiteY1" fmla="*/ 45957 h 108963"/>
                    <a:gd name="connsiteX2" fmla="*/ 180864 w 187906"/>
                    <a:gd name="connsiteY2" fmla="*/ 45957 h 108963"/>
                    <a:gd name="connsiteX3" fmla="*/ 107110 w 187906"/>
                    <a:gd name="connsiteY3" fmla="*/ 3336 h 108963"/>
                    <a:gd name="connsiteX4" fmla="*/ 80055 w 187906"/>
                    <a:gd name="connsiteY4" fmla="*/ 3336 h 108963"/>
                    <a:gd name="connsiteX5" fmla="*/ 6301 w 187906"/>
                    <a:gd name="connsiteY5" fmla="*/ 46328 h 108963"/>
                    <a:gd name="connsiteX6" fmla="*/ 0 w 187906"/>
                    <a:gd name="connsiteY6" fmla="*/ 46328 h 108963"/>
                    <a:gd name="connsiteX7" fmla="*/ 0 w 187906"/>
                    <a:gd name="connsiteY7" fmla="*/ 54482 h 108963"/>
                    <a:gd name="connsiteX8" fmla="*/ 0 w 187906"/>
                    <a:gd name="connsiteY8" fmla="*/ 54482 h 108963"/>
                    <a:gd name="connsiteX9" fmla="*/ 0 w 187906"/>
                    <a:gd name="connsiteY9" fmla="*/ 54852 h 108963"/>
                    <a:gd name="connsiteX10" fmla="*/ 0 w 187906"/>
                    <a:gd name="connsiteY10" fmla="*/ 54852 h 108963"/>
                    <a:gd name="connsiteX11" fmla="*/ 5559 w 187906"/>
                    <a:gd name="connsiteY11" fmla="*/ 62265 h 108963"/>
                    <a:gd name="connsiteX12" fmla="*/ 80796 w 187906"/>
                    <a:gd name="connsiteY12" fmla="*/ 105628 h 108963"/>
                    <a:gd name="connsiteX13" fmla="*/ 108222 w 187906"/>
                    <a:gd name="connsiteY13" fmla="*/ 105628 h 108963"/>
                    <a:gd name="connsiteX14" fmla="*/ 183088 w 187906"/>
                    <a:gd name="connsiteY14" fmla="*/ 62265 h 108963"/>
                    <a:gd name="connsiteX15" fmla="*/ 187906 w 187906"/>
                    <a:gd name="connsiteY15" fmla="*/ 54852 h 108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906" h="108963">
                      <a:moveTo>
                        <a:pt x="187906" y="54852"/>
                      </a:moveTo>
                      <a:lnTo>
                        <a:pt x="187906" y="45957"/>
                      </a:lnTo>
                      <a:lnTo>
                        <a:pt x="180864" y="45957"/>
                      </a:lnTo>
                      <a:lnTo>
                        <a:pt x="107110" y="3336"/>
                      </a:lnTo>
                      <a:cubicBezTo>
                        <a:pt x="99698" y="-1112"/>
                        <a:pt x="87467" y="-1112"/>
                        <a:pt x="80055" y="3336"/>
                      </a:cubicBezTo>
                      <a:lnTo>
                        <a:pt x="6301" y="46328"/>
                      </a:lnTo>
                      <a:lnTo>
                        <a:pt x="0" y="46328"/>
                      </a:lnTo>
                      <a:lnTo>
                        <a:pt x="0" y="54482"/>
                      </a:lnTo>
                      <a:lnTo>
                        <a:pt x="0" y="54482"/>
                      </a:lnTo>
                      <a:lnTo>
                        <a:pt x="0" y="54852"/>
                      </a:lnTo>
                      <a:lnTo>
                        <a:pt x="0" y="54852"/>
                      </a:lnTo>
                      <a:cubicBezTo>
                        <a:pt x="371" y="57447"/>
                        <a:pt x="2224" y="60041"/>
                        <a:pt x="5559" y="62265"/>
                      </a:cubicBezTo>
                      <a:lnTo>
                        <a:pt x="80796" y="105628"/>
                      </a:lnTo>
                      <a:cubicBezTo>
                        <a:pt x="88208" y="110075"/>
                        <a:pt x="100439" y="110075"/>
                        <a:pt x="108222" y="105628"/>
                      </a:cubicBezTo>
                      <a:lnTo>
                        <a:pt x="183088" y="62265"/>
                      </a:lnTo>
                      <a:cubicBezTo>
                        <a:pt x="186053" y="60412"/>
                        <a:pt x="187906" y="57817"/>
                        <a:pt x="187906" y="54852"/>
                      </a:cubicBez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06" name="任意多边形: 形状 1305">
                  <a:extLst>
                    <a:ext uri="{FF2B5EF4-FFF2-40B4-BE49-F238E27FC236}">
                      <a16:creationId xmlns:a16="http://schemas.microsoft.com/office/drawing/2014/main" id="{DF9A51E3-339F-488A-81FF-91989D884010}"/>
                    </a:ext>
                  </a:extLst>
                </p:cNvPr>
                <p:cNvSpPr/>
                <p:nvPr/>
              </p:nvSpPr>
              <p:spPr>
                <a:xfrm>
                  <a:off x="8106913" y="5044939"/>
                  <a:ext cx="187906" cy="108963"/>
                </a:xfrm>
                <a:custGeom>
                  <a:avLst/>
                  <a:gdLst>
                    <a:gd name="connsiteX0" fmla="*/ 187906 w 187906"/>
                    <a:gd name="connsiteY0" fmla="*/ 54852 h 108963"/>
                    <a:gd name="connsiteX1" fmla="*/ 187906 w 187906"/>
                    <a:gd name="connsiteY1" fmla="*/ 45957 h 108963"/>
                    <a:gd name="connsiteX2" fmla="*/ 180865 w 187906"/>
                    <a:gd name="connsiteY2" fmla="*/ 45957 h 108963"/>
                    <a:gd name="connsiteX3" fmla="*/ 107110 w 187906"/>
                    <a:gd name="connsiteY3" fmla="*/ 3336 h 108963"/>
                    <a:gd name="connsiteX4" fmla="*/ 80055 w 187906"/>
                    <a:gd name="connsiteY4" fmla="*/ 3336 h 108963"/>
                    <a:gd name="connsiteX5" fmla="*/ 6301 w 187906"/>
                    <a:gd name="connsiteY5" fmla="*/ 46328 h 108963"/>
                    <a:gd name="connsiteX6" fmla="*/ 0 w 187906"/>
                    <a:gd name="connsiteY6" fmla="*/ 46328 h 108963"/>
                    <a:gd name="connsiteX7" fmla="*/ 0 w 187906"/>
                    <a:gd name="connsiteY7" fmla="*/ 54482 h 108963"/>
                    <a:gd name="connsiteX8" fmla="*/ 0 w 187906"/>
                    <a:gd name="connsiteY8" fmla="*/ 54482 h 108963"/>
                    <a:gd name="connsiteX9" fmla="*/ 0 w 187906"/>
                    <a:gd name="connsiteY9" fmla="*/ 54852 h 108963"/>
                    <a:gd name="connsiteX10" fmla="*/ 0 w 187906"/>
                    <a:gd name="connsiteY10" fmla="*/ 54852 h 108963"/>
                    <a:gd name="connsiteX11" fmla="*/ 5559 w 187906"/>
                    <a:gd name="connsiteY11" fmla="*/ 62265 h 108963"/>
                    <a:gd name="connsiteX12" fmla="*/ 80796 w 187906"/>
                    <a:gd name="connsiteY12" fmla="*/ 105628 h 108963"/>
                    <a:gd name="connsiteX13" fmla="*/ 108222 w 187906"/>
                    <a:gd name="connsiteY13" fmla="*/ 105628 h 108963"/>
                    <a:gd name="connsiteX14" fmla="*/ 183088 w 187906"/>
                    <a:gd name="connsiteY14" fmla="*/ 62265 h 108963"/>
                    <a:gd name="connsiteX15" fmla="*/ 187906 w 187906"/>
                    <a:gd name="connsiteY15" fmla="*/ 54852 h 108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906" h="108963">
                      <a:moveTo>
                        <a:pt x="187906" y="54852"/>
                      </a:moveTo>
                      <a:lnTo>
                        <a:pt x="187906" y="45957"/>
                      </a:lnTo>
                      <a:lnTo>
                        <a:pt x="180865" y="45957"/>
                      </a:lnTo>
                      <a:lnTo>
                        <a:pt x="107110" y="3336"/>
                      </a:lnTo>
                      <a:cubicBezTo>
                        <a:pt x="99698" y="-1112"/>
                        <a:pt x="87467" y="-1112"/>
                        <a:pt x="80055" y="3336"/>
                      </a:cubicBezTo>
                      <a:lnTo>
                        <a:pt x="6301" y="46328"/>
                      </a:lnTo>
                      <a:lnTo>
                        <a:pt x="0" y="46328"/>
                      </a:lnTo>
                      <a:lnTo>
                        <a:pt x="0" y="54482"/>
                      </a:lnTo>
                      <a:lnTo>
                        <a:pt x="0" y="54482"/>
                      </a:lnTo>
                      <a:lnTo>
                        <a:pt x="0" y="54852"/>
                      </a:lnTo>
                      <a:lnTo>
                        <a:pt x="0" y="54852"/>
                      </a:lnTo>
                      <a:cubicBezTo>
                        <a:pt x="371" y="57447"/>
                        <a:pt x="2224" y="60041"/>
                        <a:pt x="5559" y="62265"/>
                      </a:cubicBezTo>
                      <a:lnTo>
                        <a:pt x="80796" y="105628"/>
                      </a:lnTo>
                      <a:cubicBezTo>
                        <a:pt x="88209" y="110075"/>
                        <a:pt x="100439" y="110075"/>
                        <a:pt x="108222" y="105628"/>
                      </a:cubicBezTo>
                      <a:lnTo>
                        <a:pt x="183088" y="62265"/>
                      </a:lnTo>
                      <a:cubicBezTo>
                        <a:pt x="186053" y="60782"/>
                        <a:pt x="187906" y="57817"/>
                        <a:pt x="187906" y="54852"/>
                      </a:cubicBez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07" name="任意多边形: 形状 1306">
                  <a:extLst>
                    <a:ext uri="{FF2B5EF4-FFF2-40B4-BE49-F238E27FC236}">
                      <a16:creationId xmlns:a16="http://schemas.microsoft.com/office/drawing/2014/main" id="{CC5809EC-E60E-4204-AF33-1AEE645E22FD}"/>
                    </a:ext>
                  </a:extLst>
                </p:cNvPr>
                <p:cNvSpPr/>
                <p:nvPr/>
              </p:nvSpPr>
              <p:spPr>
                <a:xfrm>
                  <a:off x="8224030" y="4977115"/>
                  <a:ext cx="187906" cy="108963"/>
                </a:xfrm>
                <a:custGeom>
                  <a:avLst/>
                  <a:gdLst>
                    <a:gd name="connsiteX0" fmla="*/ 187906 w 187906"/>
                    <a:gd name="connsiteY0" fmla="*/ 54852 h 108963"/>
                    <a:gd name="connsiteX1" fmla="*/ 187906 w 187906"/>
                    <a:gd name="connsiteY1" fmla="*/ 45957 h 108963"/>
                    <a:gd name="connsiteX2" fmla="*/ 180865 w 187906"/>
                    <a:gd name="connsiteY2" fmla="*/ 45957 h 108963"/>
                    <a:gd name="connsiteX3" fmla="*/ 107110 w 187906"/>
                    <a:gd name="connsiteY3" fmla="*/ 3335 h 108963"/>
                    <a:gd name="connsiteX4" fmla="*/ 80055 w 187906"/>
                    <a:gd name="connsiteY4" fmla="*/ 3335 h 108963"/>
                    <a:gd name="connsiteX5" fmla="*/ 6301 w 187906"/>
                    <a:gd name="connsiteY5" fmla="*/ 46328 h 108963"/>
                    <a:gd name="connsiteX6" fmla="*/ 0 w 187906"/>
                    <a:gd name="connsiteY6" fmla="*/ 46328 h 108963"/>
                    <a:gd name="connsiteX7" fmla="*/ 0 w 187906"/>
                    <a:gd name="connsiteY7" fmla="*/ 54482 h 108963"/>
                    <a:gd name="connsiteX8" fmla="*/ 0 w 187906"/>
                    <a:gd name="connsiteY8" fmla="*/ 54482 h 108963"/>
                    <a:gd name="connsiteX9" fmla="*/ 0 w 187906"/>
                    <a:gd name="connsiteY9" fmla="*/ 54852 h 108963"/>
                    <a:gd name="connsiteX10" fmla="*/ 0 w 187906"/>
                    <a:gd name="connsiteY10" fmla="*/ 54852 h 108963"/>
                    <a:gd name="connsiteX11" fmla="*/ 5559 w 187906"/>
                    <a:gd name="connsiteY11" fmla="*/ 62265 h 108963"/>
                    <a:gd name="connsiteX12" fmla="*/ 80796 w 187906"/>
                    <a:gd name="connsiteY12" fmla="*/ 105628 h 108963"/>
                    <a:gd name="connsiteX13" fmla="*/ 108222 w 187906"/>
                    <a:gd name="connsiteY13" fmla="*/ 105628 h 108963"/>
                    <a:gd name="connsiteX14" fmla="*/ 183088 w 187906"/>
                    <a:gd name="connsiteY14" fmla="*/ 62265 h 108963"/>
                    <a:gd name="connsiteX15" fmla="*/ 187906 w 187906"/>
                    <a:gd name="connsiteY15" fmla="*/ 54852 h 108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906" h="108963">
                      <a:moveTo>
                        <a:pt x="187906" y="54852"/>
                      </a:moveTo>
                      <a:lnTo>
                        <a:pt x="187906" y="45957"/>
                      </a:lnTo>
                      <a:lnTo>
                        <a:pt x="180865" y="45957"/>
                      </a:lnTo>
                      <a:lnTo>
                        <a:pt x="107110" y="3335"/>
                      </a:lnTo>
                      <a:cubicBezTo>
                        <a:pt x="99698" y="-1112"/>
                        <a:pt x="87467" y="-1112"/>
                        <a:pt x="80055" y="3335"/>
                      </a:cubicBezTo>
                      <a:lnTo>
                        <a:pt x="6301" y="46328"/>
                      </a:lnTo>
                      <a:lnTo>
                        <a:pt x="0" y="46328"/>
                      </a:lnTo>
                      <a:lnTo>
                        <a:pt x="0" y="54482"/>
                      </a:lnTo>
                      <a:lnTo>
                        <a:pt x="0" y="54482"/>
                      </a:lnTo>
                      <a:lnTo>
                        <a:pt x="0" y="54852"/>
                      </a:lnTo>
                      <a:lnTo>
                        <a:pt x="0" y="54852"/>
                      </a:lnTo>
                      <a:cubicBezTo>
                        <a:pt x="371" y="57446"/>
                        <a:pt x="2224" y="60041"/>
                        <a:pt x="5559" y="62265"/>
                      </a:cubicBezTo>
                      <a:lnTo>
                        <a:pt x="80796" y="105628"/>
                      </a:lnTo>
                      <a:cubicBezTo>
                        <a:pt x="88209" y="110075"/>
                        <a:pt x="100439" y="110075"/>
                        <a:pt x="108222" y="105628"/>
                      </a:cubicBezTo>
                      <a:lnTo>
                        <a:pt x="183088" y="62265"/>
                      </a:lnTo>
                      <a:cubicBezTo>
                        <a:pt x="186053" y="60412"/>
                        <a:pt x="187906" y="57446"/>
                        <a:pt x="187906" y="54852"/>
                      </a:cubicBez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08" name="任意多边形: 形状 1307">
                  <a:extLst>
                    <a:ext uri="{FF2B5EF4-FFF2-40B4-BE49-F238E27FC236}">
                      <a16:creationId xmlns:a16="http://schemas.microsoft.com/office/drawing/2014/main" id="{E37056E5-A8D7-4DB9-B973-95AC73D74DA1}"/>
                    </a:ext>
                  </a:extLst>
                </p:cNvPr>
                <p:cNvSpPr/>
                <p:nvPr/>
              </p:nvSpPr>
              <p:spPr>
                <a:xfrm>
                  <a:off x="8341147" y="4908920"/>
                  <a:ext cx="187906" cy="108963"/>
                </a:xfrm>
                <a:custGeom>
                  <a:avLst/>
                  <a:gdLst>
                    <a:gd name="connsiteX0" fmla="*/ 187906 w 187906"/>
                    <a:gd name="connsiteY0" fmla="*/ 54852 h 108963"/>
                    <a:gd name="connsiteX1" fmla="*/ 187906 w 187906"/>
                    <a:gd name="connsiteY1" fmla="*/ 45957 h 108963"/>
                    <a:gd name="connsiteX2" fmla="*/ 180865 w 187906"/>
                    <a:gd name="connsiteY2" fmla="*/ 45957 h 108963"/>
                    <a:gd name="connsiteX3" fmla="*/ 107110 w 187906"/>
                    <a:gd name="connsiteY3" fmla="*/ 3336 h 108963"/>
                    <a:gd name="connsiteX4" fmla="*/ 80055 w 187906"/>
                    <a:gd name="connsiteY4" fmla="*/ 3336 h 108963"/>
                    <a:gd name="connsiteX5" fmla="*/ 6301 w 187906"/>
                    <a:gd name="connsiteY5" fmla="*/ 46328 h 108963"/>
                    <a:gd name="connsiteX6" fmla="*/ 0 w 187906"/>
                    <a:gd name="connsiteY6" fmla="*/ 46328 h 108963"/>
                    <a:gd name="connsiteX7" fmla="*/ 0 w 187906"/>
                    <a:gd name="connsiteY7" fmla="*/ 54482 h 108963"/>
                    <a:gd name="connsiteX8" fmla="*/ 0 w 187906"/>
                    <a:gd name="connsiteY8" fmla="*/ 54482 h 108963"/>
                    <a:gd name="connsiteX9" fmla="*/ 0 w 187906"/>
                    <a:gd name="connsiteY9" fmla="*/ 54852 h 108963"/>
                    <a:gd name="connsiteX10" fmla="*/ 0 w 187906"/>
                    <a:gd name="connsiteY10" fmla="*/ 54852 h 108963"/>
                    <a:gd name="connsiteX11" fmla="*/ 5559 w 187906"/>
                    <a:gd name="connsiteY11" fmla="*/ 62265 h 108963"/>
                    <a:gd name="connsiteX12" fmla="*/ 80796 w 187906"/>
                    <a:gd name="connsiteY12" fmla="*/ 105628 h 108963"/>
                    <a:gd name="connsiteX13" fmla="*/ 108222 w 187906"/>
                    <a:gd name="connsiteY13" fmla="*/ 105628 h 108963"/>
                    <a:gd name="connsiteX14" fmla="*/ 183088 w 187906"/>
                    <a:gd name="connsiteY14" fmla="*/ 62265 h 108963"/>
                    <a:gd name="connsiteX15" fmla="*/ 187906 w 187906"/>
                    <a:gd name="connsiteY15" fmla="*/ 54852 h 108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906" h="108963">
                      <a:moveTo>
                        <a:pt x="187906" y="54852"/>
                      </a:moveTo>
                      <a:lnTo>
                        <a:pt x="187906" y="45957"/>
                      </a:lnTo>
                      <a:lnTo>
                        <a:pt x="180865" y="45957"/>
                      </a:lnTo>
                      <a:lnTo>
                        <a:pt x="107110" y="3336"/>
                      </a:lnTo>
                      <a:cubicBezTo>
                        <a:pt x="99698" y="-1112"/>
                        <a:pt x="87467" y="-1112"/>
                        <a:pt x="80055" y="3336"/>
                      </a:cubicBezTo>
                      <a:lnTo>
                        <a:pt x="6301" y="46328"/>
                      </a:lnTo>
                      <a:lnTo>
                        <a:pt x="0" y="46328"/>
                      </a:lnTo>
                      <a:lnTo>
                        <a:pt x="0" y="54482"/>
                      </a:lnTo>
                      <a:lnTo>
                        <a:pt x="0" y="54482"/>
                      </a:lnTo>
                      <a:lnTo>
                        <a:pt x="0" y="54852"/>
                      </a:lnTo>
                      <a:lnTo>
                        <a:pt x="0" y="54852"/>
                      </a:lnTo>
                      <a:cubicBezTo>
                        <a:pt x="371" y="57447"/>
                        <a:pt x="2224" y="60041"/>
                        <a:pt x="5559" y="62265"/>
                      </a:cubicBezTo>
                      <a:lnTo>
                        <a:pt x="80796" y="105628"/>
                      </a:lnTo>
                      <a:cubicBezTo>
                        <a:pt x="88209" y="110075"/>
                        <a:pt x="100439" y="110075"/>
                        <a:pt x="108222" y="105628"/>
                      </a:cubicBezTo>
                      <a:lnTo>
                        <a:pt x="183088" y="62265"/>
                      </a:lnTo>
                      <a:cubicBezTo>
                        <a:pt x="186053" y="60412"/>
                        <a:pt x="187906" y="57817"/>
                        <a:pt x="187906" y="54852"/>
                      </a:cubicBez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09" name="任意多边形: 形状 1308">
                  <a:extLst>
                    <a:ext uri="{FF2B5EF4-FFF2-40B4-BE49-F238E27FC236}">
                      <a16:creationId xmlns:a16="http://schemas.microsoft.com/office/drawing/2014/main" id="{7160BBFB-74AA-4D32-80A4-6EF1BF044368}"/>
                    </a:ext>
                  </a:extLst>
                </p:cNvPr>
                <p:cNvSpPr/>
                <p:nvPr/>
              </p:nvSpPr>
              <p:spPr>
                <a:xfrm>
                  <a:off x="8458264" y="4840725"/>
                  <a:ext cx="187906" cy="108963"/>
                </a:xfrm>
                <a:custGeom>
                  <a:avLst/>
                  <a:gdLst>
                    <a:gd name="connsiteX0" fmla="*/ 187906 w 187906"/>
                    <a:gd name="connsiteY0" fmla="*/ 54852 h 108963"/>
                    <a:gd name="connsiteX1" fmla="*/ 187906 w 187906"/>
                    <a:gd name="connsiteY1" fmla="*/ 45957 h 108963"/>
                    <a:gd name="connsiteX2" fmla="*/ 180865 w 187906"/>
                    <a:gd name="connsiteY2" fmla="*/ 45957 h 108963"/>
                    <a:gd name="connsiteX3" fmla="*/ 107110 w 187906"/>
                    <a:gd name="connsiteY3" fmla="*/ 3335 h 108963"/>
                    <a:gd name="connsiteX4" fmla="*/ 80055 w 187906"/>
                    <a:gd name="connsiteY4" fmla="*/ 3335 h 108963"/>
                    <a:gd name="connsiteX5" fmla="*/ 6301 w 187906"/>
                    <a:gd name="connsiteY5" fmla="*/ 46328 h 108963"/>
                    <a:gd name="connsiteX6" fmla="*/ 0 w 187906"/>
                    <a:gd name="connsiteY6" fmla="*/ 46328 h 108963"/>
                    <a:gd name="connsiteX7" fmla="*/ 0 w 187906"/>
                    <a:gd name="connsiteY7" fmla="*/ 54482 h 108963"/>
                    <a:gd name="connsiteX8" fmla="*/ 0 w 187906"/>
                    <a:gd name="connsiteY8" fmla="*/ 54482 h 108963"/>
                    <a:gd name="connsiteX9" fmla="*/ 0 w 187906"/>
                    <a:gd name="connsiteY9" fmla="*/ 54852 h 108963"/>
                    <a:gd name="connsiteX10" fmla="*/ 0 w 187906"/>
                    <a:gd name="connsiteY10" fmla="*/ 54852 h 108963"/>
                    <a:gd name="connsiteX11" fmla="*/ 5559 w 187906"/>
                    <a:gd name="connsiteY11" fmla="*/ 62265 h 108963"/>
                    <a:gd name="connsiteX12" fmla="*/ 80796 w 187906"/>
                    <a:gd name="connsiteY12" fmla="*/ 105628 h 108963"/>
                    <a:gd name="connsiteX13" fmla="*/ 108222 w 187906"/>
                    <a:gd name="connsiteY13" fmla="*/ 105628 h 108963"/>
                    <a:gd name="connsiteX14" fmla="*/ 183088 w 187906"/>
                    <a:gd name="connsiteY14" fmla="*/ 62265 h 108963"/>
                    <a:gd name="connsiteX15" fmla="*/ 187906 w 187906"/>
                    <a:gd name="connsiteY15" fmla="*/ 54852 h 108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906" h="108963">
                      <a:moveTo>
                        <a:pt x="187906" y="54852"/>
                      </a:moveTo>
                      <a:lnTo>
                        <a:pt x="187906" y="45957"/>
                      </a:lnTo>
                      <a:lnTo>
                        <a:pt x="180865" y="45957"/>
                      </a:lnTo>
                      <a:lnTo>
                        <a:pt x="107110" y="3335"/>
                      </a:lnTo>
                      <a:cubicBezTo>
                        <a:pt x="99698" y="-1112"/>
                        <a:pt x="87467" y="-1112"/>
                        <a:pt x="80055" y="3335"/>
                      </a:cubicBezTo>
                      <a:lnTo>
                        <a:pt x="6301" y="46328"/>
                      </a:lnTo>
                      <a:lnTo>
                        <a:pt x="0" y="46328"/>
                      </a:lnTo>
                      <a:lnTo>
                        <a:pt x="0" y="54482"/>
                      </a:lnTo>
                      <a:lnTo>
                        <a:pt x="0" y="54482"/>
                      </a:lnTo>
                      <a:lnTo>
                        <a:pt x="0" y="54852"/>
                      </a:lnTo>
                      <a:lnTo>
                        <a:pt x="0" y="54852"/>
                      </a:lnTo>
                      <a:cubicBezTo>
                        <a:pt x="371" y="57446"/>
                        <a:pt x="2224" y="60041"/>
                        <a:pt x="5559" y="62265"/>
                      </a:cubicBezTo>
                      <a:lnTo>
                        <a:pt x="80796" y="105628"/>
                      </a:lnTo>
                      <a:cubicBezTo>
                        <a:pt x="88209" y="110075"/>
                        <a:pt x="100439" y="110075"/>
                        <a:pt x="108222" y="105628"/>
                      </a:cubicBezTo>
                      <a:lnTo>
                        <a:pt x="183088" y="62265"/>
                      </a:lnTo>
                      <a:cubicBezTo>
                        <a:pt x="186053" y="60782"/>
                        <a:pt x="187906" y="57817"/>
                        <a:pt x="187906" y="54852"/>
                      </a:cubicBez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10" name="任意多边形: 形状 1309">
                  <a:extLst>
                    <a:ext uri="{FF2B5EF4-FFF2-40B4-BE49-F238E27FC236}">
                      <a16:creationId xmlns:a16="http://schemas.microsoft.com/office/drawing/2014/main" id="{F377631D-3D76-476B-BC93-F04E97BA0356}"/>
                    </a:ext>
                  </a:extLst>
                </p:cNvPr>
                <p:cNvSpPr/>
                <p:nvPr/>
              </p:nvSpPr>
              <p:spPr>
                <a:xfrm>
                  <a:off x="7749261" y="4702853"/>
                  <a:ext cx="187906" cy="108963"/>
                </a:xfrm>
                <a:custGeom>
                  <a:avLst/>
                  <a:gdLst>
                    <a:gd name="connsiteX0" fmla="*/ 187906 w 187906"/>
                    <a:gd name="connsiteY0" fmla="*/ 54852 h 108963"/>
                    <a:gd name="connsiteX1" fmla="*/ 187906 w 187906"/>
                    <a:gd name="connsiteY1" fmla="*/ 45957 h 108963"/>
                    <a:gd name="connsiteX2" fmla="*/ 180865 w 187906"/>
                    <a:gd name="connsiteY2" fmla="*/ 45957 h 108963"/>
                    <a:gd name="connsiteX3" fmla="*/ 107110 w 187906"/>
                    <a:gd name="connsiteY3" fmla="*/ 3336 h 108963"/>
                    <a:gd name="connsiteX4" fmla="*/ 80055 w 187906"/>
                    <a:gd name="connsiteY4" fmla="*/ 3336 h 108963"/>
                    <a:gd name="connsiteX5" fmla="*/ 6301 w 187906"/>
                    <a:gd name="connsiteY5" fmla="*/ 46328 h 108963"/>
                    <a:gd name="connsiteX6" fmla="*/ 0 w 187906"/>
                    <a:gd name="connsiteY6" fmla="*/ 46328 h 108963"/>
                    <a:gd name="connsiteX7" fmla="*/ 0 w 187906"/>
                    <a:gd name="connsiteY7" fmla="*/ 54482 h 108963"/>
                    <a:gd name="connsiteX8" fmla="*/ 0 w 187906"/>
                    <a:gd name="connsiteY8" fmla="*/ 54482 h 108963"/>
                    <a:gd name="connsiteX9" fmla="*/ 0 w 187906"/>
                    <a:gd name="connsiteY9" fmla="*/ 54852 h 108963"/>
                    <a:gd name="connsiteX10" fmla="*/ 0 w 187906"/>
                    <a:gd name="connsiteY10" fmla="*/ 54852 h 108963"/>
                    <a:gd name="connsiteX11" fmla="*/ 5559 w 187906"/>
                    <a:gd name="connsiteY11" fmla="*/ 62265 h 108963"/>
                    <a:gd name="connsiteX12" fmla="*/ 80796 w 187906"/>
                    <a:gd name="connsiteY12" fmla="*/ 105628 h 108963"/>
                    <a:gd name="connsiteX13" fmla="*/ 108222 w 187906"/>
                    <a:gd name="connsiteY13" fmla="*/ 105628 h 108963"/>
                    <a:gd name="connsiteX14" fmla="*/ 183088 w 187906"/>
                    <a:gd name="connsiteY14" fmla="*/ 62265 h 108963"/>
                    <a:gd name="connsiteX15" fmla="*/ 187906 w 187906"/>
                    <a:gd name="connsiteY15" fmla="*/ 54852 h 108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906" h="108963">
                      <a:moveTo>
                        <a:pt x="187906" y="54852"/>
                      </a:moveTo>
                      <a:lnTo>
                        <a:pt x="187906" y="45957"/>
                      </a:lnTo>
                      <a:lnTo>
                        <a:pt x="180865" y="45957"/>
                      </a:lnTo>
                      <a:lnTo>
                        <a:pt x="107110" y="3336"/>
                      </a:lnTo>
                      <a:cubicBezTo>
                        <a:pt x="99698" y="-1112"/>
                        <a:pt x="87467" y="-1112"/>
                        <a:pt x="80055" y="3336"/>
                      </a:cubicBezTo>
                      <a:lnTo>
                        <a:pt x="6301" y="46328"/>
                      </a:lnTo>
                      <a:lnTo>
                        <a:pt x="0" y="46328"/>
                      </a:lnTo>
                      <a:lnTo>
                        <a:pt x="0" y="54482"/>
                      </a:lnTo>
                      <a:lnTo>
                        <a:pt x="0" y="54482"/>
                      </a:lnTo>
                      <a:lnTo>
                        <a:pt x="0" y="54852"/>
                      </a:lnTo>
                      <a:lnTo>
                        <a:pt x="0" y="54852"/>
                      </a:lnTo>
                      <a:cubicBezTo>
                        <a:pt x="371" y="57447"/>
                        <a:pt x="2224" y="60041"/>
                        <a:pt x="5559" y="62265"/>
                      </a:cubicBezTo>
                      <a:lnTo>
                        <a:pt x="80796" y="105628"/>
                      </a:lnTo>
                      <a:cubicBezTo>
                        <a:pt x="88209" y="110075"/>
                        <a:pt x="100439" y="110075"/>
                        <a:pt x="108222" y="105628"/>
                      </a:cubicBezTo>
                      <a:lnTo>
                        <a:pt x="183088" y="62265"/>
                      </a:lnTo>
                      <a:cubicBezTo>
                        <a:pt x="186053" y="60782"/>
                        <a:pt x="187906" y="57817"/>
                        <a:pt x="187906" y="54852"/>
                      </a:cubicBez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11" name="任意多边形: 形状 1310">
                  <a:extLst>
                    <a:ext uri="{FF2B5EF4-FFF2-40B4-BE49-F238E27FC236}">
                      <a16:creationId xmlns:a16="http://schemas.microsoft.com/office/drawing/2014/main" id="{7BB0911B-28BB-4B67-99BD-2D9BE31E3D2B}"/>
                    </a:ext>
                  </a:extLst>
                </p:cNvPr>
                <p:cNvSpPr/>
                <p:nvPr/>
              </p:nvSpPr>
              <p:spPr>
                <a:xfrm>
                  <a:off x="7933090" y="4732503"/>
                  <a:ext cx="187953" cy="108963"/>
                </a:xfrm>
                <a:custGeom>
                  <a:avLst/>
                  <a:gdLst>
                    <a:gd name="connsiteX0" fmla="*/ 187906 w 187953"/>
                    <a:gd name="connsiteY0" fmla="*/ 54852 h 108963"/>
                    <a:gd name="connsiteX1" fmla="*/ 187906 w 187953"/>
                    <a:gd name="connsiteY1" fmla="*/ 45957 h 108963"/>
                    <a:gd name="connsiteX2" fmla="*/ 180864 w 187953"/>
                    <a:gd name="connsiteY2" fmla="*/ 45957 h 108963"/>
                    <a:gd name="connsiteX3" fmla="*/ 107110 w 187953"/>
                    <a:gd name="connsiteY3" fmla="*/ 3336 h 108963"/>
                    <a:gd name="connsiteX4" fmla="*/ 80055 w 187953"/>
                    <a:gd name="connsiteY4" fmla="*/ 3336 h 108963"/>
                    <a:gd name="connsiteX5" fmla="*/ 6301 w 187953"/>
                    <a:gd name="connsiteY5" fmla="*/ 46328 h 108963"/>
                    <a:gd name="connsiteX6" fmla="*/ 0 w 187953"/>
                    <a:gd name="connsiteY6" fmla="*/ 46328 h 108963"/>
                    <a:gd name="connsiteX7" fmla="*/ 0 w 187953"/>
                    <a:gd name="connsiteY7" fmla="*/ 54482 h 108963"/>
                    <a:gd name="connsiteX8" fmla="*/ 0 w 187953"/>
                    <a:gd name="connsiteY8" fmla="*/ 54482 h 108963"/>
                    <a:gd name="connsiteX9" fmla="*/ 0 w 187953"/>
                    <a:gd name="connsiteY9" fmla="*/ 54852 h 108963"/>
                    <a:gd name="connsiteX10" fmla="*/ 0 w 187953"/>
                    <a:gd name="connsiteY10" fmla="*/ 54852 h 108963"/>
                    <a:gd name="connsiteX11" fmla="*/ 5559 w 187953"/>
                    <a:gd name="connsiteY11" fmla="*/ 62265 h 108963"/>
                    <a:gd name="connsiteX12" fmla="*/ 80796 w 187953"/>
                    <a:gd name="connsiteY12" fmla="*/ 105628 h 108963"/>
                    <a:gd name="connsiteX13" fmla="*/ 108222 w 187953"/>
                    <a:gd name="connsiteY13" fmla="*/ 105628 h 108963"/>
                    <a:gd name="connsiteX14" fmla="*/ 183088 w 187953"/>
                    <a:gd name="connsiteY14" fmla="*/ 62265 h 108963"/>
                    <a:gd name="connsiteX15" fmla="*/ 187906 w 187953"/>
                    <a:gd name="connsiteY15" fmla="*/ 54852 h 108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953" h="108963">
                      <a:moveTo>
                        <a:pt x="187906" y="54852"/>
                      </a:moveTo>
                      <a:lnTo>
                        <a:pt x="187906" y="45957"/>
                      </a:lnTo>
                      <a:lnTo>
                        <a:pt x="180864" y="45957"/>
                      </a:lnTo>
                      <a:lnTo>
                        <a:pt x="107110" y="3336"/>
                      </a:lnTo>
                      <a:cubicBezTo>
                        <a:pt x="99698" y="-1112"/>
                        <a:pt x="87467" y="-1112"/>
                        <a:pt x="80055" y="3336"/>
                      </a:cubicBezTo>
                      <a:lnTo>
                        <a:pt x="6301" y="46328"/>
                      </a:lnTo>
                      <a:lnTo>
                        <a:pt x="0" y="46328"/>
                      </a:lnTo>
                      <a:lnTo>
                        <a:pt x="0" y="54482"/>
                      </a:lnTo>
                      <a:lnTo>
                        <a:pt x="0" y="54482"/>
                      </a:lnTo>
                      <a:lnTo>
                        <a:pt x="0" y="54852"/>
                      </a:lnTo>
                      <a:lnTo>
                        <a:pt x="0" y="54852"/>
                      </a:lnTo>
                      <a:cubicBezTo>
                        <a:pt x="371" y="57447"/>
                        <a:pt x="2224" y="60041"/>
                        <a:pt x="5559" y="62265"/>
                      </a:cubicBezTo>
                      <a:lnTo>
                        <a:pt x="80796" y="105628"/>
                      </a:lnTo>
                      <a:cubicBezTo>
                        <a:pt x="88208" y="110075"/>
                        <a:pt x="100439" y="110075"/>
                        <a:pt x="108222" y="105628"/>
                      </a:cubicBezTo>
                      <a:lnTo>
                        <a:pt x="183088" y="62265"/>
                      </a:lnTo>
                      <a:cubicBezTo>
                        <a:pt x="186424" y="60782"/>
                        <a:pt x="188277" y="57817"/>
                        <a:pt x="187906" y="54852"/>
                      </a:cubicBez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12" name="任意多边形: 形状 1311">
                  <a:extLst>
                    <a:ext uri="{FF2B5EF4-FFF2-40B4-BE49-F238E27FC236}">
                      <a16:creationId xmlns:a16="http://schemas.microsoft.com/office/drawing/2014/main" id="{72CB056F-7874-4377-9B8E-54BE7662D085}"/>
                    </a:ext>
                  </a:extLst>
                </p:cNvPr>
                <p:cNvSpPr/>
                <p:nvPr/>
              </p:nvSpPr>
              <p:spPr>
                <a:xfrm>
                  <a:off x="8050207" y="4664309"/>
                  <a:ext cx="187953" cy="108963"/>
                </a:xfrm>
                <a:custGeom>
                  <a:avLst/>
                  <a:gdLst>
                    <a:gd name="connsiteX0" fmla="*/ 187906 w 187953"/>
                    <a:gd name="connsiteY0" fmla="*/ 54852 h 108963"/>
                    <a:gd name="connsiteX1" fmla="*/ 187906 w 187953"/>
                    <a:gd name="connsiteY1" fmla="*/ 45957 h 108963"/>
                    <a:gd name="connsiteX2" fmla="*/ 180864 w 187953"/>
                    <a:gd name="connsiteY2" fmla="*/ 45957 h 108963"/>
                    <a:gd name="connsiteX3" fmla="*/ 107110 w 187953"/>
                    <a:gd name="connsiteY3" fmla="*/ 3336 h 108963"/>
                    <a:gd name="connsiteX4" fmla="*/ 80055 w 187953"/>
                    <a:gd name="connsiteY4" fmla="*/ 3336 h 108963"/>
                    <a:gd name="connsiteX5" fmla="*/ 6301 w 187953"/>
                    <a:gd name="connsiteY5" fmla="*/ 46328 h 108963"/>
                    <a:gd name="connsiteX6" fmla="*/ 0 w 187953"/>
                    <a:gd name="connsiteY6" fmla="*/ 46328 h 108963"/>
                    <a:gd name="connsiteX7" fmla="*/ 0 w 187953"/>
                    <a:gd name="connsiteY7" fmla="*/ 54482 h 108963"/>
                    <a:gd name="connsiteX8" fmla="*/ 0 w 187953"/>
                    <a:gd name="connsiteY8" fmla="*/ 54482 h 108963"/>
                    <a:gd name="connsiteX9" fmla="*/ 0 w 187953"/>
                    <a:gd name="connsiteY9" fmla="*/ 54852 h 108963"/>
                    <a:gd name="connsiteX10" fmla="*/ 0 w 187953"/>
                    <a:gd name="connsiteY10" fmla="*/ 54852 h 108963"/>
                    <a:gd name="connsiteX11" fmla="*/ 5559 w 187953"/>
                    <a:gd name="connsiteY11" fmla="*/ 62265 h 108963"/>
                    <a:gd name="connsiteX12" fmla="*/ 80796 w 187953"/>
                    <a:gd name="connsiteY12" fmla="*/ 105628 h 108963"/>
                    <a:gd name="connsiteX13" fmla="*/ 108222 w 187953"/>
                    <a:gd name="connsiteY13" fmla="*/ 105628 h 108963"/>
                    <a:gd name="connsiteX14" fmla="*/ 183088 w 187953"/>
                    <a:gd name="connsiteY14" fmla="*/ 62265 h 108963"/>
                    <a:gd name="connsiteX15" fmla="*/ 187906 w 187953"/>
                    <a:gd name="connsiteY15" fmla="*/ 54852 h 108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953" h="108963">
                      <a:moveTo>
                        <a:pt x="187906" y="54852"/>
                      </a:moveTo>
                      <a:lnTo>
                        <a:pt x="187906" y="45957"/>
                      </a:lnTo>
                      <a:lnTo>
                        <a:pt x="180864" y="45957"/>
                      </a:lnTo>
                      <a:lnTo>
                        <a:pt x="107110" y="3336"/>
                      </a:lnTo>
                      <a:cubicBezTo>
                        <a:pt x="99698" y="-1112"/>
                        <a:pt x="87467" y="-1112"/>
                        <a:pt x="80055" y="3336"/>
                      </a:cubicBezTo>
                      <a:lnTo>
                        <a:pt x="6301" y="46328"/>
                      </a:lnTo>
                      <a:lnTo>
                        <a:pt x="0" y="46328"/>
                      </a:lnTo>
                      <a:lnTo>
                        <a:pt x="0" y="54482"/>
                      </a:lnTo>
                      <a:lnTo>
                        <a:pt x="0" y="54482"/>
                      </a:lnTo>
                      <a:lnTo>
                        <a:pt x="0" y="54852"/>
                      </a:lnTo>
                      <a:lnTo>
                        <a:pt x="0" y="54852"/>
                      </a:lnTo>
                      <a:cubicBezTo>
                        <a:pt x="371" y="57447"/>
                        <a:pt x="2224" y="60041"/>
                        <a:pt x="5559" y="62265"/>
                      </a:cubicBezTo>
                      <a:lnTo>
                        <a:pt x="80796" y="105628"/>
                      </a:lnTo>
                      <a:cubicBezTo>
                        <a:pt x="88208" y="110075"/>
                        <a:pt x="100439" y="110075"/>
                        <a:pt x="108222" y="105628"/>
                      </a:cubicBezTo>
                      <a:lnTo>
                        <a:pt x="183088" y="62265"/>
                      </a:lnTo>
                      <a:cubicBezTo>
                        <a:pt x="186424" y="60782"/>
                        <a:pt x="188277" y="57817"/>
                        <a:pt x="187906" y="54852"/>
                      </a:cubicBez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13" name="任意多边形: 形状 1312">
                  <a:extLst>
                    <a:ext uri="{FF2B5EF4-FFF2-40B4-BE49-F238E27FC236}">
                      <a16:creationId xmlns:a16="http://schemas.microsoft.com/office/drawing/2014/main" id="{A9257C35-6220-43AC-BF56-62F4E8054BDB}"/>
                    </a:ext>
                  </a:extLst>
                </p:cNvPr>
                <p:cNvSpPr/>
                <p:nvPr/>
              </p:nvSpPr>
              <p:spPr>
                <a:xfrm>
                  <a:off x="8111360" y="4767342"/>
                  <a:ext cx="187906" cy="108963"/>
                </a:xfrm>
                <a:custGeom>
                  <a:avLst/>
                  <a:gdLst>
                    <a:gd name="connsiteX0" fmla="*/ 187906 w 187906"/>
                    <a:gd name="connsiteY0" fmla="*/ 54852 h 108963"/>
                    <a:gd name="connsiteX1" fmla="*/ 187906 w 187906"/>
                    <a:gd name="connsiteY1" fmla="*/ 45957 h 108963"/>
                    <a:gd name="connsiteX2" fmla="*/ 180865 w 187906"/>
                    <a:gd name="connsiteY2" fmla="*/ 45957 h 108963"/>
                    <a:gd name="connsiteX3" fmla="*/ 107110 w 187906"/>
                    <a:gd name="connsiteY3" fmla="*/ 3336 h 108963"/>
                    <a:gd name="connsiteX4" fmla="*/ 80055 w 187906"/>
                    <a:gd name="connsiteY4" fmla="*/ 3336 h 108963"/>
                    <a:gd name="connsiteX5" fmla="*/ 6301 w 187906"/>
                    <a:gd name="connsiteY5" fmla="*/ 46328 h 108963"/>
                    <a:gd name="connsiteX6" fmla="*/ 0 w 187906"/>
                    <a:gd name="connsiteY6" fmla="*/ 46328 h 108963"/>
                    <a:gd name="connsiteX7" fmla="*/ 0 w 187906"/>
                    <a:gd name="connsiteY7" fmla="*/ 54482 h 108963"/>
                    <a:gd name="connsiteX8" fmla="*/ 0 w 187906"/>
                    <a:gd name="connsiteY8" fmla="*/ 54482 h 108963"/>
                    <a:gd name="connsiteX9" fmla="*/ 0 w 187906"/>
                    <a:gd name="connsiteY9" fmla="*/ 54852 h 108963"/>
                    <a:gd name="connsiteX10" fmla="*/ 0 w 187906"/>
                    <a:gd name="connsiteY10" fmla="*/ 54852 h 108963"/>
                    <a:gd name="connsiteX11" fmla="*/ 5559 w 187906"/>
                    <a:gd name="connsiteY11" fmla="*/ 62265 h 108963"/>
                    <a:gd name="connsiteX12" fmla="*/ 80796 w 187906"/>
                    <a:gd name="connsiteY12" fmla="*/ 105628 h 108963"/>
                    <a:gd name="connsiteX13" fmla="*/ 108222 w 187906"/>
                    <a:gd name="connsiteY13" fmla="*/ 105628 h 108963"/>
                    <a:gd name="connsiteX14" fmla="*/ 183088 w 187906"/>
                    <a:gd name="connsiteY14" fmla="*/ 62265 h 108963"/>
                    <a:gd name="connsiteX15" fmla="*/ 187906 w 187906"/>
                    <a:gd name="connsiteY15" fmla="*/ 54852 h 108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906" h="108963">
                      <a:moveTo>
                        <a:pt x="187906" y="54852"/>
                      </a:moveTo>
                      <a:lnTo>
                        <a:pt x="187906" y="45957"/>
                      </a:lnTo>
                      <a:lnTo>
                        <a:pt x="180865" y="45957"/>
                      </a:lnTo>
                      <a:lnTo>
                        <a:pt x="107110" y="3336"/>
                      </a:lnTo>
                      <a:cubicBezTo>
                        <a:pt x="99698" y="-1112"/>
                        <a:pt x="87467" y="-1112"/>
                        <a:pt x="80055" y="3336"/>
                      </a:cubicBezTo>
                      <a:lnTo>
                        <a:pt x="6301" y="46328"/>
                      </a:lnTo>
                      <a:lnTo>
                        <a:pt x="0" y="46328"/>
                      </a:lnTo>
                      <a:lnTo>
                        <a:pt x="0" y="54482"/>
                      </a:lnTo>
                      <a:lnTo>
                        <a:pt x="0" y="54482"/>
                      </a:lnTo>
                      <a:lnTo>
                        <a:pt x="0" y="54852"/>
                      </a:lnTo>
                      <a:lnTo>
                        <a:pt x="0" y="54852"/>
                      </a:lnTo>
                      <a:cubicBezTo>
                        <a:pt x="371" y="57447"/>
                        <a:pt x="2224" y="60041"/>
                        <a:pt x="5559" y="62265"/>
                      </a:cubicBezTo>
                      <a:lnTo>
                        <a:pt x="80796" y="105628"/>
                      </a:lnTo>
                      <a:cubicBezTo>
                        <a:pt x="88209" y="110075"/>
                        <a:pt x="100439" y="110075"/>
                        <a:pt x="108222" y="105628"/>
                      </a:cubicBezTo>
                      <a:lnTo>
                        <a:pt x="183088" y="62265"/>
                      </a:lnTo>
                      <a:cubicBezTo>
                        <a:pt x="186053" y="60782"/>
                        <a:pt x="187906" y="57817"/>
                        <a:pt x="187906" y="54852"/>
                      </a:cubicBez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14" name="任意多边形: 形状 1313">
                  <a:extLst>
                    <a:ext uri="{FF2B5EF4-FFF2-40B4-BE49-F238E27FC236}">
                      <a16:creationId xmlns:a16="http://schemas.microsoft.com/office/drawing/2014/main" id="{0F9E0AD6-3927-4E68-9C5A-80590E5DAAA7}"/>
                    </a:ext>
                  </a:extLst>
                </p:cNvPr>
                <p:cNvSpPr/>
                <p:nvPr/>
              </p:nvSpPr>
              <p:spPr>
                <a:xfrm>
                  <a:off x="8230701" y="4836278"/>
                  <a:ext cx="187906" cy="108963"/>
                </a:xfrm>
                <a:custGeom>
                  <a:avLst/>
                  <a:gdLst>
                    <a:gd name="connsiteX0" fmla="*/ 187906 w 187906"/>
                    <a:gd name="connsiteY0" fmla="*/ 54852 h 108963"/>
                    <a:gd name="connsiteX1" fmla="*/ 187906 w 187906"/>
                    <a:gd name="connsiteY1" fmla="*/ 45957 h 108963"/>
                    <a:gd name="connsiteX2" fmla="*/ 180865 w 187906"/>
                    <a:gd name="connsiteY2" fmla="*/ 45957 h 108963"/>
                    <a:gd name="connsiteX3" fmla="*/ 107110 w 187906"/>
                    <a:gd name="connsiteY3" fmla="*/ 3336 h 108963"/>
                    <a:gd name="connsiteX4" fmla="*/ 80055 w 187906"/>
                    <a:gd name="connsiteY4" fmla="*/ 3336 h 108963"/>
                    <a:gd name="connsiteX5" fmla="*/ 6301 w 187906"/>
                    <a:gd name="connsiteY5" fmla="*/ 46328 h 108963"/>
                    <a:gd name="connsiteX6" fmla="*/ 0 w 187906"/>
                    <a:gd name="connsiteY6" fmla="*/ 46328 h 108963"/>
                    <a:gd name="connsiteX7" fmla="*/ 0 w 187906"/>
                    <a:gd name="connsiteY7" fmla="*/ 54482 h 108963"/>
                    <a:gd name="connsiteX8" fmla="*/ 0 w 187906"/>
                    <a:gd name="connsiteY8" fmla="*/ 54482 h 108963"/>
                    <a:gd name="connsiteX9" fmla="*/ 0 w 187906"/>
                    <a:gd name="connsiteY9" fmla="*/ 54852 h 108963"/>
                    <a:gd name="connsiteX10" fmla="*/ 0 w 187906"/>
                    <a:gd name="connsiteY10" fmla="*/ 54852 h 108963"/>
                    <a:gd name="connsiteX11" fmla="*/ 5559 w 187906"/>
                    <a:gd name="connsiteY11" fmla="*/ 62265 h 108963"/>
                    <a:gd name="connsiteX12" fmla="*/ 80796 w 187906"/>
                    <a:gd name="connsiteY12" fmla="*/ 105628 h 108963"/>
                    <a:gd name="connsiteX13" fmla="*/ 108222 w 187906"/>
                    <a:gd name="connsiteY13" fmla="*/ 105628 h 108963"/>
                    <a:gd name="connsiteX14" fmla="*/ 183088 w 187906"/>
                    <a:gd name="connsiteY14" fmla="*/ 62265 h 108963"/>
                    <a:gd name="connsiteX15" fmla="*/ 187906 w 187906"/>
                    <a:gd name="connsiteY15" fmla="*/ 54852 h 108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906" h="108963">
                      <a:moveTo>
                        <a:pt x="187906" y="54852"/>
                      </a:moveTo>
                      <a:lnTo>
                        <a:pt x="187906" y="45957"/>
                      </a:lnTo>
                      <a:lnTo>
                        <a:pt x="180865" y="45957"/>
                      </a:lnTo>
                      <a:lnTo>
                        <a:pt x="107110" y="3336"/>
                      </a:lnTo>
                      <a:cubicBezTo>
                        <a:pt x="99698" y="-1112"/>
                        <a:pt x="87467" y="-1112"/>
                        <a:pt x="80055" y="3336"/>
                      </a:cubicBezTo>
                      <a:lnTo>
                        <a:pt x="6301" y="46328"/>
                      </a:lnTo>
                      <a:lnTo>
                        <a:pt x="0" y="46328"/>
                      </a:lnTo>
                      <a:lnTo>
                        <a:pt x="0" y="54482"/>
                      </a:lnTo>
                      <a:lnTo>
                        <a:pt x="0" y="54482"/>
                      </a:lnTo>
                      <a:lnTo>
                        <a:pt x="0" y="54852"/>
                      </a:lnTo>
                      <a:lnTo>
                        <a:pt x="0" y="54852"/>
                      </a:lnTo>
                      <a:cubicBezTo>
                        <a:pt x="371" y="57447"/>
                        <a:pt x="2224" y="60041"/>
                        <a:pt x="5559" y="62265"/>
                      </a:cubicBezTo>
                      <a:lnTo>
                        <a:pt x="80796" y="105628"/>
                      </a:lnTo>
                      <a:cubicBezTo>
                        <a:pt x="88209" y="110075"/>
                        <a:pt x="100439" y="110075"/>
                        <a:pt x="108222" y="105628"/>
                      </a:cubicBezTo>
                      <a:lnTo>
                        <a:pt x="183088" y="62265"/>
                      </a:lnTo>
                      <a:cubicBezTo>
                        <a:pt x="186053" y="60782"/>
                        <a:pt x="187906" y="57817"/>
                        <a:pt x="187906" y="54852"/>
                      </a:cubicBez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15" name="任意多边形: 形状 1314">
                  <a:extLst>
                    <a:ext uri="{FF2B5EF4-FFF2-40B4-BE49-F238E27FC236}">
                      <a16:creationId xmlns:a16="http://schemas.microsoft.com/office/drawing/2014/main" id="{F71D109E-AA5F-4BA5-8B1C-EDB0793E93B7}"/>
                    </a:ext>
                  </a:extLst>
                </p:cNvPr>
                <p:cNvSpPr/>
                <p:nvPr/>
              </p:nvSpPr>
              <p:spPr>
                <a:xfrm>
                  <a:off x="8347818" y="4768454"/>
                  <a:ext cx="187906" cy="108963"/>
                </a:xfrm>
                <a:custGeom>
                  <a:avLst/>
                  <a:gdLst>
                    <a:gd name="connsiteX0" fmla="*/ 187906 w 187906"/>
                    <a:gd name="connsiteY0" fmla="*/ 54852 h 108963"/>
                    <a:gd name="connsiteX1" fmla="*/ 187906 w 187906"/>
                    <a:gd name="connsiteY1" fmla="*/ 45957 h 108963"/>
                    <a:gd name="connsiteX2" fmla="*/ 180865 w 187906"/>
                    <a:gd name="connsiteY2" fmla="*/ 45957 h 108963"/>
                    <a:gd name="connsiteX3" fmla="*/ 107110 w 187906"/>
                    <a:gd name="connsiteY3" fmla="*/ 3336 h 108963"/>
                    <a:gd name="connsiteX4" fmla="*/ 80055 w 187906"/>
                    <a:gd name="connsiteY4" fmla="*/ 3336 h 108963"/>
                    <a:gd name="connsiteX5" fmla="*/ 6301 w 187906"/>
                    <a:gd name="connsiteY5" fmla="*/ 46328 h 108963"/>
                    <a:gd name="connsiteX6" fmla="*/ 0 w 187906"/>
                    <a:gd name="connsiteY6" fmla="*/ 46328 h 108963"/>
                    <a:gd name="connsiteX7" fmla="*/ 0 w 187906"/>
                    <a:gd name="connsiteY7" fmla="*/ 54482 h 108963"/>
                    <a:gd name="connsiteX8" fmla="*/ 0 w 187906"/>
                    <a:gd name="connsiteY8" fmla="*/ 54482 h 108963"/>
                    <a:gd name="connsiteX9" fmla="*/ 0 w 187906"/>
                    <a:gd name="connsiteY9" fmla="*/ 54852 h 108963"/>
                    <a:gd name="connsiteX10" fmla="*/ 0 w 187906"/>
                    <a:gd name="connsiteY10" fmla="*/ 54852 h 108963"/>
                    <a:gd name="connsiteX11" fmla="*/ 5559 w 187906"/>
                    <a:gd name="connsiteY11" fmla="*/ 62265 h 108963"/>
                    <a:gd name="connsiteX12" fmla="*/ 80796 w 187906"/>
                    <a:gd name="connsiteY12" fmla="*/ 105628 h 108963"/>
                    <a:gd name="connsiteX13" fmla="*/ 108222 w 187906"/>
                    <a:gd name="connsiteY13" fmla="*/ 105628 h 108963"/>
                    <a:gd name="connsiteX14" fmla="*/ 183088 w 187906"/>
                    <a:gd name="connsiteY14" fmla="*/ 62265 h 108963"/>
                    <a:gd name="connsiteX15" fmla="*/ 187906 w 187906"/>
                    <a:gd name="connsiteY15" fmla="*/ 54852 h 108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906" h="108963">
                      <a:moveTo>
                        <a:pt x="187906" y="54852"/>
                      </a:moveTo>
                      <a:lnTo>
                        <a:pt x="187906" y="45957"/>
                      </a:lnTo>
                      <a:lnTo>
                        <a:pt x="180865" y="45957"/>
                      </a:lnTo>
                      <a:lnTo>
                        <a:pt x="107110" y="3336"/>
                      </a:lnTo>
                      <a:cubicBezTo>
                        <a:pt x="99698" y="-1112"/>
                        <a:pt x="87467" y="-1112"/>
                        <a:pt x="80055" y="3336"/>
                      </a:cubicBezTo>
                      <a:lnTo>
                        <a:pt x="6301" y="46328"/>
                      </a:lnTo>
                      <a:lnTo>
                        <a:pt x="0" y="46328"/>
                      </a:lnTo>
                      <a:lnTo>
                        <a:pt x="0" y="54482"/>
                      </a:lnTo>
                      <a:lnTo>
                        <a:pt x="0" y="54482"/>
                      </a:lnTo>
                      <a:lnTo>
                        <a:pt x="0" y="54852"/>
                      </a:lnTo>
                      <a:lnTo>
                        <a:pt x="0" y="54852"/>
                      </a:lnTo>
                      <a:cubicBezTo>
                        <a:pt x="371" y="57447"/>
                        <a:pt x="2224" y="60041"/>
                        <a:pt x="5559" y="62265"/>
                      </a:cubicBezTo>
                      <a:lnTo>
                        <a:pt x="80796" y="105628"/>
                      </a:lnTo>
                      <a:cubicBezTo>
                        <a:pt x="88209" y="110075"/>
                        <a:pt x="100439" y="110075"/>
                        <a:pt x="108222" y="105628"/>
                      </a:cubicBezTo>
                      <a:lnTo>
                        <a:pt x="183088" y="62265"/>
                      </a:lnTo>
                      <a:cubicBezTo>
                        <a:pt x="186053" y="60412"/>
                        <a:pt x="187906" y="57447"/>
                        <a:pt x="187906" y="54852"/>
                      </a:cubicBez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16" name="任意多边形: 形状 1315">
                  <a:extLst>
                    <a:ext uri="{FF2B5EF4-FFF2-40B4-BE49-F238E27FC236}">
                      <a16:creationId xmlns:a16="http://schemas.microsoft.com/office/drawing/2014/main" id="{FD0FC55B-564A-45AA-B149-2450BD732AB6}"/>
                    </a:ext>
                  </a:extLst>
                </p:cNvPr>
                <p:cNvSpPr/>
                <p:nvPr/>
              </p:nvSpPr>
              <p:spPr>
                <a:xfrm>
                  <a:off x="8464935" y="4700259"/>
                  <a:ext cx="187906" cy="108963"/>
                </a:xfrm>
                <a:custGeom>
                  <a:avLst/>
                  <a:gdLst>
                    <a:gd name="connsiteX0" fmla="*/ 187906 w 187906"/>
                    <a:gd name="connsiteY0" fmla="*/ 54852 h 108963"/>
                    <a:gd name="connsiteX1" fmla="*/ 187906 w 187906"/>
                    <a:gd name="connsiteY1" fmla="*/ 45957 h 108963"/>
                    <a:gd name="connsiteX2" fmla="*/ 180865 w 187906"/>
                    <a:gd name="connsiteY2" fmla="*/ 45957 h 108963"/>
                    <a:gd name="connsiteX3" fmla="*/ 107110 w 187906"/>
                    <a:gd name="connsiteY3" fmla="*/ 3335 h 108963"/>
                    <a:gd name="connsiteX4" fmla="*/ 80055 w 187906"/>
                    <a:gd name="connsiteY4" fmla="*/ 3335 h 108963"/>
                    <a:gd name="connsiteX5" fmla="*/ 6301 w 187906"/>
                    <a:gd name="connsiteY5" fmla="*/ 46328 h 108963"/>
                    <a:gd name="connsiteX6" fmla="*/ 0 w 187906"/>
                    <a:gd name="connsiteY6" fmla="*/ 46328 h 108963"/>
                    <a:gd name="connsiteX7" fmla="*/ 0 w 187906"/>
                    <a:gd name="connsiteY7" fmla="*/ 54482 h 108963"/>
                    <a:gd name="connsiteX8" fmla="*/ 0 w 187906"/>
                    <a:gd name="connsiteY8" fmla="*/ 54482 h 108963"/>
                    <a:gd name="connsiteX9" fmla="*/ 0 w 187906"/>
                    <a:gd name="connsiteY9" fmla="*/ 54852 h 108963"/>
                    <a:gd name="connsiteX10" fmla="*/ 0 w 187906"/>
                    <a:gd name="connsiteY10" fmla="*/ 54852 h 108963"/>
                    <a:gd name="connsiteX11" fmla="*/ 5559 w 187906"/>
                    <a:gd name="connsiteY11" fmla="*/ 62265 h 108963"/>
                    <a:gd name="connsiteX12" fmla="*/ 80796 w 187906"/>
                    <a:gd name="connsiteY12" fmla="*/ 105628 h 108963"/>
                    <a:gd name="connsiteX13" fmla="*/ 108222 w 187906"/>
                    <a:gd name="connsiteY13" fmla="*/ 105628 h 108963"/>
                    <a:gd name="connsiteX14" fmla="*/ 183088 w 187906"/>
                    <a:gd name="connsiteY14" fmla="*/ 62265 h 108963"/>
                    <a:gd name="connsiteX15" fmla="*/ 187906 w 187906"/>
                    <a:gd name="connsiteY15" fmla="*/ 54852 h 108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906" h="108963">
                      <a:moveTo>
                        <a:pt x="187906" y="54852"/>
                      </a:moveTo>
                      <a:lnTo>
                        <a:pt x="187906" y="45957"/>
                      </a:lnTo>
                      <a:lnTo>
                        <a:pt x="180865" y="45957"/>
                      </a:lnTo>
                      <a:lnTo>
                        <a:pt x="107110" y="3335"/>
                      </a:lnTo>
                      <a:cubicBezTo>
                        <a:pt x="99698" y="-1112"/>
                        <a:pt x="87467" y="-1112"/>
                        <a:pt x="80055" y="3335"/>
                      </a:cubicBezTo>
                      <a:lnTo>
                        <a:pt x="6301" y="46328"/>
                      </a:lnTo>
                      <a:lnTo>
                        <a:pt x="0" y="46328"/>
                      </a:lnTo>
                      <a:lnTo>
                        <a:pt x="0" y="54482"/>
                      </a:lnTo>
                      <a:lnTo>
                        <a:pt x="0" y="54482"/>
                      </a:lnTo>
                      <a:lnTo>
                        <a:pt x="0" y="54852"/>
                      </a:lnTo>
                      <a:lnTo>
                        <a:pt x="0" y="54852"/>
                      </a:lnTo>
                      <a:cubicBezTo>
                        <a:pt x="371" y="57447"/>
                        <a:pt x="2224" y="60041"/>
                        <a:pt x="5559" y="62265"/>
                      </a:cubicBezTo>
                      <a:lnTo>
                        <a:pt x="80796" y="105628"/>
                      </a:lnTo>
                      <a:cubicBezTo>
                        <a:pt x="88209" y="110075"/>
                        <a:pt x="100439" y="110075"/>
                        <a:pt x="108222" y="105628"/>
                      </a:cubicBezTo>
                      <a:lnTo>
                        <a:pt x="183088" y="62265"/>
                      </a:lnTo>
                      <a:cubicBezTo>
                        <a:pt x="186053" y="60782"/>
                        <a:pt x="187906" y="57817"/>
                        <a:pt x="187906" y="54852"/>
                      </a:cubicBez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17" name="任意多边形: 形状 1316">
                  <a:extLst>
                    <a:ext uri="{FF2B5EF4-FFF2-40B4-BE49-F238E27FC236}">
                      <a16:creationId xmlns:a16="http://schemas.microsoft.com/office/drawing/2014/main" id="{9725AE9F-ABC9-4392-8261-6DF4BE23AFA9}"/>
                    </a:ext>
                  </a:extLst>
                </p:cNvPr>
                <p:cNvSpPr/>
                <p:nvPr/>
              </p:nvSpPr>
              <p:spPr>
                <a:xfrm>
                  <a:off x="8582053" y="4632064"/>
                  <a:ext cx="187906" cy="108963"/>
                </a:xfrm>
                <a:custGeom>
                  <a:avLst/>
                  <a:gdLst>
                    <a:gd name="connsiteX0" fmla="*/ 187906 w 187906"/>
                    <a:gd name="connsiteY0" fmla="*/ 54852 h 108963"/>
                    <a:gd name="connsiteX1" fmla="*/ 187906 w 187906"/>
                    <a:gd name="connsiteY1" fmla="*/ 45957 h 108963"/>
                    <a:gd name="connsiteX2" fmla="*/ 180865 w 187906"/>
                    <a:gd name="connsiteY2" fmla="*/ 45957 h 108963"/>
                    <a:gd name="connsiteX3" fmla="*/ 107110 w 187906"/>
                    <a:gd name="connsiteY3" fmla="*/ 3336 h 108963"/>
                    <a:gd name="connsiteX4" fmla="*/ 80055 w 187906"/>
                    <a:gd name="connsiteY4" fmla="*/ 3336 h 108963"/>
                    <a:gd name="connsiteX5" fmla="*/ 6301 w 187906"/>
                    <a:gd name="connsiteY5" fmla="*/ 46328 h 108963"/>
                    <a:gd name="connsiteX6" fmla="*/ 0 w 187906"/>
                    <a:gd name="connsiteY6" fmla="*/ 46328 h 108963"/>
                    <a:gd name="connsiteX7" fmla="*/ 0 w 187906"/>
                    <a:gd name="connsiteY7" fmla="*/ 54482 h 108963"/>
                    <a:gd name="connsiteX8" fmla="*/ 0 w 187906"/>
                    <a:gd name="connsiteY8" fmla="*/ 54482 h 108963"/>
                    <a:gd name="connsiteX9" fmla="*/ 0 w 187906"/>
                    <a:gd name="connsiteY9" fmla="*/ 54852 h 108963"/>
                    <a:gd name="connsiteX10" fmla="*/ 0 w 187906"/>
                    <a:gd name="connsiteY10" fmla="*/ 54852 h 108963"/>
                    <a:gd name="connsiteX11" fmla="*/ 5559 w 187906"/>
                    <a:gd name="connsiteY11" fmla="*/ 62265 h 108963"/>
                    <a:gd name="connsiteX12" fmla="*/ 80796 w 187906"/>
                    <a:gd name="connsiteY12" fmla="*/ 105628 h 108963"/>
                    <a:gd name="connsiteX13" fmla="*/ 108222 w 187906"/>
                    <a:gd name="connsiteY13" fmla="*/ 105628 h 108963"/>
                    <a:gd name="connsiteX14" fmla="*/ 183088 w 187906"/>
                    <a:gd name="connsiteY14" fmla="*/ 62265 h 108963"/>
                    <a:gd name="connsiteX15" fmla="*/ 187906 w 187906"/>
                    <a:gd name="connsiteY15" fmla="*/ 54852 h 108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906" h="108963">
                      <a:moveTo>
                        <a:pt x="187906" y="54852"/>
                      </a:moveTo>
                      <a:lnTo>
                        <a:pt x="187906" y="45957"/>
                      </a:lnTo>
                      <a:lnTo>
                        <a:pt x="180865" y="45957"/>
                      </a:lnTo>
                      <a:lnTo>
                        <a:pt x="107110" y="3336"/>
                      </a:lnTo>
                      <a:cubicBezTo>
                        <a:pt x="99698" y="-1112"/>
                        <a:pt x="87467" y="-1112"/>
                        <a:pt x="80055" y="3336"/>
                      </a:cubicBezTo>
                      <a:lnTo>
                        <a:pt x="6301" y="46328"/>
                      </a:lnTo>
                      <a:lnTo>
                        <a:pt x="0" y="46328"/>
                      </a:lnTo>
                      <a:lnTo>
                        <a:pt x="0" y="54482"/>
                      </a:lnTo>
                      <a:lnTo>
                        <a:pt x="0" y="54482"/>
                      </a:lnTo>
                      <a:lnTo>
                        <a:pt x="0" y="54852"/>
                      </a:lnTo>
                      <a:lnTo>
                        <a:pt x="0" y="54852"/>
                      </a:lnTo>
                      <a:cubicBezTo>
                        <a:pt x="371" y="57447"/>
                        <a:pt x="2224" y="60041"/>
                        <a:pt x="5559" y="62265"/>
                      </a:cubicBezTo>
                      <a:lnTo>
                        <a:pt x="80796" y="105628"/>
                      </a:lnTo>
                      <a:cubicBezTo>
                        <a:pt x="88209" y="110075"/>
                        <a:pt x="100439" y="110075"/>
                        <a:pt x="108222" y="105628"/>
                      </a:cubicBezTo>
                      <a:lnTo>
                        <a:pt x="183088" y="62265"/>
                      </a:lnTo>
                      <a:cubicBezTo>
                        <a:pt x="186053" y="60782"/>
                        <a:pt x="187906" y="57817"/>
                        <a:pt x="187906" y="54852"/>
                      </a:cubicBez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18" name="任意多边形: 形状 1317">
                  <a:extLst>
                    <a:ext uri="{FF2B5EF4-FFF2-40B4-BE49-F238E27FC236}">
                      <a16:creationId xmlns:a16="http://schemas.microsoft.com/office/drawing/2014/main" id="{5618BC12-B127-4127-89A8-581893BF1D0D}"/>
                    </a:ext>
                  </a:extLst>
                </p:cNvPr>
                <p:cNvSpPr/>
                <p:nvPr/>
              </p:nvSpPr>
              <p:spPr>
                <a:xfrm>
                  <a:off x="8699170" y="4564240"/>
                  <a:ext cx="187906" cy="108963"/>
                </a:xfrm>
                <a:custGeom>
                  <a:avLst/>
                  <a:gdLst>
                    <a:gd name="connsiteX0" fmla="*/ 187906 w 187906"/>
                    <a:gd name="connsiteY0" fmla="*/ 54852 h 108963"/>
                    <a:gd name="connsiteX1" fmla="*/ 187906 w 187906"/>
                    <a:gd name="connsiteY1" fmla="*/ 45957 h 108963"/>
                    <a:gd name="connsiteX2" fmla="*/ 180865 w 187906"/>
                    <a:gd name="connsiteY2" fmla="*/ 45957 h 108963"/>
                    <a:gd name="connsiteX3" fmla="*/ 107110 w 187906"/>
                    <a:gd name="connsiteY3" fmla="*/ 3335 h 108963"/>
                    <a:gd name="connsiteX4" fmla="*/ 80055 w 187906"/>
                    <a:gd name="connsiteY4" fmla="*/ 3335 h 108963"/>
                    <a:gd name="connsiteX5" fmla="*/ 6301 w 187906"/>
                    <a:gd name="connsiteY5" fmla="*/ 46328 h 108963"/>
                    <a:gd name="connsiteX6" fmla="*/ 0 w 187906"/>
                    <a:gd name="connsiteY6" fmla="*/ 46328 h 108963"/>
                    <a:gd name="connsiteX7" fmla="*/ 0 w 187906"/>
                    <a:gd name="connsiteY7" fmla="*/ 54482 h 108963"/>
                    <a:gd name="connsiteX8" fmla="*/ 0 w 187906"/>
                    <a:gd name="connsiteY8" fmla="*/ 54482 h 108963"/>
                    <a:gd name="connsiteX9" fmla="*/ 0 w 187906"/>
                    <a:gd name="connsiteY9" fmla="*/ 54852 h 108963"/>
                    <a:gd name="connsiteX10" fmla="*/ 0 w 187906"/>
                    <a:gd name="connsiteY10" fmla="*/ 54852 h 108963"/>
                    <a:gd name="connsiteX11" fmla="*/ 5559 w 187906"/>
                    <a:gd name="connsiteY11" fmla="*/ 62265 h 108963"/>
                    <a:gd name="connsiteX12" fmla="*/ 80796 w 187906"/>
                    <a:gd name="connsiteY12" fmla="*/ 105628 h 108963"/>
                    <a:gd name="connsiteX13" fmla="*/ 108222 w 187906"/>
                    <a:gd name="connsiteY13" fmla="*/ 105628 h 108963"/>
                    <a:gd name="connsiteX14" fmla="*/ 183088 w 187906"/>
                    <a:gd name="connsiteY14" fmla="*/ 62265 h 108963"/>
                    <a:gd name="connsiteX15" fmla="*/ 187906 w 187906"/>
                    <a:gd name="connsiteY15" fmla="*/ 54852 h 108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906" h="108963">
                      <a:moveTo>
                        <a:pt x="187906" y="54852"/>
                      </a:moveTo>
                      <a:lnTo>
                        <a:pt x="187906" y="45957"/>
                      </a:lnTo>
                      <a:lnTo>
                        <a:pt x="180865" y="45957"/>
                      </a:lnTo>
                      <a:lnTo>
                        <a:pt x="107110" y="3335"/>
                      </a:lnTo>
                      <a:cubicBezTo>
                        <a:pt x="99698" y="-1112"/>
                        <a:pt x="87467" y="-1112"/>
                        <a:pt x="80055" y="3335"/>
                      </a:cubicBezTo>
                      <a:lnTo>
                        <a:pt x="6301" y="46328"/>
                      </a:lnTo>
                      <a:lnTo>
                        <a:pt x="0" y="46328"/>
                      </a:lnTo>
                      <a:lnTo>
                        <a:pt x="0" y="54482"/>
                      </a:lnTo>
                      <a:lnTo>
                        <a:pt x="0" y="54482"/>
                      </a:lnTo>
                      <a:lnTo>
                        <a:pt x="0" y="54852"/>
                      </a:lnTo>
                      <a:lnTo>
                        <a:pt x="0" y="54852"/>
                      </a:lnTo>
                      <a:cubicBezTo>
                        <a:pt x="371" y="57446"/>
                        <a:pt x="2224" y="60041"/>
                        <a:pt x="5559" y="62265"/>
                      </a:cubicBezTo>
                      <a:lnTo>
                        <a:pt x="80796" y="105628"/>
                      </a:lnTo>
                      <a:cubicBezTo>
                        <a:pt x="88209" y="110075"/>
                        <a:pt x="100439" y="110075"/>
                        <a:pt x="108222" y="105628"/>
                      </a:cubicBezTo>
                      <a:lnTo>
                        <a:pt x="183088" y="62265"/>
                      </a:lnTo>
                      <a:cubicBezTo>
                        <a:pt x="186053" y="60412"/>
                        <a:pt x="187906" y="57817"/>
                        <a:pt x="187906" y="54852"/>
                      </a:cubicBez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19" name="任意多边形: 形状 1318">
                  <a:extLst>
                    <a:ext uri="{FF2B5EF4-FFF2-40B4-BE49-F238E27FC236}">
                      <a16:creationId xmlns:a16="http://schemas.microsoft.com/office/drawing/2014/main" id="{88830C1F-1F0E-43E2-A476-6920BA899CFA}"/>
                    </a:ext>
                  </a:extLst>
                </p:cNvPr>
                <p:cNvSpPr/>
                <p:nvPr/>
              </p:nvSpPr>
              <p:spPr>
                <a:xfrm>
                  <a:off x="8816287" y="4496045"/>
                  <a:ext cx="187906" cy="108963"/>
                </a:xfrm>
                <a:custGeom>
                  <a:avLst/>
                  <a:gdLst>
                    <a:gd name="connsiteX0" fmla="*/ 187906 w 187906"/>
                    <a:gd name="connsiteY0" fmla="*/ 54852 h 108963"/>
                    <a:gd name="connsiteX1" fmla="*/ 187906 w 187906"/>
                    <a:gd name="connsiteY1" fmla="*/ 45957 h 108963"/>
                    <a:gd name="connsiteX2" fmla="*/ 180864 w 187906"/>
                    <a:gd name="connsiteY2" fmla="*/ 45957 h 108963"/>
                    <a:gd name="connsiteX3" fmla="*/ 107110 w 187906"/>
                    <a:gd name="connsiteY3" fmla="*/ 3336 h 108963"/>
                    <a:gd name="connsiteX4" fmla="*/ 80055 w 187906"/>
                    <a:gd name="connsiteY4" fmla="*/ 3336 h 108963"/>
                    <a:gd name="connsiteX5" fmla="*/ 6301 w 187906"/>
                    <a:gd name="connsiteY5" fmla="*/ 46328 h 108963"/>
                    <a:gd name="connsiteX6" fmla="*/ 0 w 187906"/>
                    <a:gd name="connsiteY6" fmla="*/ 46328 h 108963"/>
                    <a:gd name="connsiteX7" fmla="*/ 0 w 187906"/>
                    <a:gd name="connsiteY7" fmla="*/ 54482 h 108963"/>
                    <a:gd name="connsiteX8" fmla="*/ 0 w 187906"/>
                    <a:gd name="connsiteY8" fmla="*/ 54482 h 108963"/>
                    <a:gd name="connsiteX9" fmla="*/ 0 w 187906"/>
                    <a:gd name="connsiteY9" fmla="*/ 54852 h 108963"/>
                    <a:gd name="connsiteX10" fmla="*/ 0 w 187906"/>
                    <a:gd name="connsiteY10" fmla="*/ 54852 h 108963"/>
                    <a:gd name="connsiteX11" fmla="*/ 5559 w 187906"/>
                    <a:gd name="connsiteY11" fmla="*/ 62265 h 108963"/>
                    <a:gd name="connsiteX12" fmla="*/ 80796 w 187906"/>
                    <a:gd name="connsiteY12" fmla="*/ 105628 h 108963"/>
                    <a:gd name="connsiteX13" fmla="*/ 108222 w 187906"/>
                    <a:gd name="connsiteY13" fmla="*/ 105628 h 108963"/>
                    <a:gd name="connsiteX14" fmla="*/ 183088 w 187906"/>
                    <a:gd name="connsiteY14" fmla="*/ 62265 h 108963"/>
                    <a:gd name="connsiteX15" fmla="*/ 187906 w 187906"/>
                    <a:gd name="connsiteY15" fmla="*/ 54852 h 108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906" h="108963">
                      <a:moveTo>
                        <a:pt x="187906" y="54852"/>
                      </a:moveTo>
                      <a:lnTo>
                        <a:pt x="187906" y="45957"/>
                      </a:lnTo>
                      <a:lnTo>
                        <a:pt x="180864" y="45957"/>
                      </a:lnTo>
                      <a:lnTo>
                        <a:pt x="107110" y="3336"/>
                      </a:lnTo>
                      <a:cubicBezTo>
                        <a:pt x="99698" y="-1112"/>
                        <a:pt x="87467" y="-1112"/>
                        <a:pt x="80055" y="3336"/>
                      </a:cubicBezTo>
                      <a:lnTo>
                        <a:pt x="6301" y="46328"/>
                      </a:lnTo>
                      <a:lnTo>
                        <a:pt x="0" y="46328"/>
                      </a:lnTo>
                      <a:lnTo>
                        <a:pt x="0" y="54482"/>
                      </a:lnTo>
                      <a:lnTo>
                        <a:pt x="0" y="54482"/>
                      </a:lnTo>
                      <a:lnTo>
                        <a:pt x="0" y="54852"/>
                      </a:lnTo>
                      <a:lnTo>
                        <a:pt x="0" y="54852"/>
                      </a:lnTo>
                      <a:cubicBezTo>
                        <a:pt x="371" y="57447"/>
                        <a:pt x="2224" y="60041"/>
                        <a:pt x="5559" y="62265"/>
                      </a:cubicBezTo>
                      <a:lnTo>
                        <a:pt x="80796" y="105628"/>
                      </a:lnTo>
                      <a:cubicBezTo>
                        <a:pt x="88208" y="110075"/>
                        <a:pt x="100439" y="110075"/>
                        <a:pt x="108222" y="105628"/>
                      </a:cubicBezTo>
                      <a:lnTo>
                        <a:pt x="183088" y="62265"/>
                      </a:lnTo>
                      <a:cubicBezTo>
                        <a:pt x="186053" y="60782"/>
                        <a:pt x="187906" y="57817"/>
                        <a:pt x="187906" y="54852"/>
                      </a:cubicBez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20" name="任意多边形: 形状 1319">
                  <a:extLst>
                    <a:ext uri="{FF2B5EF4-FFF2-40B4-BE49-F238E27FC236}">
                      <a16:creationId xmlns:a16="http://schemas.microsoft.com/office/drawing/2014/main" id="{D06EEEB9-85B4-40C9-9426-0D78BD8EDA08}"/>
                    </a:ext>
                  </a:extLst>
                </p:cNvPr>
                <p:cNvSpPr/>
                <p:nvPr/>
              </p:nvSpPr>
              <p:spPr>
                <a:xfrm>
                  <a:off x="8933404" y="4428221"/>
                  <a:ext cx="187906" cy="108963"/>
                </a:xfrm>
                <a:custGeom>
                  <a:avLst/>
                  <a:gdLst>
                    <a:gd name="connsiteX0" fmla="*/ 187906 w 187906"/>
                    <a:gd name="connsiteY0" fmla="*/ 54852 h 108963"/>
                    <a:gd name="connsiteX1" fmla="*/ 187906 w 187906"/>
                    <a:gd name="connsiteY1" fmla="*/ 45957 h 108963"/>
                    <a:gd name="connsiteX2" fmla="*/ 180864 w 187906"/>
                    <a:gd name="connsiteY2" fmla="*/ 45957 h 108963"/>
                    <a:gd name="connsiteX3" fmla="*/ 107110 w 187906"/>
                    <a:gd name="connsiteY3" fmla="*/ 3336 h 108963"/>
                    <a:gd name="connsiteX4" fmla="*/ 80055 w 187906"/>
                    <a:gd name="connsiteY4" fmla="*/ 3336 h 108963"/>
                    <a:gd name="connsiteX5" fmla="*/ 6301 w 187906"/>
                    <a:gd name="connsiteY5" fmla="*/ 46328 h 108963"/>
                    <a:gd name="connsiteX6" fmla="*/ 0 w 187906"/>
                    <a:gd name="connsiteY6" fmla="*/ 46328 h 108963"/>
                    <a:gd name="connsiteX7" fmla="*/ 0 w 187906"/>
                    <a:gd name="connsiteY7" fmla="*/ 54482 h 108963"/>
                    <a:gd name="connsiteX8" fmla="*/ 0 w 187906"/>
                    <a:gd name="connsiteY8" fmla="*/ 54482 h 108963"/>
                    <a:gd name="connsiteX9" fmla="*/ 0 w 187906"/>
                    <a:gd name="connsiteY9" fmla="*/ 54852 h 108963"/>
                    <a:gd name="connsiteX10" fmla="*/ 0 w 187906"/>
                    <a:gd name="connsiteY10" fmla="*/ 54852 h 108963"/>
                    <a:gd name="connsiteX11" fmla="*/ 5559 w 187906"/>
                    <a:gd name="connsiteY11" fmla="*/ 62265 h 108963"/>
                    <a:gd name="connsiteX12" fmla="*/ 80796 w 187906"/>
                    <a:gd name="connsiteY12" fmla="*/ 105628 h 108963"/>
                    <a:gd name="connsiteX13" fmla="*/ 108222 w 187906"/>
                    <a:gd name="connsiteY13" fmla="*/ 105628 h 108963"/>
                    <a:gd name="connsiteX14" fmla="*/ 183088 w 187906"/>
                    <a:gd name="connsiteY14" fmla="*/ 62265 h 108963"/>
                    <a:gd name="connsiteX15" fmla="*/ 187906 w 187906"/>
                    <a:gd name="connsiteY15" fmla="*/ 54852 h 108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906" h="108963">
                      <a:moveTo>
                        <a:pt x="187906" y="54852"/>
                      </a:moveTo>
                      <a:lnTo>
                        <a:pt x="187906" y="45957"/>
                      </a:lnTo>
                      <a:lnTo>
                        <a:pt x="180864" y="45957"/>
                      </a:lnTo>
                      <a:lnTo>
                        <a:pt x="107110" y="3336"/>
                      </a:lnTo>
                      <a:cubicBezTo>
                        <a:pt x="99698" y="-1112"/>
                        <a:pt x="87467" y="-1112"/>
                        <a:pt x="80055" y="3336"/>
                      </a:cubicBezTo>
                      <a:lnTo>
                        <a:pt x="6301" y="46328"/>
                      </a:lnTo>
                      <a:lnTo>
                        <a:pt x="0" y="46328"/>
                      </a:lnTo>
                      <a:lnTo>
                        <a:pt x="0" y="54482"/>
                      </a:lnTo>
                      <a:lnTo>
                        <a:pt x="0" y="54482"/>
                      </a:lnTo>
                      <a:lnTo>
                        <a:pt x="0" y="54852"/>
                      </a:lnTo>
                      <a:lnTo>
                        <a:pt x="0" y="54852"/>
                      </a:lnTo>
                      <a:cubicBezTo>
                        <a:pt x="370" y="57447"/>
                        <a:pt x="2224" y="60041"/>
                        <a:pt x="5559" y="62265"/>
                      </a:cubicBezTo>
                      <a:lnTo>
                        <a:pt x="80796" y="105628"/>
                      </a:lnTo>
                      <a:cubicBezTo>
                        <a:pt x="88208" y="110075"/>
                        <a:pt x="100439" y="110075"/>
                        <a:pt x="108222" y="105628"/>
                      </a:cubicBezTo>
                      <a:lnTo>
                        <a:pt x="183088" y="62265"/>
                      </a:lnTo>
                      <a:cubicBezTo>
                        <a:pt x="186053" y="60412"/>
                        <a:pt x="187906" y="57447"/>
                        <a:pt x="187906" y="54852"/>
                      </a:cubicBez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21" name="任意多边形: 形状 1320">
                  <a:extLst>
                    <a:ext uri="{FF2B5EF4-FFF2-40B4-BE49-F238E27FC236}">
                      <a16:creationId xmlns:a16="http://schemas.microsoft.com/office/drawing/2014/main" id="{A17D6A51-DF42-4F26-BFFA-DB2DBDADCF29}"/>
                    </a:ext>
                  </a:extLst>
                </p:cNvPr>
                <p:cNvSpPr/>
                <p:nvPr/>
              </p:nvSpPr>
              <p:spPr>
                <a:xfrm>
                  <a:off x="9050521" y="4360027"/>
                  <a:ext cx="187906" cy="108963"/>
                </a:xfrm>
                <a:custGeom>
                  <a:avLst/>
                  <a:gdLst>
                    <a:gd name="connsiteX0" fmla="*/ 187906 w 187906"/>
                    <a:gd name="connsiteY0" fmla="*/ 54852 h 108963"/>
                    <a:gd name="connsiteX1" fmla="*/ 187906 w 187906"/>
                    <a:gd name="connsiteY1" fmla="*/ 45957 h 108963"/>
                    <a:gd name="connsiteX2" fmla="*/ 180865 w 187906"/>
                    <a:gd name="connsiteY2" fmla="*/ 45957 h 108963"/>
                    <a:gd name="connsiteX3" fmla="*/ 107110 w 187906"/>
                    <a:gd name="connsiteY3" fmla="*/ 3336 h 108963"/>
                    <a:gd name="connsiteX4" fmla="*/ 80055 w 187906"/>
                    <a:gd name="connsiteY4" fmla="*/ 3336 h 108963"/>
                    <a:gd name="connsiteX5" fmla="*/ 6301 w 187906"/>
                    <a:gd name="connsiteY5" fmla="*/ 46328 h 108963"/>
                    <a:gd name="connsiteX6" fmla="*/ 0 w 187906"/>
                    <a:gd name="connsiteY6" fmla="*/ 46328 h 108963"/>
                    <a:gd name="connsiteX7" fmla="*/ 0 w 187906"/>
                    <a:gd name="connsiteY7" fmla="*/ 54482 h 108963"/>
                    <a:gd name="connsiteX8" fmla="*/ 0 w 187906"/>
                    <a:gd name="connsiteY8" fmla="*/ 54482 h 108963"/>
                    <a:gd name="connsiteX9" fmla="*/ 0 w 187906"/>
                    <a:gd name="connsiteY9" fmla="*/ 54852 h 108963"/>
                    <a:gd name="connsiteX10" fmla="*/ 0 w 187906"/>
                    <a:gd name="connsiteY10" fmla="*/ 54852 h 108963"/>
                    <a:gd name="connsiteX11" fmla="*/ 5559 w 187906"/>
                    <a:gd name="connsiteY11" fmla="*/ 62265 h 108963"/>
                    <a:gd name="connsiteX12" fmla="*/ 80796 w 187906"/>
                    <a:gd name="connsiteY12" fmla="*/ 105628 h 108963"/>
                    <a:gd name="connsiteX13" fmla="*/ 108222 w 187906"/>
                    <a:gd name="connsiteY13" fmla="*/ 105628 h 108963"/>
                    <a:gd name="connsiteX14" fmla="*/ 183088 w 187906"/>
                    <a:gd name="connsiteY14" fmla="*/ 62265 h 108963"/>
                    <a:gd name="connsiteX15" fmla="*/ 187906 w 187906"/>
                    <a:gd name="connsiteY15" fmla="*/ 54852 h 108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906" h="108963">
                      <a:moveTo>
                        <a:pt x="187906" y="54852"/>
                      </a:moveTo>
                      <a:lnTo>
                        <a:pt x="187906" y="45957"/>
                      </a:lnTo>
                      <a:lnTo>
                        <a:pt x="180865" y="45957"/>
                      </a:lnTo>
                      <a:lnTo>
                        <a:pt x="107110" y="3336"/>
                      </a:lnTo>
                      <a:cubicBezTo>
                        <a:pt x="99698" y="-1112"/>
                        <a:pt x="87467" y="-1112"/>
                        <a:pt x="80055" y="3336"/>
                      </a:cubicBezTo>
                      <a:lnTo>
                        <a:pt x="6301" y="46328"/>
                      </a:lnTo>
                      <a:lnTo>
                        <a:pt x="0" y="46328"/>
                      </a:lnTo>
                      <a:lnTo>
                        <a:pt x="0" y="54482"/>
                      </a:lnTo>
                      <a:lnTo>
                        <a:pt x="0" y="54482"/>
                      </a:lnTo>
                      <a:lnTo>
                        <a:pt x="0" y="54852"/>
                      </a:lnTo>
                      <a:lnTo>
                        <a:pt x="0" y="54852"/>
                      </a:lnTo>
                      <a:cubicBezTo>
                        <a:pt x="371" y="57447"/>
                        <a:pt x="2224" y="60041"/>
                        <a:pt x="5559" y="62265"/>
                      </a:cubicBezTo>
                      <a:lnTo>
                        <a:pt x="80796" y="105628"/>
                      </a:lnTo>
                      <a:cubicBezTo>
                        <a:pt x="88209" y="110075"/>
                        <a:pt x="100439" y="110075"/>
                        <a:pt x="108222" y="105628"/>
                      </a:cubicBezTo>
                      <a:lnTo>
                        <a:pt x="183088" y="62265"/>
                      </a:lnTo>
                      <a:cubicBezTo>
                        <a:pt x="186053" y="60411"/>
                        <a:pt x="187906" y="57817"/>
                        <a:pt x="187906" y="54852"/>
                      </a:cubicBez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22" name="任意多边形: 形状 1321">
                  <a:extLst>
                    <a:ext uri="{FF2B5EF4-FFF2-40B4-BE49-F238E27FC236}">
                      <a16:creationId xmlns:a16="http://schemas.microsoft.com/office/drawing/2014/main" id="{1B6701B9-EE63-492C-9CAD-A491ECC7DC25}"/>
                    </a:ext>
                  </a:extLst>
                </p:cNvPr>
                <p:cNvSpPr/>
                <p:nvPr/>
              </p:nvSpPr>
              <p:spPr>
                <a:xfrm>
                  <a:off x="9167638" y="4291832"/>
                  <a:ext cx="187906" cy="108963"/>
                </a:xfrm>
                <a:custGeom>
                  <a:avLst/>
                  <a:gdLst>
                    <a:gd name="connsiteX0" fmla="*/ 187906 w 187906"/>
                    <a:gd name="connsiteY0" fmla="*/ 54852 h 108963"/>
                    <a:gd name="connsiteX1" fmla="*/ 187906 w 187906"/>
                    <a:gd name="connsiteY1" fmla="*/ 45957 h 108963"/>
                    <a:gd name="connsiteX2" fmla="*/ 180864 w 187906"/>
                    <a:gd name="connsiteY2" fmla="*/ 45957 h 108963"/>
                    <a:gd name="connsiteX3" fmla="*/ 107110 w 187906"/>
                    <a:gd name="connsiteY3" fmla="*/ 3336 h 108963"/>
                    <a:gd name="connsiteX4" fmla="*/ 80055 w 187906"/>
                    <a:gd name="connsiteY4" fmla="*/ 3336 h 108963"/>
                    <a:gd name="connsiteX5" fmla="*/ 6301 w 187906"/>
                    <a:gd name="connsiteY5" fmla="*/ 46328 h 108963"/>
                    <a:gd name="connsiteX6" fmla="*/ 0 w 187906"/>
                    <a:gd name="connsiteY6" fmla="*/ 46328 h 108963"/>
                    <a:gd name="connsiteX7" fmla="*/ 0 w 187906"/>
                    <a:gd name="connsiteY7" fmla="*/ 54482 h 108963"/>
                    <a:gd name="connsiteX8" fmla="*/ 0 w 187906"/>
                    <a:gd name="connsiteY8" fmla="*/ 54482 h 108963"/>
                    <a:gd name="connsiteX9" fmla="*/ 0 w 187906"/>
                    <a:gd name="connsiteY9" fmla="*/ 54852 h 108963"/>
                    <a:gd name="connsiteX10" fmla="*/ 0 w 187906"/>
                    <a:gd name="connsiteY10" fmla="*/ 54852 h 108963"/>
                    <a:gd name="connsiteX11" fmla="*/ 5559 w 187906"/>
                    <a:gd name="connsiteY11" fmla="*/ 62265 h 108963"/>
                    <a:gd name="connsiteX12" fmla="*/ 80796 w 187906"/>
                    <a:gd name="connsiteY12" fmla="*/ 105628 h 108963"/>
                    <a:gd name="connsiteX13" fmla="*/ 108222 w 187906"/>
                    <a:gd name="connsiteY13" fmla="*/ 105628 h 108963"/>
                    <a:gd name="connsiteX14" fmla="*/ 183088 w 187906"/>
                    <a:gd name="connsiteY14" fmla="*/ 62265 h 108963"/>
                    <a:gd name="connsiteX15" fmla="*/ 187906 w 187906"/>
                    <a:gd name="connsiteY15" fmla="*/ 54852 h 108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906" h="108963">
                      <a:moveTo>
                        <a:pt x="187906" y="54852"/>
                      </a:moveTo>
                      <a:lnTo>
                        <a:pt x="187906" y="45957"/>
                      </a:lnTo>
                      <a:lnTo>
                        <a:pt x="180864" y="45957"/>
                      </a:lnTo>
                      <a:lnTo>
                        <a:pt x="107110" y="3336"/>
                      </a:lnTo>
                      <a:cubicBezTo>
                        <a:pt x="99698" y="-1112"/>
                        <a:pt x="87467" y="-1112"/>
                        <a:pt x="80055" y="3336"/>
                      </a:cubicBezTo>
                      <a:lnTo>
                        <a:pt x="6301" y="46328"/>
                      </a:lnTo>
                      <a:lnTo>
                        <a:pt x="0" y="46328"/>
                      </a:lnTo>
                      <a:lnTo>
                        <a:pt x="0" y="54482"/>
                      </a:lnTo>
                      <a:lnTo>
                        <a:pt x="0" y="54482"/>
                      </a:lnTo>
                      <a:lnTo>
                        <a:pt x="0" y="54852"/>
                      </a:lnTo>
                      <a:lnTo>
                        <a:pt x="0" y="54852"/>
                      </a:lnTo>
                      <a:cubicBezTo>
                        <a:pt x="370" y="57447"/>
                        <a:pt x="2224" y="60041"/>
                        <a:pt x="5559" y="62265"/>
                      </a:cubicBezTo>
                      <a:lnTo>
                        <a:pt x="80796" y="105628"/>
                      </a:lnTo>
                      <a:cubicBezTo>
                        <a:pt x="88208" y="110075"/>
                        <a:pt x="100439" y="110075"/>
                        <a:pt x="108222" y="105628"/>
                      </a:cubicBezTo>
                      <a:lnTo>
                        <a:pt x="183088" y="62265"/>
                      </a:lnTo>
                      <a:cubicBezTo>
                        <a:pt x="186053" y="60782"/>
                        <a:pt x="187906" y="57817"/>
                        <a:pt x="187906" y="54852"/>
                      </a:cubicBez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23" name="任意多边形: 形状 1322">
                  <a:extLst>
                    <a:ext uri="{FF2B5EF4-FFF2-40B4-BE49-F238E27FC236}">
                      <a16:creationId xmlns:a16="http://schemas.microsoft.com/office/drawing/2014/main" id="{C65B64A8-6F4F-44F9-AAD8-1066DB067EED}"/>
                    </a:ext>
                  </a:extLst>
                </p:cNvPr>
                <p:cNvSpPr/>
                <p:nvPr/>
              </p:nvSpPr>
              <p:spPr>
                <a:xfrm>
                  <a:off x="9292909" y="4355579"/>
                  <a:ext cx="187953" cy="108963"/>
                </a:xfrm>
                <a:custGeom>
                  <a:avLst/>
                  <a:gdLst>
                    <a:gd name="connsiteX0" fmla="*/ 187906 w 187953"/>
                    <a:gd name="connsiteY0" fmla="*/ 54852 h 108963"/>
                    <a:gd name="connsiteX1" fmla="*/ 187906 w 187953"/>
                    <a:gd name="connsiteY1" fmla="*/ 45957 h 108963"/>
                    <a:gd name="connsiteX2" fmla="*/ 180864 w 187953"/>
                    <a:gd name="connsiteY2" fmla="*/ 45957 h 108963"/>
                    <a:gd name="connsiteX3" fmla="*/ 107110 w 187953"/>
                    <a:gd name="connsiteY3" fmla="*/ 3336 h 108963"/>
                    <a:gd name="connsiteX4" fmla="*/ 80055 w 187953"/>
                    <a:gd name="connsiteY4" fmla="*/ 3336 h 108963"/>
                    <a:gd name="connsiteX5" fmla="*/ 6301 w 187953"/>
                    <a:gd name="connsiteY5" fmla="*/ 46328 h 108963"/>
                    <a:gd name="connsiteX6" fmla="*/ 0 w 187953"/>
                    <a:gd name="connsiteY6" fmla="*/ 46328 h 108963"/>
                    <a:gd name="connsiteX7" fmla="*/ 0 w 187953"/>
                    <a:gd name="connsiteY7" fmla="*/ 54482 h 108963"/>
                    <a:gd name="connsiteX8" fmla="*/ 0 w 187953"/>
                    <a:gd name="connsiteY8" fmla="*/ 54482 h 108963"/>
                    <a:gd name="connsiteX9" fmla="*/ 0 w 187953"/>
                    <a:gd name="connsiteY9" fmla="*/ 54852 h 108963"/>
                    <a:gd name="connsiteX10" fmla="*/ 0 w 187953"/>
                    <a:gd name="connsiteY10" fmla="*/ 54852 h 108963"/>
                    <a:gd name="connsiteX11" fmla="*/ 5559 w 187953"/>
                    <a:gd name="connsiteY11" fmla="*/ 62265 h 108963"/>
                    <a:gd name="connsiteX12" fmla="*/ 80796 w 187953"/>
                    <a:gd name="connsiteY12" fmla="*/ 105628 h 108963"/>
                    <a:gd name="connsiteX13" fmla="*/ 108222 w 187953"/>
                    <a:gd name="connsiteY13" fmla="*/ 105628 h 108963"/>
                    <a:gd name="connsiteX14" fmla="*/ 183088 w 187953"/>
                    <a:gd name="connsiteY14" fmla="*/ 62265 h 108963"/>
                    <a:gd name="connsiteX15" fmla="*/ 187906 w 187953"/>
                    <a:gd name="connsiteY15" fmla="*/ 54852 h 108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953" h="108963">
                      <a:moveTo>
                        <a:pt x="187906" y="54852"/>
                      </a:moveTo>
                      <a:lnTo>
                        <a:pt x="187906" y="45957"/>
                      </a:lnTo>
                      <a:lnTo>
                        <a:pt x="180864" y="45957"/>
                      </a:lnTo>
                      <a:lnTo>
                        <a:pt x="107110" y="3336"/>
                      </a:lnTo>
                      <a:cubicBezTo>
                        <a:pt x="99698" y="-1112"/>
                        <a:pt x="87467" y="-1112"/>
                        <a:pt x="80055" y="3336"/>
                      </a:cubicBezTo>
                      <a:lnTo>
                        <a:pt x="6301" y="46328"/>
                      </a:lnTo>
                      <a:lnTo>
                        <a:pt x="0" y="46328"/>
                      </a:lnTo>
                      <a:lnTo>
                        <a:pt x="0" y="54482"/>
                      </a:lnTo>
                      <a:lnTo>
                        <a:pt x="0" y="54482"/>
                      </a:lnTo>
                      <a:lnTo>
                        <a:pt x="0" y="54852"/>
                      </a:lnTo>
                      <a:lnTo>
                        <a:pt x="0" y="54852"/>
                      </a:lnTo>
                      <a:cubicBezTo>
                        <a:pt x="371" y="57447"/>
                        <a:pt x="2224" y="60041"/>
                        <a:pt x="5559" y="62265"/>
                      </a:cubicBezTo>
                      <a:lnTo>
                        <a:pt x="80796" y="105628"/>
                      </a:lnTo>
                      <a:cubicBezTo>
                        <a:pt x="88208" y="110075"/>
                        <a:pt x="100439" y="110075"/>
                        <a:pt x="108222" y="105628"/>
                      </a:cubicBezTo>
                      <a:lnTo>
                        <a:pt x="183088" y="62265"/>
                      </a:lnTo>
                      <a:cubicBezTo>
                        <a:pt x="186424" y="60782"/>
                        <a:pt x="188277" y="57817"/>
                        <a:pt x="187906" y="54852"/>
                      </a:cubicBez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24" name="任意多边形: 形状 1323">
                  <a:extLst>
                    <a:ext uri="{FF2B5EF4-FFF2-40B4-BE49-F238E27FC236}">
                      <a16:creationId xmlns:a16="http://schemas.microsoft.com/office/drawing/2014/main" id="{6969169D-B0D8-4F97-9D3B-7E7F96F97643}"/>
                    </a:ext>
                  </a:extLst>
                </p:cNvPr>
                <p:cNvSpPr/>
                <p:nvPr/>
              </p:nvSpPr>
              <p:spPr>
                <a:xfrm>
                  <a:off x="9410026" y="4287384"/>
                  <a:ext cx="187953" cy="108963"/>
                </a:xfrm>
                <a:custGeom>
                  <a:avLst/>
                  <a:gdLst>
                    <a:gd name="connsiteX0" fmla="*/ 187906 w 187953"/>
                    <a:gd name="connsiteY0" fmla="*/ 54852 h 108963"/>
                    <a:gd name="connsiteX1" fmla="*/ 187906 w 187953"/>
                    <a:gd name="connsiteY1" fmla="*/ 45957 h 108963"/>
                    <a:gd name="connsiteX2" fmla="*/ 180864 w 187953"/>
                    <a:gd name="connsiteY2" fmla="*/ 45957 h 108963"/>
                    <a:gd name="connsiteX3" fmla="*/ 107110 w 187953"/>
                    <a:gd name="connsiteY3" fmla="*/ 3335 h 108963"/>
                    <a:gd name="connsiteX4" fmla="*/ 80055 w 187953"/>
                    <a:gd name="connsiteY4" fmla="*/ 3335 h 108963"/>
                    <a:gd name="connsiteX5" fmla="*/ 6301 w 187953"/>
                    <a:gd name="connsiteY5" fmla="*/ 46328 h 108963"/>
                    <a:gd name="connsiteX6" fmla="*/ 0 w 187953"/>
                    <a:gd name="connsiteY6" fmla="*/ 46328 h 108963"/>
                    <a:gd name="connsiteX7" fmla="*/ 0 w 187953"/>
                    <a:gd name="connsiteY7" fmla="*/ 54482 h 108963"/>
                    <a:gd name="connsiteX8" fmla="*/ 0 w 187953"/>
                    <a:gd name="connsiteY8" fmla="*/ 54482 h 108963"/>
                    <a:gd name="connsiteX9" fmla="*/ 0 w 187953"/>
                    <a:gd name="connsiteY9" fmla="*/ 54852 h 108963"/>
                    <a:gd name="connsiteX10" fmla="*/ 0 w 187953"/>
                    <a:gd name="connsiteY10" fmla="*/ 54852 h 108963"/>
                    <a:gd name="connsiteX11" fmla="*/ 5559 w 187953"/>
                    <a:gd name="connsiteY11" fmla="*/ 62265 h 108963"/>
                    <a:gd name="connsiteX12" fmla="*/ 80796 w 187953"/>
                    <a:gd name="connsiteY12" fmla="*/ 105628 h 108963"/>
                    <a:gd name="connsiteX13" fmla="*/ 108222 w 187953"/>
                    <a:gd name="connsiteY13" fmla="*/ 105628 h 108963"/>
                    <a:gd name="connsiteX14" fmla="*/ 183088 w 187953"/>
                    <a:gd name="connsiteY14" fmla="*/ 62265 h 108963"/>
                    <a:gd name="connsiteX15" fmla="*/ 187906 w 187953"/>
                    <a:gd name="connsiteY15" fmla="*/ 54852 h 108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953" h="108963">
                      <a:moveTo>
                        <a:pt x="187906" y="54852"/>
                      </a:moveTo>
                      <a:lnTo>
                        <a:pt x="187906" y="45957"/>
                      </a:lnTo>
                      <a:lnTo>
                        <a:pt x="180864" y="45957"/>
                      </a:lnTo>
                      <a:lnTo>
                        <a:pt x="107110" y="3335"/>
                      </a:lnTo>
                      <a:cubicBezTo>
                        <a:pt x="99698" y="-1112"/>
                        <a:pt x="87467" y="-1112"/>
                        <a:pt x="80055" y="3335"/>
                      </a:cubicBezTo>
                      <a:lnTo>
                        <a:pt x="6301" y="46328"/>
                      </a:lnTo>
                      <a:lnTo>
                        <a:pt x="0" y="46328"/>
                      </a:lnTo>
                      <a:lnTo>
                        <a:pt x="0" y="54482"/>
                      </a:lnTo>
                      <a:lnTo>
                        <a:pt x="0" y="54482"/>
                      </a:lnTo>
                      <a:lnTo>
                        <a:pt x="0" y="54852"/>
                      </a:lnTo>
                      <a:lnTo>
                        <a:pt x="0" y="54852"/>
                      </a:lnTo>
                      <a:cubicBezTo>
                        <a:pt x="370" y="57447"/>
                        <a:pt x="2224" y="60041"/>
                        <a:pt x="5559" y="62265"/>
                      </a:cubicBezTo>
                      <a:lnTo>
                        <a:pt x="80796" y="105628"/>
                      </a:lnTo>
                      <a:cubicBezTo>
                        <a:pt x="88208" y="110075"/>
                        <a:pt x="100439" y="110075"/>
                        <a:pt x="108222" y="105628"/>
                      </a:cubicBezTo>
                      <a:lnTo>
                        <a:pt x="183088" y="62265"/>
                      </a:lnTo>
                      <a:cubicBezTo>
                        <a:pt x="186424" y="60782"/>
                        <a:pt x="188277" y="57817"/>
                        <a:pt x="187906" y="54852"/>
                      </a:cubicBez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25" name="任意多边形: 形状 1324">
                  <a:extLst>
                    <a:ext uri="{FF2B5EF4-FFF2-40B4-BE49-F238E27FC236}">
                      <a16:creationId xmlns:a16="http://schemas.microsoft.com/office/drawing/2014/main" id="{96FD798B-5304-4DE4-9BF2-13EE4FA1B51D}"/>
                    </a:ext>
                  </a:extLst>
                </p:cNvPr>
                <p:cNvSpPr/>
                <p:nvPr/>
              </p:nvSpPr>
              <p:spPr>
                <a:xfrm>
                  <a:off x="9647226" y="4149883"/>
                  <a:ext cx="187906" cy="108963"/>
                </a:xfrm>
                <a:custGeom>
                  <a:avLst/>
                  <a:gdLst>
                    <a:gd name="connsiteX0" fmla="*/ 187906 w 187906"/>
                    <a:gd name="connsiteY0" fmla="*/ 54852 h 108963"/>
                    <a:gd name="connsiteX1" fmla="*/ 187906 w 187906"/>
                    <a:gd name="connsiteY1" fmla="*/ 45957 h 108963"/>
                    <a:gd name="connsiteX2" fmla="*/ 180865 w 187906"/>
                    <a:gd name="connsiteY2" fmla="*/ 45957 h 108963"/>
                    <a:gd name="connsiteX3" fmla="*/ 107110 w 187906"/>
                    <a:gd name="connsiteY3" fmla="*/ 3335 h 108963"/>
                    <a:gd name="connsiteX4" fmla="*/ 80055 w 187906"/>
                    <a:gd name="connsiteY4" fmla="*/ 3335 h 108963"/>
                    <a:gd name="connsiteX5" fmla="*/ 6301 w 187906"/>
                    <a:gd name="connsiteY5" fmla="*/ 46328 h 108963"/>
                    <a:gd name="connsiteX6" fmla="*/ 0 w 187906"/>
                    <a:gd name="connsiteY6" fmla="*/ 46328 h 108963"/>
                    <a:gd name="connsiteX7" fmla="*/ 0 w 187906"/>
                    <a:gd name="connsiteY7" fmla="*/ 54482 h 108963"/>
                    <a:gd name="connsiteX8" fmla="*/ 0 w 187906"/>
                    <a:gd name="connsiteY8" fmla="*/ 54482 h 108963"/>
                    <a:gd name="connsiteX9" fmla="*/ 0 w 187906"/>
                    <a:gd name="connsiteY9" fmla="*/ 54852 h 108963"/>
                    <a:gd name="connsiteX10" fmla="*/ 0 w 187906"/>
                    <a:gd name="connsiteY10" fmla="*/ 54852 h 108963"/>
                    <a:gd name="connsiteX11" fmla="*/ 5559 w 187906"/>
                    <a:gd name="connsiteY11" fmla="*/ 62265 h 108963"/>
                    <a:gd name="connsiteX12" fmla="*/ 80796 w 187906"/>
                    <a:gd name="connsiteY12" fmla="*/ 105628 h 108963"/>
                    <a:gd name="connsiteX13" fmla="*/ 108222 w 187906"/>
                    <a:gd name="connsiteY13" fmla="*/ 105628 h 108963"/>
                    <a:gd name="connsiteX14" fmla="*/ 183088 w 187906"/>
                    <a:gd name="connsiteY14" fmla="*/ 62265 h 108963"/>
                    <a:gd name="connsiteX15" fmla="*/ 187906 w 187906"/>
                    <a:gd name="connsiteY15" fmla="*/ 54852 h 108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906" h="108963">
                      <a:moveTo>
                        <a:pt x="187906" y="54852"/>
                      </a:moveTo>
                      <a:lnTo>
                        <a:pt x="187906" y="45957"/>
                      </a:lnTo>
                      <a:lnTo>
                        <a:pt x="180865" y="45957"/>
                      </a:lnTo>
                      <a:lnTo>
                        <a:pt x="107110" y="3335"/>
                      </a:lnTo>
                      <a:cubicBezTo>
                        <a:pt x="99698" y="-1112"/>
                        <a:pt x="87467" y="-1112"/>
                        <a:pt x="80055" y="3335"/>
                      </a:cubicBezTo>
                      <a:lnTo>
                        <a:pt x="6301" y="46328"/>
                      </a:lnTo>
                      <a:lnTo>
                        <a:pt x="0" y="46328"/>
                      </a:lnTo>
                      <a:lnTo>
                        <a:pt x="0" y="54482"/>
                      </a:lnTo>
                      <a:lnTo>
                        <a:pt x="0" y="54482"/>
                      </a:lnTo>
                      <a:lnTo>
                        <a:pt x="0" y="54852"/>
                      </a:lnTo>
                      <a:lnTo>
                        <a:pt x="0" y="54852"/>
                      </a:lnTo>
                      <a:cubicBezTo>
                        <a:pt x="371" y="57446"/>
                        <a:pt x="2224" y="60041"/>
                        <a:pt x="5559" y="62265"/>
                      </a:cubicBezTo>
                      <a:lnTo>
                        <a:pt x="80796" y="105628"/>
                      </a:lnTo>
                      <a:cubicBezTo>
                        <a:pt x="88209" y="110075"/>
                        <a:pt x="100439" y="110075"/>
                        <a:pt x="108222" y="105628"/>
                      </a:cubicBezTo>
                      <a:lnTo>
                        <a:pt x="183088" y="62265"/>
                      </a:lnTo>
                      <a:cubicBezTo>
                        <a:pt x="186053" y="60412"/>
                        <a:pt x="187906" y="57446"/>
                        <a:pt x="187906" y="54852"/>
                      </a:cubicBez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26" name="任意多边形: 形状 1325">
                  <a:extLst>
                    <a:ext uri="{FF2B5EF4-FFF2-40B4-BE49-F238E27FC236}">
                      <a16:creationId xmlns:a16="http://schemas.microsoft.com/office/drawing/2014/main" id="{810149D1-AA51-4676-B397-609FB5A9578E}"/>
                    </a:ext>
                  </a:extLst>
                </p:cNvPr>
                <p:cNvSpPr/>
                <p:nvPr/>
              </p:nvSpPr>
              <p:spPr>
                <a:xfrm>
                  <a:off x="9518990" y="4081688"/>
                  <a:ext cx="199025" cy="114893"/>
                </a:xfrm>
                <a:custGeom>
                  <a:avLst/>
                  <a:gdLst>
                    <a:gd name="connsiteX0" fmla="*/ 191242 w 199025"/>
                    <a:gd name="connsiteY0" fmla="*/ 45957 h 114893"/>
                    <a:gd name="connsiteX1" fmla="*/ 117488 w 199025"/>
                    <a:gd name="connsiteY1" fmla="*/ 3336 h 114893"/>
                    <a:gd name="connsiteX2" fmla="*/ 90432 w 199025"/>
                    <a:gd name="connsiteY2" fmla="*/ 3336 h 114893"/>
                    <a:gd name="connsiteX3" fmla="*/ 80055 w 199025"/>
                    <a:gd name="connsiteY3" fmla="*/ 9266 h 114893"/>
                    <a:gd name="connsiteX4" fmla="*/ 80055 w 199025"/>
                    <a:gd name="connsiteY4" fmla="*/ 9266 h 114893"/>
                    <a:gd name="connsiteX5" fmla="*/ 16678 w 199025"/>
                    <a:gd name="connsiteY5" fmla="*/ 46328 h 114893"/>
                    <a:gd name="connsiteX6" fmla="*/ 10377 w 199025"/>
                    <a:gd name="connsiteY6" fmla="*/ 46328 h 114893"/>
                    <a:gd name="connsiteX7" fmla="*/ 10377 w 199025"/>
                    <a:gd name="connsiteY7" fmla="*/ 50034 h 114893"/>
                    <a:gd name="connsiteX8" fmla="*/ 6301 w 199025"/>
                    <a:gd name="connsiteY8" fmla="*/ 52258 h 114893"/>
                    <a:gd name="connsiteX9" fmla="*/ 0 w 199025"/>
                    <a:gd name="connsiteY9" fmla="*/ 52258 h 114893"/>
                    <a:gd name="connsiteX10" fmla="*/ 0 w 199025"/>
                    <a:gd name="connsiteY10" fmla="*/ 60412 h 114893"/>
                    <a:gd name="connsiteX11" fmla="*/ 0 w 199025"/>
                    <a:gd name="connsiteY11" fmla="*/ 60412 h 114893"/>
                    <a:gd name="connsiteX12" fmla="*/ 0 w 199025"/>
                    <a:gd name="connsiteY12" fmla="*/ 60782 h 114893"/>
                    <a:gd name="connsiteX13" fmla="*/ 0 w 199025"/>
                    <a:gd name="connsiteY13" fmla="*/ 60782 h 114893"/>
                    <a:gd name="connsiteX14" fmla="*/ 5559 w 199025"/>
                    <a:gd name="connsiteY14" fmla="*/ 68195 h 114893"/>
                    <a:gd name="connsiteX15" fmla="*/ 80796 w 199025"/>
                    <a:gd name="connsiteY15" fmla="*/ 111558 h 114893"/>
                    <a:gd name="connsiteX16" fmla="*/ 108222 w 199025"/>
                    <a:gd name="connsiteY16" fmla="*/ 111558 h 114893"/>
                    <a:gd name="connsiteX17" fmla="*/ 193466 w 199025"/>
                    <a:gd name="connsiteY17" fmla="*/ 61894 h 114893"/>
                    <a:gd name="connsiteX18" fmla="*/ 199025 w 199025"/>
                    <a:gd name="connsiteY18" fmla="*/ 54111 h 114893"/>
                    <a:gd name="connsiteX19" fmla="*/ 199025 w 199025"/>
                    <a:gd name="connsiteY19" fmla="*/ 45216 h 114893"/>
                    <a:gd name="connsiteX20" fmla="*/ 191242 w 199025"/>
                    <a:gd name="connsiteY20" fmla="*/ 45957 h 1148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99025" h="114893">
                      <a:moveTo>
                        <a:pt x="191242" y="45957"/>
                      </a:moveTo>
                      <a:lnTo>
                        <a:pt x="117488" y="3336"/>
                      </a:lnTo>
                      <a:cubicBezTo>
                        <a:pt x="110075" y="-1112"/>
                        <a:pt x="97845" y="-1112"/>
                        <a:pt x="90432" y="3336"/>
                      </a:cubicBezTo>
                      <a:lnTo>
                        <a:pt x="80055" y="9266"/>
                      </a:lnTo>
                      <a:lnTo>
                        <a:pt x="80055" y="9266"/>
                      </a:lnTo>
                      <a:lnTo>
                        <a:pt x="16678" y="46328"/>
                      </a:lnTo>
                      <a:lnTo>
                        <a:pt x="10377" y="46328"/>
                      </a:lnTo>
                      <a:lnTo>
                        <a:pt x="10377" y="50034"/>
                      </a:lnTo>
                      <a:lnTo>
                        <a:pt x="6301" y="52258"/>
                      </a:lnTo>
                      <a:lnTo>
                        <a:pt x="0" y="52258"/>
                      </a:lnTo>
                      <a:lnTo>
                        <a:pt x="0" y="60412"/>
                      </a:lnTo>
                      <a:lnTo>
                        <a:pt x="0" y="60412"/>
                      </a:lnTo>
                      <a:lnTo>
                        <a:pt x="0" y="60782"/>
                      </a:lnTo>
                      <a:lnTo>
                        <a:pt x="0" y="60782"/>
                      </a:lnTo>
                      <a:cubicBezTo>
                        <a:pt x="371" y="63377"/>
                        <a:pt x="2224" y="65971"/>
                        <a:pt x="5559" y="68195"/>
                      </a:cubicBezTo>
                      <a:lnTo>
                        <a:pt x="80796" y="111558"/>
                      </a:lnTo>
                      <a:cubicBezTo>
                        <a:pt x="88209" y="116005"/>
                        <a:pt x="100439" y="116005"/>
                        <a:pt x="108222" y="111558"/>
                      </a:cubicBezTo>
                      <a:lnTo>
                        <a:pt x="193466" y="61894"/>
                      </a:lnTo>
                      <a:cubicBezTo>
                        <a:pt x="197172" y="59670"/>
                        <a:pt x="199025" y="56705"/>
                        <a:pt x="199025" y="54111"/>
                      </a:cubicBezTo>
                      <a:lnTo>
                        <a:pt x="199025" y="45216"/>
                      </a:lnTo>
                      <a:lnTo>
                        <a:pt x="191242" y="45957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27" name="任意多边形: 形状 1326">
                  <a:extLst>
                    <a:ext uri="{FF2B5EF4-FFF2-40B4-BE49-F238E27FC236}">
                      <a16:creationId xmlns:a16="http://schemas.microsoft.com/office/drawing/2014/main" id="{D03AE11A-1287-4C2B-B889-7DE3DC4C9AF7}"/>
                    </a:ext>
                  </a:extLst>
                </p:cNvPr>
                <p:cNvSpPr/>
                <p:nvPr/>
              </p:nvSpPr>
              <p:spPr>
                <a:xfrm>
                  <a:off x="9284755" y="4224008"/>
                  <a:ext cx="187906" cy="108963"/>
                </a:xfrm>
                <a:custGeom>
                  <a:avLst/>
                  <a:gdLst>
                    <a:gd name="connsiteX0" fmla="*/ 187906 w 187906"/>
                    <a:gd name="connsiteY0" fmla="*/ 54852 h 108963"/>
                    <a:gd name="connsiteX1" fmla="*/ 187906 w 187906"/>
                    <a:gd name="connsiteY1" fmla="*/ 45957 h 108963"/>
                    <a:gd name="connsiteX2" fmla="*/ 180865 w 187906"/>
                    <a:gd name="connsiteY2" fmla="*/ 45957 h 108963"/>
                    <a:gd name="connsiteX3" fmla="*/ 107110 w 187906"/>
                    <a:gd name="connsiteY3" fmla="*/ 3335 h 108963"/>
                    <a:gd name="connsiteX4" fmla="*/ 80055 w 187906"/>
                    <a:gd name="connsiteY4" fmla="*/ 3335 h 108963"/>
                    <a:gd name="connsiteX5" fmla="*/ 6301 w 187906"/>
                    <a:gd name="connsiteY5" fmla="*/ 46328 h 108963"/>
                    <a:gd name="connsiteX6" fmla="*/ 0 w 187906"/>
                    <a:gd name="connsiteY6" fmla="*/ 46328 h 108963"/>
                    <a:gd name="connsiteX7" fmla="*/ 0 w 187906"/>
                    <a:gd name="connsiteY7" fmla="*/ 54482 h 108963"/>
                    <a:gd name="connsiteX8" fmla="*/ 0 w 187906"/>
                    <a:gd name="connsiteY8" fmla="*/ 54482 h 108963"/>
                    <a:gd name="connsiteX9" fmla="*/ 0 w 187906"/>
                    <a:gd name="connsiteY9" fmla="*/ 54852 h 108963"/>
                    <a:gd name="connsiteX10" fmla="*/ 0 w 187906"/>
                    <a:gd name="connsiteY10" fmla="*/ 54852 h 108963"/>
                    <a:gd name="connsiteX11" fmla="*/ 5559 w 187906"/>
                    <a:gd name="connsiteY11" fmla="*/ 62265 h 108963"/>
                    <a:gd name="connsiteX12" fmla="*/ 80796 w 187906"/>
                    <a:gd name="connsiteY12" fmla="*/ 105628 h 108963"/>
                    <a:gd name="connsiteX13" fmla="*/ 108222 w 187906"/>
                    <a:gd name="connsiteY13" fmla="*/ 105628 h 108963"/>
                    <a:gd name="connsiteX14" fmla="*/ 183088 w 187906"/>
                    <a:gd name="connsiteY14" fmla="*/ 62265 h 108963"/>
                    <a:gd name="connsiteX15" fmla="*/ 187906 w 187906"/>
                    <a:gd name="connsiteY15" fmla="*/ 54852 h 108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906" h="108963">
                      <a:moveTo>
                        <a:pt x="187906" y="54852"/>
                      </a:moveTo>
                      <a:lnTo>
                        <a:pt x="187906" y="45957"/>
                      </a:lnTo>
                      <a:lnTo>
                        <a:pt x="180865" y="45957"/>
                      </a:lnTo>
                      <a:lnTo>
                        <a:pt x="107110" y="3335"/>
                      </a:lnTo>
                      <a:cubicBezTo>
                        <a:pt x="99698" y="-1112"/>
                        <a:pt x="87467" y="-1112"/>
                        <a:pt x="80055" y="3335"/>
                      </a:cubicBezTo>
                      <a:lnTo>
                        <a:pt x="6301" y="46328"/>
                      </a:lnTo>
                      <a:lnTo>
                        <a:pt x="0" y="46328"/>
                      </a:lnTo>
                      <a:lnTo>
                        <a:pt x="0" y="54482"/>
                      </a:lnTo>
                      <a:lnTo>
                        <a:pt x="0" y="54482"/>
                      </a:lnTo>
                      <a:lnTo>
                        <a:pt x="0" y="54852"/>
                      </a:lnTo>
                      <a:lnTo>
                        <a:pt x="0" y="54852"/>
                      </a:lnTo>
                      <a:cubicBezTo>
                        <a:pt x="371" y="57446"/>
                        <a:pt x="2224" y="60041"/>
                        <a:pt x="5559" y="62265"/>
                      </a:cubicBezTo>
                      <a:lnTo>
                        <a:pt x="80796" y="105628"/>
                      </a:lnTo>
                      <a:cubicBezTo>
                        <a:pt x="88209" y="110075"/>
                        <a:pt x="100439" y="110075"/>
                        <a:pt x="108222" y="105628"/>
                      </a:cubicBezTo>
                      <a:lnTo>
                        <a:pt x="183088" y="62265"/>
                      </a:lnTo>
                      <a:cubicBezTo>
                        <a:pt x="186053" y="60412"/>
                        <a:pt x="187906" y="57446"/>
                        <a:pt x="187906" y="54852"/>
                      </a:cubicBez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28" name="任意多边形: 形状 1327">
                  <a:extLst>
                    <a:ext uri="{FF2B5EF4-FFF2-40B4-BE49-F238E27FC236}">
                      <a16:creationId xmlns:a16="http://schemas.microsoft.com/office/drawing/2014/main" id="{871CE409-6E20-4635-A10C-DD42D766A1BE}"/>
                    </a:ext>
                  </a:extLst>
                </p:cNvPr>
                <p:cNvSpPr/>
                <p:nvPr/>
              </p:nvSpPr>
              <p:spPr>
                <a:xfrm>
                  <a:off x="9401873" y="4155813"/>
                  <a:ext cx="187906" cy="108963"/>
                </a:xfrm>
                <a:custGeom>
                  <a:avLst/>
                  <a:gdLst>
                    <a:gd name="connsiteX0" fmla="*/ 187906 w 187906"/>
                    <a:gd name="connsiteY0" fmla="*/ 54852 h 108963"/>
                    <a:gd name="connsiteX1" fmla="*/ 187906 w 187906"/>
                    <a:gd name="connsiteY1" fmla="*/ 45957 h 108963"/>
                    <a:gd name="connsiteX2" fmla="*/ 180864 w 187906"/>
                    <a:gd name="connsiteY2" fmla="*/ 45957 h 108963"/>
                    <a:gd name="connsiteX3" fmla="*/ 107110 w 187906"/>
                    <a:gd name="connsiteY3" fmla="*/ 3336 h 108963"/>
                    <a:gd name="connsiteX4" fmla="*/ 80055 w 187906"/>
                    <a:gd name="connsiteY4" fmla="*/ 3336 h 108963"/>
                    <a:gd name="connsiteX5" fmla="*/ 6301 w 187906"/>
                    <a:gd name="connsiteY5" fmla="*/ 46328 h 108963"/>
                    <a:gd name="connsiteX6" fmla="*/ 0 w 187906"/>
                    <a:gd name="connsiteY6" fmla="*/ 46328 h 108963"/>
                    <a:gd name="connsiteX7" fmla="*/ 0 w 187906"/>
                    <a:gd name="connsiteY7" fmla="*/ 54482 h 108963"/>
                    <a:gd name="connsiteX8" fmla="*/ 0 w 187906"/>
                    <a:gd name="connsiteY8" fmla="*/ 54482 h 108963"/>
                    <a:gd name="connsiteX9" fmla="*/ 0 w 187906"/>
                    <a:gd name="connsiteY9" fmla="*/ 54852 h 108963"/>
                    <a:gd name="connsiteX10" fmla="*/ 0 w 187906"/>
                    <a:gd name="connsiteY10" fmla="*/ 54852 h 108963"/>
                    <a:gd name="connsiteX11" fmla="*/ 5559 w 187906"/>
                    <a:gd name="connsiteY11" fmla="*/ 62265 h 108963"/>
                    <a:gd name="connsiteX12" fmla="*/ 80796 w 187906"/>
                    <a:gd name="connsiteY12" fmla="*/ 105628 h 108963"/>
                    <a:gd name="connsiteX13" fmla="*/ 108222 w 187906"/>
                    <a:gd name="connsiteY13" fmla="*/ 105628 h 108963"/>
                    <a:gd name="connsiteX14" fmla="*/ 182347 w 187906"/>
                    <a:gd name="connsiteY14" fmla="*/ 62635 h 108963"/>
                    <a:gd name="connsiteX15" fmla="*/ 187906 w 187906"/>
                    <a:gd name="connsiteY15" fmla="*/ 54852 h 108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906" h="108963">
                      <a:moveTo>
                        <a:pt x="187906" y="54852"/>
                      </a:moveTo>
                      <a:lnTo>
                        <a:pt x="187906" y="45957"/>
                      </a:lnTo>
                      <a:lnTo>
                        <a:pt x="180864" y="45957"/>
                      </a:lnTo>
                      <a:lnTo>
                        <a:pt x="107110" y="3336"/>
                      </a:lnTo>
                      <a:cubicBezTo>
                        <a:pt x="99698" y="-1112"/>
                        <a:pt x="87467" y="-1112"/>
                        <a:pt x="80055" y="3336"/>
                      </a:cubicBezTo>
                      <a:lnTo>
                        <a:pt x="6301" y="46328"/>
                      </a:lnTo>
                      <a:lnTo>
                        <a:pt x="0" y="46328"/>
                      </a:lnTo>
                      <a:lnTo>
                        <a:pt x="0" y="54482"/>
                      </a:lnTo>
                      <a:lnTo>
                        <a:pt x="0" y="54482"/>
                      </a:lnTo>
                      <a:lnTo>
                        <a:pt x="0" y="54852"/>
                      </a:lnTo>
                      <a:lnTo>
                        <a:pt x="0" y="54852"/>
                      </a:lnTo>
                      <a:cubicBezTo>
                        <a:pt x="370" y="57447"/>
                        <a:pt x="2224" y="60041"/>
                        <a:pt x="5559" y="62265"/>
                      </a:cubicBezTo>
                      <a:lnTo>
                        <a:pt x="80796" y="105628"/>
                      </a:lnTo>
                      <a:cubicBezTo>
                        <a:pt x="88208" y="110075"/>
                        <a:pt x="100439" y="110075"/>
                        <a:pt x="108222" y="105628"/>
                      </a:cubicBezTo>
                      <a:lnTo>
                        <a:pt x="182347" y="62635"/>
                      </a:lnTo>
                      <a:cubicBezTo>
                        <a:pt x="186053" y="60412"/>
                        <a:pt x="187906" y="57817"/>
                        <a:pt x="187906" y="54852"/>
                      </a:cubicBez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29" name="任意多边形: 形状 1328">
                  <a:extLst>
                    <a:ext uri="{FF2B5EF4-FFF2-40B4-BE49-F238E27FC236}">
                      <a16:creationId xmlns:a16="http://schemas.microsoft.com/office/drawing/2014/main" id="{3FAB5DD3-7811-4120-8203-76AAC8837BB4}"/>
                    </a:ext>
                  </a:extLst>
                </p:cNvPr>
                <p:cNvSpPr/>
                <p:nvPr/>
              </p:nvSpPr>
              <p:spPr>
                <a:xfrm>
                  <a:off x="8228477" y="4699518"/>
                  <a:ext cx="187906" cy="108963"/>
                </a:xfrm>
                <a:custGeom>
                  <a:avLst/>
                  <a:gdLst>
                    <a:gd name="connsiteX0" fmla="*/ 187906 w 187906"/>
                    <a:gd name="connsiteY0" fmla="*/ 54852 h 108963"/>
                    <a:gd name="connsiteX1" fmla="*/ 187906 w 187906"/>
                    <a:gd name="connsiteY1" fmla="*/ 45957 h 108963"/>
                    <a:gd name="connsiteX2" fmla="*/ 180865 w 187906"/>
                    <a:gd name="connsiteY2" fmla="*/ 45957 h 108963"/>
                    <a:gd name="connsiteX3" fmla="*/ 107110 w 187906"/>
                    <a:gd name="connsiteY3" fmla="*/ 3336 h 108963"/>
                    <a:gd name="connsiteX4" fmla="*/ 80055 w 187906"/>
                    <a:gd name="connsiteY4" fmla="*/ 3336 h 108963"/>
                    <a:gd name="connsiteX5" fmla="*/ 6301 w 187906"/>
                    <a:gd name="connsiteY5" fmla="*/ 46328 h 108963"/>
                    <a:gd name="connsiteX6" fmla="*/ 0 w 187906"/>
                    <a:gd name="connsiteY6" fmla="*/ 46328 h 108963"/>
                    <a:gd name="connsiteX7" fmla="*/ 0 w 187906"/>
                    <a:gd name="connsiteY7" fmla="*/ 54482 h 108963"/>
                    <a:gd name="connsiteX8" fmla="*/ 0 w 187906"/>
                    <a:gd name="connsiteY8" fmla="*/ 54482 h 108963"/>
                    <a:gd name="connsiteX9" fmla="*/ 0 w 187906"/>
                    <a:gd name="connsiteY9" fmla="*/ 54852 h 108963"/>
                    <a:gd name="connsiteX10" fmla="*/ 0 w 187906"/>
                    <a:gd name="connsiteY10" fmla="*/ 54852 h 108963"/>
                    <a:gd name="connsiteX11" fmla="*/ 5559 w 187906"/>
                    <a:gd name="connsiteY11" fmla="*/ 62265 h 108963"/>
                    <a:gd name="connsiteX12" fmla="*/ 80796 w 187906"/>
                    <a:gd name="connsiteY12" fmla="*/ 105628 h 108963"/>
                    <a:gd name="connsiteX13" fmla="*/ 108222 w 187906"/>
                    <a:gd name="connsiteY13" fmla="*/ 105628 h 108963"/>
                    <a:gd name="connsiteX14" fmla="*/ 183088 w 187906"/>
                    <a:gd name="connsiteY14" fmla="*/ 62265 h 108963"/>
                    <a:gd name="connsiteX15" fmla="*/ 187906 w 187906"/>
                    <a:gd name="connsiteY15" fmla="*/ 54852 h 108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906" h="108963">
                      <a:moveTo>
                        <a:pt x="187906" y="54852"/>
                      </a:moveTo>
                      <a:lnTo>
                        <a:pt x="187906" y="45957"/>
                      </a:lnTo>
                      <a:lnTo>
                        <a:pt x="180865" y="45957"/>
                      </a:lnTo>
                      <a:lnTo>
                        <a:pt x="107110" y="3336"/>
                      </a:lnTo>
                      <a:cubicBezTo>
                        <a:pt x="99698" y="-1112"/>
                        <a:pt x="87467" y="-1112"/>
                        <a:pt x="80055" y="3336"/>
                      </a:cubicBezTo>
                      <a:lnTo>
                        <a:pt x="6301" y="46328"/>
                      </a:lnTo>
                      <a:lnTo>
                        <a:pt x="0" y="46328"/>
                      </a:lnTo>
                      <a:lnTo>
                        <a:pt x="0" y="54482"/>
                      </a:lnTo>
                      <a:lnTo>
                        <a:pt x="0" y="54482"/>
                      </a:lnTo>
                      <a:lnTo>
                        <a:pt x="0" y="54852"/>
                      </a:lnTo>
                      <a:lnTo>
                        <a:pt x="0" y="54852"/>
                      </a:lnTo>
                      <a:cubicBezTo>
                        <a:pt x="371" y="57447"/>
                        <a:pt x="2224" y="60041"/>
                        <a:pt x="5559" y="62265"/>
                      </a:cubicBezTo>
                      <a:lnTo>
                        <a:pt x="80796" y="105628"/>
                      </a:lnTo>
                      <a:cubicBezTo>
                        <a:pt x="88209" y="110075"/>
                        <a:pt x="100439" y="110075"/>
                        <a:pt x="108222" y="105628"/>
                      </a:cubicBezTo>
                      <a:lnTo>
                        <a:pt x="183088" y="62265"/>
                      </a:lnTo>
                      <a:cubicBezTo>
                        <a:pt x="186053" y="60412"/>
                        <a:pt x="187906" y="57447"/>
                        <a:pt x="187906" y="54852"/>
                      </a:cubicBez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30" name="任意多边形: 形状 1329">
                  <a:extLst>
                    <a:ext uri="{FF2B5EF4-FFF2-40B4-BE49-F238E27FC236}">
                      <a16:creationId xmlns:a16="http://schemas.microsoft.com/office/drawing/2014/main" id="{5A52DA7A-84CC-440D-874D-90D399A6F2ED}"/>
                    </a:ext>
                  </a:extLst>
                </p:cNvPr>
                <p:cNvSpPr/>
                <p:nvPr/>
              </p:nvSpPr>
              <p:spPr>
                <a:xfrm>
                  <a:off x="8345594" y="4631323"/>
                  <a:ext cx="187906" cy="108963"/>
                </a:xfrm>
                <a:custGeom>
                  <a:avLst/>
                  <a:gdLst>
                    <a:gd name="connsiteX0" fmla="*/ 187906 w 187906"/>
                    <a:gd name="connsiteY0" fmla="*/ 54852 h 108963"/>
                    <a:gd name="connsiteX1" fmla="*/ 187906 w 187906"/>
                    <a:gd name="connsiteY1" fmla="*/ 45957 h 108963"/>
                    <a:gd name="connsiteX2" fmla="*/ 180865 w 187906"/>
                    <a:gd name="connsiteY2" fmla="*/ 45957 h 108963"/>
                    <a:gd name="connsiteX3" fmla="*/ 107110 w 187906"/>
                    <a:gd name="connsiteY3" fmla="*/ 3336 h 108963"/>
                    <a:gd name="connsiteX4" fmla="*/ 80055 w 187906"/>
                    <a:gd name="connsiteY4" fmla="*/ 3336 h 108963"/>
                    <a:gd name="connsiteX5" fmla="*/ 6301 w 187906"/>
                    <a:gd name="connsiteY5" fmla="*/ 46328 h 108963"/>
                    <a:gd name="connsiteX6" fmla="*/ 0 w 187906"/>
                    <a:gd name="connsiteY6" fmla="*/ 46328 h 108963"/>
                    <a:gd name="connsiteX7" fmla="*/ 0 w 187906"/>
                    <a:gd name="connsiteY7" fmla="*/ 54482 h 108963"/>
                    <a:gd name="connsiteX8" fmla="*/ 0 w 187906"/>
                    <a:gd name="connsiteY8" fmla="*/ 54482 h 108963"/>
                    <a:gd name="connsiteX9" fmla="*/ 0 w 187906"/>
                    <a:gd name="connsiteY9" fmla="*/ 54852 h 108963"/>
                    <a:gd name="connsiteX10" fmla="*/ 0 w 187906"/>
                    <a:gd name="connsiteY10" fmla="*/ 54852 h 108963"/>
                    <a:gd name="connsiteX11" fmla="*/ 5559 w 187906"/>
                    <a:gd name="connsiteY11" fmla="*/ 62265 h 108963"/>
                    <a:gd name="connsiteX12" fmla="*/ 80796 w 187906"/>
                    <a:gd name="connsiteY12" fmla="*/ 105628 h 108963"/>
                    <a:gd name="connsiteX13" fmla="*/ 108222 w 187906"/>
                    <a:gd name="connsiteY13" fmla="*/ 105628 h 108963"/>
                    <a:gd name="connsiteX14" fmla="*/ 183088 w 187906"/>
                    <a:gd name="connsiteY14" fmla="*/ 62265 h 108963"/>
                    <a:gd name="connsiteX15" fmla="*/ 187906 w 187906"/>
                    <a:gd name="connsiteY15" fmla="*/ 54852 h 108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906" h="108963">
                      <a:moveTo>
                        <a:pt x="187906" y="54852"/>
                      </a:moveTo>
                      <a:lnTo>
                        <a:pt x="187906" y="45957"/>
                      </a:lnTo>
                      <a:lnTo>
                        <a:pt x="180865" y="45957"/>
                      </a:lnTo>
                      <a:lnTo>
                        <a:pt x="107110" y="3336"/>
                      </a:lnTo>
                      <a:cubicBezTo>
                        <a:pt x="99698" y="-1112"/>
                        <a:pt x="87467" y="-1112"/>
                        <a:pt x="80055" y="3336"/>
                      </a:cubicBezTo>
                      <a:lnTo>
                        <a:pt x="6301" y="46328"/>
                      </a:lnTo>
                      <a:lnTo>
                        <a:pt x="0" y="46328"/>
                      </a:lnTo>
                      <a:lnTo>
                        <a:pt x="0" y="54482"/>
                      </a:lnTo>
                      <a:lnTo>
                        <a:pt x="0" y="54482"/>
                      </a:lnTo>
                      <a:lnTo>
                        <a:pt x="0" y="54852"/>
                      </a:lnTo>
                      <a:lnTo>
                        <a:pt x="0" y="54852"/>
                      </a:lnTo>
                      <a:cubicBezTo>
                        <a:pt x="371" y="57447"/>
                        <a:pt x="2224" y="60041"/>
                        <a:pt x="5559" y="62265"/>
                      </a:cubicBezTo>
                      <a:lnTo>
                        <a:pt x="80796" y="105628"/>
                      </a:lnTo>
                      <a:cubicBezTo>
                        <a:pt x="88209" y="110075"/>
                        <a:pt x="100439" y="110075"/>
                        <a:pt x="108222" y="105628"/>
                      </a:cubicBezTo>
                      <a:lnTo>
                        <a:pt x="183088" y="62265"/>
                      </a:lnTo>
                      <a:cubicBezTo>
                        <a:pt x="186053" y="60411"/>
                        <a:pt x="187906" y="57817"/>
                        <a:pt x="187906" y="54852"/>
                      </a:cubicBez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31" name="任意多边形: 形状 1330">
                  <a:extLst>
                    <a:ext uri="{FF2B5EF4-FFF2-40B4-BE49-F238E27FC236}">
                      <a16:creationId xmlns:a16="http://schemas.microsoft.com/office/drawing/2014/main" id="{9BDE626E-8F1D-433C-B122-9ADF67671794}"/>
                    </a:ext>
                  </a:extLst>
                </p:cNvPr>
                <p:cNvSpPr/>
                <p:nvPr/>
              </p:nvSpPr>
              <p:spPr>
                <a:xfrm>
                  <a:off x="8462712" y="4563128"/>
                  <a:ext cx="187906" cy="108963"/>
                </a:xfrm>
                <a:custGeom>
                  <a:avLst/>
                  <a:gdLst>
                    <a:gd name="connsiteX0" fmla="*/ 187906 w 187906"/>
                    <a:gd name="connsiteY0" fmla="*/ 54852 h 108963"/>
                    <a:gd name="connsiteX1" fmla="*/ 187906 w 187906"/>
                    <a:gd name="connsiteY1" fmla="*/ 45957 h 108963"/>
                    <a:gd name="connsiteX2" fmla="*/ 180865 w 187906"/>
                    <a:gd name="connsiteY2" fmla="*/ 45957 h 108963"/>
                    <a:gd name="connsiteX3" fmla="*/ 107110 w 187906"/>
                    <a:gd name="connsiteY3" fmla="*/ 3336 h 108963"/>
                    <a:gd name="connsiteX4" fmla="*/ 80055 w 187906"/>
                    <a:gd name="connsiteY4" fmla="*/ 3336 h 108963"/>
                    <a:gd name="connsiteX5" fmla="*/ 6301 w 187906"/>
                    <a:gd name="connsiteY5" fmla="*/ 46328 h 108963"/>
                    <a:gd name="connsiteX6" fmla="*/ 0 w 187906"/>
                    <a:gd name="connsiteY6" fmla="*/ 46328 h 108963"/>
                    <a:gd name="connsiteX7" fmla="*/ 0 w 187906"/>
                    <a:gd name="connsiteY7" fmla="*/ 54482 h 108963"/>
                    <a:gd name="connsiteX8" fmla="*/ 0 w 187906"/>
                    <a:gd name="connsiteY8" fmla="*/ 54482 h 108963"/>
                    <a:gd name="connsiteX9" fmla="*/ 0 w 187906"/>
                    <a:gd name="connsiteY9" fmla="*/ 54852 h 108963"/>
                    <a:gd name="connsiteX10" fmla="*/ 0 w 187906"/>
                    <a:gd name="connsiteY10" fmla="*/ 54852 h 108963"/>
                    <a:gd name="connsiteX11" fmla="*/ 5559 w 187906"/>
                    <a:gd name="connsiteY11" fmla="*/ 62265 h 108963"/>
                    <a:gd name="connsiteX12" fmla="*/ 80796 w 187906"/>
                    <a:gd name="connsiteY12" fmla="*/ 105628 h 108963"/>
                    <a:gd name="connsiteX13" fmla="*/ 108222 w 187906"/>
                    <a:gd name="connsiteY13" fmla="*/ 105628 h 108963"/>
                    <a:gd name="connsiteX14" fmla="*/ 183088 w 187906"/>
                    <a:gd name="connsiteY14" fmla="*/ 62265 h 108963"/>
                    <a:gd name="connsiteX15" fmla="*/ 187906 w 187906"/>
                    <a:gd name="connsiteY15" fmla="*/ 54852 h 108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906" h="108963">
                      <a:moveTo>
                        <a:pt x="187906" y="54852"/>
                      </a:moveTo>
                      <a:lnTo>
                        <a:pt x="187906" y="45957"/>
                      </a:lnTo>
                      <a:lnTo>
                        <a:pt x="180865" y="45957"/>
                      </a:lnTo>
                      <a:lnTo>
                        <a:pt x="107110" y="3336"/>
                      </a:lnTo>
                      <a:cubicBezTo>
                        <a:pt x="99698" y="-1112"/>
                        <a:pt x="87467" y="-1112"/>
                        <a:pt x="80055" y="3336"/>
                      </a:cubicBezTo>
                      <a:lnTo>
                        <a:pt x="6301" y="46328"/>
                      </a:lnTo>
                      <a:lnTo>
                        <a:pt x="0" y="46328"/>
                      </a:lnTo>
                      <a:lnTo>
                        <a:pt x="0" y="54482"/>
                      </a:lnTo>
                      <a:lnTo>
                        <a:pt x="0" y="54482"/>
                      </a:lnTo>
                      <a:lnTo>
                        <a:pt x="0" y="54852"/>
                      </a:lnTo>
                      <a:lnTo>
                        <a:pt x="0" y="54852"/>
                      </a:lnTo>
                      <a:cubicBezTo>
                        <a:pt x="371" y="57447"/>
                        <a:pt x="2224" y="60041"/>
                        <a:pt x="5559" y="62265"/>
                      </a:cubicBezTo>
                      <a:lnTo>
                        <a:pt x="80796" y="105628"/>
                      </a:lnTo>
                      <a:cubicBezTo>
                        <a:pt x="88209" y="110075"/>
                        <a:pt x="100439" y="110075"/>
                        <a:pt x="108222" y="105628"/>
                      </a:cubicBezTo>
                      <a:lnTo>
                        <a:pt x="183088" y="62265"/>
                      </a:lnTo>
                      <a:cubicBezTo>
                        <a:pt x="186053" y="60782"/>
                        <a:pt x="187906" y="57817"/>
                        <a:pt x="187906" y="54852"/>
                      </a:cubicBez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32" name="任意多边形: 形状 1331">
                  <a:extLst>
                    <a:ext uri="{FF2B5EF4-FFF2-40B4-BE49-F238E27FC236}">
                      <a16:creationId xmlns:a16="http://schemas.microsoft.com/office/drawing/2014/main" id="{474933A2-0F64-4951-A07D-83C076CB3E8D}"/>
                    </a:ext>
                  </a:extLst>
                </p:cNvPr>
                <p:cNvSpPr/>
                <p:nvPr/>
              </p:nvSpPr>
              <p:spPr>
                <a:xfrm>
                  <a:off x="8579829" y="4495304"/>
                  <a:ext cx="187906" cy="108963"/>
                </a:xfrm>
                <a:custGeom>
                  <a:avLst/>
                  <a:gdLst>
                    <a:gd name="connsiteX0" fmla="*/ 187906 w 187906"/>
                    <a:gd name="connsiteY0" fmla="*/ 54852 h 108963"/>
                    <a:gd name="connsiteX1" fmla="*/ 187906 w 187906"/>
                    <a:gd name="connsiteY1" fmla="*/ 45957 h 108963"/>
                    <a:gd name="connsiteX2" fmla="*/ 180864 w 187906"/>
                    <a:gd name="connsiteY2" fmla="*/ 45957 h 108963"/>
                    <a:gd name="connsiteX3" fmla="*/ 107110 w 187906"/>
                    <a:gd name="connsiteY3" fmla="*/ 3335 h 108963"/>
                    <a:gd name="connsiteX4" fmla="*/ 80055 w 187906"/>
                    <a:gd name="connsiteY4" fmla="*/ 3335 h 108963"/>
                    <a:gd name="connsiteX5" fmla="*/ 6301 w 187906"/>
                    <a:gd name="connsiteY5" fmla="*/ 46328 h 108963"/>
                    <a:gd name="connsiteX6" fmla="*/ 0 w 187906"/>
                    <a:gd name="connsiteY6" fmla="*/ 46328 h 108963"/>
                    <a:gd name="connsiteX7" fmla="*/ 0 w 187906"/>
                    <a:gd name="connsiteY7" fmla="*/ 54482 h 108963"/>
                    <a:gd name="connsiteX8" fmla="*/ 0 w 187906"/>
                    <a:gd name="connsiteY8" fmla="*/ 54482 h 108963"/>
                    <a:gd name="connsiteX9" fmla="*/ 0 w 187906"/>
                    <a:gd name="connsiteY9" fmla="*/ 54852 h 108963"/>
                    <a:gd name="connsiteX10" fmla="*/ 0 w 187906"/>
                    <a:gd name="connsiteY10" fmla="*/ 54852 h 108963"/>
                    <a:gd name="connsiteX11" fmla="*/ 5559 w 187906"/>
                    <a:gd name="connsiteY11" fmla="*/ 62265 h 108963"/>
                    <a:gd name="connsiteX12" fmla="*/ 80796 w 187906"/>
                    <a:gd name="connsiteY12" fmla="*/ 105628 h 108963"/>
                    <a:gd name="connsiteX13" fmla="*/ 108222 w 187906"/>
                    <a:gd name="connsiteY13" fmla="*/ 105628 h 108963"/>
                    <a:gd name="connsiteX14" fmla="*/ 183088 w 187906"/>
                    <a:gd name="connsiteY14" fmla="*/ 62265 h 108963"/>
                    <a:gd name="connsiteX15" fmla="*/ 187906 w 187906"/>
                    <a:gd name="connsiteY15" fmla="*/ 54852 h 108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906" h="108963">
                      <a:moveTo>
                        <a:pt x="187906" y="54852"/>
                      </a:moveTo>
                      <a:lnTo>
                        <a:pt x="187906" y="45957"/>
                      </a:lnTo>
                      <a:lnTo>
                        <a:pt x="180864" y="45957"/>
                      </a:lnTo>
                      <a:lnTo>
                        <a:pt x="107110" y="3335"/>
                      </a:lnTo>
                      <a:cubicBezTo>
                        <a:pt x="99698" y="-1112"/>
                        <a:pt x="87467" y="-1112"/>
                        <a:pt x="80055" y="3335"/>
                      </a:cubicBezTo>
                      <a:lnTo>
                        <a:pt x="6301" y="46328"/>
                      </a:lnTo>
                      <a:lnTo>
                        <a:pt x="0" y="46328"/>
                      </a:lnTo>
                      <a:lnTo>
                        <a:pt x="0" y="54482"/>
                      </a:lnTo>
                      <a:lnTo>
                        <a:pt x="0" y="54482"/>
                      </a:lnTo>
                      <a:lnTo>
                        <a:pt x="0" y="54852"/>
                      </a:lnTo>
                      <a:lnTo>
                        <a:pt x="0" y="54852"/>
                      </a:lnTo>
                      <a:cubicBezTo>
                        <a:pt x="371" y="57446"/>
                        <a:pt x="2224" y="60041"/>
                        <a:pt x="5559" y="62265"/>
                      </a:cubicBezTo>
                      <a:lnTo>
                        <a:pt x="80796" y="105628"/>
                      </a:lnTo>
                      <a:cubicBezTo>
                        <a:pt x="88208" y="110075"/>
                        <a:pt x="100439" y="110075"/>
                        <a:pt x="108222" y="105628"/>
                      </a:cubicBezTo>
                      <a:lnTo>
                        <a:pt x="183088" y="62265"/>
                      </a:lnTo>
                      <a:cubicBezTo>
                        <a:pt x="186053" y="60412"/>
                        <a:pt x="187906" y="57446"/>
                        <a:pt x="187906" y="54852"/>
                      </a:cubicBez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33" name="任意多边形: 形状 1332">
                  <a:extLst>
                    <a:ext uri="{FF2B5EF4-FFF2-40B4-BE49-F238E27FC236}">
                      <a16:creationId xmlns:a16="http://schemas.microsoft.com/office/drawing/2014/main" id="{A05D0EF5-0822-4734-A8AD-0DD2A20CB68E}"/>
                    </a:ext>
                  </a:extLst>
                </p:cNvPr>
                <p:cNvSpPr/>
                <p:nvPr/>
              </p:nvSpPr>
              <p:spPr>
                <a:xfrm>
                  <a:off x="8696946" y="4427109"/>
                  <a:ext cx="187906" cy="108963"/>
                </a:xfrm>
                <a:custGeom>
                  <a:avLst/>
                  <a:gdLst>
                    <a:gd name="connsiteX0" fmla="*/ 187906 w 187906"/>
                    <a:gd name="connsiteY0" fmla="*/ 54852 h 108963"/>
                    <a:gd name="connsiteX1" fmla="*/ 187906 w 187906"/>
                    <a:gd name="connsiteY1" fmla="*/ 45957 h 108963"/>
                    <a:gd name="connsiteX2" fmla="*/ 180864 w 187906"/>
                    <a:gd name="connsiteY2" fmla="*/ 45957 h 108963"/>
                    <a:gd name="connsiteX3" fmla="*/ 107110 w 187906"/>
                    <a:gd name="connsiteY3" fmla="*/ 3336 h 108963"/>
                    <a:gd name="connsiteX4" fmla="*/ 80055 w 187906"/>
                    <a:gd name="connsiteY4" fmla="*/ 3336 h 108963"/>
                    <a:gd name="connsiteX5" fmla="*/ 6301 w 187906"/>
                    <a:gd name="connsiteY5" fmla="*/ 46328 h 108963"/>
                    <a:gd name="connsiteX6" fmla="*/ 0 w 187906"/>
                    <a:gd name="connsiteY6" fmla="*/ 46328 h 108963"/>
                    <a:gd name="connsiteX7" fmla="*/ 0 w 187906"/>
                    <a:gd name="connsiteY7" fmla="*/ 54482 h 108963"/>
                    <a:gd name="connsiteX8" fmla="*/ 0 w 187906"/>
                    <a:gd name="connsiteY8" fmla="*/ 54482 h 108963"/>
                    <a:gd name="connsiteX9" fmla="*/ 0 w 187906"/>
                    <a:gd name="connsiteY9" fmla="*/ 54852 h 108963"/>
                    <a:gd name="connsiteX10" fmla="*/ 0 w 187906"/>
                    <a:gd name="connsiteY10" fmla="*/ 54852 h 108963"/>
                    <a:gd name="connsiteX11" fmla="*/ 5559 w 187906"/>
                    <a:gd name="connsiteY11" fmla="*/ 62265 h 108963"/>
                    <a:gd name="connsiteX12" fmla="*/ 80796 w 187906"/>
                    <a:gd name="connsiteY12" fmla="*/ 105628 h 108963"/>
                    <a:gd name="connsiteX13" fmla="*/ 108222 w 187906"/>
                    <a:gd name="connsiteY13" fmla="*/ 105628 h 108963"/>
                    <a:gd name="connsiteX14" fmla="*/ 183088 w 187906"/>
                    <a:gd name="connsiteY14" fmla="*/ 62265 h 108963"/>
                    <a:gd name="connsiteX15" fmla="*/ 187906 w 187906"/>
                    <a:gd name="connsiteY15" fmla="*/ 54852 h 108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906" h="108963">
                      <a:moveTo>
                        <a:pt x="187906" y="54852"/>
                      </a:moveTo>
                      <a:lnTo>
                        <a:pt x="187906" y="45957"/>
                      </a:lnTo>
                      <a:lnTo>
                        <a:pt x="180864" y="45957"/>
                      </a:lnTo>
                      <a:lnTo>
                        <a:pt x="107110" y="3336"/>
                      </a:lnTo>
                      <a:cubicBezTo>
                        <a:pt x="99698" y="-1112"/>
                        <a:pt x="87467" y="-1112"/>
                        <a:pt x="80055" y="3336"/>
                      </a:cubicBezTo>
                      <a:lnTo>
                        <a:pt x="6301" y="46328"/>
                      </a:lnTo>
                      <a:lnTo>
                        <a:pt x="0" y="46328"/>
                      </a:lnTo>
                      <a:lnTo>
                        <a:pt x="0" y="54482"/>
                      </a:lnTo>
                      <a:lnTo>
                        <a:pt x="0" y="54482"/>
                      </a:lnTo>
                      <a:lnTo>
                        <a:pt x="0" y="54852"/>
                      </a:lnTo>
                      <a:lnTo>
                        <a:pt x="0" y="54852"/>
                      </a:lnTo>
                      <a:cubicBezTo>
                        <a:pt x="371" y="57447"/>
                        <a:pt x="2224" y="60041"/>
                        <a:pt x="5559" y="62265"/>
                      </a:cubicBezTo>
                      <a:lnTo>
                        <a:pt x="80796" y="105628"/>
                      </a:lnTo>
                      <a:cubicBezTo>
                        <a:pt x="88208" y="110075"/>
                        <a:pt x="100439" y="110075"/>
                        <a:pt x="108222" y="105628"/>
                      </a:cubicBezTo>
                      <a:lnTo>
                        <a:pt x="183088" y="62265"/>
                      </a:lnTo>
                      <a:cubicBezTo>
                        <a:pt x="186053" y="60782"/>
                        <a:pt x="187906" y="57817"/>
                        <a:pt x="187906" y="54852"/>
                      </a:cubicBez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34" name="任意多边形: 形状 1333">
                  <a:extLst>
                    <a:ext uri="{FF2B5EF4-FFF2-40B4-BE49-F238E27FC236}">
                      <a16:creationId xmlns:a16="http://schemas.microsoft.com/office/drawing/2014/main" id="{47C2D352-4F2F-4744-A55D-AF10E75E7F28}"/>
                    </a:ext>
                  </a:extLst>
                </p:cNvPr>
                <p:cNvSpPr/>
                <p:nvPr/>
              </p:nvSpPr>
              <p:spPr>
                <a:xfrm>
                  <a:off x="8814063" y="4358915"/>
                  <a:ext cx="187906" cy="108963"/>
                </a:xfrm>
                <a:custGeom>
                  <a:avLst/>
                  <a:gdLst>
                    <a:gd name="connsiteX0" fmla="*/ 187906 w 187906"/>
                    <a:gd name="connsiteY0" fmla="*/ 54852 h 108963"/>
                    <a:gd name="connsiteX1" fmla="*/ 187906 w 187906"/>
                    <a:gd name="connsiteY1" fmla="*/ 45957 h 108963"/>
                    <a:gd name="connsiteX2" fmla="*/ 180864 w 187906"/>
                    <a:gd name="connsiteY2" fmla="*/ 45957 h 108963"/>
                    <a:gd name="connsiteX3" fmla="*/ 107110 w 187906"/>
                    <a:gd name="connsiteY3" fmla="*/ 3335 h 108963"/>
                    <a:gd name="connsiteX4" fmla="*/ 80055 w 187906"/>
                    <a:gd name="connsiteY4" fmla="*/ 3335 h 108963"/>
                    <a:gd name="connsiteX5" fmla="*/ 6301 w 187906"/>
                    <a:gd name="connsiteY5" fmla="*/ 46328 h 108963"/>
                    <a:gd name="connsiteX6" fmla="*/ 0 w 187906"/>
                    <a:gd name="connsiteY6" fmla="*/ 46328 h 108963"/>
                    <a:gd name="connsiteX7" fmla="*/ 0 w 187906"/>
                    <a:gd name="connsiteY7" fmla="*/ 54482 h 108963"/>
                    <a:gd name="connsiteX8" fmla="*/ 0 w 187906"/>
                    <a:gd name="connsiteY8" fmla="*/ 54482 h 108963"/>
                    <a:gd name="connsiteX9" fmla="*/ 0 w 187906"/>
                    <a:gd name="connsiteY9" fmla="*/ 54852 h 108963"/>
                    <a:gd name="connsiteX10" fmla="*/ 0 w 187906"/>
                    <a:gd name="connsiteY10" fmla="*/ 54852 h 108963"/>
                    <a:gd name="connsiteX11" fmla="*/ 5559 w 187906"/>
                    <a:gd name="connsiteY11" fmla="*/ 62265 h 108963"/>
                    <a:gd name="connsiteX12" fmla="*/ 80796 w 187906"/>
                    <a:gd name="connsiteY12" fmla="*/ 105628 h 108963"/>
                    <a:gd name="connsiteX13" fmla="*/ 108222 w 187906"/>
                    <a:gd name="connsiteY13" fmla="*/ 105628 h 108963"/>
                    <a:gd name="connsiteX14" fmla="*/ 183088 w 187906"/>
                    <a:gd name="connsiteY14" fmla="*/ 62265 h 108963"/>
                    <a:gd name="connsiteX15" fmla="*/ 187906 w 187906"/>
                    <a:gd name="connsiteY15" fmla="*/ 54852 h 108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906" h="108963">
                      <a:moveTo>
                        <a:pt x="187906" y="54852"/>
                      </a:moveTo>
                      <a:lnTo>
                        <a:pt x="187906" y="45957"/>
                      </a:lnTo>
                      <a:lnTo>
                        <a:pt x="180864" y="45957"/>
                      </a:lnTo>
                      <a:lnTo>
                        <a:pt x="107110" y="3335"/>
                      </a:lnTo>
                      <a:cubicBezTo>
                        <a:pt x="99698" y="-1112"/>
                        <a:pt x="87467" y="-1112"/>
                        <a:pt x="80055" y="3335"/>
                      </a:cubicBezTo>
                      <a:lnTo>
                        <a:pt x="6301" y="46328"/>
                      </a:lnTo>
                      <a:lnTo>
                        <a:pt x="0" y="46328"/>
                      </a:lnTo>
                      <a:lnTo>
                        <a:pt x="0" y="54482"/>
                      </a:lnTo>
                      <a:lnTo>
                        <a:pt x="0" y="54482"/>
                      </a:lnTo>
                      <a:lnTo>
                        <a:pt x="0" y="54852"/>
                      </a:lnTo>
                      <a:lnTo>
                        <a:pt x="0" y="54852"/>
                      </a:lnTo>
                      <a:cubicBezTo>
                        <a:pt x="371" y="57446"/>
                        <a:pt x="2224" y="60041"/>
                        <a:pt x="5559" y="62265"/>
                      </a:cubicBezTo>
                      <a:lnTo>
                        <a:pt x="80796" y="105628"/>
                      </a:lnTo>
                      <a:cubicBezTo>
                        <a:pt x="88208" y="110075"/>
                        <a:pt x="100439" y="110075"/>
                        <a:pt x="108222" y="105628"/>
                      </a:cubicBezTo>
                      <a:lnTo>
                        <a:pt x="183088" y="62265"/>
                      </a:lnTo>
                      <a:cubicBezTo>
                        <a:pt x="186053" y="60782"/>
                        <a:pt x="187906" y="57817"/>
                        <a:pt x="187906" y="54852"/>
                      </a:cubicBez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35" name="任意多边形: 形状 1334">
                  <a:extLst>
                    <a:ext uri="{FF2B5EF4-FFF2-40B4-BE49-F238E27FC236}">
                      <a16:creationId xmlns:a16="http://schemas.microsoft.com/office/drawing/2014/main" id="{0390D18A-4275-4E4D-9EAC-AC05E5B036B9}"/>
                    </a:ext>
                  </a:extLst>
                </p:cNvPr>
                <p:cNvSpPr/>
                <p:nvPr/>
              </p:nvSpPr>
              <p:spPr>
                <a:xfrm>
                  <a:off x="8931180" y="4291091"/>
                  <a:ext cx="187906" cy="108963"/>
                </a:xfrm>
                <a:custGeom>
                  <a:avLst/>
                  <a:gdLst>
                    <a:gd name="connsiteX0" fmla="*/ 187906 w 187906"/>
                    <a:gd name="connsiteY0" fmla="*/ 54852 h 108963"/>
                    <a:gd name="connsiteX1" fmla="*/ 187906 w 187906"/>
                    <a:gd name="connsiteY1" fmla="*/ 45957 h 108963"/>
                    <a:gd name="connsiteX2" fmla="*/ 180865 w 187906"/>
                    <a:gd name="connsiteY2" fmla="*/ 45957 h 108963"/>
                    <a:gd name="connsiteX3" fmla="*/ 107110 w 187906"/>
                    <a:gd name="connsiteY3" fmla="*/ 3336 h 108963"/>
                    <a:gd name="connsiteX4" fmla="*/ 80055 w 187906"/>
                    <a:gd name="connsiteY4" fmla="*/ 3336 h 108963"/>
                    <a:gd name="connsiteX5" fmla="*/ 6301 w 187906"/>
                    <a:gd name="connsiteY5" fmla="*/ 46328 h 108963"/>
                    <a:gd name="connsiteX6" fmla="*/ 0 w 187906"/>
                    <a:gd name="connsiteY6" fmla="*/ 46328 h 108963"/>
                    <a:gd name="connsiteX7" fmla="*/ 0 w 187906"/>
                    <a:gd name="connsiteY7" fmla="*/ 54482 h 108963"/>
                    <a:gd name="connsiteX8" fmla="*/ 0 w 187906"/>
                    <a:gd name="connsiteY8" fmla="*/ 54482 h 108963"/>
                    <a:gd name="connsiteX9" fmla="*/ 0 w 187906"/>
                    <a:gd name="connsiteY9" fmla="*/ 54852 h 108963"/>
                    <a:gd name="connsiteX10" fmla="*/ 0 w 187906"/>
                    <a:gd name="connsiteY10" fmla="*/ 54852 h 108963"/>
                    <a:gd name="connsiteX11" fmla="*/ 5559 w 187906"/>
                    <a:gd name="connsiteY11" fmla="*/ 62265 h 108963"/>
                    <a:gd name="connsiteX12" fmla="*/ 80796 w 187906"/>
                    <a:gd name="connsiteY12" fmla="*/ 105628 h 108963"/>
                    <a:gd name="connsiteX13" fmla="*/ 108222 w 187906"/>
                    <a:gd name="connsiteY13" fmla="*/ 105628 h 108963"/>
                    <a:gd name="connsiteX14" fmla="*/ 183088 w 187906"/>
                    <a:gd name="connsiteY14" fmla="*/ 62265 h 108963"/>
                    <a:gd name="connsiteX15" fmla="*/ 187906 w 187906"/>
                    <a:gd name="connsiteY15" fmla="*/ 54852 h 108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906" h="108963">
                      <a:moveTo>
                        <a:pt x="187906" y="54852"/>
                      </a:moveTo>
                      <a:lnTo>
                        <a:pt x="187906" y="45957"/>
                      </a:lnTo>
                      <a:lnTo>
                        <a:pt x="180865" y="45957"/>
                      </a:lnTo>
                      <a:lnTo>
                        <a:pt x="107110" y="3336"/>
                      </a:lnTo>
                      <a:cubicBezTo>
                        <a:pt x="99698" y="-1112"/>
                        <a:pt x="87467" y="-1112"/>
                        <a:pt x="80055" y="3336"/>
                      </a:cubicBezTo>
                      <a:lnTo>
                        <a:pt x="6301" y="46328"/>
                      </a:lnTo>
                      <a:lnTo>
                        <a:pt x="0" y="46328"/>
                      </a:lnTo>
                      <a:lnTo>
                        <a:pt x="0" y="54482"/>
                      </a:lnTo>
                      <a:lnTo>
                        <a:pt x="0" y="54482"/>
                      </a:lnTo>
                      <a:lnTo>
                        <a:pt x="0" y="54852"/>
                      </a:lnTo>
                      <a:lnTo>
                        <a:pt x="0" y="54852"/>
                      </a:lnTo>
                      <a:cubicBezTo>
                        <a:pt x="371" y="57447"/>
                        <a:pt x="2224" y="60041"/>
                        <a:pt x="5559" y="62265"/>
                      </a:cubicBezTo>
                      <a:lnTo>
                        <a:pt x="80796" y="105628"/>
                      </a:lnTo>
                      <a:cubicBezTo>
                        <a:pt x="88209" y="110075"/>
                        <a:pt x="100439" y="110075"/>
                        <a:pt x="108222" y="105628"/>
                      </a:cubicBezTo>
                      <a:lnTo>
                        <a:pt x="183088" y="62265"/>
                      </a:lnTo>
                      <a:cubicBezTo>
                        <a:pt x="186053" y="60411"/>
                        <a:pt x="187906" y="57817"/>
                        <a:pt x="187906" y="54852"/>
                      </a:cubicBez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36" name="任意多边形: 形状 1335">
                  <a:extLst>
                    <a:ext uri="{FF2B5EF4-FFF2-40B4-BE49-F238E27FC236}">
                      <a16:creationId xmlns:a16="http://schemas.microsoft.com/office/drawing/2014/main" id="{AB00D2D0-659A-4474-BA25-3DAAB493181D}"/>
                    </a:ext>
                  </a:extLst>
                </p:cNvPr>
                <p:cNvSpPr/>
                <p:nvPr/>
              </p:nvSpPr>
              <p:spPr>
                <a:xfrm>
                  <a:off x="9048297" y="4222896"/>
                  <a:ext cx="187906" cy="108963"/>
                </a:xfrm>
                <a:custGeom>
                  <a:avLst/>
                  <a:gdLst>
                    <a:gd name="connsiteX0" fmla="*/ 187906 w 187906"/>
                    <a:gd name="connsiteY0" fmla="*/ 54852 h 108963"/>
                    <a:gd name="connsiteX1" fmla="*/ 187906 w 187906"/>
                    <a:gd name="connsiteY1" fmla="*/ 45957 h 108963"/>
                    <a:gd name="connsiteX2" fmla="*/ 180864 w 187906"/>
                    <a:gd name="connsiteY2" fmla="*/ 45957 h 108963"/>
                    <a:gd name="connsiteX3" fmla="*/ 107110 w 187906"/>
                    <a:gd name="connsiteY3" fmla="*/ 3336 h 108963"/>
                    <a:gd name="connsiteX4" fmla="*/ 80055 w 187906"/>
                    <a:gd name="connsiteY4" fmla="*/ 3336 h 108963"/>
                    <a:gd name="connsiteX5" fmla="*/ 6301 w 187906"/>
                    <a:gd name="connsiteY5" fmla="*/ 46328 h 108963"/>
                    <a:gd name="connsiteX6" fmla="*/ 0 w 187906"/>
                    <a:gd name="connsiteY6" fmla="*/ 46328 h 108963"/>
                    <a:gd name="connsiteX7" fmla="*/ 0 w 187906"/>
                    <a:gd name="connsiteY7" fmla="*/ 54482 h 108963"/>
                    <a:gd name="connsiteX8" fmla="*/ 0 w 187906"/>
                    <a:gd name="connsiteY8" fmla="*/ 54482 h 108963"/>
                    <a:gd name="connsiteX9" fmla="*/ 0 w 187906"/>
                    <a:gd name="connsiteY9" fmla="*/ 54852 h 108963"/>
                    <a:gd name="connsiteX10" fmla="*/ 0 w 187906"/>
                    <a:gd name="connsiteY10" fmla="*/ 54852 h 108963"/>
                    <a:gd name="connsiteX11" fmla="*/ 5559 w 187906"/>
                    <a:gd name="connsiteY11" fmla="*/ 62265 h 108963"/>
                    <a:gd name="connsiteX12" fmla="*/ 80796 w 187906"/>
                    <a:gd name="connsiteY12" fmla="*/ 105628 h 108963"/>
                    <a:gd name="connsiteX13" fmla="*/ 108222 w 187906"/>
                    <a:gd name="connsiteY13" fmla="*/ 105628 h 108963"/>
                    <a:gd name="connsiteX14" fmla="*/ 183088 w 187906"/>
                    <a:gd name="connsiteY14" fmla="*/ 62265 h 108963"/>
                    <a:gd name="connsiteX15" fmla="*/ 187906 w 187906"/>
                    <a:gd name="connsiteY15" fmla="*/ 54852 h 108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906" h="108963">
                      <a:moveTo>
                        <a:pt x="187906" y="54852"/>
                      </a:moveTo>
                      <a:lnTo>
                        <a:pt x="187906" y="45957"/>
                      </a:lnTo>
                      <a:lnTo>
                        <a:pt x="180864" y="45957"/>
                      </a:lnTo>
                      <a:lnTo>
                        <a:pt x="107110" y="3336"/>
                      </a:lnTo>
                      <a:cubicBezTo>
                        <a:pt x="99698" y="-1112"/>
                        <a:pt x="87467" y="-1112"/>
                        <a:pt x="80055" y="3336"/>
                      </a:cubicBezTo>
                      <a:lnTo>
                        <a:pt x="6301" y="46328"/>
                      </a:lnTo>
                      <a:lnTo>
                        <a:pt x="0" y="46328"/>
                      </a:lnTo>
                      <a:lnTo>
                        <a:pt x="0" y="54482"/>
                      </a:lnTo>
                      <a:lnTo>
                        <a:pt x="0" y="54482"/>
                      </a:lnTo>
                      <a:lnTo>
                        <a:pt x="0" y="54852"/>
                      </a:lnTo>
                      <a:lnTo>
                        <a:pt x="0" y="54852"/>
                      </a:lnTo>
                      <a:cubicBezTo>
                        <a:pt x="371" y="57447"/>
                        <a:pt x="2224" y="60041"/>
                        <a:pt x="5559" y="62265"/>
                      </a:cubicBezTo>
                      <a:lnTo>
                        <a:pt x="80796" y="105628"/>
                      </a:lnTo>
                      <a:cubicBezTo>
                        <a:pt x="88208" y="110075"/>
                        <a:pt x="100439" y="110075"/>
                        <a:pt x="108222" y="105628"/>
                      </a:cubicBezTo>
                      <a:lnTo>
                        <a:pt x="183088" y="62265"/>
                      </a:lnTo>
                      <a:cubicBezTo>
                        <a:pt x="186053" y="60782"/>
                        <a:pt x="187906" y="57817"/>
                        <a:pt x="187906" y="54852"/>
                      </a:cubicBez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37" name="任意多边形: 形状 1336">
                  <a:extLst>
                    <a:ext uri="{FF2B5EF4-FFF2-40B4-BE49-F238E27FC236}">
                      <a16:creationId xmlns:a16="http://schemas.microsoft.com/office/drawing/2014/main" id="{5A0A4D2F-561A-445A-BA14-10926CE99D39}"/>
                    </a:ext>
                  </a:extLst>
                </p:cNvPr>
                <p:cNvSpPr/>
                <p:nvPr/>
              </p:nvSpPr>
              <p:spPr>
                <a:xfrm>
                  <a:off x="9165414" y="4155072"/>
                  <a:ext cx="187906" cy="108963"/>
                </a:xfrm>
                <a:custGeom>
                  <a:avLst/>
                  <a:gdLst>
                    <a:gd name="connsiteX0" fmla="*/ 187906 w 187906"/>
                    <a:gd name="connsiteY0" fmla="*/ 54852 h 108963"/>
                    <a:gd name="connsiteX1" fmla="*/ 187906 w 187906"/>
                    <a:gd name="connsiteY1" fmla="*/ 45957 h 108963"/>
                    <a:gd name="connsiteX2" fmla="*/ 180865 w 187906"/>
                    <a:gd name="connsiteY2" fmla="*/ 45957 h 108963"/>
                    <a:gd name="connsiteX3" fmla="*/ 107110 w 187906"/>
                    <a:gd name="connsiteY3" fmla="*/ 3335 h 108963"/>
                    <a:gd name="connsiteX4" fmla="*/ 80055 w 187906"/>
                    <a:gd name="connsiteY4" fmla="*/ 3335 h 108963"/>
                    <a:gd name="connsiteX5" fmla="*/ 6301 w 187906"/>
                    <a:gd name="connsiteY5" fmla="*/ 46328 h 108963"/>
                    <a:gd name="connsiteX6" fmla="*/ 0 w 187906"/>
                    <a:gd name="connsiteY6" fmla="*/ 46328 h 108963"/>
                    <a:gd name="connsiteX7" fmla="*/ 0 w 187906"/>
                    <a:gd name="connsiteY7" fmla="*/ 54482 h 108963"/>
                    <a:gd name="connsiteX8" fmla="*/ 0 w 187906"/>
                    <a:gd name="connsiteY8" fmla="*/ 54482 h 108963"/>
                    <a:gd name="connsiteX9" fmla="*/ 0 w 187906"/>
                    <a:gd name="connsiteY9" fmla="*/ 54852 h 108963"/>
                    <a:gd name="connsiteX10" fmla="*/ 0 w 187906"/>
                    <a:gd name="connsiteY10" fmla="*/ 54852 h 108963"/>
                    <a:gd name="connsiteX11" fmla="*/ 5559 w 187906"/>
                    <a:gd name="connsiteY11" fmla="*/ 62265 h 108963"/>
                    <a:gd name="connsiteX12" fmla="*/ 80796 w 187906"/>
                    <a:gd name="connsiteY12" fmla="*/ 105628 h 108963"/>
                    <a:gd name="connsiteX13" fmla="*/ 108222 w 187906"/>
                    <a:gd name="connsiteY13" fmla="*/ 105628 h 108963"/>
                    <a:gd name="connsiteX14" fmla="*/ 183088 w 187906"/>
                    <a:gd name="connsiteY14" fmla="*/ 62265 h 108963"/>
                    <a:gd name="connsiteX15" fmla="*/ 187906 w 187906"/>
                    <a:gd name="connsiteY15" fmla="*/ 54852 h 108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906" h="108963">
                      <a:moveTo>
                        <a:pt x="187906" y="54852"/>
                      </a:moveTo>
                      <a:lnTo>
                        <a:pt x="187906" y="45957"/>
                      </a:lnTo>
                      <a:lnTo>
                        <a:pt x="180865" y="45957"/>
                      </a:lnTo>
                      <a:lnTo>
                        <a:pt x="107110" y="3335"/>
                      </a:lnTo>
                      <a:cubicBezTo>
                        <a:pt x="99698" y="-1112"/>
                        <a:pt x="87467" y="-1112"/>
                        <a:pt x="80055" y="3335"/>
                      </a:cubicBezTo>
                      <a:lnTo>
                        <a:pt x="6301" y="46328"/>
                      </a:lnTo>
                      <a:lnTo>
                        <a:pt x="0" y="46328"/>
                      </a:lnTo>
                      <a:lnTo>
                        <a:pt x="0" y="54482"/>
                      </a:lnTo>
                      <a:lnTo>
                        <a:pt x="0" y="54482"/>
                      </a:lnTo>
                      <a:lnTo>
                        <a:pt x="0" y="54852"/>
                      </a:lnTo>
                      <a:lnTo>
                        <a:pt x="0" y="54852"/>
                      </a:lnTo>
                      <a:cubicBezTo>
                        <a:pt x="371" y="57446"/>
                        <a:pt x="2224" y="60041"/>
                        <a:pt x="5559" y="62265"/>
                      </a:cubicBezTo>
                      <a:lnTo>
                        <a:pt x="80796" y="105628"/>
                      </a:lnTo>
                      <a:cubicBezTo>
                        <a:pt x="88209" y="110075"/>
                        <a:pt x="100439" y="110075"/>
                        <a:pt x="108222" y="105628"/>
                      </a:cubicBezTo>
                      <a:lnTo>
                        <a:pt x="183088" y="62265"/>
                      </a:lnTo>
                      <a:cubicBezTo>
                        <a:pt x="186053" y="60412"/>
                        <a:pt x="187906" y="57446"/>
                        <a:pt x="187906" y="54852"/>
                      </a:cubicBez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38" name="任意多边形: 形状 1337">
                  <a:extLst>
                    <a:ext uri="{FF2B5EF4-FFF2-40B4-BE49-F238E27FC236}">
                      <a16:creationId xmlns:a16="http://schemas.microsoft.com/office/drawing/2014/main" id="{4DABF6AA-ADF5-4B95-B3AD-129CAF059894}"/>
                    </a:ext>
                  </a:extLst>
                </p:cNvPr>
                <p:cNvSpPr/>
                <p:nvPr/>
              </p:nvSpPr>
              <p:spPr>
                <a:xfrm>
                  <a:off x="8167324" y="4596484"/>
                  <a:ext cx="187953" cy="108963"/>
                </a:xfrm>
                <a:custGeom>
                  <a:avLst/>
                  <a:gdLst>
                    <a:gd name="connsiteX0" fmla="*/ 187906 w 187953"/>
                    <a:gd name="connsiteY0" fmla="*/ 54852 h 108963"/>
                    <a:gd name="connsiteX1" fmla="*/ 187906 w 187953"/>
                    <a:gd name="connsiteY1" fmla="*/ 45957 h 108963"/>
                    <a:gd name="connsiteX2" fmla="*/ 180865 w 187953"/>
                    <a:gd name="connsiteY2" fmla="*/ 45957 h 108963"/>
                    <a:gd name="connsiteX3" fmla="*/ 107110 w 187953"/>
                    <a:gd name="connsiteY3" fmla="*/ 3336 h 108963"/>
                    <a:gd name="connsiteX4" fmla="*/ 80055 w 187953"/>
                    <a:gd name="connsiteY4" fmla="*/ 3336 h 108963"/>
                    <a:gd name="connsiteX5" fmla="*/ 6301 w 187953"/>
                    <a:gd name="connsiteY5" fmla="*/ 46328 h 108963"/>
                    <a:gd name="connsiteX6" fmla="*/ 0 w 187953"/>
                    <a:gd name="connsiteY6" fmla="*/ 46328 h 108963"/>
                    <a:gd name="connsiteX7" fmla="*/ 0 w 187953"/>
                    <a:gd name="connsiteY7" fmla="*/ 54482 h 108963"/>
                    <a:gd name="connsiteX8" fmla="*/ 0 w 187953"/>
                    <a:gd name="connsiteY8" fmla="*/ 54482 h 108963"/>
                    <a:gd name="connsiteX9" fmla="*/ 0 w 187953"/>
                    <a:gd name="connsiteY9" fmla="*/ 54852 h 108963"/>
                    <a:gd name="connsiteX10" fmla="*/ 0 w 187953"/>
                    <a:gd name="connsiteY10" fmla="*/ 54852 h 108963"/>
                    <a:gd name="connsiteX11" fmla="*/ 5559 w 187953"/>
                    <a:gd name="connsiteY11" fmla="*/ 62265 h 108963"/>
                    <a:gd name="connsiteX12" fmla="*/ 80796 w 187953"/>
                    <a:gd name="connsiteY12" fmla="*/ 105628 h 108963"/>
                    <a:gd name="connsiteX13" fmla="*/ 108222 w 187953"/>
                    <a:gd name="connsiteY13" fmla="*/ 105628 h 108963"/>
                    <a:gd name="connsiteX14" fmla="*/ 183088 w 187953"/>
                    <a:gd name="connsiteY14" fmla="*/ 62265 h 108963"/>
                    <a:gd name="connsiteX15" fmla="*/ 187906 w 187953"/>
                    <a:gd name="connsiteY15" fmla="*/ 54852 h 108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953" h="108963">
                      <a:moveTo>
                        <a:pt x="187906" y="54852"/>
                      </a:moveTo>
                      <a:lnTo>
                        <a:pt x="187906" y="45957"/>
                      </a:lnTo>
                      <a:lnTo>
                        <a:pt x="180865" y="45957"/>
                      </a:lnTo>
                      <a:lnTo>
                        <a:pt x="107110" y="3336"/>
                      </a:lnTo>
                      <a:cubicBezTo>
                        <a:pt x="99698" y="-1112"/>
                        <a:pt x="87467" y="-1112"/>
                        <a:pt x="80055" y="3336"/>
                      </a:cubicBezTo>
                      <a:lnTo>
                        <a:pt x="6301" y="46328"/>
                      </a:lnTo>
                      <a:lnTo>
                        <a:pt x="0" y="46328"/>
                      </a:lnTo>
                      <a:lnTo>
                        <a:pt x="0" y="54482"/>
                      </a:lnTo>
                      <a:lnTo>
                        <a:pt x="0" y="54482"/>
                      </a:lnTo>
                      <a:lnTo>
                        <a:pt x="0" y="54852"/>
                      </a:lnTo>
                      <a:lnTo>
                        <a:pt x="0" y="54852"/>
                      </a:lnTo>
                      <a:cubicBezTo>
                        <a:pt x="371" y="57447"/>
                        <a:pt x="2224" y="60041"/>
                        <a:pt x="5559" y="62265"/>
                      </a:cubicBezTo>
                      <a:lnTo>
                        <a:pt x="80796" y="105628"/>
                      </a:lnTo>
                      <a:cubicBezTo>
                        <a:pt x="88209" y="110075"/>
                        <a:pt x="100439" y="110075"/>
                        <a:pt x="108222" y="105628"/>
                      </a:cubicBezTo>
                      <a:lnTo>
                        <a:pt x="183088" y="62265"/>
                      </a:lnTo>
                      <a:cubicBezTo>
                        <a:pt x="186424" y="60412"/>
                        <a:pt x="188277" y="57817"/>
                        <a:pt x="187906" y="54852"/>
                      </a:cubicBez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39" name="任意多边形: 形状 1338">
                  <a:extLst>
                    <a:ext uri="{FF2B5EF4-FFF2-40B4-BE49-F238E27FC236}">
                      <a16:creationId xmlns:a16="http://schemas.microsoft.com/office/drawing/2014/main" id="{AA35EF51-2D87-4284-BB6F-CC984B8C7AB2}"/>
                    </a:ext>
                  </a:extLst>
                </p:cNvPr>
                <p:cNvSpPr/>
                <p:nvPr/>
              </p:nvSpPr>
              <p:spPr>
                <a:xfrm>
                  <a:off x="8284442" y="4528290"/>
                  <a:ext cx="187953" cy="108963"/>
                </a:xfrm>
                <a:custGeom>
                  <a:avLst/>
                  <a:gdLst>
                    <a:gd name="connsiteX0" fmla="*/ 187906 w 187953"/>
                    <a:gd name="connsiteY0" fmla="*/ 54852 h 108963"/>
                    <a:gd name="connsiteX1" fmla="*/ 187906 w 187953"/>
                    <a:gd name="connsiteY1" fmla="*/ 45957 h 108963"/>
                    <a:gd name="connsiteX2" fmla="*/ 180865 w 187953"/>
                    <a:gd name="connsiteY2" fmla="*/ 45957 h 108963"/>
                    <a:gd name="connsiteX3" fmla="*/ 107110 w 187953"/>
                    <a:gd name="connsiteY3" fmla="*/ 3335 h 108963"/>
                    <a:gd name="connsiteX4" fmla="*/ 80055 w 187953"/>
                    <a:gd name="connsiteY4" fmla="*/ 3335 h 108963"/>
                    <a:gd name="connsiteX5" fmla="*/ 6301 w 187953"/>
                    <a:gd name="connsiteY5" fmla="*/ 46328 h 108963"/>
                    <a:gd name="connsiteX6" fmla="*/ 0 w 187953"/>
                    <a:gd name="connsiteY6" fmla="*/ 46328 h 108963"/>
                    <a:gd name="connsiteX7" fmla="*/ 0 w 187953"/>
                    <a:gd name="connsiteY7" fmla="*/ 54482 h 108963"/>
                    <a:gd name="connsiteX8" fmla="*/ 0 w 187953"/>
                    <a:gd name="connsiteY8" fmla="*/ 54482 h 108963"/>
                    <a:gd name="connsiteX9" fmla="*/ 0 w 187953"/>
                    <a:gd name="connsiteY9" fmla="*/ 54852 h 108963"/>
                    <a:gd name="connsiteX10" fmla="*/ 0 w 187953"/>
                    <a:gd name="connsiteY10" fmla="*/ 54852 h 108963"/>
                    <a:gd name="connsiteX11" fmla="*/ 5559 w 187953"/>
                    <a:gd name="connsiteY11" fmla="*/ 62265 h 108963"/>
                    <a:gd name="connsiteX12" fmla="*/ 80796 w 187953"/>
                    <a:gd name="connsiteY12" fmla="*/ 105628 h 108963"/>
                    <a:gd name="connsiteX13" fmla="*/ 108222 w 187953"/>
                    <a:gd name="connsiteY13" fmla="*/ 105628 h 108963"/>
                    <a:gd name="connsiteX14" fmla="*/ 183088 w 187953"/>
                    <a:gd name="connsiteY14" fmla="*/ 62265 h 108963"/>
                    <a:gd name="connsiteX15" fmla="*/ 187906 w 187953"/>
                    <a:gd name="connsiteY15" fmla="*/ 54852 h 108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953" h="108963">
                      <a:moveTo>
                        <a:pt x="187906" y="54852"/>
                      </a:moveTo>
                      <a:lnTo>
                        <a:pt x="187906" y="45957"/>
                      </a:lnTo>
                      <a:lnTo>
                        <a:pt x="180865" y="45957"/>
                      </a:lnTo>
                      <a:lnTo>
                        <a:pt x="107110" y="3335"/>
                      </a:lnTo>
                      <a:cubicBezTo>
                        <a:pt x="99698" y="-1112"/>
                        <a:pt x="87467" y="-1112"/>
                        <a:pt x="80055" y="3335"/>
                      </a:cubicBezTo>
                      <a:lnTo>
                        <a:pt x="6301" y="46328"/>
                      </a:lnTo>
                      <a:lnTo>
                        <a:pt x="0" y="46328"/>
                      </a:lnTo>
                      <a:lnTo>
                        <a:pt x="0" y="54482"/>
                      </a:lnTo>
                      <a:lnTo>
                        <a:pt x="0" y="54482"/>
                      </a:lnTo>
                      <a:lnTo>
                        <a:pt x="0" y="54852"/>
                      </a:lnTo>
                      <a:lnTo>
                        <a:pt x="0" y="54852"/>
                      </a:lnTo>
                      <a:cubicBezTo>
                        <a:pt x="371" y="57447"/>
                        <a:pt x="2224" y="60041"/>
                        <a:pt x="5559" y="62265"/>
                      </a:cubicBezTo>
                      <a:lnTo>
                        <a:pt x="80796" y="105628"/>
                      </a:lnTo>
                      <a:cubicBezTo>
                        <a:pt x="88209" y="110075"/>
                        <a:pt x="100439" y="110075"/>
                        <a:pt x="108222" y="105628"/>
                      </a:cubicBezTo>
                      <a:lnTo>
                        <a:pt x="183088" y="62265"/>
                      </a:lnTo>
                      <a:cubicBezTo>
                        <a:pt x="186424" y="60782"/>
                        <a:pt x="188277" y="57817"/>
                        <a:pt x="187906" y="54852"/>
                      </a:cubicBez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40" name="任意多边形: 形状 1339">
                  <a:extLst>
                    <a:ext uri="{FF2B5EF4-FFF2-40B4-BE49-F238E27FC236}">
                      <a16:creationId xmlns:a16="http://schemas.microsoft.com/office/drawing/2014/main" id="{AE09DEC6-8E7F-4049-A205-FBD0E1131993}"/>
                    </a:ext>
                  </a:extLst>
                </p:cNvPr>
                <p:cNvSpPr/>
                <p:nvPr/>
              </p:nvSpPr>
              <p:spPr>
                <a:xfrm>
                  <a:off x="8401559" y="4460466"/>
                  <a:ext cx="187953" cy="108963"/>
                </a:xfrm>
                <a:custGeom>
                  <a:avLst/>
                  <a:gdLst>
                    <a:gd name="connsiteX0" fmla="*/ 187906 w 187953"/>
                    <a:gd name="connsiteY0" fmla="*/ 54852 h 108963"/>
                    <a:gd name="connsiteX1" fmla="*/ 187906 w 187953"/>
                    <a:gd name="connsiteY1" fmla="*/ 45957 h 108963"/>
                    <a:gd name="connsiteX2" fmla="*/ 180865 w 187953"/>
                    <a:gd name="connsiteY2" fmla="*/ 45957 h 108963"/>
                    <a:gd name="connsiteX3" fmla="*/ 107110 w 187953"/>
                    <a:gd name="connsiteY3" fmla="*/ 3336 h 108963"/>
                    <a:gd name="connsiteX4" fmla="*/ 80055 w 187953"/>
                    <a:gd name="connsiteY4" fmla="*/ 3336 h 108963"/>
                    <a:gd name="connsiteX5" fmla="*/ 6301 w 187953"/>
                    <a:gd name="connsiteY5" fmla="*/ 46328 h 108963"/>
                    <a:gd name="connsiteX6" fmla="*/ 0 w 187953"/>
                    <a:gd name="connsiteY6" fmla="*/ 46328 h 108963"/>
                    <a:gd name="connsiteX7" fmla="*/ 0 w 187953"/>
                    <a:gd name="connsiteY7" fmla="*/ 54482 h 108963"/>
                    <a:gd name="connsiteX8" fmla="*/ 0 w 187953"/>
                    <a:gd name="connsiteY8" fmla="*/ 54482 h 108963"/>
                    <a:gd name="connsiteX9" fmla="*/ 0 w 187953"/>
                    <a:gd name="connsiteY9" fmla="*/ 54852 h 108963"/>
                    <a:gd name="connsiteX10" fmla="*/ 0 w 187953"/>
                    <a:gd name="connsiteY10" fmla="*/ 54852 h 108963"/>
                    <a:gd name="connsiteX11" fmla="*/ 5559 w 187953"/>
                    <a:gd name="connsiteY11" fmla="*/ 62265 h 108963"/>
                    <a:gd name="connsiteX12" fmla="*/ 80796 w 187953"/>
                    <a:gd name="connsiteY12" fmla="*/ 105628 h 108963"/>
                    <a:gd name="connsiteX13" fmla="*/ 108222 w 187953"/>
                    <a:gd name="connsiteY13" fmla="*/ 105628 h 108963"/>
                    <a:gd name="connsiteX14" fmla="*/ 183088 w 187953"/>
                    <a:gd name="connsiteY14" fmla="*/ 62265 h 108963"/>
                    <a:gd name="connsiteX15" fmla="*/ 187906 w 187953"/>
                    <a:gd name="connsiteY15" fmla="*/ 54852 h 108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953" h="108963">
                      <a:moveTo>
                        <a:pt x="187906" y="54852"/>
                      </a:moveTo>
                      <a:lnTo>
                        <a:pt x="187906" y="45957"/>
                      </a:lnTo>
                      <a:lnTo>
                        <a:pt x="180865" y="45957"/>
                      </a:lnTo>
                      <a:lnTo>
                        <a:pt x="107110" y="3336"/>
                      </a:lnTo>
                      <a:cubicBezTo>
                        <a:pt x="99698" y="-1112"/>
                        <a:pt x="87467" y="-1112"/>
                        <a:pt x="80055" y="3336"/>
                      </a:cubicBezTo>
                      <a:lnTo>
                        <a:pt x="6301" y="46328"/>
                      </a:lnTo>
                      <a:lnTo>
                        <a:pt x="0" y="46328"/>
                      </a:lnTo>
                      <a:lnTo>
                        <a:pt x="0" y="54482"/>
                      </a:lnTo>
                      <a:lnTo>
                        <a:pt x="0" y="54482"/>
                      </a:lnTo>
                      <a:lnTo>
                        <a:pt x="0" y="54852"/>
                      </a:lnTo>
                      <a:lnTo>
                        <a:pt x="0" y="54852"/>
                      </a:lnTo>
                      <a:cubicBezTo>
                        <a:pt x="371" y="57447"/>
                        <a:pt x="2224" y="60041"/>
                        <a:pt x="5559" y="62265"/>
                      </a:cubicBezTo>
                      <a:lnTo>
                        <a:pt x="80796" y="105628"/>
                      </a:lnTo>
                      <a:cubicBezTo>
                        <a:pt x="88209" y="110075"/>
                        <a:pt x="100439" y="110075"/>
                        <a:pt x="108222" y="105628"/>
                      </a:cubicBezTo>
                      <a:lnTo>
                        <a:pt x="183088" y="62265"/>
                      </a:lnTo>
                      <a:cubicBezTo>
                        <a:pt x="186424" y="60412"/>
                        <a:pt x="188277" y="57447"/>
                        <a:pt x="187906" y="54852"/>
                      </a:cubicBez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41" name="任意多边形: 形状 1340">
                  <a:extLst>
                    <a:ext uri="{FF2B5EF4-FFF2-40B4-BE49-F238E27FC236}">
                      <a16:creationId xmlns:a16="http://schemas.microsoft.com/office/drawing/2014/main" id="{E5860AB7-678A-4520-B2BA-18D880427546}"/>
                    </a:ext>
                  </a:extLst>
                </p:cNvPr>
                <p:cNvSpPr/>
                <p:nvPr/>
              </p:nvSpPr>
              <p:spPr>
                <a:xfrm>
                  <a:off x="8518676" y="4392271"/>
                  <a:ext cx="187953" cy="108963"/>
                </a:xfrm>
                <a:custGeom>
                  <a:avLst/>
                  <a:gdLst>
                    <a:gd name="connsiteX0" fmla="*/ 187906 w 187953"/>
                    <a:gd name="connsiteY0" fmla="*/ 54852 h 108963"/>
                    <a:gd name="connsiteX1" fmla="*/ 187906 w 187953"/>
                    <a:gd name="connsiteY1" fmla="*/ 45957 h 108963"/>
                    <a:gd name="connsiteX2" fmla="*/ 180865 w 187953"/>
                    <a:gd name="connsiteY2" fmla="*/ 45957 h 108963"/>
                    <a:gd name="connsiteX3" fmla="*/ 107110 w 187953"/>
                    <a:gd name="connsiteY3" fmla="*/ 3335 h 108963"/>
                    <a:gd name="connsiteX4" fmla="*/ 80055 w 187953"/>
                    <a:gd name="connsiteY4" fmla="*/ 3335 h 108963"/>
                    <a:gd name="connsiteX5" fmla="*/ 6301 w 187953"/>
                    <a:gd name="connsiteY5" fmla="*/ 46328 h 108963"/>
                    <a:gd name="connsiteX6" fmla="*/ 0 w 187953"/>
                    <a:gd name="connsiteY6" fmla="*/ 46328 h 108963"/>
                    <a:gd name="connsiteX7" fmla="*/ 0 w 187953"/>
                    <a:gd name="connsiteY7" fmla="*/ 54482 h 108963"/>
                    <a:gd name="connsiteX8" fmla="*/ 0 w 187953"/>
                    <a:gd name="connsiteY8" fmla="*/ 54482 h 108963"/>
                    <a:gd name="connsiteX9" fmla="*/ 0 w 187953"/>
                    <a:gd name="connsiteY9" fmla="*/ 54852 h 108963"/>
                    <a:gd name="connsiteX10" fmla="*/ 0 w 187953"/>
                    <a:gd name="connsiteY10" fmla="*/ 54852 h 108963"/>
                    <a:gd name="connsiteX11" fmla="*/ 5559 w 187953"/>
                    <a:gd name="connsiteY11" fmla="*/ 62265 h 108963"/>
                    <a:gd name="connsiteX12" fmla="*/ 80796 w 187953"/>
                    <a:gd name="connsiteY12" fmla="*/ 105628 h 108963"/>
                    <a:gd name="connsiteX13" fmla="*/ 108222 w 187953"/>
                    <a:gd name="connsiteY13" fmla="*/ 105628 h 108963"/>
                    <a:gd name="connsiteX14" fmla="*/ 183088 w 187953"/>
                    <a:gd name="connsiteY14" fmla="*/ 62265 h 108963"/>
                    <a:gd name="connsiteX15" fmla="*/ 187906 w 187953"/>
                    <a:gd name="connsiteY15" fmla="*/ 54852 h 108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953" h="108963">
                      <a:moveTo>
                        <a:pt x="187906" y="54852"/>
                      </a:moveTo>
                      <a:lnTo>
                        <a:pt x="187906" y="45957"/>
                      </a:lnTo>
                      <a:lnTo>
                        <a:pt x="180865" y="45957"/>
                      </a:lnTo>
                      <a:lnTo>
                        <a:pt x="107110" y="3335"/>
                      </a:lnTo>
                      <a:cubicBezTo>
                        <a:pt x="99698" y="-1112"/>
                        <a:pt x="87467" y="-1112"/>
                        <a:pt x="80055" y="3335"/>
                      </a:cubicBezTo>
                      <a:lnTo>
                        <a:pt x="6301" y="46328"/>
                      </a:lnTo>
                      <a:lnTo>
                        <a:pt x="0" y="46328"/>
                      </a:lnTo>
                      <a:lnTo>
                        <a:pt x="0" y="54482"/>
                      </a:lnTo>
                      <a:lnTo>
                        <a:pt x="0" y="54482"/>
                      </a:lnTo>
                      <a:lnTo>
                        <a:pt x="0" y="54852"/>
                      </a:lnTo>
                      <a:lnTo>
                        <a:pt x="0" y="54852"/>
                      </a:lnTo>
                      <a:cubicBezTo>
                        <a:pt x="371" y="57446"/>
                        <a:pt x="2224" y="60041"/>
                        <a:pt x="5559" y="62265"/>
                      </a:cubicBezTo>
                      <a:lnTo>
                        <a:pt x="80796" y="105628"/>
                      </a:lnTo>
                      <a:cubicBezTo>
                        <a:pt x="88209" y="110075"/>
                        <a:pt x="100439" y="110075"/>
                        <a:pt x="108222" y="105628"/>
                      </a:cubicBezTo>
                      <a:lnTo>
                        <a:pt x="183088" y="62265"/>
                      </a:lnTo>
                      <a:cubicBezTo>
                        <a:pt x="186424" y="60412"/>
                        <a:pt x="188277" y="57817"/>
                        <a:pt x="187906" y="54852"/>
                      </a:cubicBez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42" name="任意多边形: 形状 1341">
                  <a:extLst>
                    <a:ext uri="{FF2B5EF4-FFF2-40B4-BE49-F238E27FC236}">
                      <a16:creationId xmlns:a16="http://schemas.microsoft.com/office/drawing/2014/main" id="{4C03B386-E048-4277-948D-2DA796FD7DC0}"/>
                    </a:ext>
                  </a:extLst>
                </p:cNvPr>
                <p:cNvSpPr/>
                <p:nvPr/>
              </p:nvSpPr>
              <p:spPr>
                <a:xfrm>
                  <a:off x="8635793" y="4324076"/>
                  <a:ext cx="187953" cy="108963"/>
                </a:xfrm>
                <a:custGeom>
                  <a:avLst/>
                  <a:gdLst>
                    <a:gd name="connsiteX0" fmla="*/ 187906 w 187953"/>
                    <a:gd name="connsiteY0" fmla="*/ 54852 h 108963"/>
                    <a:gd name="connsiteX1" fmla="*/ 187906 w 187953"/>
                    <a:gd name="connsiteY1" fmla="*/ 45957 h 108963"/>
                    <a:gd name="connsiteX2" fmla="*/ 180865 w 187953"/>
                    <a:gd name="connsiteY2" fmla="*/ 45957 h 108963"/>
                    <a:gd name="connsiteX3" fmla="*/ 107110 w 187953"/>
                    <a:gd name="connsiteY3" fmla="*/ 3336 h 108963"/>
                    <a:gd name="connsiteX4" fmla="*/ 80055 w 187953"/>
                    <a:gd name="connsiteY4" fmla="*/ 3336 h 108963"/>
                    <a:gd name="connsiteX5" fmla="*/ 6301 w 187953"/>
                    <a:gd name="connsiteY5" fmla="*/ 46328 h 108963"/>
                    <a:gd name="connsiteX6" fmla="*/ 0 w 187953"/>
                    <a:gd name="connsiteY6" fmla="*/ 46328 h 108963"/>
                    <a:gd name="connsiteX7" fmla="*/ 0 w 187953"/>
                    <a:gd name="connsiteY7" fmla="*/ 54482 h 108963"/>
                    <a:gd name="connsiteX8" fmla="*/ 0 w 187953"/>
                    <a:gd name="connsiteY8" fmla="*/ 54482 h 108963"/>
                    <a:gd name="connsiteX9" fmla="*/ 0 w 187953"/>
                    <a:gd name="connsiteY9" fmla="*/ 54852 h 108963"/>
                    <a:gd name="connsiteX10" fmla="*/ 0 w 187953"/>
                    <a:gd name="connsiteY10" fmla="*/ 54852 h 108963"/>
                    <a:gd name="connsiteX11" fmla="*/ 5559 w 187953"/>
                    <a:gd name="connsiteY11" fmla="*/ 62265 h 108963"/>
                    <a:gd name="connsiteX12" fmla="*/ 80796 w 187953"/>
                    <a:gd name="connsiteY12" fmla="*/ 105628 h 108963"/>
                    <a:gd name="connsiteX13" fmla="*/ 108222 w 187953"/>
                    <a:gd name="connsiteY13" fmla="*/ 105628 h 108963"/>
                    <a:gd name="connsiteX14" fmla="*/ 183088 w 187953"/>
                    <a:gd name="connsiteY14" fmla="*/ 62265 h 108963"/>
                    <a:gd name="connsiteX15" fmla="*/ 187906 w 187953"/>
                    <a:gd name="connsiteY15" fmla="*/ 54852 h 108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953" h="108963">
                      <a:moveTo>
                        <a:pt x="187906" y="54852"/>
                      </a:moveTo>
                      <a:lnTo>
                        <a:pt x="187906" y="45957"/>
                      </a:lnTo>
                      <a:lnTo>
                        <a:pt x="180865" y="45957"/>
                      </a:lnTo>
                      <a:lnTo>
                        <a:pt x="107110" y="3336"/>
                      </a:lnTo>
                      <a:cubicBezTo>
                        <a:pt x="99698" y="-1112"/>
                        <a:pt x="87467" y="-1112"/>
                        <a:pt x="80055" y="3336"/>
                      </a:cubicBezTo>
                      <a:lnTo>
                        <a:pt x="6301" y="46328"/>
                      </a:lnTo>
                      <a:lnTo>
                        <a:pt x="0" y="46328"/>
                      </a:lnTo>
                      <a:lnTo>
                        <a:pt x="0" y="54482"/>
                      </a:lnTo>
                      <a:lnTo>
                        <a:pt x="0" y="54482"/>
                      </a:lnTo>
                      <a:lnTo>
                        <a:pt x="0" y="54852"/>
                      </a:lnTo>
                      <a:lnTo>
                        <a:pt x="0" y="54852"/>
                      </a:lnTo>
                      <a:cubicBezTo>
                        <a:pt x="371" y="57447"/>
                        <a:pt x="2224" y="60041"/>
                        <a:pt x="5559" y="62265"/>
                      </a:cubicBezTo>
                      <a:lnTo>
                        <a:pt x="80796" y="105628"/>
                      </a:lnTo>
                      <a:cubicBezTo>
                        <a:pt x="88209" y="110075"/>
                        <a:pt x="100439" y="110075"/>
                        <a:pt x="108222" y="105628"/>
                      </a:cubicBezTo>
                      <a:lnTo>
                        <a:pt x="183088" y="62265"/>
                      </a:lnTo>
                      <a:cubicBezTo>
                        <a:pt x="186424" y="60782"/>
                        <a:pt x="188277" y="57817"/>
                        <a:pt x="187906" y="54852"/>
                      </a:cubicBez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43" name="任意多边形: 形状 1342">
                  <a:extLst>
                    <a:ext uri="{FF2B5EF4-FFF2-40B4-BE49-F238E27FC236}">
                      <a16:creationId xmlns:a16="http://schemas.microsoft.com/office/drawing/2014/main" id="{2D3623E3-2A85-4EA2-9279-2B5F2494467E}"/>
                    </a:ext>
                  </a:extLst>
                </p:cNvPr>
                <p:cNvSpPr/>
                <p:nvPr/>
              </p:nvSpPr>
              <p:spPr>
                <a:xfrm>
                  <a:off x="8752910" y="4256252"/>
                  <a:ext cx="187953" cy="108963"/>
                </a:xfrm>
                <a:custGeom>
                  <a:avLst/>
                  <a:gdLst>
                    <a:gd name="connsiteX0" fmla="*/ 187906 w 187953"/>
                    <a:gd name="connsiteY0" fmla="*/ 54852 h 108963"/>
                    <a:gd name="connsiteX1" fmla="*/ 187906 w 187953"/>
                    <a:gd name="connsiteY1" fmla="*/ 45957 h 108963"/>
                    <a:gd name="connsiteX2" fmla="*/ 180864 w 187953"/>
                    <a:gd name="connsiteY2" fmla="*/ 45957 h 108963"/>
                    <a:gd name="connsiteX3" fmla="*/ 107110 w 187953"/>
                    <a:gd name="connsiteY3" fmla="*/ 3336 h 108963"/>
                    <a:gd name="connsiteX4" fmla="*/ 80055 w 187953"/>
                    <a:gd name="connsiteY4" fmla="*/ 3336 h 108963"/>
                    <a:gd name="connsiteX5" fmla="*/ 6301 w 187953"/>
                    <a:gd name="connsiteY5" fmla="*/ 46328 h 108963"/>
                    <a:gd name="connsiteX6" fmla="*/ 0 w 187953"/>
                    <a:gd name="connsiteY6" fmla="*/ 46328 h 108963"/>
                    <a:gd name="connsiteX7" fmla="*/ 0 w 187953"/>
                    <a:gd name="connsiteY7" fmla="*/ 54482 h 108963"/>
                    <a:gd name="connsiteX8" fmla="*/ 0 w 187953"/>
                    <a:gd name="connsiteY8" fmla="*/ 54482 h 108963"/>
                    <a:gd name="connsiteX9" fmla="*/ 0 w 187953"/>
                    <a:gd name="connsiteY9" fmla="*/ 54852 h 108963"/>
                    <a:gd name="connsiteX10" fmla="*/ 0 w 187953"/>
                    <a:gd name="connsiteY10" fmla="*/ 54852 h 108963"/>
                    <a:gd name="connsiteX11" fmla="*/ 5559 w 187953"/>
                    <a:gd name="connsiteY11" fmla="*/ 62265 h 108963"/>
                    <a:gd name="connsiteX12" fmla="*/ 80796 w 187953"/>
                    <a:gd name="connsiteY12" fmla="*/ 105628 h 108963"/>
                    <a:gd name="connsiteX13" fmla="*/ 108222 w 187953"/>
                    <a:gd name="connsiteY13" fmla="*/ 105628 h 108963"/>
                    <a:gd name="connsiteX14" fmla="*/ 183088 w 187953"/>
                    <a:gd name="connsiteY14" fmla="*/ 62265 h 108963"/>
                    <a:gd name="connsiteX15" fmla="*/ 187906 w 187953"/>
                    <a:gd name="connsiteY15" fmla="*/ 54852 h 108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953" h="108963">
                      <a:moveTo>
                        <a:pt x="187906" y="54852"/>
                      </a:moveTo>
                      <a:lnTo>
                        <a:pt x="187906" y="45957"/>
                      </a:lnTo>
                      <a:lnTo>
                        <a:pt x="180864" y="45957"/>
                      </a:lnTo>
                      <a:lnTo>
                        <a:pt x="107110" y="3336"/>
                      </a:lnTo>
                      <a:cubicBezTo>
                        <a:pt x="99698" y="-1112"/>
                        <a:pt x="87467" y="-1112"/>
                        <a:pt x="80055" y="3336"/>
                      </a:cubicBezTo>
                      <a:lnTo>
                        <a:pt x="6301" y="46328"/>
                      </a:lnTo>
                      <a:lnTo>
                        <a:pt x="0" y="46328"/>
                      </a:lnTo>
                      <a:lnTo>
                        <a:pt x="0" y="54482"/>
                      </a:lnTo>
                      <a:lnTo>
                        <a:pt x="0" y="54482"/>
                      </a:lnTo>
                      <a:lnTo>
                        <a:pt x="0" y="54852"/>
                      </a:lnTo>
                      <a:lnTo>
                        <a:pt x="0" y="54852"/>
                      </a:lnTo>
                      <a:cubicBezTo>
                        <a:pt x="371" y="57447"/>
                        <a:pt x="2224" y="60041"/>
                        <a:pt x="5559" y="62265"/>
                      </a:cubicBezTo>
                      <a:lnTo>
                        <a:pt x="80796" y="105628"/>
                      </a:lnTo>
                      <a:cubicBezTo>
                        <a:pt x="88209" y="110075"/>
                        <a:pt x="100439" y="110075"/>
                        <a:pt x="108222" y="105628"/>
                      </a:cubicBezTo>
                      <a:lnTo>
                        <a:pt x="183088" y="62265"/>
                      </a:lnTo>
                      <a:cubicBezTo>
                        <a:pt x="186424" y="60412"/>
                        <a:pt x="188277" y="57447"/>
                        <a:pt x="187906" y="54852"/>
                      </a:cubicBez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44" name="任意多边形: 形状 1343">
                  <a:extLst>
                    <a:ext uri="{FF2B5EF4-FFF2-40B4-BE49-F238E27FC236}">
                      <a16:creationId xmlns:a16="http://schemas.microsoft.com/office/drawing/2014/main" id="{BBCDA3B9-6C86-450F-803A-3685DA00B1FC}"/>
                    </a:ext>
                  </a:extLst>
                </p:cNvPr>
                <p:cNvSpPr/>
                <p:nvPr/>
              </p:nvSpPr>
              <p:spPr>
                <a:xfrm>
                  <a:off x="8870027" y="4188057"/>
                  <a:ext cx="187953" cy="108963"/>
                </a:xfrm>
                <a:custGeom>
                  <a:avLst/>
                  <a:gdLst>
                    <a:gd name="connsiteX0" fmla="*/ 187906 w 187953"/>
                    <a:gd name="connsiteY0" fmla="*/ 54852 h 108963"/>
                    <a:gd name="connsiteX1" fmla="*/ 187906 w 187953"/>
                    <a:gd name="connsiteY1" fmla="*/ 45957 h 108963"/>
                    <a:gd name="connsiteX2" fmla="*/ 180865 w 187953"/>
                    <a:gd name="connsiteY2" fmla="*/ 45957 h 108963"/>
                    <a:gd name="connsiteX3" fmla="*/ 107110 w 187953"/>
                    <a:gd name="connsiteY3" fmla="*/ 3335 h 108963"/>
                    <a:gd name="connsiteX4" fmla="*/ 80055 w 187953"/>
                    <a:gd name="connsiteY4" fmla="*/ 3335 h 108963"/>
                    <a:gd name="connsiteX5" fmla="*/ 6301 w 187953"/>
                    <a:gd name="connsiteY5" fmla="*/ 46328 h 108963"/>
                    <a:gd name="connsiteX6" fmla="*/ 0 w 187953"/>
                    <a:gd name="connsiteY6" fmla="*/ 46328 h 108963"/>
                    <a:gd name="connsiteX7" fmla="*/ 0 w 187953"/>
                    <a:gd name="connsiteY7" fmla="*/ 54482 h 108963"/>
                    <a:gd name="connsiteX8" fmla="*/ 0 w 187953"/>
                    <a:gd name="connsiteY8" fmla="*/ 54482 h 108963"/>
                    <a:gd name="connsiteX9" fmla="*/ 0 w 187953"/>
                    <a:gd name="connsiteY9" fmla="*/ 54852 h 108963"/>
                    <a:gd name="connsiteX10" fmla="*/ 0 w 187953"/>
                    <a:gd name="connsiteY10" fmla="*/ 54852 h 108963"/>
                    <a:gd name="connsiteX11" fmla="*/ 5559 w 187953"/>
                    <a:gd name="connsiteY11" fmla="*/ 62265 h 108963"/>
                    <a:gd name="connsiteX12" fmla="*/ 80796 w 187953"/>
                    <a:gd name="connsiteY12" fmla="*/ 105628 h 108963"/>
                    <a:gd name="connsiteX13" fmla="*/ 108222 w 187953"/>
                    <a:gd name="connsiteY13" fmla="*/ 105628 h 108963"/>
                    <a:gd name="connsiteX14" fmla="*/ 183088 w 187953"/>
                    <a:gd name="connsiteY14" fmla="*/ 62265 h 108963"/>
                    <a:gd name="connsiteX15" fmla="*/ 187906 w 187953"/>
                    <a:gd name="connsiteY15" fmla="*/ 54852 h 108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953" h="108963">
                      <a:moveTo>
                        <a:pt x="187906" y="54852"/>
                      </a:moveTo>
                      <a:lnTo>
                        <a:pt x="187906" y="45957"/>
                      </a:lnTo>
                      <a:lnTo>
                        <a:pt x="180865" y="45957"/>
                      </a:lnTo>
                      <a:lnTo>
                        <a:pt x="107110" y="3335"/>
                      </a:lnTo>
                      <a:cubicBezTo>
                        <a:pt x="99698" y="-1112"/>
                        <a:pt x="87467" y="-1112"/>
                        <a:pt x="80055" y="3335"/>
                      </a:cubicBezTo>
                      <a:lnTo>
                        <a:pt x="6301" y="46328"/>
                      </a:lnTo>
                      <a:lnTo>
                        <a:pt x="0" y="46328"/>
                      </a:lnTo>
                      <a:lnTo>
                        <a:pt x="0" y="54482"/>
                      </a:lnTo>
                      <a:lnTo>
                        <a:pt x="0" y="54482"/>
                      </a:lnTo>
                      <a:lnTo>
                        <a:pt x="0" y="54852"/>
                      </a:lnTo>
                      <a:lnTo>
                        <a:pt x="0" y="54852"/>
                      </a:lnTo>
                      <a:cubicBezTo>
                        <a:pt x="371" y="57447"/>
                        <a:pt x="2224" y="60041"/>
                        <a:pt x="5559" y="62265"/>
                      </a:cubicBezTo>
                      <a:lnTo>
                        <a:pt x="80796" y="105628"/>
                      </a:lnTo>
                      <a:cubicBezTo>
                        <a:pt x="88209" y="110075"/>
                        <a:pt x="100439" y="110075"/>
                        <a:pt x="108222" y="105628"/>
                      </a:cubicBezTo>
                      <a:lnTo>
                        <a:pt x="183088" y="62265"/>
                      </a:lnTo>
                      <a:cubicBezTo>
                        <a:pt x="186424" y="60412"/>
                        <a:pt x="188277" y="57817"/>
                        <a:pt x="187906" y="54852"/>
                      </a:cubicBez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45" name="任意多边形: 形状 1344">
                  <a:extLst>
                    <a:ext uri="{FF2B5EF4-FFF2-40B4-BE49-F238E27FC236}">
                      <a16:creationId xmlns:a16="http://schemas.microsoft.com/office/drawing/2014/main" id="{50D65DC1-C4C5-4D54-8CB9-16877BD2BA6E}"/>
                    </a:ext>
                  </a:extLst>
                </p:cNvPr>
                <p:cNvSpPr/>
                <p:nvPr/>
              </p:nvSpPr>
              <p:spPr>
                <a:xfrm>
                  <a:off x="8987144" y="4119862"/>
                  <a:ext cx="187953" cy="108963"/>
                </a:xfrm>
                <a:custGeom>
                  <a:avLst/>
                  <a:gdLst>
                    <a:gd name="connsiteX0" fmla="*/ 187906 w 187953"/>
                    <a:gd name="connsiteY0" fmla="*/ 54852 h 108963"/>
                    <a:gd name="connsiteX1" fmla="*/ 187906 w 187953"/>
                    <a:gd name="connsiteY1" fmla="*/ 45957 h 108963"/>
                    <a:gd name="connsiteX2" fmla="*/ 180864 w 187953"/>
                    <a:gd name="connsiteY2" fmla="*/ 45957 h 108963"/>
                    <a:gd name="connsiteX3" fmla="*/ 107110 w 187953"/>
                    <a:gd name="connsiteY3" fmla="*/ 3336 h 108963"/>
                    <a:gd name="connsiteX4" fmla="*/ 80055 w 187953"/>
                    <a:gd name="connsiteY4" fmla="*/ 3336 h 108963"/>
                    <a:gd name="connsiteX5" fmla="*/ 6301 w 187953"/>
                    <a:gd name="connsiteY5" fmla="*/ 46328 h 108963"/>
                    <a:gd name="connsiteX6" fmla="*/ 0 w 187953"/>
                    <a:gd name="connsiteY6" fmla="*/ 46328 h 108963"/>
                    <a:gd name="connsiteX7" fmla="*/ 0 w 187953"/>
                    <a:gd name="connsiteY7" fmla="*/ 54482 h 108963"/>
                    <a:gd name="connsiteX8" fmla="*/ 0 w 187953"/>
                    <a:gd name="connsiteY8" fmla="*/ 54482 h 108963"/>
                    <a:gd name="connsiteX9" fmla="*/ 0 w 187953"/>
                    <a:gd name="connsiteY9" fmla="*/ 54852 h 108963"/>
                    <a:gd name="connsiteX10" fmla="*/ 0 w 187953"/>
                    <a:gd name="connsiteY10" fmla="*/ 54852 h 108963"/>
                    <a:gd name="connsiteX11" fmla="*/ 5559 w 187953"/>
                    <a:gd name="connsiteY11" fmla="*/ 62265 h 108963"/>
                    <a:gd name="connsiteX12" fmla="*/ 80796 w 187953"/>
                    <a:gd name="connsiteY12" fmla="*/ 105628 h 108963"/>
                    <a:gd name="connsiteX13" fmla="*/ 108222 w 187953"/>
                    <a:gd name="connsiteY13" fmla="*/ 105628 h 108963"/>
                    <a:gd name="connsiteX14" fmla="*/ 183088 w 187953"/>
                    <a:gd name="connsiteY14" fmla="*/ 62265 h 108963"/>
                    <a:gd name="connsiteX15" fmla="*/ 187906 w 187953"/>
                    <a:gd name="connsiteY15" fmla="*/ 54852 h 108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953" h="108963">
                      <a:moveTo>
                        <a:pt x="187906" y="54852"/>
                      </a:moveTo>
                      <a:lnTo>
                        <a:pt x="187906" y="45957"/>
                      </a:lnTo>
                      <a:lnTo>
                        <a:pt x="180864" y="45957"/>
                      </a:lnTo>
                      <a:lnTo>
                        <a:pt x="107110" y="3336"/>
                      </a:lnTo>
                      <a:cubicBezTo>
                        <a:pt x="99698" y="-1112"/>
                        <a:pt x="87467" y="-1112"/>
                        <a:pt x="80055" y="3336"/>
                      </a:cubicBezTo>
                      <a:lnTo>
                        <a:pt x="6301" y="46328"/>
                      </a:lnTo>
                      <a:lnTo>
                        <a:pt x="0" y="46328"/>
                      </a:lnTo>
                      <a:lnTo>
                        <a:pt x="0" y="54482"/>
                      </a:lnTo>
                      <a:lnTo>
                        <a:pt x="0" y="54482"/>
                      </a:lnTo>
                      <a:lnTo>
                        <a:pt x="0" y="54852"/>
                      </a:lnTo>
                      <a:lnTo>
                        <a:pt x="0" y="54852"/>
                      </a:lnTo>
                      <a:cubicBezTo>
                        <a:pt x="371" y="57447"/>
                        <a:pt x="2224" y="60041"/>
                        <a:pt x="5559" y="62265"/>
                      </a:cubicBezTo>
                      <a:lnTo>
                        <a:pt x="80796" y="105628"/>
                      </a:lnTo>
                      <a:cubicBezTo>
                        <a:pt x="88208" y="110075"/>
                        <a:pt x="100439" y="110075"/>
                        <a:pt x="108222" y="105628"/>
                      </a:cubicBezTo>
                      <a:lnTo>
                        <a:pt x="183088" y="62265"/>
                      </a:lnTo>
                      <a:cubicBezTo>
                        <a:pt x="186424" y="60782"/>
                        <a:pt x="188277" y="57817"/>
                        <a:pt x="187906" y="54852"/>
                      </a:cubicBez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46" name="任意多边形: 形状 1345">
                  <a:extLst>
                    <a:ext uri="{FF2B5EF4-FFF2-40B4-BE49-F238E27FC236}">
                      <a16:creationId xmlns:a16="http://schemas.microsoft.com/office/drawing/2014/main" id="{61548F62-6DB8-4DA7-8BF7-DDFAD119D8EB}"/>
                    </a:ext>
                  </a:extLst>
                </p:cNvPr>
                <p:cNvSpPr/>
                <p:nvPr/>
              </p:nvSpPr>
              <p:spPr>
                <a:xfrm>
                  <a:off x="9104262" y="4052038"/>
                  <a:ext cx="187953" cy="109333"/>
                </a:xfrm>
                <a:custGeom>
                  <a:avLst/>
                  <a:gdLst>
                    <a:gd name="connsiteX0" fmla="*/ 187906 w 187953"/>
                    <a:gd name="connsiteY0" fmla="*/ 54852 h 109333"/>
                    <a:gd name="connsiteX1" fmla="*/ 187906 w 187953"/>
                    <a:gd name="connsiteY1" fmla="*/ 45957 h 109333"/>
                    <a:gd name="connsiteX2" fmla="*/ 180864 w 187953"/>
                    <a:gd name="connsiteY2" fmla="*/ 45957 h 109333"/>
                    <a:gd name="connsiteX3" fmla="*/ 107110 w 187953"/>
                    <a:gd name="connsiteY3" fmla="*/ 3335 h 109333"/>
                    <a:gd name="connsiteX4" fmla="*/ 80055 w 187953"/>
                    <a:gd name="connsiteY4" fmla="*/ 3335 h 109333"/>
                    <a:gd name="connsiteX5" fmla="*/ 6301 w 187953"/>
                    <a:gd name="connsiteY5" fmla="*/ 46328 h 109333"/>
                    <a:gd name="connsiteX6" fmla="*/ 0 w 187953"/>
                    <a:gd name="connsiteY6" fmla="*/ 46328 h 109333"/>
                    <a:gd name="connsiteX7" fmla="*/ 0 w 187953"/>
                    <a:gd name="connsiteY7" fmla="*/ 54482 h 109333"/>
                    <a:gd name="connsiteX8" fmla="*/ 0 w 187953"/>
                    <a:gd name="connsiteY8" fmla="*/ 54482 h 109333"/>
                    <a:gd name="connsiteX9" fmla="*/ 0 w 187953"/>
                    <a:gd name="connsiteY9" fmla="*/ 55223 h 109333"/>
                    <a:gd name="connsiteX10" fmla="*/ 0 w 187953"/>
                    <a:gd name="connsiteY10" fmla="*/ 55223 h 109333"/>
                    <a:gd name="connsiteX11" fmla="*/ 5559 w 187953"/>
                    <a:gd name="connsiteY11" fmla="*/ 62635 h 109333"/>
                    <a:gd name="connsiteX12" fmla="*/ 80796 w 187953"/>
                    <a:gd name="connsiteY12" fmla="*/ 105998 h 109333"/>
                    <a:gd name="connsiteX13" fmla="*/ 108222 w 187953"/>
                    <a:gd name="connsiteY13" fmla="*/ 105998 h 109333"/>
                    <a:gd name="connsiteX14" fmla="*/ 183088 w 187953"/>
                    <a:gd name="connsiteY14" fmla="*/ 62635 h 109333"/>
                    <a:gd name="connsiteX15" fmla="*/ 187906 w 187953"/>
                    <a:gd name="connsiteY15" fmla="*/ 54852 h 109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953" h="109333">
                      <a:moveTo>
                        <a:pt x="187906" y="54852"/>
                      </a:moveTo>
                      <a:lnTo>
                        <a:pt x="187906" y="45957"/>
                      </a:lnTo>
                      <a:lnTo>
                        <a:pt x="180864" y="45957"/>
                      </a:lnTo>
                      <a:lnTo>
                        <a:pt x="107110" y="3335"/>
                      </a:lnTo>
                      <a:cubicBezTo>
                        <a:pt x="99698" y="-1112"/>
                        <a:pt x="87467" y="-1112"/>
                        <a:pt x="80055" y="3335"/>
                      </a:cubicBezTo>
                      <a:lnTo>
                        <a:pt x="6301" y="46328"/>
                      </a:lnTo>
                      <a:lnTo>
                        <a:pt x="0" y="46328"/>
                      </a:lnTo>
                      <a:lnTo>
                        <a:pt x="0" y="54482"/>
                      </a:lnTo>
                      <a:lnTo>
                        <a:pt x="0" y="54482"/>
                      </a:lnTo>
                      <a:lnTo>
                        <a:pt x="0" y="55223"/>
                      </a:lnTo>
                      <a:lnTo>
                        <a:pt x="0" y="55223"/>
                      </a:lnTo>
                      <a:cubicBezTo>
                        <a:pt x="370" y="57817"/>
                        <a:pt x="2224" y="60412"/>
                        <a:pt x="5559" y="62635"/>
                      </a:cubicBezTo>
                      <a:lnTo>
                        <a:pt x="80796" y="105998"/>
                      </a:lnTo>
                      <a:cubicBezTo>
                        <a:pt x="88208" y="110446"/>
                        <a:pt x="100439" y="110446"/>
                        <a:pt x="108222" y="105998"/>
                      </a:cubicBezTo>
                      <a:lnTo>
                        <a:pt x="183088" y="62635"/>
                      </a:lnTo>
                      <a:cubicBezTo>
                        <a:pt x="186424" y="60412"/>
                        <a:pt x="188277" y="57446"/>
                        <a:pt x="187906" y="54852"/>
                      </a:cubicBez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47" name="任意多边形: 形状 1346">
                  <a:extLst>
                    <a:ext uri="{FF2B5EF4-FFF2-40B4-BE49-F238E27FC236}">
                      <a16:creationId xmlns:a16="http://schemas.microsoft.com/office/drawing/2014/main" id="{1BDD8D36-2564-4E53-AC56-9FEDF12F6693}"/>
                    </a:ext>
                  </a:extLst>
                </p:cNvPr>
                <p:cNvSpPr/>
                <p:nvPr/>
              </p:nvSpPr>
              <p:spPr>
                <a:xfrm>
                  <a:off x="7866378" y="4635029"/>
                  <a:ext cx="187906" cy="108963"/>
                </a:xfrm>
                <a:custGeom>
                  <a:avLst/>
                  <a:gdLst>
                    <a:gd name="connsiteX0" fmla="*/ 187906 w 187906"/>
                    <a:gd name="connsiteY0" fmla="*/ 54852 h 108963"/>
                    <a:gd name="connsiteX1" fmla="*/ 187906 w 187906"/>
                    <a:gd name="connsiteY1" fmla="*/ 45957 h 108963"/>
                    <a:gd name="connsiteX2" fmla="*/ 180864 w 187906"/>
                    <a:gd name="connsiteY2" fmla="*/ 45957 h 108963"/>
                    <a:gd name="connsiteX3" fmla="*/ 107110 w 187906"/>
                    <a:gd name="connsiteY3" fmla="*/ 3336 h 108963"/>
                    <a:gd name="connsiteX4" fmla="*/ 80055 w 187906"/>
                    <a:gd name="connsiteY4" fmla="*/ 3336 h 108963"/>
                    <a:gd name="connsiteX5" fmla="*/ 6301 w 187906"/>
                    <a:gd name="connsiteY5" fmla="*/ 46328 h 108963"/>
                    <a:gd name="connsiteX6" fmla="*/ 0 w 187906"/>
                    <a:gd name="connsiteY6" fmla="*/ 46328 h 108963"/>
                    <a:gd name="connsiteX7" fmla="*/ 0 w 187906"/>
                    <a:gd name="connsiteY7" fmla="*/ 54482 h 108963"/>
                    <a:gd name="connsiteX8" fmla="*/ 0 w 187906"/>
                    <a:gd name="connsiteY8" fmla="*/ 54482 h 108963"/>
                    <a:gd name="connsiteX9" fmla="*/ 0 w 187906"/>
                    <a:gd name="connsiteY9" fmla="*/ 54852 h 108963"/>
                    <a:gd name="connsiteX10" fmla="*/ 0 w 187906"/>
                    <a:gd name="connsiteY10" fmla="*/ 54852 h 108963"/>
                    <a:gd name="connsiteX11" fmla="*/ 5559 w 187906"/>
                    <a:gd name="connsiteY11" fmla="*/ 62265 h 108963"/>
                    <a:gd name="connsiteX12" fmla="*/ 80796 w 187906"/>
                    <a:gd name="connsiteY12" fmla="*/ 105628 h 108963"/>
                    <a:gd name="connsiteX13" fmla="*/ 108222 w 187906"/>
                    <a:gd name="connsiteY13" fmla="*/ 105628 h 108963"/>
                    <a:gd name="connsiteX14" fmla="*/ 183088 w 187906"/>
                    <a:gd name="connsiteY14" fmla="*/ 62265 h 108963"/>
                    <a:gd name="connsiteX15" fmla="*/ 187906 w 187906"/>
                    <a:gd name="connsiteY15" fmla="*/ 54852 h 108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906" h="108963">
                      <a:moveTo>
                        <a:pt x="187906" y="54852"/>
                      </a:moveTo>
                      <a:lnTo>
                        <a:pt x="187906" y="45957"/>
                      </a:lnTo>
                      <a:lnTo>
                        <a:pt x="180864" y="45957"/>
                      </a:lnTo>
                      <a:lnTo>
                        <a:pt x="107110" y="3336"/>
                      </a:lnTo>
                      <a:cubicBezTo>
                        <a:pt x="99698" y="-1112"/>
                        <a:pt x="87467" y="-1112"/>
                        <a:pt x="80055" y="3336"/>
                      </a:cubicBezTo>
                      <a:lnTo>
                        <a:pt x="6301" y="46328"/>
                      </a:lnTo>
                      <a:lnTo>
                        <a:pt x="0" y="46328"/>
                      </a:lnTo>
                      <a:lnTo>
                        <a:pt x="0" y="54482"/>
                      </a:lnTo>
                      <a:lnTo>
                        <a:pt x="0" y="54482"/>
                      </a:lnTo>
                      <a:lnTo>
                        <a:pt x="0" y="54852"/>
                      </a:lnTo>
                      <a:lnTo>
                        <a:pt x="0" y="54852"/>
                      </a:lnTo>
                      <a:cubicBezTo>
                        <a:pt x="371" y="57447"/>
                        <a:pt x="2224" y="60041"/>
                        <a:pt x="5559" y="62265"/>
                      </a:cubicBezTo>
                      <a:lnTo>
                        <a:pt x="80796" y="105628"/>
                      </a:lnTo>
                      <a:cubicBezTo>
                        <a:pt x="88208" y="110075"/>
                        <a:pt x="100439" y="110075"/>
                        <a:pt x="108222" y="105628"/>
                      </a:cubicBezTo>
                      <a:lnTo>
                        <a:pt x="183088" y="62265"/>
                      </a:lnTo>
                      <a:cubicBezTo>
                        <a:pt x="186053" y="60412"/>
                        <a:pt x="187906" y="57447"/>
                        <a:pt x="187906" y="54852"/>
                      </a:cubicBez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48" name="任意多边形: 形状 1347">
                  <a:extLst>
                    <a:ext uri="{FF2B5EF4-FFF2-40B4-BE49-F238E27FC236}">
                      <a16:creationId xmlns:a16="http://schemas.microsoft.com/office/drawing/2014/main" id="{35F354D7-E1C1-4587-BD41-EFDB186F1A57}"/>
                    </a:ext>
                  </a:extLst>
                </p:cNvPr>
                <p:cNvSpPr/>
                <p:nvPr/>
              </p:nvSpPr>
              <p:spPr>
                <a:xfrm>
                  <a:off x="7983495" y="4566835"/>
                  <a:ext cx="187906" cy="108963"/>
                </a:xfrm>
                <a:custGeom>
                  <a:avLst/>
                  <a:gdLst>
                    <a:gd name="connsiteX0" fmla="*/ 187906 w 187906"/>
                    <a:gd name="connsiteY0" fmla="*/ 54852 h 108963"/>
                    <a:gd name="connsiteX1" fmla="*/ 187906 w 187906"/>
                    <a:gd name="connsiteY1" fmla="*/ 45957 h 108963"/>
                    <a:gd name="connsiteX2" fmla="*/ 180864 w 187906"/>
                    <a:gd name="connsiteY2" fmla="*/ 45957 h 108963"/>
                    <a:gd name="connsiteX3" fmla="*/ 107110 w 187906"/>
                    <a:gd name="connsiteY3" fmla="*/ 3335 h 108963"/>
                    <a:gd name="connsiteX4" fmla="*/ 80055 w 187906"/>
                    <a:gd name="connsiteY4" fmla="*/ 3335 h 108963"/>
                    <a:gd name="connsiteX5" fmla="*/ 6301 w 187906"/>
                    <a:gd name="connsiteY5" fmla="*/ 46328 h 108963"/>
                    <a:gd name="connsiteX6" fmla="*/ 0 w 187906"/>
                    <a:gd name="connsiteY6" fmla="*/ 46328 h 108963"/>
                    <a:gd name="connsiteX7" fmla="*/ 0 w 187906"/>
                    <a:gd name="connsiteY7" fmla="*/ 54482 h 108963"/>
                    <a:gd name="connsiteX8" fmla="*/ 0 w 187906"/>
                    <a:gd name="connsiteY8" fmla="*/ 54482 h 108963"/>
                    <a:gd name="connsiteX9" fmla="*/ 0 w 187906"/>
                    <a:gd name="connsiteY9" fmla="*/ 54852 h 108963"/>
                    <a:gd name="connsiteX10" fmla="*/ 0 w 187906"/>
                    <a:gd name="connsiteY10" fmla="*/ 54852 h 108963"/>
                    <a:gd name="connsiteX11" fmla="*/ 5559 w 187906"/>
                    <a:gd name="connsiteY11" fmla="*/ 62265 h 108963"/>
                    <a:gd name="connsiteX12" fmla="*/ 80796 w 187906"/>
                    <a:gd name="connsiteY12" fmla="*/ 105628 h 108963"/>
                    <a:gd name="connsiteX13" fmla="*/ 108222 w 187906"/>
                    <a:gd name="connsiteY13" fmla="*/ 105628 h 108963"/>
                    <a:gd name="connsiteX14" fmla="*/ 183088 w 187906"/>
                    <a:gd name="connsiteY14" fmla="*/ 62265 h 108963"/>
                    <a:gd name="connsiteX15" fmla="*/ 187906 w 187906"/>
                    <a:gd name="connsiteY15" fmla="*/ 54852 h 108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906" h="108963">
                      <a:moveTo>
                        <a:pt x="187906" y="54852"/>
                      </a:moveTo>
                      <a:lnTo>
                        <a:pt x="187906" y="45957"/>
                      </a:lnTo>
                      <a:lnTo>
                        <a:pt x="180864" y="45957"/>
                      </a:lnTo>
                      <a:lnTo>
                        <a:pt x="107110" y="3335"/>
                      </a:lnTo>
                      <a:cubicBezTo>
                        <a:pt x="99698" y="-1112"/>
                        <a:pt x="87467" y="-1112"/>
                        <a:pt x="80055" y="3335"/>
                      </a:cubicBezTo>
                      <a:lnTo>
                        <a:pt x="6301" y="46328"/>
                      </a:lnTo>
                      <a:lnTo>
                        <a:pt x="0" y="46328"/>
                      </a:lnTo>
                      <a:lnTo>
                        <a:pt x="0" y="54482"/>
                      </a:lnTo>
                      <a:lnTo>
                        <a:pt x="0" y="54482"/>
                      </a:lnTo>
                      <a:lnTo>
                        <a:pt x="0" y="54852"/>
                      </a:lnTo>
                      <a:lnTo>
                        <a:pt x="0" y="54852"/>
                      </a:lnTo>
                      <a:cubicBezTo>
                        <a:pt x="371" y="57446"/>
                        <a:pt x="2224" y="60041"/>
                        <a:pt x="5559" y="62265"/>
                      </a:cubicBezTo>
                      <a:lnTo>
                        <a:pt x="80796" y="105628"/>
                      </a:lnTo>
                      <a:cubicBezTo>
                        <a:pt x="88208" y="110075"/>
                        <a:pt x="100439" y="110075"/>
                        <a:pt x="108222" y="105628"/>
                      </a:cubicBezTo>
                      <a:lnTo>
                        <a:pt x="183088" y="62265"/>
                      </a:lnTo>
                      <a:cubicBezTo>
                        <a:pt x="186053" y="60412"/>
                        <a:pt x="187906" y="57817"/>
                        <a:pt x="187906" y="54852"/>
                      </a:cubicBez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49" name="任意多边形: 形状 1348">
                  <a:extLst>
                    <a:ext uri="{FF2B5EF4-FFF2-40B4-BE49-F238E27FC236}">
                      <a16:creationId xmlns:a16="http://schemas.microsoft.com/office/drawing/2014/main" id="{23C47313-60A6-4C43-A1FF-A9BD4D776EF8}"/>
                    </a:ext>
                  </a:extLst>
                </p:cNvPr>
                <p:cNvSpPr/>
                <p:nvPr/>
              </p:nvSpPr>
              <p:spPr>
                <a:xfrm>
                  <a:off x="8100612" y="4498640"/>
                  <a:ext cx="187906" cy="108963"/>
                </a:xfrm>
                <a:custGeom>
                  <a:avLst/>
                  <a:gdLst>
                    <a:gd name="connsiteX0" fmla="*/ 187906 w 187906"/>
                    <a:gd name="connsiteY0" fmla="*/ 54852 h 108963"/>
                    <a:gd name="connsiteX1" fmla="*/ 187906 w 187906"/>
                    <a:gd name="connsiteY1" fmla="*/ 45957 h 108963"/>
                    <a:gd name="connsiteX2" fmla="*/ 180864 w 187906"/>
                    <a:gd name="connsiteY2" fmla="*/ 45957 h 108963"/>
                    <a:gd name="connsiteX3" fmla="*/ 107110 w 187906"/>
                    <a:gd name="connsiteY3" fmla="*/ 3336 h 108963"/>
                    <a:gd name="connsiteX4" fmla="*/ 80055 w 187906"/>
                    <a:gd name="connsiteY4" fmla="*/ 3336 h 108963"/>
                    <a:gd name="connsiteX5" fmla="*/ 6301 w 187906"/>
                    <a:gd name="connsiteY5" fmla="*/ 46328 h 108963"/>
                    <a:gd name="connsiteX6" fmla="*/ 0 w 187906"/>
                    <a:gd name="connsiteY6" fmla="*/ 46328 h 108963"/>
                    <a:gd name="connsiteX7" fmla="*/ 0 w 187906"/>
                    <a:gd name="connsiteY7" fmla="*/ 54482 h 108963"/>
                    <a:gd name="connsiteX8" fmla="*/ 0 w 187906"/>
                    <a:gd name="connsiteY8" fmla="*/ 54482 h 108963"/>
                    <a:gd name="connsiteX9" fmla="*/ 0 w 187906"/>
                    <a:gd name="connsiteY9" fmla="*/ 54852 h 108963"/>
                    <a:gd name="connsiteX10" fmla="*/ 0 w 187906"/>
                    <a:gd name="connsiteY10" fmla="*/ 54852 h 108963"/>
                    <a:gd name="connsiteX11" fmla="*/ 5559 w 187906"/>
                    <a:gd name="connsiteY11" fmla="*/ 62265 h 108963"/>
                    <a:gd name="connsiteX12" fmla="*/ 80796 w 187906"/>
                    <a:gd name="connsiteY12" fmla="*/ 105628 h 108963"/>
                    <a:gd name="connsiteX13" fmla="*/ 108222 w 187906"/>
                    <a:gd name="connsiteY13" fmla="*/ 105628 h 108963"/>
                    <a:gd name="connsiteX14" fmla="*/ 183088 w 187906"/>
                    <a:gd name="connsiteY14" fmla="*/ 62265 h 108963"/>
                    <a:gd name="connsiteX15" fmla="*/ 187906 w 187906"/>
                    <a:gd name="connsiteY15" fmla="*/ 54852 h 108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906" h="108963">
                      <a:moveTo>
                        <a:pt x="187906" y="54852"/>
                      </a:moveTo>
                      <a:lnTo>
                        <a:pt x="187906" y="45957"/>
                      </a:lnTo>
                      <a:lnTo>
                        <a:pt x="180864" y="45957"/>
                      </a:lnTo>
                      <a:lnTo>
                        <a:pt x="107110" y="3336"/>
                      </a:lnTo>
                      <a:cubicBezTo>
                        <a:pt x="99698" y="-1112"/>
                        <a:pt x="87467" y="-1112"/>
                        <a:pt x="80055" y="3336"/>
                      </a:cubicBezTo>
                      <a:lnTo>
                        <a:pt x="6301" y="46328"/>
                      </a:lnTo>
                      <a:lnTo>
                        <a:pt x="0" y="46328"/>
                      </a:lnTo>
                      <a:lnTo>
                        <a:pt x="0" y="54482"/>
                      </a:lnTo>
                      <a:lnTo>
                        <a:pt x="0" y="54482"/>
                      </a:lnTo>
                      <a:lnTo>
                        <a:pt x="0" y="54852"/>
                      </a:lnTo>
                      <a:lnTo>
                        <a:pt x="0" y="54852"/>
                      </a:lnTo>
                      <a:cubicBezTo>
                        <a:pt x="371" y="57447"/>
                        <a:pt x="2224" y="60041"/>
                        <a:pt x="5559" y="62265"/>
                      </a:cubicBezTo>
                      <a:lnTo>
                        <a:pt x="80796" y="105628"/>
                      </a:lnTo>
                      <a:cubicBezTo>
                        <a:pt x="88208" y="110075"/>
                        <a:pt x="100439" y="110075"/>
                        <a:pt x="108222" y="105628"/>
                      </a:cubicBezTo>
                      <a:lnTo>
                        <a:pt x="183088" y="62265"/>
                      </a:lnTo>
                      <a:cubicBezTo>
                        <a:pt x="186053" y="60782"/>
                        <a:pt x="187906" y="57817"/>
                        <a:pt x="187906" y="54852"/>
                      </a:cubicBez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50" name="任意多边形: 形状 1349">
                  <a:extLst>
                    <a:ext uri="{FF2B5EF4-FFF2-40B4-BE49-F238E27FC236}">
                      <a16:creationId xmlns:a16="http://schemas.microsoft.com/office/drawing/2014/main" id="{DE874B79-F56A-4B8E-A59D-64375FFC45BC}"/>
                    </a:ext>
                  </a:extLst>
                </p:cNvPr>
                <p:cNvSpPr/>
                <p:nvPr/>
              </p:nvSpPr>
              <p:spPr>
                <a:xfrm>
                  <a:off x="8217729" y="4430816"/>
                  <a:ext cx="187906" cy="108963"/>
                </a:xfrm>
                <a:custGeom>
                  <a:avLst/>
                  <a:gdLst>
                    <a:gd name="connsiteX0" fmla="*/ 187906 w 187906"/>
                    <a:gd name="connsiteY0" fmla="*/ 54852 h 108963"/>
                    <a:gd name="connsiteX1" fmla="*/ 187906 w 187906"/>
                    <a:gd name="connsiteY1" fmla="*/ 45957 h 108963"/>
                    <a:gd name="connsiteX2" fmla="*/ 180864 w 187906"/>
                    <a:gd name="connsiteY2" fmla="*/ 45957 h 108963"/>
                    <a:gd name="connsiteX3" fmla="*/ 107110 w 187906"/>
                    <a:gd name="connsiteY3" fmla="*/ 3336 h 108963"/>
                    <a:gd name="connsiteX4" fmla="*/ 80055 w 187906"/>
                    <a:gd name="connsiteY4" fmla="*/ 3336 h 108963"/>
                    <a:gd name="connsiteX5" fmla="*/ 6301 w 187906"/>
                    <a:gd name="connsiteY5" fmla="*/ 46328 h 108963"/>
                    <a:gd name="connsiteX6" fmla="*/ 0 w 187906"/>
                    <a:gd name="connsiteY6" fmla="*/ 46328 h 108963"/>
                    <a:gd name="connsiteX7" fmla="*/ 0 w 187906"/>
                    <a:gd name="connsiteY7" fmla="*/ 54482 h 108963"/>
                    <a:gd name="connsiteX8" fmla="*/ 0 w 187906"/>
                    <a:gd name="connsiteY8" fmla="*/ 54482 h 108963"/>
                    <a:gd name="connsiteX9" fmla="*/ 0 w 187906"/>
                    <a:gd name="connsiteY9" fmla="*/ 54852 h 108963"/>
                    <a:gd name="connsiteX10" fmla="*/ 0 w 187906"/>
                    <a:gd name="connsiteY10" fmla="*/ 54852 h 108963"/>
                    <a:gd name="connsiteX11" fmla="*/ 5559 w 187906"/>
                    <a:gd name="connsiteY11" fmla="*/ 62265 h 108963"/>
                    <a:gd name="connsiteX12" fmla="*/ 80796 w 187906"/>
                    <a:gd name="connsiteY12" fmla="*/ 105628 h 108963"/>
                    <a:gd name="connsiteX13" fmla="*/ 108222 w 187906"/>
                    <a:gd name="connsiteY13" fmla="*/ 105628 h 108963"/>
                    <a:gd name="connsiteX14" fmla="*/ 183088 w 187906"/>
                    <a:gd name="connsiteY14" fmla="*/ 62265 h 108963"/>
                    <a:gd name="connsiteX15" fmla="*/ 187906 w 187906"/>
                    <a:gd name="connsiteY15" fmla="*/ 54852 h 108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906" h="108963">
                      <a:moveTo>
                        <a:pt x="187906" y="54852"/>
                      </a:moveTo>
                      <a:lnTo>
                        <a:pt x="187906" y="45957"/>
                      </a:lnTo>
                      <a:lnTo>
                        <a:pt x="180864" y="45957"/>
                      </a:lnTo>
                      <a:lnTo>
                        <a:pt x="107110" y="3336"/>
                      </a:lnTo>
                      <a:cubicBezTo>
                        <a:pt x="99698" y="-1112"/>
                        <a:pt x="87467" y="-1112"/>
                        <a:pt x="80055" y="3336"/>
                      </a:cubicBezTo>
                      <a:lnTo>
                        <a:pt x="6301" y="46328"/>
                      </a:lnTo>
                      <a:lnTo>
                        <a:pt x="0" y="46328"/>
                      </a:lnTo>
                      <a:lnTo>
                        <a:pt x="0" y="54482"/>
                      </a:lnTo>
                      <a:lnTo>
                        <a:pt x="0" y="54482"/>
                      </a:lnTo>
                      <a:lnTo>
                        <a:pt x="0" y="54852"/>
                      </a:lnTo>
                      <a:lnTo>
                        <a:pt x="0" y="54852"/>
                      </a:lnTo>
                      <a:cubicBezTo>
                        <a:pt x="371" y="57447"/>
                        <a:pt x="2224" y="60041"/>
                        <a:pt x="5559" y="62265"/>
                      </a:cubicBezTo>
                      <a:lnTo>
                        <a:pt x="80796" y="105628"/>
                      </a:lnTo>
                      <a:cubicBezTo>
                        <a:pt x="88208" y="110075"/>
                        <a:pt x="100439" y="110075"/>
                        <a:pt x="108222" y="105628"/>
                      </a:cubicBezTo>
                      <a:lnTo>
                        <a:pt x="183088" y="62265"/>
                      </a:lnTo>
                      <a:cubicBezTo>
                        <a:pt x="186053" y="60412"/>
                        <a:pt x="187906" y="57447"/>
                        <a:pt x="187906" y="54852"/>
                      </a:cubicBez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51" name="任意多边形: 形状 1350">
                  <a:extLst>
                    <a:ext uri="{FF2B5EF4-FFF2-40B4-BE49-F238E27FC236}">
                      <a16:creationId xmlns:a16="http://schemas.microsoft.com/office/drawing/2014/main" id="{6C9D683B-3B76-40E2-8E02-D2A9C4ADD29B}"/>
                    </a:ext>
                  </a:extLst>
                </p:cNvPr>
                <p:cNvSpPr/>
                <p:nvPr/>
              </p:nvSpPr>
              <p:spPr>
                <a:xfrm>
                  <a:off x="8334846" y="4362621"/>
                  <a:ext cx="187906" cy="108963"/>
                </a:xfrm>
                <a:custGeom>
                  <a:avLst/>
                  <a:gdLst>
                    <a:gd name="connsiteX0" fmla="*/ 187906 w 187906"/>
                    <a:gd name="connsiteY0" fmla="*/ 54852 h 108963"/>
                    <a:gd name="connsiteX1" fmla="*/ 187906 w 187906"/>
                    <a:gd name="connsiteY1" fmla="*/ 45957 h 108963"/>
                    <a:gd name="connsiteX2" fmla="*/ 180864 w 187906"/>
                    <a:gd name="connsiteY2" fmla="*/ 45957 h 108963"/>
                    <a:gd name="connsiteX3" fmla="*/ 107110 w 187906"/>
                    <a:gd name="connsiteY3" fmla="*/ 3336 h 108963"/>
                    <a:gd name="connsiteX4" fmla="*/ 80055 w 187906"/>
                    <a:gd name="connsiteY4" fmla="*/ 3336 h 108963"/>
                    <a:gd name="connsiteX5" fmla="*/ 6301 w 187906"/>
                    <a:gd name="connsiteY5" fmla="*/ 46328 h 108963"/>
                    <a:gd name="connsiteX6" fmla="*/ 0 w 187906"/>
                    <a:gd name="connsiteY6" fmla="*/ 46328 h 108963"/>
                    <a:gd name="connsiteX7" fmla="*/ 0 w 187906"/>
                    <a:gd name="connsiteY7" fmla="*/ 54482 h 108963"/>
                    <a:gd name="connsiteX8" fmla="*/ 0 w 187906"/>
                    <a:gd name="connsiteY8" fmla="*/ 54482 h 108963"/>
                    <a:gd name="connsiteX9" fmla="*/ 0 w 187906"/>
                    <a:gd name="connsiteY9" fmla="*/ 54852 h 108963"/>
                    <a:gd name="connsiteX10" fmla="*/ 0 w 187906"/>
                    <a:gd name="connsiteY10" fmla="*/ 54852 h 108963"/>
                    <a:gd name="connsiteX11" fmla="*/ 5559 w 187906"/>
                    <a:gd name="connsiteY11" fmla="*/ 62265 h 108963"/>
                    <a:gd name="connsiteX12" fmla="*/ 80796 w 187906"/>
                    <a:gd name="connsiteY12" fmla="*/ 105628 h 108963"/>
                    <a:gd name="connsiteX13" fmla="*/ 108222 w 187906"/>
                    <a:gd name="connsiteY13" fmla="*/ 105628 h 108963"/>
                    <a:gd name="connsiteX14" fmla="*/ 183088 w 187906"/>
                    <a:gd name="connsiteY14" fmla="*/ 62265 h 108963"/>
                    <a:gd name="connsiteX15" fmla="*/ 187906 w 187906"/>
                    <a:gd name="connsiteY15" fmla="*/ 54852 h 108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906" h="108963">
                      <a:moveTo>
                        <a:pt x="187906" y="54852"/>
                      </a:moveTo>
                      <a:lnTo>
                        <a:pt x="187906" y="45957"/>
                      </a:lnTo>
                      <a:lnTo>
                        <a:pt x="180864" y="45957"/>
                      </a:lnTo>
                      <a:lnTo>
                        <a:pt x="107110" y="3336"/>
                      </a:lnTo>
                      <a:cubicBezTo>
                        <a:pt x="99698" y="-1112"/>
                        <a:pt x="87467" y="-1112"/>
                        <a:pt x="80055" y="3336"/>
                      </a:cubicBezTo>
                      <a:lnTo>
                        <a:pt x="6301" y="46328"/>
                      </a:lnTo>
                      <a:lnTo>
                        <a:pt x="0" y="46328"/>
                      </a:lnTo>
                      <a:lnTo>
                        <a:pt x="0" y="54482"/>
                      </a:lnTo>
                      <a:lnTo>
                        <a:pt x="0" y="54482"/>
                      </a:lnTo>
                      <a:lnTo>
                        <a:pt x="0" y="54852"/>
                      </a:lnTo>
                      <a:lnTo>
                        <a:pt x="0" y="54852"/>
                      </a:lnTo>
                      <a:cubicBezTo>
                        <a:pt x="371" y="57447"/>
                        <a:pt x="2224" y="60041"/>
                        <a:pt x="5559" y="62265"/>
                      </a:cubicBezTo>
                      <a:lnTo>
                        <a:pt x="80796" y="105628"/>
                      </a:lnTo>
                      <a:cubicBezTo>
                        <a:pt x="88208" y="110075"/>
                        <a:pt x="100439" y="110075"/>
                        <a:pt x="108222" y="105628"/>
                      </a:cubicBezTo>
                      <a:lnTo>
                        <a:pt x="183088" y="62265"/>
                      </a:lnTo>
                      <a:cubicBezTo>
                        <a:pt x="186053" y="60782"/>
                        <a:pt x="187906" y="57817"/>
                        <a:pt x="187906" y="54852"/>
                      </a:cubicBez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52" name="任意多边形: 形状 1351">
                  <a:extLst>
                    <a:ext uri="{FF2B5EF4-FFF2-40B4-BE49-F238E27FC236}">
                      <a16:creationId xmlns:a16="http://schemas.microsoft.com/office/drawing/2014/main" id="{05AEEE5D-E42D-4861-B216-F4DAE3C2A1E6}"/>
                    </a:ext>
                  </a:extLst>
                </p:cNvPr>
                <p:cNvSpPr/>
                <p:nvPr/>
              </p:nvSpPr>
              <p:spPr>
                <a:xfrm>
                  <a:off x="8451964" y="4294426"/>
                  <a:ext cx="187906" cy="108963"/>
                </a:xfrm>
                <a:custGeom>
                  <a:avLst/>
                  <a:gdLst>
                    <a:gd name="connsiteX0" fmla="*/ 187906 w 187906"/>
                    <a:gd name="connsiteY0" fmla="*/ 54852 h 108963"/>
                    <a:gd name="connsiteX1" fmla="*/ 187906 w 187906"/>
                    <a:gd name="connsiteY1" fmla="*/ 45957 h 108963"/>
                    <a:gd name="connsiteX2" fmla="*/ 180864 w 187906"/>
                    <a:gd name="connsiteY2" fmla="*/ 45957 h 108963"/>
                    <a:gd name="connsiteX3" fmla="*/ 107110 w 187906"/>
                    <a:gd name="connsiteY3" fmla="*/ 3336 h 108963"/>
                    <a:gd name="connsiteX4" fmla="*/ 80055 w 187906"/>
                    <a:gd name="connsiteY4" fmla="*/ 3336 h 108963"/>
                    <a:gd name="connsiteX5" fmla="*/ 6301 w 187906"/>
                    <a:gd name="connsiteY5" fmla="*/ 46328 h 108963"/>
                    <a:gd name="connsiteX6" fmla="*/ 0 w 187906"/>
                    <a:gd name="connsiteY6" fmla="*/ 46328 h 108963"/>
                    <a:gd name="connsiteX7" fmla="*/ 0 w 187906"/>
                    <a:gd name="connsiteY7" fmla="*/ 54482 h 108963"/>
                    <a:gd name="connsiteX8" fmla="*/ 0 w 187906"/>
                    <a:gd name="connsiteY8" fmla="*/ 54482 h 108963"/>
                    <a:gd name="connsiteX9" fmla="*/ 0 w 187906"/>
                    <a:gd name="connsiteY9" fmla="*/ 54852 h 108963"/>
                    <a:gd name="connsiteX10" fmla="*/ 0 w 187906"/>
                    <a:gd name="connsiteY10" fmla="*/ 54852 h 108963"/>
                    <a:gd name="connsiteX11" fmla="*/ 5559 w 187906"/>
                    <a:gd name="connsiteY11" fmla="*/ 62265 h 108963"/>
                    <a:gd name="connsiteX12" fmla="*/ 80796 w 187906"/>
                    <a:gd name="connsiteY12" fmla="*/ 105628 h 108963"/>
                    <a:gd name="connsiteX13" fmla="*/ 108222 w 187906"/>
                    <a:gd name="connsiteY13" fmla="*/ 105628 h 108963"/>
                    <a:gd name="connsiteX14" fmla="*/ 183088 w 187906"/>
                    <a:gd name="connsiteY14" fmla="*/ 62265 h 108963"/>
                    <a:gd name="connsiteX15" fmla="*/ 187906 w 187906"/>
                    <a:gd name="connsiteY15" fmla="*/ 54852 h 108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906" h="108963">
                      <a:moveTo>
                        <a:pt x="187906" y="54852"/>
                      </a:moveTo>
                      <a:lnTo>
                        <a:pt x="187906" y="45957"/>
                      </a:lnTo>
                      <a:lnTo>
                        <a:pt x="180864" y="45957"/>
                      </a:lnTo>
                      <a:lnTo>
                        <a:pt x="107110" y="3336"/>
                      </a:lnTo>
                      <a:cubicBezTo>
                        <a:pt x="99698" y="-1112"/>
                        <a:pt x="87467" y="-1112"/>
                        <a:pt x="80055" y="3336"/>
                      </a:cubicBezTo>
                      <a:lnTo>
                        <a:pt x="6301" y="46328"/>
                      </a:lnTo>
                      <a:lnTo>
                        <a:pt x="0" y="46328"/>
                      </a:lnTo>
                      <a:lnTo>
                        <a:pt x="0" y="54482"/>
                      </a:lnTo>
                      <a:lnTo>
                        <a:pt x="0" y="54482"/>
                      </a:lnTo>
                      <a:lnTo>
                        <a:pt x="0" y="54852"/>
                      </a:lnTo>
                      <a:lnTo>
                        <a:pt x="0" y="54852"/>
                      </a:lnTo>
                      <a:cubicBezTo>
                        <a:pt x="371" y="57447"/>
                        <a:pt x="2224" y="60041"/>
                        <a:pt x="5559" y="62265"/>
                      </a:cubicBezTo>
                      <a:lnTo>
                        <a:pt x="80796" y="105628"/>
                      </a:lnTo>
                      <a:cubicBezTo>
                        <a:pt x="88208" y="110075"/>
                        <a:pt x="100439" y="110075"/>
                        <a:pt x="108222" y="105628"/>
                      </a:cubicBezTo>
                      <a:lnTo>
                        <a:pt x="183088" y="62265"/>
                      </a:lnTo>
                      <a:cubicBezTo>
                        <a:pt x="186053" y="60782"/>
                        <a:pt x="187906" y="57817"/>
                        <a:pt x="187906" y="54852"/>
                      </a:cubicBez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53" name="任意多边形: 形状 1352">
                  <a:extLst>
                    <a:ext uri="{FF2B5EF4-FFF2-40B4-BE49-F238E27FC236}">
                      <a16:creationId xmlns:a16="http://schemas.microsoft.com/office/drawing/2014/main" id="{21276B15-7BED-4163-8544-9B9BE7B26106}"/>
                    </a:ext>
                  </a:extLst>
                </p:cNvPr>
                <p:cNvSpPr/>
                <p:nvPr/>
              </p:nvSpPr>
              <p:spPr>
                <a:xfrm>
                  <a:off x="8569081" y="4226602"/>
                  <a:ext cx="187906" cy="108963"/>
                </a:xfrm>
                <a:custGeom>
                  <a:avLst/>
                  <a:gdLst>
                    <a:gd name="connsiteX0" fmla="*/ 187906 w 187906"/>
                    <a:gd name="connsiteY0" fmla="*/ 54852 h 108963"/>
                    <a:gd name="connsiteX1" fmla="*/ 187906 w 187906"/>
                    <a:gd name="connsiteY1" fmla="*/ 45957 h 108963"/>
                    <a:gd name="connsiteX2" fmla="*/ 180864 w 187906"/>
                    <a:gd name="connsiteY2" fmla="*/ 45957 h 108963"/>
                    <a:gd name="connsiteX3" fmla="*/ 107110 w 187906"/>
                    <a:gd name="connsiteY3" fmla="*/ 3335 h 108963"/>
                    <a:gd name="connsiteX4" fmla="*/ 80055 w 187906"/>
                    <a:gd name="connsiteY4" fmla="*/ 3335 h 108963"/>
                    <a:gd name="connsiteX5" fmla="*/ 6301 w 187906"/>
                    <a:gd name="connsiteY5" fmla="*/ 46328 h 108963"/>
                    <a:gd name="connsiteX6" fmla="*/ 0 w 187906"/>
                    <a:gd name="connsiteY6" fmla="*/ 46328 h 108963"/>
                    <a:gd name="connsiteX7" fmla="*/ 0 w 187906"/>
                    <a:gd name="connsiteY7" fmla="*/ 54482 h 108963"/>
                    <a:gd name="connsiteX8" fmla="*/ 0 w 187906"/>
                    <a:gd name="connsiteY8" fmla="*/ 54482 h 108963"/>
                    <a:gd name="connsiteX9" fmla="*/ 0 w 187906"/>
                    <a:gd name="connsiteY9" fmla="*/ 54852 h 108963"/>
                    <a:gd name="connsiteX10" fmla="*/ 0 w 187906"/>
                    <a:gd name="connsiteY10" fmla="*/ 54852 h 108963"/>
                    <a:gd name="connsiteX11" fmla="*/ 5559 w 187906"/>
                    <a:gd name="connsiteY11" fmla="*/ 62265 h 108963"/>
                    <a:gd name="connsiteX12" fmla="*/ 80796 w 187906"/>
                    <a:gd name="connsiteY12" fmla="*/ 105628 h 108963"/>
                    <a:gd name="connsiteX13" fmla="*/ 108222 w 187906"/>
                    <a:gd name="connsiteY13" fmla="*/ 105628 h 108963"/>
                    <a:gd name="connsiteX14" fmla="*/ 183088 w 187906"/>
                    <a:gd name="connsiteY14" fmla="*/ 62265 h 108963"/>
                    <a:gd name="connsiteX15" fmla="*/ 187906 w 187906"/>
                    <a:gd name="connsiteY15" fmla="*/ 54852 h 108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906" h="108963">
                      <a:moveTo>
                        <a:pt x="187906" y="54852"/>
                      </a:moveTo>
                      <a:lnTo>
                        <a:pt x="187906" y="45957"/>
                      </a:lnTo>
                      <a:lnTo>
                        <a:pt x="180864" y="45957"/>
                      </a:lnTo>
                      <a:lnTo>
                        <a:pt x="107110" y="3335"/>
                      </a:lnTo>
                      <a:cubicBezTo>
                        <a:pt x="99698" y="-1112"/>
                        <a:pt x="87467" y="-1112"/>
                        <a:pt x="80055" y="3335"/>
                      </a:cubicBezTo>
                      <a:lnTo>
                        <a:pt x="6301" y="46328"/>
                      </a:lnTo>
                      <a:lnTo>
                        <a:pt x="0" y="46328"/>
                      </a:lnTo>
                      <a:lnTo>
                        <a:pt x="0" y="54482"/>
                      </a:lnTo>
                      <a:lnTo>
                        <a:pt x="0" y="54482"/>
                      </a:lnTo>
                      <a:lnTo>
                        <a:pt x="0" y="54852"/>
                      </a:lnTo>
                      <a:lnTo>
                        <a:pt x="0" y="54852"/>
                      </a:lnTo>
                      <a:cubicBezTo>
                        <a:pt x="371" y="57446"/>
                        <a:pt x="2224" y="60041"/>
                        <a:pt x="5559" y="62265"/>
                      </a:cubicBezTo>
                      <a:lnTo>
                        <a:pt x="80796" y="105628"/>
                      </a:lnTo>
                      <a:cubicBezTo>
                        <a:pt x="88208" y="110075"/>
                        <a:pt x="100439" y="110075"/>
                        <a:pt x="108222" y="105628"/>
                      </a:cubicBezTo>
                      <a:lnTo>
                        <a:pt x="183088" y="62265"/>
                      </a:lnTo>
                      <a:cubicBezTo>
                        <a:pt x="186053" y="60412"/>
                        <a:pt x="187906" y="57446"/>
                        <a:pt x="187906" y="54852"/>
                      </a:cubicBez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54" name="任意多边形: 形状 1353">
                  <a:extLst>
                    <a:ext uri="{FF2B5EF4-FFF2-40B4-BE49-F238E27FC236}">
                      <a16:creationId xmlns:a16="http://schemas.microsoft.com/office/drawing/2014/main" id="{BABB55A5-9F16-48C6-A1EF-1DDA19429D13}"/>
                    </a:ext>
                  </a:extLst>
                </p:cNvPr>
                <p:cNvSpPr/>
                <p:nvPr/>
              </p:nvSpPr>
              <p:spPr>
                <a:xfrm>
                  <a:off x="8686198" y="4158407"/>
                  <a:ext cx="187906" cy="108963"/>
                </a:xfrm>
                <a:custGeom>
                  <a:avLst/>
                  <a:gdLst>
                    <a:gd name="connsiteX0" fmla="*/ 187906 w 187906"/>
                    <a:gd name="connsiteY0" fmla="*/ 54852 h 108963"/>
                    <a:gd name="connsiteX1" fmla="*/ 187906 w 187906"/>
                    <a:gd name="connsiteY1" fmla="*/ 45957 h 108963"/>
                    <a:gd name="connsiteX2" fmla="*/ 180865 w 187906"/>
                    <a:gd name="connsiteY2" fmla="*/ 45957 h 108963"/>
                    <a:gd name="connsiteX3" fmla="*/ 107110 w 187906"/>
                    <a:gd name="connsiteY3" fmla="*/ 3336 h 108963"/>
                    <a:gd name="connsiteX4" fmla="*/ 80055 w 187906"/>
                    <a:gd name="connsiteY4" fmla="*/ 3336 h 108963"/>
                    <a:gd name="connsiteX5" fmla="*/ 6301 w 187906"/>
                    <a:gd name="connsiteY5" fmla="*/ 46328 h 108963"/>
                    <a:gd name="connsiteX6" fmla="*/ 0 w 187906"/>
                    <a:gd name="connsiteY6" fmla="*/ 46328 h 108963"/>
                    <a:gd name="connsiteX7" fmla="*/ 0 w 187906"/>
                    <a:gd name="connsiteY7" fmla="*/ 54482 h 108963"/>
                    <a:gd name="connsiteX8" fmla="*/ 0 w 187906"/>
                    <a:gd name="connsiteY8" fmla="*/ 54482 h 108963"/>
                    <a:gd name="connsiteX9" fmla="*/ 0 w 187906"/>
                    <a:gd name="connsiteY9" fmla="*/ 54852 h 108963"/>
                    <a:gd name="connsiteX10" fmla="*/ 0 w 187906"/>
                    <a:gd name="connsiteY10" fmla="*/ 54852 h 108963"/>
                    <a:gd name="connsiteX11" fmla="*/ 5559 w 187906"/>
                    <a:gd name="connsiteY11" fmla="*/ 62265 h 108963"/>
                    <a:gd name="connsiteX12" fmla="*/ 80796 w 187906"/>
                    <a:gd name="connsiteY12" fmla="*/ 105628 h 108963"/>
                    <a:gd name="connsiteX13" fmla="*/ 108222 w 187906"/>
                    <a:gd name="connsiteY13" fmla="*/ 105628 h 108963"/>
                    <a:gd name="connsiteX14" fmla="*/ 183088 w 187906"/>
                    <a:gd name="connsiteY14" fmla="*/ 62265 h 108963"/>
                    <a:gd name="connsiteX15" fmla="*/ 187906 w 187906"/>
                    <a:gd name="connsiteY15" fmla="*/ 54852 h 108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906" h="108963">
                      <a:moveTo>
                        <a:pt x="187906" y="54852"/>
                      </a:moveTo>
                      <a:lnTo>
                        <a:pt x="187906" y="45957"/>
                      </a:lnTo>
                      <a:lnTo>
                        <a:pt x="180865" y="45957"/>
                      </a:lnTo>
                      <a:lnTo>
                        <a:pt x="107110" y="3336"/>
                      </a:lnTo>
                      <a:cubicBezTo>
                        <a:pt x="99698" y="-1112"/>
                        <a:pt x="87467" y="-1112"/>
                        <a:pt x="80055" y="3336"/>
                      </a:cubicBezTo>
                      <a:lnTo>
                        <a:pt x="6301" y="46328"/>
                      </a:lnTo>
                      <a:lnTo>
                        <a:pt x="0" y="46328"/>
                      </a:lnTo>
                      <a:lnTo>
                        <a:pt x="0" y="54482"/>
                      </a:lnTo>
                      <a:lnTo>
                        <a:pt x="0" y="54482"/>
                      </a:lnTo>
                      <a:lnTo>
                        <a:pt x="0" y="54852"/>
                      </a:lnTo>
                      <a:lnTo>
                        <a:pt x="0" y="54852"/>
                      </a:lnTo>
                      <a:cubicBezTo>
                        <a:pt x="371" y="57447"/>
                        <a:pt x="2224" y="60041"/>
                        <a:pt x="5559" y="62265"/>
                      </a:cubicBezTo>
                      <a:lnTo>
                        <a:pt x="80796" y="105628"/>
                      </a:lnTo>
                      <a:cubicBezTo>
                        <a:pt x="88209" y="110075"/>
                        <a:pt x="100439" y="110075"/>
                        <a:pt x="108222" y="105628"/>
                      </a:cubicBezTo>
                      <a:lnTo>
                        <a:pt x="183088" y="62265"/>
                      </a:lnTo>
                      <a:cubicBezTo>
                        <a:pt x="186053" y="60782"/>
                        <a:pt x="187906" y="57817"/>
                        <a:pt x="187906" y="54852"/>
                      </a:cubicBez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55" name="任意多边形: 形状 1354">
                  <a:extLst>
                    <a:ext uri="{FF2B5EF4-FFF2-40B4-BE49-F238E27FC236}">
                      <a16:creationId xmlns:a16="http://schemas.microsoft.com/office/drawing/2014/main" id="{958A4654-721F-4C3C-A209-D676704DC2FF}"/>
                    </a:ext>
                  </a:extLst>
                </p:cNvPr>
                <p:cNvSpPr/>
                <p:nvPr/>
              </p:nvSpPr>
              <p:spPr>
                <a:xfrm>
                  <a:off x="8803315" y="4090213"/>
                  <a:ext cx="187906" cy="108963"/>
                </a:xfrm>
                <a:custGeom>
                  <a:avLst/>
                  <a:gdLst>
                    <a:gd name="connsiteX0" fmla="*/ 187906 w 187906"/>
                    <a:gd name="connsiteY0" fmla="*/ 54852 h 108963"/>
                    <a:gd name="connsiteX1" fmla="*/ 187906 w 187906"/>
                    <a:gd name="connsiteY1" fmla="*/ 45957 h 108963"/>
                    <a:gd name="connsiteX2" fmla="*/ 180864 w 187906"/>
                    <a:gd name="connsiteY2" fmla="*/ 45957 h 108963"/>
                    <a:gd name="connsiteX3" fmla="*/ 107110 w 187906"/>
                    <a:gd name="connsiteY3" fmla="*/ 3335 h 108963"/>
                    <a:gd name="connsiteX4" fmla="*/ 80055 w 187906"/>
                    <a:gd name="connsiteY4" fmla="*/ 3335 h 108963"/>
                    <a:gd name="connsiteX5" fmla="*/ 6301 w 187906"/>
                    <a:gd name="connsiteY5" fmla="*/ 46328 h 108963"/>
                    <a:gd name="connsiteX6" fmla="*/ 0 w 187906"/>
                    <a:gd name="connsiteY6" fmla="*/ 46328 h 108963"/>
                    <a:gd name="connsiteX7" fmla="*/ 0 w 187906"/>
                    <a:gd name="connsiteY7" fmla="*/ 54482 h 108963"/>
                    <a:gd name="connsiteX8" fmla="*/ 0 w 187906"/>
                    <a:gd name="connsiteY8" fmla="*/ 54482 h 108963"/>
                    <a:gd name="connsiteX9" fmla="*/ 0 w 187906"/>
                    <a:gd name="connsiteY9" fmla="*/ 54852 h 108963"/>
                    <a:gd name="connsiteX10" fmla="*/ 0 w 187906"/>
                    <a:gd name="connsiteY10" fmla="*/ 54852 h 108963"/>
                    <a:gd name="connsiteX11" fmla="*/ 5559 w 187906"/>
                    <a:gd name="connsiteY11" fmla="*/ 62265 h 108963"/>
                    <a:gd name="connsiteX12" fmla="*/ 80796 w 187906"/>
                    <a:gd name="connsiteY12" fmla="*/ 105628 h 108963"/>
                    <a:gd name="connsiteX13" fmla="*/ 108222 w 187906"/>
                    <a:gd name="connsiteY13" fmla="*/ 105628 h 108963"/>
                    <a:gd name="connsiteX14" fmla="*/ 183088 w 187906"/>
                    <a:gd name="connsiteY14" fmla="*/ 62265 h 108963"/>
                    <a:gd name="connsiteX15" fmla="*/ 187906 w 187906"/>
                    <a:gd name="connsiteY15" fmla="*/ 54852 h 108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906" h="108963">
                      <a:moveTo>
                        <a:pt x="187906" y="54852"/>
                      </a:moveTo>
                      <a:lnTo>
                        <a:pt x="187906" y="45957"/>
                      </a:lnTo>
                      <a:lnTo>
                        <a:pt x="180864" y="45957"/>
                      </a:lnTo>
                      <a:lnTo>
                        <a:pt x="107110" y="3335"/>
                      </a:lnTo>
                      <a:cubicBezTo>
                        <a:pt x="99698" y="-1112"/>
                        <a:pt x="87467" y="-1112"/>
                        <a:pt x="80055" y="3335"/>
                      </a:cubicBezTo>
                      <a:lnTo>
                        <a:pt x="6301" y="46328"/>
                      </a:lnTo>
                      <a:lnTo>
                        <a:pt x="0" y="46328"/>
                      </a:lnTo>
                      <a:lnTo>
                        <a:pt x="0" y="54482"/>
                      </a:lnTo>
                      <a:lnTo>
                        <a:pt x="0" y="54482"/>
                      </a:lnTo>
                      <a:lnTo>
                        <a:pt x="0" y="54852"/>
                      </a:lnTo>
                      <a:lnTo>
                        <a:pt x="0" y="54852"/>
                      </a:lnTo>
                      <a:cubicBezTo>
                        <a:pt x="371" y="57446"/>
                        <a:pt x="2224" y="60041"/>
                        <a:pt x="5559" y="62265"/>
                      </a:cubicBezTo>
                      <a:lnTo>
                        <a:pt x="80796" y="105628"/>
                      </a:lnTo>
                      <a:cubicBezTo>
                        <a:pt x="88208" y="110075"/>
                        <a:pt x="100439" y="110075"/>
                        <a:pt x="108222" y="105628"/>
                      </a:cubicBezTo>
                      <a:lnTo>
                        <a:pt x="183088" y="62265"/>
                      </a:lnTo>
                      <a:cubicBezTo>
                        <a:pt x="186053" y="60782"/>
                        <a:pt x="187906" y="57817"/>
                        <a:pt x="187906" y="54852"/>
                      </a:cubicBez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56" name="任意多边形: 形状 1355">
                  <a:extLst>
                    <a:ext uri="{FF2B5EF4-FFF2-40B4-BE49-F238E27FC236}">
                      <a16:creationId xmlns:a16="http://schemas.microsoft.com/office/drawing/2014/main" id="{45BCAB84-5577-4342-AFC1-DC073018835E}"/>
                    </a:ext>
                  </a:extLst>
                </p:cNvPr>
                <p:cNvSpPr/>
                <p:nvPr/>
              </p:nvSpPr>
              <p:spPr>
                <a:xfrm>
                  <a:off x="8920432" y="4022388"/>
                  <a:ext cx="187906" cy="108963"/>
                </a:xfrm>
                <a:custGeom>
                  <a:avLst/>
                  <a:gdLst>
                    <a:gd name="connsiteX0" fmla="*/ 187906 w 187906"/>
                    <a:gd name="connsiteY0" fmla="*/ 54852 h 108963"/>
                    <a:gd name="connsiteX1" fmla="*/ 187906 w 187906"/>
                    <a:gd name="connsiteY1" fmla="*/ 45957 h 108963"/>
                    <a:gd name="connsiteX2" fmla="*/ 180865 w 187906"/>
                    <a:gd name="connsiteY2" fmla="*/ 45957 h 108963"/>
                    <a:gd name="connsiteX3" fmla="*/ 107111 w 187906"/>
                    <a:gd name="connsiteY3" fmla="*/ 3336 h 108963"/>
                    <a:gd name="connsiteX4" fmla="*/ 80055 w 187906"/>
                    <a:gd name="connsiteY4" fmla="*/ 3336 h 108963"/>
                    <a:gd name="connsiteX5" fmla="*/ 6301 w 187906"/>
                    <a:gd name="connsiteY5" fmla="*/ 46328 h 108963"/>
                    <a:gd name="connsiteX6" fmla="*/ 0 w 187906"/>
                    <a:gd name="connsiteY6" fmla="*/ 46328 h 108963"/>
                    <a:gd name="connsiteX7" fmla="*/ 0 w 187906"/>
                    <a:gd name="connsiteY7" fmla="*/ 54482 h 108963"/>
                    <a:gd name="connsiteX8" fmla="*/ 0 w 187906"/>
                    <a:gd name="connsiteY8" fmla="*/ 54482 h 108963"/>
                    <a:gd name="connsiteX9" fmla="*/ 0 w 187906"/>
                    <a:gd name="connsiteY9" fmla="*/ 54852 h 108963"/>
                    <a:gd name="connsiteX10" fmla="*/ 0 w 187906"/>
                    <a:gd name="connsiteY10" fmla="*/ 54852 h 108963"/>
                    <a:gd name="connsiteX11" fmla="*/ 5559 w 187906"/>
                    <a:gd name="connsiteY11" fmla="*/ 62265 h 108963"/>
                    <a:gd name="connsiteX12" fmla="*/ 80796 w 187906"/>
                    <a:gd name="connsiteY12" fmla="*/ 105628 h 108963"/>
                    <a:gd name="connsiteX13" fmla="*/ 108222 w 187906"/>
                    <a:gd name="connsiteY13" fmla="*/ 105628 h 108963"/>
                    <a:gd name="connsiteX14" fmla="*/ 183088 w 187906"/>
                    <a:gd name="connsiteY14" fmla="*/ 62265 h 108963"/>
                    <a:gd name="connsiteX15" fmla="*/ 187906 w 187906"/>
                    <a:gd name="connsiteY15" fmla="*/ 54852 h 108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906" h="108963">
                      <a:moveTo>
                        <a:pt x="187906" y="54852"/>
                      </a:moveTo>
                      <a:lnTo>
                        <a:pt x="187906" y="45957"/>
                      </a:lnTo>
                      <a:lnTo>
                        <a:pt x="180865" y="45957"/>
                      </a:lnTo>
                      <a:lnTo>
                        <a:pt x="107111" y="3336"/>
                      </a:lnTo>
                      <a:cubicBezTo>
                        <a:pt x="99698" y="-1112"/>
                        <a:pt x="87467" y="-1112"/>
                        <a:pt x="80055" y="3336"/>
                      </a:cubicBezTo>
                      <a:lnTo>
                        <a:pt x="6301" y="46328"/>
                      </a:lnTo>
                      <a:lnTo>
                        <a:pt x="0" y="46328"/>
                      </a:lnTo>
                      <a:lnTo>
                        <a:pt x="0" y="54482"/>
                      </a:lnTo>
                      <a:lnTo>
                        <a:pt x="0" y="54482"/>
                      </a:lnTo>
                      <a:lnTo>
                        <a:pt x="0" y="54852"/>
                      </a:lnTo>
                      <a:lnTo>
                        <a:pt x="0" y="54852"/>
                      </a:lnTo>
                      <a:cubicBezTo>
                        <a:pt x="371" y="57447"/>
                        <a:pt x="2224" y="60041"/>
                        <a:pt x="5559" y="62265"/>
                      </a:cubicBezTo>
                      <a:lnTo>
                        <a:pt x="80796" y="105628"/>
                      </a:lnTo>
                      <a:cubicBezTo>
                        <a:pt x="88209" y="110075"/>
                        <a:pt x="100439" y="110075"/>
                        <a:pt x="108222" y="105628"/>
                      </a:cubicBezTo>
                      <a:lnTo>
                        <a:pt x="183088" y="62265"/>
                      </a:lnTo>
                      <a:cubicBezTo>
                        <a:pt x="186053" y="60411"/>
                        <a:pt x="187906" y="57817"/>
                        <a:pt x="187906" y="54852"/>
                      </a:cubicBez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57" name="任意多边形: 形状 1356">
                  <a:extLst>
                    <a:ext uri="{FF2B5EF4-FFF2-40B4-BE49-F238E27FC236}">
                      <a16:creationId xmlns:a16="http://schemas.microsoft.com/office/drawing/2014/main" id="{1F43CB7F-7AA1-4D3B-906C-09C387E3EF54}"/>
                    </a:ext>
                  </a:extLst>
                </p:cNvPr>
                <p:cNvSpPr/>
                <p:nvPr/>
              </p:nvSpPr>
              <p:spPr>
                <a:xfrm>
                  <a:off x="9037549" y="3954194"/>
                  <a:ext cx="187906" cy="108963"/>
                </a:xfrm>
                <a:custGeom>
                  <a:avLst/>
                  <a:gdLst>
                    <a:gd name="connsiteX0" fmla="*/ 187906 w 187906"/>
                    <a:gd name="connsiteY0" fmla="*/ 54852 h 108963"/>
                    <a:gd name="connsiteX1" fmla="*/ 187906 w 187906"/>
                    <a:gd name="connsiteY1" fmla="*/ 45957 h 108963"/>
                    <a:gd name="connsiteX2" fmla="*/ 180864 w 187906"/>
                    <a:gd name="connsiteY2" fmla="*/ 45957 h 108963"/>
                    <a:gd name="connsiteX3" fmla="*/ 107110 w 187906"/>
                    <a:gd name="connsiteY3" fmla="*/ 3336 h 108963"/>
                    <a:gd name="connsiteX4" fmla="*/ 80055 w 187906"/>
                    <a:gd name="connsiteY4" fmla="*/ 3336 h 108963"/>
                    <a:gd name="connsiteX5" fmla="*/ 6301 w 187906"/>
                    <a:gd name="connsiteY5" fmla="*/ 46328 h 108963"/>
                    <a:gd name="connsiteX6" fmla="*/ 0 w 187906"/>
                    <a:gd name="connsiteY6" fmla="*/ 46328 h 108963"/>
                    <a:gd name="connsiteX7" fmla="*/ 0 w 187906"/>
                    <a:gd name="connsiteY7" fmla="*/ 54482 h 108963"/>
                    <a:gd name="connsiteX8" fmla="*/ 0 w 187906"/>
                    <a:gd name="connsiteY8" fmla="*/ 54482 h 108963"/>
                    <a:gd name="connsiteX9" fmla="*/ 0 w 187906"/>
                    <a:gd name="connsiteY9" fmla="*/ 54852 h 108963"/>
                    <a:gd name="connsiteX10" fmla="*/ 0 w 187906"/>
                    <a:gd name="connsiteY10" fmla="*/ 54852 h 108963"/>
                    <a:gd name="connsiteX11" fmla="*/ 5559 w 187906"/>
                    <a:gd name="connsiteY11" fmla="*/ 62265 h 108963"/>
                    <a:gd name="connsiteX12" fmla="*/ 80796 w 187906"/>
                    <a:gd name="connsiteY12" fmla="*/ 105628 h 108963"/>
                    <a:gd name="connsiteX13" fmla="*/ 108222 w 187906"/>
                    <a:gd name="connsiteY13" fmla="*/ 105628 h 108963"/>
                    <a:gd name="connsiteX14" fmla="*/ 183088 w 187906"/>
                    <a:gd name="connsiteY14" fmla="*/ 62265 h 108963"/>
                    <a:gd name="connsiteX15" fmla="*/ 187906 w 187906"/>
                    <a:gd name="connsiteY15" fmla="*/ 54852 h 108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7906" h="108963">
                      <a:moveTo>
                        <a:pt x="187906" y="54852"/>
                      </a:moveTo>
                      <a:lnTo>
                        <a:pt x="187906" y="45957"/>
                      </a:lnTo>
                      <a:lnTo>
                        <a:pt x="180864" y="45957"/>
                      </a:lnTo>
                      <a:lnTo>
                        <a:pt x="107110" y="3336"/>
                      </a:lnTo>
                      <a:cubicBezTo>
                        <a:pt x="99698" y="-1112"/>
                        <a:pt x="87467" y="-1112"/>
                        <a:pt x="80055" y="3336"/>
                      </a:cubicBezTo>
                      <a:lnTo>
                        <a:pt x="6301" y="46328"/>
                      </a:lnTo>
                      <a:lnTo>
                        <a:pt x="0" y="46328"/>
                      </a:lnTo>
                      <a:lnTo>
                        <a:pt x="0" y="54482"/>
                      </a:lnTo>
                      <a:lnTo>
                        <a:pt x="0" y="54482"/>
                      </a:lnTo>
                      <a:lnTo>
                        <a:pt x="0" y="54852"/>
                      </a:lnTo>
                      <a:lnTo>
                        <a:pt x="0" y="54852"/>
                      </a:lnTo>
                      <a:cubicBezTo>
                        <a:pt x="371" y="57447"/>
                        <a:pt x="2224" y="60041"/>
                        <a:pt x="5559" y="62265"/>
                      </a:cubicBezTo>
                      <a:lnTo>
                        <a:pt x="80796" y="105628"/>
                      </a:lnTo>
                      <a:cubicBezTo>
                        <a:pt x="88208" y="110075"/>
                        <a:pt x="100439" y="110075"/>
                        <a:pt x="108222" y="105628"/>
                      </a:cubicBezTo>
                      <a:lnTo>
                        <a:pt x="183088" y="62265"/>
                      </a:lnTo>
                      <a:cubicBezTo>
                        <a:pt x="186053" y="60782"/>
                        <a:pt x="187906" y="57817"/>
                        <a:pt x="187906" y="54852"/>
                      </a:cubicBez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58" name="任意多边形: 形状 1357">
                  <a:extLst>
                    <a:ext uri="{FF2B5EF4-FFF2-40B4-BE49-F238E27FC236}">
                      <a16:creationId xmlns:a16="http://schemas.microsoft.com/office/drawing/2014/main" id="{6125ADDA-E271-4A40-9F03-5498330CA44D}"/>
                    </a:ext>
                  </a:extLst>
                </p:cNvPr>
                <p:cNvSpPr/>
                <p:nvPr/>
              </p:nvSpPr>
              <p:spPr>
                <a:xfrm>
                  <a:off x="9153925" y="3875622"/>
                  <a:ext cx="206808" cy="120081"/>
                </a:xfrm>
                <a:custGeom>
                  <a:avLst/>
                  <a:gdLst>
                    <a:gd name="connsiteX0" fmla="*/ 206808 w 206808"/>
                    <a:gd name="connsiteY0" fmla="*/ 45587 h 120081"/>
                    <a:gd name="connsiteX1" fmla="*/ 199396 w 206808"/>
                    <a:gd name="connsiteY1" fmla="*/ 45957 h 120081"/>
                    <a:gd name="connsiteX2" fmla="*/ 126012 w 206808"/>
                    <a:gd name="connsiteY2" fmla="*/ 3335 h 120081"/>
                    <a:gd name="connsiteX3" fmla="*/ 98586 w 206808"/>
                    <a:gd name="connsiteY3" fmla="*/ 3335 h 120081"/>
                    <a:gd name="connsiteX4" fmla="*/ 7412 w 206808"/>
                    <a:gd name="connsiteY4" fmla="*/ 56335 h 120081"/>
                    <a:gd name="connsiteX5" fmla="*/ 0 w 206808"/>
                    <a:gd name="connsiteY5" fmla="*/ 56705 h 120081"/>
                    <a:gd name="connsiteX6" fmla="*/ 0 w 206808"/>
                    <a:gd name="connsiteY6" fmla="*/ 64859 h 120081"/>
                    <a:gd name="connsiteX7" fmla="*/ 0 w 206808"/>
                    <a:gd name="connsiteY7" fmla="*/ 65971 h 120081"/>
                    <a:gd name="connsiteX8" fmla="*/ 0 w 206808"/>
                    <a:gd name="connsiteY8" fmla="*/ 66342 h 120081"/>
                    <a:gd name="connsiteX9" fmla="*/ 0 w 206808"/>
                    <a:gd name="connsiteY9" fmla="*/ 66342 h 120081"/>
                    <a:gd name="connsiteX10" fmla="*/ 5559 w 206808"/>
                    <a:gd name="connsiteY10" fmla="*/ 73384 h 120081"/>
                    <a:gd name="connsiteX11" fmla="*/ 80796 w 206808"/>
                    <a:gd name="connsiteY11" fmla="*/ 116747 h 120081"/>
                    <a:gd name="connsiteX12" fmla="*/ 108222 w 206808"/>
                    <a:gd name="connsiteY12" fmla="*/ 116747 h 120081"/>
                    <a:gd name="connsiteX13" fmla="*/ 200878 w 206808"/>
                    <a:gd name="connsiteY13" fmla="*/ 62635 h 120081"/>
                    <a:gd name="connsiteX14" fmla="*/ 206438 w 206808"/>
                    <a:gd name="connsiteY14" fmla="*/ 54482 h 120081"/>
                    <a:gd name="connsiteX15" fmla="*/ 206438 w 206808"/>
                    <a:gd name="connsiteY15" fmla="*/ 54482 h 120081"/>
                    <a:gd name="connsiteX16" fmla="*/ 206438 w 206808"/>
                    <a:gd name="connsiteY16" fmla="*/ 45587 h 1200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06808" h="120081">
                      <a:moveTo>
                        <a:pt x="206808" y="45587"/>
                      </a:moveTo>
                      <a:lnTo>
                        <a:pt x="199396" y="45957"/>
                      </a:lnTo>
                      <a:lnTo>
                        <a:pt x="126012" y="3335"/>
                      </a:lnTo>
                      <a:cubicBezTo>
                        <a:pt x="118600" y="-1112"/>
                        <a:pt x="106369" y="-1112"/>
                        <a:pt x="98586" y="3335"/>
                      </a:cubicBezTo>
                      <a:lnTo>
                        <a:pt x="7412" y="56335"/>
                      </a:lnTo>
                      <a:lnTo>
                        <a:pt x="0" y="56705"/>
                      </a:lnTo>
                      <a:lnTo>
                        <a:pt x="0" y="64859"/>
                      </a:lnTo>
                      <a:cubicBezTo>
                        <a:pt x="0" y="65230"/>
                        <a:pt x="0" y="65600"/>
                        <a:pt x="0" y="65971"/>
                      </a:cubicBezTo>
                      <a:lnTo>
                        <a:pt x="0" y="66342"/>
                      </a:lnTo>
                      <a:lnTo>
                        <a:pt x="0" y="66342"/>
                      </a:lnTo>
                      <a:cubicBezTo>
                        <a:pt x="371" y="68936"/>
                        <a:pt x="2224" y="71160"/>
                        <a:pt x="5559" y="73384"/>
                      </a:cubicBezTo>
                      <a:lnTo>
                        <a:pt x="80796" y="116747"/>
                      </a:lnTo>
                      <a:cubicBezTo>
                        <a:pt x="88208" y="121194"/>
                        <a:pt x="100439" y="121194"/>
                        <a:pt x="108222" y="116747"/>
                      </a:cubicBezTo>
                      <a:lnTo>
                        <a:pt x="200878" y="62635"/>
                      </a:lnTo>
                      <a:cubicBezTo>
                        <a:pt x="204955" y="60412"/>
                        <a:pt x="206438" y="57447"/>
                        <a:pt x="206438" y="54482"/>
                      </a:cubicBezTo>
                      <a:lnTo>
                        <a:pt x="206438" y="54482"/>
                      </a:lnTo>
                      <a:lnTo>
                        <a:pt x="206438" y="45587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59" name="任意多边形: 形状 1358">
                  <a:extLst>
                    <a:ext uri="{FF2B5EF4-FFF2-40B4-BE49-F238E27FC236}">
                      <a16:creationId xmlns:a16="http://schemas.microsoft.com/office/drawing/2014/main" id="{0856822B-DAD6-4B3B-8917-0233AC2013B1}"/>
                    </a:ext>
                  </a:extLst>
                </p:cNvPr>
                <p:cNvSpPr/>
                <p:nvPr/>
              </p:nvSpPr>
              <p:spPr>
                <a:xfrm>
                  <a:off x="8575381" y="4423787"/>
                  <a:ext cx="788364" cy="457707"/>
                </a:xfrm>
                <a:custGeom>
                  <a:avLst/>
                  <a:gdLst>
                    <a:gd name="connsiteX0" fmla="*/ 788317 w 788364"/>
                    <a:gd name="connsiteY0" fmla="*/ 54469 h 457707"/>
                    <a:gd name="connsiteX1" fmla="*/ 788317 w 788364"/>
                    <a:gd name="connsiteY1" fmla="*/ 45944 h 457707"/>
                    <a:gd name="connsiteX2" fmla="*/ 781275 w 788364"/>
                    <a:gd name="connsiteY2" fmla="*/ 45944 h 457707"/>
                    <a:gd name="connsiteX3" fmla="*/ 707521 w 788364"/>
                    <a:gd name="connsiteY3" fmla="*/ 3322 h 457707"/>
                    <a:gd name="connsiteX4" fmla="*/ 686766 w 788364"/>
                    <a:gd name="connsiteY4" fmla="*/ 728 h 457707"/>
                    <a:gd name="connsiteX5" fmla="*/ 680466 w 788364"/>
                    <a:gd name="connsiteY5" fmla="*/ 3322 h 457707"/>
                    <a:gd name="connsiteX6" fmla="*/ 606711 w 788364"/>
                    <a:gd name="connsiteY6" fmla="*/ 46315 h 457707"/>
                    <a:gd name="connsiteX7" fmla="*/ 600411 w 788364"/>
                    <a:gd name="connsiteY7" fmla="*/ 46315 h 457707"/>
                    <a:gd name="connsiteX8" fmla="*/ 600411 w 788364"/>
                    <a:gd name="connsiteY8" fmla="*/ 50021 h 457707"/>
                    <a:gd name="connsiteX9" fmla="*/ 80055 w 788364"/>
                    <a:gd name="connsiteY9" fmla="*/ 352450 h 457707"/>
                    <a:gd name="connsiteX10" fmla="*/ 80055 w 788364"/>
                    <a:gd name="connsiteY10" fmla="*/ 352450 h 457707"/>
                    <a:gd name="connsiteX11" fmla="*/ 6301 w 788364"/>
                    <a:gd name="connsiteY11" fmla="*/ 395442 h 457707"/>
                    <a:gd name="connsiteX12" fmla="*/ 0 w 788364"/>
                    <a:gd name="connsiteY12" fmla="*/ 395442 h 457707"/>
                    <a:gd name="connsiteX13" fmla="*/ 0 w 788364"/>
                    <a:gd name="connsiteY13" fmla="*/ 403596 h 457707"/>
                    <a:gd name="connsiteX14" fmla="*/ 0 w 788364"/>
                    <a:gd name="connsiteY14" fmla="*/ 403596 h 457707"/>
                    <a:gd name="connsiteX15" fmla="*/ 0 w 788364"/>
                    <a:gd name="connsiteY15" fmla="*/ 403967 h 457707"/>
                    <a:gd name="connsiteX16" fmla="*/ 0 w 788364"/>
                    <a:gd name="connsiteY16" fmla="*/ 403967 h 457707"/>
                    <a:gd name="connsiteX17" fmla="*/ 0 w 788364"/>
                    <a:gd name="connsiteY17" fmla="*/ 404337 h 457707"/>
                    <a:gd name="connsiteX18" fmla="*/ 371 w 788364"/>
                    <a:gd name="connsiteY18" fmla="*/ 405820 h 457707"/>
                    <a:gd name="connsiteX19" fmla="*/ 741 w 788364"/>
                    <a:gd name="connsiteY19" fmla="*/ 406190 h 457707"/>
                    <a:gd name="connsiteX20" fmla="*/ 1483 w 788364"/>
                    <a:gd name="connsiteY20" fmla="*/ 407673 h 457707"/>
                    <a:gd name="connsiteX21" fmla="*/ 2224 w 788364"/>
                    <a:gd name="connsiteY21" fmla="*/ 408414 h 457707"/>
                    <a:gd name="connsiteX22" fmla="*/ 3336 w 788364"/>
                    <a:gd name="connsiteY22" fmla="*/ 409526 h 457707"/>
                    <a:gd name="connsiteX23" fmla="*/ 5559 w 788364"/>
                    <a:gd name="connsiteY23" fmla="*/ 411008 h 457707"/>
                    <a:gd name="connsiteX24" fmla="*/ 5559 w 788364"/>
                    <a:gd name="connsiteY24" fmla="*/ 411008 h 457707"/>
                    <a:gd name="connsiteX25" fmla="*/ 80796 w 788364"/>
                    <a:gd name="connsiteY25" fmla="*/ 454372 h 457707"/>
                    <a:gd name="connsiteX26" fmla="*/ 87097 w 788364"/>
                    <a:gd name="connsiteY26" fmla="*/ 456966 h 457707"/>
                    <a:gd name="connsiteX27" fmla="*/ 94509 w 788364"/>
                    <a:gd name="connsiteY27" fmla="*/ 457707 h 457707"/>
                    <a:gd name="connsiteX28" fmla="*/ 108222 w 788364"/>
                    <a:gd name="connsiteY28" fmla="*/ 454372 h 457707"/>
                    <a:gd name="connsiteX29" fmla="*/ 183088 w 788364"/>
                    <a:gd name="connsiteY29" fmla="*/ 411008 h 457707"/>
                    <a:gd name="connsiteX30" fmla="*/ 183088 w 788364"/>
                    <a:gd name="connsiteY30" fmla="*/ 411008 h 457707"/>
                    <a:gd name="connsiteX31" fmla="*/ 783870 w 788364"/>
                    <a:gd name="connsiteY31" fmla="*/ 61881 h 457707"/>
                    <a:gd name="connsiteX32" fmla="*/ 788317 w 788364"/>
                    <a:gd name="connsiteY32" fmla="*/ 54469 h 4577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788364" h="457707">
                      <a:moveTo>
                        <a:pt x="788317" y="54469"/>
                      </a:moveTo>
                      <a:lnTo>
                        <a:pt x="788317" y="45944"/>
                      </a:lnTo>
                      <a:lnTo>
                        <a:pt x="781275" y="45944"/>
                      </a:lnTo>
                      <a:lnTo>
                        <a:pt x="707521" y="3322"/>
                      </a:lnTo>
                      <a:cubicBezTo>
                        <a:pt x="701962" y="-13"/>
                        <a:pt x="693437" y="-754"/>
                        <a:pt x="686766" y="728"/>
                      </a:cubicBezTo>
                      <a:cubicBezTo>
                        <a:pt x="684542" y="1099"/>
                        <a:pt x="682319" y="2211"/>
                        <a:pt x="680466" y="3322"/>
                      </a:cubicBezTo>
                      <a:lnTo>
                        <a:pt x="606711" y="46315"/>
                      </a:lnTo>
                      <a:lnTo>
                        <a:pt x="600411" y="46315"/>
                      </a:lnTo>
                      <a:lnTo>
                        <a:pt x="600411" y="50021"/>
                      </a:lnTo>
                      <a:lnTo>
                        <a:pt x="80055" y="352450"/>
                      </a:lnTo>
                      <a:lnTo>
                        <a:pt x="80055" y="352450"/>
                      </a:lnTo>
                      <a:lnTo>
                        <a:pt x="6301" y="395442"/>
                      </a:lnTo>
                      <a:lnTo>
                        <a:pt x="0" y="395442"/>
                      </a:lnTo>
                      <a:lnTo>
                        <a:pt x="0" y="403596"/>
                      </a:lnTo>
                      <a:lnTo>
                        <a:pt x="0" y="403596"/>
                      </a:lnTo>
                      <a:lnTo>
                        <a:pt x="0" y="403967"/>
                      </a:lnTo>
                      <a:lnTo>
                        <a:pt x="0" y="403967"/>
                      </a:lnTo>
                      <a:cubicBezTo>
                        <a:pt x="0" y="403967"/>
                        <a:pt x="0" y="404337"/>
                        <a:pt x="0" y="404337"/>
                      </a:cubicBezTo>
                      <a:cubicBezTo>
                        <a:pt x="0" y="404708"/>
                        <a:pt x="0" y="405449"/>
                        <a:pt x="371" y="405820"/>
                      </a:cubicBezTo>
                      <a:cubicBezTo>
                        <a:pt x="371" y="405820"/>
                        <a:pt x="371" y="406190"/>
                        <a:pt x="741" y="406190"/>
                      </a:cubicBezTo>
                      <a:cubicBezTo>
                        <a:pt x="1112" y="406561"/>
                        <a:pt x="1112" y="407302"/>
                        <a:pt x="1483" y="407673"/>
                      </a:cubicBezTo>
                      <a:cubicBezTo>
                        <a:pt x="1853" y="408044"/>
                        <a:pt x="1853" y="408044"/>
                        <a:pt x="2224" y="408414"/>
                      </a:cubicBezTo>
                      <a:cubicBezTo>
                        <a:pt x="2594" y="408785"/>
                        <a:pt x="2965" y="409155"/>
                        <a:pt x="3336" y="409526"/>
                      </a:cubicBezTo>
                      <a:cubicBezTo>
                        <a:pt x="4077" y="410267"/>
                        <a:pt x="4818" y="410638"/>
                        <a:pt x="5559" y="411008"/>
                      </a:cubicBezTo>
                      <a:cubicBezTo>
                        <a:pt x="5559" y="411008"/>
                        <a:pt x="5559" y="411008"/>
                        <a:pt x="5559" y="411008"/>
                      </a:cubicBezTo>
                      <a:lnTo>
                        <a:pt x="80796" y="454372"/>
                      </a:lnTo>
                      <a:cubicBezTo>
                        <a:pt x="82649" y="455483"/>
                        <a:pt x="84873" y="456225"/>
                        <a:pt x="87097" y="456966"/>
                      </a:cubicBezTo>
                      <a:cubicBezTo>
                        <a:pt x="89320" y="457336"/>
                        <a:pt x="91915" y="457707"/>
                        <a:pt x="94509" y="457707"/>
                      </a:cubicBezTo>
                      <a:cubicBezTo>
                        <a:pt x="99327" y="457707"/>
                        <a:pt x="104516" y="456595"/>
                        <a:pt x="108222" y="454372"/>
                      </a:cubicBezTo>
                      <a:lnTo>
                        <a:pt x="183088" y="411008"/>
                      </a:lnTo>
                      <a:lnTo>
                        <a:pt x="183088" y="411008"/>
                      </a:lnTo>
                      <a:lnTo>
                        <a:pt x="783870" y="61881"/>
                      </a:lnTo>
                      <a:cubicBezTo>
                        <a:pt x="786835" y="60398"/>
                        <a:pt x="788688" y="57433"/>
                        <a:pt x="788317" y="54469"/>
                      </a:cubicBez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60" name="任意多边形: 形状 1359">
                  <a:extLst>
                    <a:ext uri="{FF2B5EF4-FFF2-40B4-BE49-F238E27FC236}">
                      <a16:creationId xmlns:a16="http://schemas.microsoft.com/office/drawing/2014/main" id="{EA167FE2-221A-4A79-BC7C-9132E5A6883F}"/>
                    </a:ext>
                  </a:extLst>
                </p:cNvPr>
                <p:cNvSpPr/>
                <p:nvPr/>
              </p:nvSpPr>
              <p:spPr>
                <a:xfrm>
                  <a:off x="7703674" y="4656155"/>
                  <a:ext cx="133795" cy="77460"/>
                </a:xfrm>
                <a:custGeom>
                  <a:avLst/>
                  <a:gdLst>
                    <a:gd name="connsiteX0" fmla="*/ 133795 w 133795"/>
                    <a:gd name="connsiteY0" fmla="*/ 23349 h 77460"/>
                    <a:gd name="connsiteX1" fmla="*/ 133795 w 133795"/>
                    <a:gd name="connsiteY1" fmla="*/ 23349 h 77460"/>
                    <a:gd name="connsiteX2" fmla="*/ 133795 w 133795"/>
                    <a:gd name="connsiteY2" fmla="*/ 14825 h 77460"/>
                    <a:gd name="connsiteX3" fmla="*/ 128977 w 133795"/>
                    <a:gd name="connsiteY3" fmla="*/ 15937 h 77460"/>
                    <a:gd name="connsiteX4" fmla="*/ 128236 w 133795"/>
                    <a:gd name="connsiteY4" fmla="*/ 15196 h 77460"/>
                    <a:gd name="connsiteX5" fmla="*/ 107852 w 133795"/>
                    <a:gd name="connsiteY5" fmla="*/ 3336 h 77460"/>
                    <a:gd name="connsiteX6" fmla="*/ 80425 w 133795"/>
                    <a:gd name="connsiteY6" fmla="*/ 3336 h 77460"/>
                    <a:gd name="connsiteX7" fmla="*/ 11119 w 133795"/>
                    <a:gd name="connsiteY7" fmla="*/ 43363 h 77460"/>
                    <a:gd name="connsiteX8" fmla="*/ 0 w 133795"/>
                    <a:gd name="connsiteY8" fmla="*/ 45957 h 77460"/>
                    <a:gd name="connsiteX9" fmla="*/ 0 w 133795"/>
                    <a:gd name="connsiteY9" fmla="*/ 54852 h 77460"/>
                    <a:gd name="connsiteX10" fmla="*/ 5559 w 133795"/>
                    <a:gd name="connsiteY10" fmla="*/ 62265 h 77460"/>
                    <a:gd name="connsiteX11" fmla="*/ 25944 w 133795"/>
                    <a:gd name="connsiteY11" fmla="*/ 74125 h 77460"/>
                    <a:gd name="connsiteX12" fmla="*/ 53370 w 133795"/>
                    <a:gd name="connsiteY12" fmla="*/ 74125 h 77460"/>
                    <a:gd name="connsiteX13" fmla="*/ 128236 w 133795"/>
                    <a:gd name="connsiteY13" fmla="*/ 30762 h 77460"/>
                    <a:gd name="connsiteX14" fmla="*/ 133795 w 133795"/>
                    <a:gd name="connsiteY14" fmla="*/ 23349 h 77460"/>
                    <a:gd name="connsiteX15" fmla="*/ 133795 w 133795"/>
                    <a:gd name="connsiteY15" fmla="*/ 23349 h 77460"/>
                    <a:gd name="connsiteX16" fmla="*/ 133795 w 133795"/>
                    <a:gd name="connsiteY16" fmla="*/ 23349 h 77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3795" h="77460">
                      <a:moveTo>
                        <a:pt x="133795" y="23349"/>
                      </a:moveTo>
                      <a:cubicBezTo>
                        <a:pt x="133795" y="22979"/>
                        <a:pt x="133795" y="22979"/>
                        <a:pt x="133795" y="23349"/>
                      </a:cubicBezTo>
                      <a:lnTo>
                        <a:pt x="133795" y="14825"/>
                      </a:lnTo>
                      <a:lnTo>
                        <a:pt x="128977" y="15937"/>
                      </a:lnTo>
                      <a:cubicBezTo>
                        <a:pt x="128607" y="15566"/>
                        <a:pt x="128607" y="15566"/>
                        <a:pt x="128236" y="15196"/>
                      </a:cubicBezTo>
                      <a:lnTo>
                        <a:pt x="107852" y="3336"/>
                      </a:lnTo>
                      <a:cubicBezTo>
                        <a:pt x="100439" y="-1112"/>
                        <a:pt x="88209" y="-1112"/>
                        <a:pt x="80425" y="3336"/>
                      </a:cubicBezTo>
                      <a:lnTo>
                        <a:pt x="11119" y="43363"/>
                      </a:lnTo>
                      <a:lnTo>
                        <a:pt x="0" y="45957"/>
                      </a:lnTo>
                      <a:lnTo>
                        <a:pt x="0" y="54852"/>
                      </a:lnTo>
                      <a:cubicBezTo>
                        <a:pt x="371" y="57447"/>
                        <a:pt x="2224" y="60412"/>
                        <a:pt x="5559" y="62265"/>
                      </a:cubicBezTo>
                      <a:lnTo>
                        <a:pt x="25944" y="74125"/>
                      </a:lnTo>
                      <a:cubicBezTo>
                        <a:pt x="33356" y="78572"/>
                        <a:pt x="45587" y="78572"/>
                        <a:pt x="53370" y="74125"/>
                      </a:cubicBezTo>
                      <a:lnTo>
                        <a:pt x="128236" y="30762"/>
                      </a:lnTo>
                      <a:cubicBezTo>
                        <a:pt x="131572" y="28909"/>
                        <a:pt x="133425" y="25944"/>
                        <a:pt x="133795" y="23349"/>
                      </a:cubicBezTo>
                      <a:lnTo>
                        <a:pt x="133795" y="23349"/>
                      </a:lnTo>
                      <a:lnTo>
                        <a:pt x="133795" y="2334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61" name="任意多边形: 形状 1360">
                  <a:extLst>
                    <a:ext uri="{FF2B5EF4-FFF2-40B4-BE49-F238E27FC236}">
                      <a16:creationId xmlns:a16="http://schemas.microsoft.com/office/drawing/2014/main" id="{F13C2CF4-258D-4B0A-A5F6-E9386596BBDF}"/>
                    </a:ext>
                  </a:extLst>
                </p:cNvPr>
                <p:cNvSpPr/>
                <p:nvPr/>
              </p:nvSpPr>
              <p:spPr>
                <a:xfrm>
                  <a:off x="7820791" y="4587960"/>
                  <a:ext cx="133795" cy="77460"/>
                </a:xfrm>
                <a:custGeom>
                  <a:avLst/>
                  <a:gdLst>
                    <a:gd name="connsiteX0" fmla="*/ 133795 w 133795"/>
                    <a:gd name="connsiteY0" fmla="*/ 23349 h 77460"/>
                    <a:gd name="connsiteX1" fmla="*/ 133795 w 133795"/>
                    <a:gd name="connsiteY1" fmla="*/ 23349 h 77460"/>
                    <a:gd name="connsiteX2" fmla="*/ 133795 w 133795"/>
                    <a:gd name="connsiteY2" fmla="*/ 14825 h 77460"/>
                    <a:gd name="connsiteX3" fmla="*/ 128977 w 133795"/>
                    <a:gd name="connsiteY3" fmla="*/ 15937 h 77460"/>
                    <a:gd name="connsiteX4" fmla="*/ 128236 w 133795"/>
                    <a:gd name="connsiteY4" fmla="*/ 15195 h 77460"/>
                    <a:gd name="connsiteX5" fmla="*/ 107852 w 133795"/>
                    <a:gd name="connsiteY5" fmla="*/ 3335 h 77460"/>
                    <a:gd name="connsiteX6" fmla="*/ 80425 w 133795"/>
                    <a:gd name="connsiteY6" fmla="*/ 3335 h 77460"/>
                    <a:gd name="connsiteX7" fmla="*/ 11119 w 133795"/>
                    <a:gd name="connsiteY7" fmla="*/ 43363 h 77460"/>
                    <a:gd name="connsiteX8" fmla="*/ 0 w 133795"/>
                    <a:gd name="connsiteY8" fmla="*/ 45957 h 77460"/>
                    <a:gd name="connsiteX9" fmla="*/ 0 w 133795"/>
                    <a:gd name="connsiteY9" fmla="*/ 54852 h 77460"/>
                    <a:gd name="connsiteX10" fmla="*/ 5559 w 133795"/>
                    <a:gd name="connsiteY10" fmla="*/ 62265 h 77460"/>
                    <a:gd name="connsiteX11" fmla="*/ 25944 w 133795"/>
                    <a:gd name="connsiteY11" fmla="*/ 74125 h 77460"/>
                    <a:gd name="connsiteX12" fmla="*/ 53370 w 133795"/>
                    <a:gd name="connsiteY12" fmla="*/ 74125 h 77460"/>
                    <a:gd name="connsiteX13" fmla="*/ 128236 w 133795"/>
                    <a:gd name="connsiteY13" fmla="*/ 30762 h 77460"/>
                    <a:gd name="connsiteX14" fmla="*/ 133795 w 133795"/>
                    <a:gd name="connsiteY14" fmla="*/ 23349 h 77460"/>
                    <a:gd name="connsiteX15" fmla="*/ 133795 w 133795"/>
                    <a:gd name="connsiteY15" fmla="*/ 23349 h 77460"/>
                    <a:gd name="connsiteX16" fmla="*/ 133795 w 133795"/>
                    <a:gd name="connsiteY16" fmla="*/ 23349 h 77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3795" h="77460">
                      <a:moveTo>
                        <a:pt x="133795" y="23349"/>
                      </a:moveTo>
                      <a:cubicBezTo>
                        <a:pt x="133795" y="23349"/>
                        <a:pt x="133795" y="23349"/>
                        <a:pt x="133795" y="23349"/>
                      </a:cubicBezTo>
                      <a:lnTo>
                        <a:pt x="133795" y="14825"/>
                      </a:lnTo>
                      <a:lnTo>
                        <a:pt x="128977" y="15937"/>
                      </a:lnTo>
                      <a:cubicBezTo>
                        <a:pt x="128607" y="15566"/>
                        <a:pt x="128607" y="15566"/>
                        <a:pt x="128236" y="15195"/>
                      </a:cubicBezTo>
                      <a:lnTo>
                        <a:pt x="107852" y="3335"/>
                      </a:lnTo>
                      <a:cubicBezTo>
                        <a:pt x="100439" y="-1112"/>
                        <a:pt x="88209" y="-1112"/>
                        <a:pt x="80425" y="3335"/>
                      </a:cubicBezTo>
                      <a:lnTo>
                        <a:pt x="11119" y="43363"/>
                      </a:lnTo>
                      <a:lnTo>
                        <a:pt x="0" y="45957"/>
                      </a:lnTo>
                      <a:lnTo>
                        <a:pt x="0" y="54852"/>
                      </a:lnTo>
                      <a:cubicBezTo>
                        <a:pt x="371" y="57446"/>
                        <a:pt x="2224" y="60412"/>
                        <a:pt x="5559" y="62265"/>
                      </a:cubicBezTo>
                      <a:lnTo>
                        <a:pt x="25944" y="74125"/>
                      </a:lnTo>
                      <a:cubicBezTo>
                        <a:pt x="33356" y="78572"/>
                        <a:pt x="45587" y="78572"/>
                        <a:pt x="53370" y="74125"/>
                      </a:cubicBezTo>
                      <a:lnTo>
                        <a:pt x="128236" y="30762"/>
                      </a:lnTo>
                      <a:cubicBezTo>
                        <a:pt x="131572" y="28909"/>
                        <a:pt x="133425" y="26314"/>
                        <a:pt x="133795" y="23349"/>
                      </a:cubicBezTo>
                      <a:lnTo>
                        <a:pt x="133795" y="23349"/>
                      </a:lnTo>
                      <a:lnTo>
                        <a:pt x="133795" y="2334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62" name="任意多边形: 形状 1361">
                  <a:extLst>
                    <a:ext uri="{FF2B5EF4-FFF2-40B4-BE49-F238E27FC236}">
                      <a16:creationId xmlns:a16="http://schemas.microsoft.com/office/drawing/2014/main" id="{015E17E5-676A-4B74-ADEE-3C87FD54029A}"/>
                    </a:ext>
                  </a:extLst>
                </p:cNvPr>
                <p:cNvSpPr/>
                <p:nvPr/>
              </p:nvSpPr>
              <p:spPr>
                <a:xfrm>
                  <a:off x="7937908" y="4519765"/>
                  <a:ext cx="133795" cy="77460"/>
                </a:xfrm>
                <a:custGeom>
                  <a:avLst/>
                  <a:gdLst>
                    <a:gd name="connsiteX0" fmla="*/ 133795 w 133795"/>
                    <a:gd name="connsiteY0" fmla="*/ 23349 h 77460"/>
                    <a:gd name="connsiteX1" fmla="*/ 133795 w 133795"/>
                    <a:gd name="connsiteY1" fmla="*/ 23349 h 77460"/>
                    <a:gd name="connsiteX2" fmla="*/ 133795 w 133795"/>
                    <a:gd name="connsiteY2" fmla="*/ 14825 h 77460"/>
                    <a:gd name="connsiteX3" fmla="*/ 128977 w 133795"/>
                    <a:gd name="connsiteY3" fmla="*/ 15937 h 77460"/>
                    <a:gd name="connsiteX4" fmla="*/ 128236 w 133795"/>
                    <a:gd name="connsiteY4" fmla="*/ 15196 h 77460"/>
                    <a:gd name="connsiteX5" fmla="*/ 107852 w 133795"/>
                    <a:gd name="connsiteY5" fmla="*/ 3336 h 77460"/>
                    <a:gd name="connsiteX6" fmla="*/ 80425 w 133795"/>
                    <a:gd name="connsiteY6" fmla="*/ 3336 h 77460"/>
                    <a:gd name="connsiteX7" fmla="*/ 11119 w 133795"/>
                    <a:gd name="connsiteY7" fmla="*/ 43363 h 77460"/>
                    <a:gd name="connsiteX8" fmla="*/ 0 w 133795"/>
                    <a:gd name="connsiteY8" fmla="*/ 45957 h 77460"/>
                    <a:gd name="connsiteX9" fmla="*/ 0 w 133795"/>
                    <a:gd name="connsiteY9" fmla="*/ 54852 h 77460"/>
                    <a:gd name="connsiteX10" fmla="*/ 5559 w 133795"/>
                    <a:gd name="connsiteY10" fmla="*/ 62265 h 77460"/>
                    <a:gd name="connsiteX11" fmla="*/ 25944 w 133795"/>
                    <a:gd name="connsiteY11" fmla="*/ 74125 h 77460"/>
                    <a:gd name="connsiteX12" fmla="*/ 53370 w 133795"/>
                    <a:gd name="connsiteY12" fmla="*/ 74125 h 77460"/>
                    <a:gd name="connsiteX13" fmla="*/ 128236 w 133795"/>
                    <a:gd name="connsiteY13" fmla="*/ 30762 h 77460"/>
                    <a:gd name="connsiteX14" fmla="*/ 133795 w 133795"/>
                    <a:gd name="connsiteY14" fmla="*/ 23349 h 77460"/>
                    <a:gd name="connsiteX15" fmla="*/ 133795 w 133795"/>
                    <a:gd name="connsiteY15" fmla="*/ 23349 h 77460"/>
                    <a:gd name="connsiteX16" fmla="*/ 133795 w 133795"/>
                    <a:gd name="connsiteY16" fmla="*/ 23349 h 77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3795" h="77460">
                      <a:moveTo>
                        <a:pt x="133795" y="23349"/>
                      </a:moveTo>
                      <a:cubicBezTo>
                        <a:pt x="133795" y="23349"/>
                        <a:pt x="133795" y="23349"/>
                        <a:pt x="133795" y="23349"/>
                      </a:cubicBezTo>
                      <a:lnTo>
                        <a:pt x="133795" y="14825"/>
                      </a:lnTo>
                      <a:lnTo>
                        <a:pt x="128977" y="15937"/>
                      </a:lnTo>
                      <a:cubicBezTo>
                        <a:pt x="128607" y="15566"/>
                        <a:pt x="128607" y="15566"/>
                        <a:pt x="128236" y="15196"/>
                      </a:cubicBezTo>
                      <a:lnTo>
                        <a:pt x="107852" y="3336"/>
                      </a:lnTo>
                      <a:cubicBezTo>
                        <a:pt x="100439" y="-1112"/>
                        <a:pt x="88209" y="-1112"/>
                        <a:pt x="80425" y="3336"/>
                      </a:cubicBezTo>
                      <a:lnTo>
                        <a:pt x="11119" y="43363"/>
                      </a:lnTo>
                      <a:lnTo>
                        <a:pt x="0" y="45957"/>
                      </a:lnTo>
                      <a:lnTo>
                        <a:pt x="0" y="54852"/>
                      </a:lnTo>
                      <a:cubicBezTo>
                        <a:pt x="371" y="57447"/>
                        <a:pt x="2224" y="60412"/>
                        <a:pt x="5559" y="62265"/>
                      </a:cubicBezTo>
                      <a:lnTo>
                        <a:pt x="25944" y="74125"/>
                      </a:lnTo>
                      <a:cubicBezTo>
                        <a:pt x="33356" y="78572"/>
                        <a:pt x="45587" y="78572"/>
                        <a:pt x="53370" y="74125"/>
                      </a:cubicBezTo>
                      <a:lnTo>
                        <a:pt x="128236" y="30762"/>
                      </a:lnTo>
                      <a:cubicBezTo>
                        <a:pt x="131572" y="29279"/>
                        <a:pt x="133425" y="26314"/>
                        <a:pt x="133795" y="23349"/>
                      </a:cubicBezTo>
                      <a:lnTo>
                        <a:pt x="133795" y="23349"/>
                      </a:lnTo>
                      <a:lnTo>
                        <a:pt x="133795" y="2334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63" name="任意多边形: 形状 1362">
                  <a:extLst>
                    <a:ext uri="{FF2B5EF4-FFF2-40B4-BE49-F238E27FC236}">
                      <a16:creationId xmlns:a16="http://schemas.microsoft.com/office/drawing/2014/main" id="{C11A43E1-1AF3-4B6D-BC0D-B238DCAB330C}"/>
                    </a:ext>
                  </a:extLst>
                </p:cNvPr>
                <p:cNvSpPr/>
                <p:nvPr/>
              </p:nvSpPr>
              <p:spPr>
                <a:xfrm>
                  <a:off x="8055025" y="4451941"/>
                  <a:ext cx="133795" cy="77460"/>
                </a:xfrm>
                <a:custGeom>
                  <a:avLst/>
                  <a:gdLst>
                    <a:gd name="connsiteX0" fmla="*/ 133795 w 133795"/>
                    <a:gd name="connsiteY0" fmla="*/ 23349 h 77460"/>
                    <a:gd name="connsiteX1" fmla="*/ 133795 w 133795"/>
                    <a:gd name="connsiteY1" fmla="*/ 23349 h 77460"/>
                    <a:gd name="connsiteX2" fmla="*/ 133795 w 133795"/>
                    <a:gd name="connsiteY2" fmla="*/ 14825 h 77460"/>
                    <a:gd name="connsiteX3" fmla="*/ 128977 w 133795"/>
                    <a:gd name="connsiteY3" fmla="*/ 15937 h 77460"/>
                    <a:gd name="connsiteX4" fmla="*/ 128236 w 133795"/>
                    <a:gd name="connsiteY4" fmla="*/ 15196 h 77460"/>
                    <a:gd name="connsiteX5" fmla="*/ 107852 w 133795"/>
                    <a:gd name="connsiteY5" fmla="*/ 3336 h 77460"/>
                    <a:gd name="connsiteX6" fmla="*/ 80425 w 133795"/>
                    <a:gd name="connsiteY6" fmla="*/ 3336 h 77460"/>
                    <a:gd name="connsiteX7" fmla="*/ 11119 w 133795"/>
                    <a:gd name="connsiteY7" fmla="*/ 43363 h 77460"/>
                    <a:gd name="connsiteX8" fmla="*/ 0 w 133795"/>
                    <a:gd name="connsiteY8" fmla="*/ 45957 h 77460"/>
                    <a:gd name="connsiteX9" fmla="*/ 0 w 133795"/>
                    <a:gd name="connsiteY9" fmla="*/ 54852 h 77460"/>
                    <a:gd name="connsiteX10" fmla="*/ 5559 w 133795"/>
                    <a:gd name="connsiteY10" fmla="*/ 62265 h 77460"/>
                    <a:gd name="connsiteX11" fmla="*/ 25944 w 133795"/>
                    <a:gd name="connsiteY11" fmla="*/ 74125 h 77460"/>
                    <a:gd name="connsiteX12" fmla="*/ 53370 w 133795"/>
                    <a:gd name="connsiteY12" fmla="*/ 74125 h 77460"/>
                    <a:gd name="connsiteX13" fmla="*/ 128236 w 133795"/>
                    <a:gd name="connsiteY13" fmla="*/ 30762 h 77460"/>
                    <a:gd name="connsiteX14" fmla="*/ 133795 w 133795"/>
                    <a:gd name="connsiteY14" fmla="*/ 23349 h 77460"/>
                    <a:gd name="connsiteX15" fmla="*/ 133795 w 133795"/>
                    <a:gd name="connsiteY15" fmla="*/ 23349 h 77460"/>
                    <a:gd name="connsiteX16" fmla="*/ 133795 w 133795"/>
                    <a:gd name="connsiteY16" fmla="*/ 23349 h 77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3795" h="77460">
                      <a:moveTo>
                        <a:pt x="133795" y="23349"/>
                      </a:moveTo>
                      <a:cubicBezTo>
                        <a:pt x="133795" y="22979"/>
                        <a:pt x="133795" y="22979"/>
                        <a:pt x="133795" y="23349"/>
                      </a:cubicBezTo>
                      <a:lnTo>
                        <a:pt x="133795" y="14825"/>
                      </a:lnTo>
                      <a:lnTo>
                        <a:pt x="128977" y="15937"/>
                      </a:lnTo>
                      <a:cubicBezTo>
                        <a:pt x="128607" y="15566"/>
                        <a:pt x="128607" y="15566"/>
                        <a:pt x="128236" y="15196"/>
                      </a:cubicBezTo>
                      <a:lnTo>
                        <a:pt x="107852" y="3336"/>
                      </a:lnTo>
                      <a:cubicBezTo>
                        <a:pt x="100439" y="-1112"/>
                        <a:pt x="88209" y="-1112"/>
                        <a:pt x="80425" y="3336"/>
                      </a:cubicBezTo>
                      <a:lnTo>
                        <a:pt x="11119" y="43363"/>
                      </a:lnTo>
                      <a:lnTo>
                        <a:pt x="0" y="45957"/>
                      </a:lnTo>
                      <a:lnTo>
                        <a:pt x="0" y="54852"/>
                      </a:lnTo>
                      <a:cubicBezTo>
                        <a:pt x="371" y="57447"/>
                        <a:pt x="2224" y="60412"/>
                        <a:pt x="5559" y="62265"/>
                      </a:cubicBezTo>
                      <a:lnTo>
                        <a:pt x="25944" y="74125"/>
                      </a:lnTo>
                      <a:cubicBezTo>
                        <a:pt x="33356" y="78572"/>
                        <a:pt x="45587" y="78572"/>
                        <a:pt x="53370" y="74125"/>
                      </a:cubicBezTo>
                      <a:lnTo>
                        <a:pt x="128236" y="30762"/>
                      </a:lnTo>
                      <a:cubicBezTo>
                        <a:pt x="131572" y="28909"/>
                        <a:pt x="133425" y="25944"/>
                        <a:pt x="133795" y="23349"/>
                      </a:cubicBezTo>
                      <a:lnTo>
                        <a:pt x="133795" y="23349"/>
                      </a:lnTo>
                      <a:lnTo>
                        <a:pt x="133795" y="2334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64" name="任意多边形: 形状 1363">
                  <a:extLst>
                    <a:ext uri="{FF2B5EF4-FFF2-40B4-BE49-F238E27FC236}">
                      <a16:creationId xmlns:a16="http://schemas.microsoft.com/office/drawing/2014/main" id="{3D7F5D0A-8961-4DE6-BC3D-78FB35E10AA8}"/>
                    </a:ext>
                  </a:extLst>
                </p:cNvPr>
                <p:cNvSpPr/>
                <p:nvPr/>
              </p:nvSpPr>
              <p:spPr>
                <a:xfrm>
                  <a:off x="8172143" y="4383747"/>
                  <a:ext cx="133795" cy="77460"/>
                </a:xfrm>
                <a:custGeom>
                  <a:avLst/>
                  <a:gdLst>
                    <a:gd name="connsiteX0" fmla="*/ 133795 w 133795"/>
                    <a:gd name="connsiteY0" fmla="*/ 23349 h 77460"/>
                    <a:gd name="connsiteX1" fmla="*/ 133795 w 133795"/>
                    <a:gd name="connsiteY1" fmla="*/ 23349 h 77460"/>
                    <a:gd name="connsiteX2" fmla="*/ 133795 w 133795"/>
                    <a:gd name="connsiteY2" fmla="*/ 14825 h 77460"/>
                    <a:gd name="connsiteX3" fmla="*/ 128977 w 133795"/>
                    <a:gd name="connsiteY3" fmla="*/ 15937 h 77460"/>
                    <a:gd name="connsiteX4" fmla="*/ 128236 w 133795"/>
                    <a:gd name="connsiteY4" fmla="*/ 15196 h 77460"/>
                    <a:gd name="connsiteX5" fmla="*/ 107852 w 133795"/>
                    <a:gd name="connsiteY5" fmla="*/ 3336 h 77460"/>
                    <a:gd name="connsiteX6" fmla="*/ 80425 w 133795"/>
                    <a:gd name="connsiteY6" fmla="*/ 3336 h 77460"/>
                    <a:gd name="connsiteX7" fmla="*/ 11119 w 133795"/>
                    <a:gd name="connsiteY7" fmla="*/ 43363 h 77460"/>
                    <a:gd name="connsiteX8" fmla="*/ 0 w 133795"/>
                    <a:gd name="connsiteY8" fmla="*/ 45957 h 77460"/>
                    <a:gd name="connsiteX9" fmla="*/ 0 w 133795"/>
                    <a:gd name="connsiteY9" fmla="*/ 54852 h 77460"/>
                    <a:gd name="connsiteX10" fmla="*/ 5559 w 133795"/>
                    <a:gd name="connsiteY10" fmla="*/ 62265 h 77460"/>
                    <a:gd name="connsiteX11" fmla="*/ 25944 w 133795"/>
                    <a:gd name="connsiteY11" fmla="*/ 74125 h 77460"/>
                    <a:gd name="connsiteX12" fmla="*/ 53370 w 133795"/>
                    <a:gd name="connsiteY12" fmla="*/ 74125 h 77460"/>
                    <a:gd name="connsiteX13" fmla="*/ 128236 w 133795"/>
                    <a:gd name="connsiteY13" fmla="*/ 30762 h 77460"/>
                    <a:gd name="connsiteX14" fmla="*/ 133795 w 133795"/>
                    <a:gd name="connsiteY14" fmla="*/ 23349 h 77460"/>
                    <a:gd name="connsiteX15" fmla="*/ 133795 w 133795"/>
                    <a:gd name="connsiteY15" fmla="*/ 23349 h 77460"/>
                    <a:gd name="connsiteX16" fmla="*/ 133795 w 133795"/>
                    <a:gd name="connsiteY16" fmla="*/ 23349 h 77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3795" h="77460">
                      <a:moveTo>
                        <a:pt x="133795" y="23349"/>
                      </a:moveTo>
                      <a:cubicBezTo>
                        <a:pt x="133795" y="23349"/>
                        <a:pt x="133795" y="23349"/>
                        <a:pt x="133795" y="23349"/>
                      </a:cubicBezTo>
                      <a:lnTo>
                        <a:pt x="133795" y="14825"/>
                      </a:lnTo>
                      <a:lnTo>
                        <a:pt x="128977" y="15937"/>
                      </a:lnTo>
                      <a:cubicBezTo>
                        <a:pt x="128606" y="15566"/>
                        <a:pt x="128606" y="15566"/>
                        <a:pt x="128236" y="15196"/>
                      </a:cubicBezTo>
                      <a:lnTo>
                        <a:pt x="107852" y="3336"/>
                      </a:lnTo>
                      <a:cubicBezTo>
                        <a:pt x="100439" y="-1112"/>
                        <a:pt x="88208" y="-1112"/>
                        <a:pt x="80425" y="3336"/>
                      </a:cubicBezTo>
                      <a:lnTo>
                        <a:pt x="11119" y="43363"/>
                      </a:lnTo>
                      <a:lnTo>
                        <a:pt x="0" y="45957"/>
                      </a:lnTo>
                      <a:lnTo>
                        <a:pt x="0" y="54852"/>
                      </a:lnTo>
                      <a:cubicBezTo>
                        <a:pt x="371" y="57447"/>
                        <a:pt x="2224" y="60411"/>
                        <a:pt x="5559" y="62265"/>
                      </a:cubicBezTo>
                      <a:lnTo>
                        <a:pt x="25944" y="74125"/>
                      </a:lnTo>
                      <a:cubicBezTo>
                        <a:pt x="33356" y="78572"/>
                        <a:pt x="45587" y="78572"/>
                        <a:pt x="53370" y="74125"/>
                      </a:cubicBezTo>
                      <a:lnTo>
                        <a:pt x="128236" y="30762"/>
                      </a:lnTo>
                      <a:cubicBezTo>
                        <a:pt x="131571" y="28909"/>
                        <a:pt x="133425" y="26314"/>
                        <a:pt x="133795" y="23349"/>
                      </a:cubicBezTo>
                      <a:lnTo>
                        <a:pt x="133795" y="23349"/>
                      </a:lnTo>
                      <a:lnTo>
                        <a:pt x="133795" y="2334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65" name="任意多边形: 形状 1364">
                  <a:extLst>
                    <a:ext uri="{FF2B5EF4-FFF2-40B4-BE49-F238E27FC236}">
                      <a16:creationId xmlns:a16="http://schemas.microsoft.com/office/drawing/2014/main" id="{97432BDB-7DCD-4989-809E-D8C401DCE1C6}"/>
                    </a:ext>
                  </a:extLst>
                </p:cNvPr>
                <p:cNvSpPr/>
                <p:nvPr/>
              </p:nvSpPr>
              <p:spPr>
                <a:xfrm>
                  <a:off x="8289260" y="4315552"/>
                  <a:ext cx="133795" cy="77460"/>
                </a:xfrm>
                <a:custGeom>
                  <a:avLst/>
                  <a:gdLst>
                    <a:gd name="connsiteX0" fmla="*/ 133795 w 133795"/>
                    <a:gd name="connsiteY0" fmla="*/ 23349 h 77460"/>
                    <a:gd name="connsiteX1" fmla="*/ 133795 w 133795"/>
                    <a:gd name="connsiteY1" fmla="*/ 23349 h 77460"/>
                    <a:gd name="connsiteX2" fmla="*/ 133795 w 133795"/>
                    <a:gd name="connsiteY2" fmla="*/ 14825 h 77460"/>
                    <a:gd name="connsiteX3" fmla="*/ 128977 w 133795"/>
                    <a:gd name="connsiteY3" fmla="*/ 15937 h 77460"/>
                    <a:gd name="connsiteX4" fmla="*/ 128236 w 133795"/>
                    <a:gd name="connsiteY4" fmla="*/ 15196 h 77460"/>
                    <a:gd name="connsiteX5" fmla="*/ 107852 w 133795"/>
                    <a:gd name="connsiteY5" fmla="*/ 3336 h 77460"/>
                    <a:gd name="connsiteX6" fmla="*/ 80425 w 133795"/>
                    <a:gd name="connsiteY6" fmla="*/ 3336 h 77460"/>
                    <a:gd name="connsiteX7" fmla="*/ 11119 w 133795"/>
                    <a:gd name="connsiteY7" fmla="*/ 43363 h 77460"/>
                    <a:gd name="connsiteX8" fmla="*/ 0 w 133795"/>
                    <a:gd name="connsiteY8" fmla="*/ 45957 h 77460"/>
                    <a:gd name="connsiteX9" fmla="*/ 0 w 133795"/>
                    <a:gd name="connsiteY9" fmla="*/ 54852 h 77460"/>
                    <a:gd name="connsiteX10" fmla="*/ 5559 w 133795"/>
                    <a:gd name="connsiteY10" fmla="*/ 62265 h 77460"/>
                    <a:gd name="connsiteX11" fmla="*/ 25944 w 133795"/>
                    <a:gd name="connsiteY11" fmla="*/ 74125 h 77460"/>
                    <a:gd name="connsiteX12" fmla="*/ 53370 w 133795"/>
                    <a:gd name="connsiteY12" fmla="*/ 74125 h 77460"/>
                    <a:gd name="connsiteX13" fmla="*/ 128236 w 133795"/>
                    <a:gd name="connsiteY13" fmla="*/ 30762 h 77460"/>
                    <a:gd name="connsiteX14" fmla="*/ 133795 w 133795"/>
                    <a:gd name="connsiteY14" fmla="*/ 23349 h 77460"/>
                    <a:gd name="connsiteX15" fmla="*/ 133795 w 133795"/>
                    <a:gd name="connsiteY15" fmla="*/ 23349 h 77460"/>
                    <a:gd name="connsiteX16" fmla="*/ 133795 w 133795"/>
                    <a:gd name="connsiteY16" fmla="*/ 23349 h 77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3795" h="77460">
                      <a:moveTo>
                        <a:pt x="133795" y="23349"/>
                      </a:moveTo>
                      <a:cubicBezTo>
                        <a:pt x="133795" y="23349"/>
                        <a:pt x="133795" y="23349"/>
                        <a:pt x="133795" y="23349"/>
                      </a:cubicBezTo>
                      <a:lnTo>
                        <a:pt x="133795" y="14825"/>
                      </a:lnTo>
                      <a:lnTo>
                        <a:pt x="128977" y="15937"/>
                      </a:lnTo>
                      <a:cubicBezTo>
                        <a:pt x="128606" y="15566"/>
                        <a:pt x="128606" y="15566"/>
                        <a:pt x="128236" y="15196"/>
                      </a:cubicBezTo>
                      <a:lnTo>
                        <a:pt x="107852" y="3336"/>
                      </a:lnTo>
                      <a:cubicBezTo>
                        <a:pt x="100439" y="-1112"/>
                        <a:pt x="88208" y="-1112"/>
                        <a:pt x="80425" y="3336"/>
                      </a:cubicBezTo>
                      <a:lnTo>
                        <a:pt x="11119" y="43363"/>
                      </a:lnTo>
                      <a:lnTo>
                        <a:pt x="0" y="45957"/>
                      </a:lnTo>
                      <a:lnTo>
                        <a:pt x="0" y="54852"/>
                      </a:lnTo>
                      <a:cubicBezTo>
                        <a:pt x="371" y="57447"/>
                        <a:pt x="2224" y="60412"/>
                        <a:pt x="5559" y="62265"/>
                      </a:cubicBezTo>
                      <a:lnTo>
                        <a:pt x="25944" y="74125"/>
                      </a:lnTo>
                      <a:cubicBezTo>
                        <a:pt x="33356" y="78572"/>
                        <a:pt x="45587" y="78572"/>
                        <a:pt x="53370" y="74125"/>
                      </a:cubicBezTo>
                      <a:lnTo>
                        <a:pt x="128236" y="30762"/>
                      </a:lnTo>
                      <a:cubicBezTo>
                        <a:pt x="131571" y="29280"/>
                        <a:pt x="133425" y="26314"/>
                        <a:pt x="133795" y="23349"/>
                      </a:cubicBezTo>
                      <a:lnTo>
                        <a:pt x="133795" y="23349"/>
                      </a:lnTo>
                      <a:lnTo>
                        <a:pt x="133795" y="2334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66" name="任意多边形: 形状 1365">
                  <a:extLst>
                    <a:ext uri="{FF2B5EF4-FFF2-40B4-BE49-F238E27FC236}">
                      <a16:creationId xmlns:a16="http://schemas.microsoft.com/office/drawing/2014/main" id="{A71DBEF4-DB6E-44CB-8B87-C3C9AB3CB501}"/>
                    </a:ext>
                  </a:extLst>
                </p:cNvPr>
                <p:cNvSpPr/>
                <p:nvPr/>
              </p:nvSpPr>
              <p:spPr>
                <a:xfrm>
                  <a:off x="8406377" y="4247728"/>
                  <a:ext cx="133795" cy="77460"/>
                </a:xfrm>
                <a:custGeom>
                  <a:avLst/>
                  <a:gdLst>
                    <a:gd name="connsiteX0" fmla="*/ 133795 w 133795"/>
                    <a:gd name="connsiteY0" fmla="*/ 23349 h 77460"/>
                    <a:gd name="connsiteX1" fmla="*/ 133795 w 133795"/>
                    <a:gd name="connsiteY1" fmla="*/ 23349 h 77460"/>
                    <a:gd name="connsiteX2" fmla="*/ 133795 w 133795"/>
                    <a:gd name="connsiteY2" fmla="*/ 14825 h 77460"/>
                    <a:gd name="connsiteX3" fmla="*/ 128977 w 133795"/>
                    <a:gd name="connsiteY3" fmla="*/ 15937 h 77460"/>
                    <a:gd name="connsiteX4" fmla="*/ 128236 w 133795"/>
                    <a:gd name="connsiteY4" fmla="*/ 15195 h 77460"/>
                    <a:gd name="connsiteX5" fmla="*/ 107852 w 133795"/>
                    <a:gd name="connsiteY5" fmla="*/ 3335 h 77460"/>
                    <a:gd name="connsiteX6" fmla="*/ 80425 w 133795"/>
                    <a:gd name="connsiteY6" fmla="*/ 3335 h 77460"/>
                    <a:gd name="connsiteX7" fmla="*/ 11119 w 133795"/>
                    <a:gd name="connsiteY7" fmla="*/ 43363 h 77460"/>
                    <a:gd name="connsiteX8" fmla="*/ 0 w 133795"/>
                    <a:gd name="connsiteY8" fmla="*/ 45957 h 77460"/>
                    <a:gd name="connsiteX9" fmla="*/ 0 w 133795"/>
                    <a:gd name="connsiteY9" fmla="*/ 54852 h 77460"/>
                    <a:gd name="connsiteX10" fmla="*/ 5559 w 133795"/>
                    <a:gd name="connsiteY10" fmla="*/ 62265 h 77460"/>
                    <a:gd name="connsiteX11" fmla="*/ 25944 w 133795"/>
                    <a:gd name="connsiteY11" fmla="*/ 74125 h 77460"/>
                    <a:gd name="connsiteX12" fmla="*/ 53370 w 133795"/>
                    <a:gd name="connsiteY12" fmla="*/ 74125 h 77460"/>
                    <a:gd name="connsiteX13" fmla="*/ 128236 w 133795"/>
                    <a:gd name="connsiteY13" fmla="*/ 30762 h 77460"/>
                    <a:gd name="connsiteX14" fmla="*/ 133795 w 133795"/>
                    <a:gd name="connsiteY14" fmla="*/ 23349 h 77460"/>
                    <a:gd name="connsiteX15" fmla="*/ 133795 w 133795"/>
                    <a:gd name="connsiteY15" fmla="*/ 23349 h 77460"/>
                    <a:gd name="connsiteX16" fmla="*/ 133795 w 133795"/>
                    <a:gd name="connsiteY16" fmla="*/ 23349 h 77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3795" h="77460">
                      <a:moveTo>
                        <a:pt x="133795" y="23349"/>
                      </a:moveTo>
                      <a:cubicBezTo>
                        <a:pt x="133795" y="23349"/>
                        <a:pt x="133795" y="22979"/>
                        <a:pt x="133795" y="23349"/>
                      </a:cubicBezTo>
                      <a:lnTo>
                        <a:pt x="133795" y="14825"/>
                      </a:lnTo>
                      <a:lnTo>
                        <a:pt x="128977" y="15937"/>
                      </a:lnTo>
                      <a:cubicBezTo>
                        <a:pt x="128606" y="15566"/>
                        <a:pt x="128606" y="15566"/>
                        <a:pt x="128236" y="15195"/>
                      </a:cubicBezTo>
                      <a:lnTo>
                        <a:pt x="107852" y="3335"/>
                      </a:lnTo>
                      <a:cubicBezTo>
                        <a:pt x="100439" y="-1112"/>
                        <a:pt x="88208" y="-1112"/>
                        <a:pt x="80425" y="3335"/>
                      </a:cubicBezTo>
                      <a:lnTo>
                        <a:pt x="11119" y="43363"/>
                      </a:lnTo>
                      <a:lnTo>
                        <a:pt x="0" y="45957"/>
                      </a:lnTo>
                      <a:lnTo>
                        <a:pt x="0" y="54852"/>
                      </a:lnTo>
                      <a:cubicBezTo>
                        <a:pt x="371" y="57446"/>
                        <a:pt x="2224" y="60412"/>
                        <a:pt x="5559" y="62265"/>
                      </a:cubicBezTo>
                      <a:lnTo>
                        <a:pt x="25944" y="74125"/>
                      </a:lnTo>
                      <a:cubicBezTo>
                        <a:pt x="33356" y="78572"/>
                        <a:pt x="45587" y="78572"/>
                        <a:pt x="53370" y="74125"/>
                      </a:cubicBezTo>
                      <a:lnTo>
                        <a:pt x="128236" y="30762"/>
                      </a:lnTo>
                      <a:cubicBezTo>
                        <a:pt x="131571" y="28909"/>
                        <a:pt x="133425" y="26314"/>
                        <a:pt x="133795" y="23349"/>
                      </a:cubicBezTo>
                      <a:lnTo>
                        <a:pt x="133795" y="23349"/>
                      </a:lnTo>
                      <a:lnTo>
                        <a:pt x="133795" y="2334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67" name="任意多边形: 形状 1366">
                  <a:extLst>
                    <a:ext uri="{FF2B5EF4-FFF2-40B4-BE49-F238E27FC236}">
                      <a16:creationId xmlns:a16="http://schemas.microsoft.com/office/drawing/2014/main" id="{FAA6B333-D1F2-4FAA-BB29-58716C3D1BCE}"/>
                    </a:ext>
                  </a:extLst>
                </p:cNvPr>
                <p:cNvSpPr/>
                <p:nvPr/>
              </p:nvSpPr>
              <p:spPr>
                <a:xfrm>
                  <a:off x="8523494" y="4179533"/>
                  <a:ext cx="133795" cy="77460"/>
                </a:xfrm>
                <a:custGeom>
                  <a:avLst/>
                  <a:gdLst>
                    <a:gd name="connsiteX0" fmla="*/ 133795 w 133795"/>
                    <a:gd name="connsiteY0" fmla="*/ 23349 h 77460"/>
                    <a:gd name="connsiteX1" fmla="*/ 133795 w 133795"/>
                    <a:gd name="connsiteY1" fmla="*/ 23349 h 77460"/>
                    <a:gd name="connsiteX2" fmla="*/ 133795 w 133795"/>
                    <a:gd name="connsiteY2" fmla="*/ 14825 h 77460"/>
                    <a:gd name="connsiteX3" fmla="*/ 128977 w 133795"/>
                    <a:gd name="connsiteY3" fmla="*/ 15937 h 77460"/>
                    <a:gd name="connsiteX4" fmla="*/ 128236 w 133795"/>
                    <a:gd name="connsiteY4" fmla="*/ 15196 h 77460"/>
                    <a:gd name="connsiteX5" fmla="*/ 107852 w 133795"/>
                    <a:gd name="connsiteY5" fmla="*/ 3336 h 77460"/>
                    <a:gd name="connsiteX6" fmla="*/ 80425 w 133795"/>
                    <a:gd name="connsiteY6" fmla="*/ 3336 h 77460"/>
                    <a:gd name="connsiteX7" fmla="*/ 11119 w 133795"/>
                    <a:gd name="connsiteY7" fmla="*/ 43363 h 77460"/>
                    <a:gd name="connsiteX8" fmla="*/ 0 w 133795"/>
                    <a:gd name="connsiteY8" fmla="*/ 45957 h 77460"/>
                    <a:gd name="connsiteX9" fmla="*/ 0 w 133795"/>
                    <a:gd name="connsiteY9" fmla="*/ 54852 h 77460"/>
                    <a:gd name="connsiteX10" fmla="*/ 5559 w 133795"/>
                    <a:gd name="connsiteY10" fmla="*/ 62265 h 77460"/>
                    <a:gd name="connsiteX11" fmla="*/ 25944 w 133795"/>
                    <a:gd name="connsiteY11" fmla="*/ 74125 h 77460"/>
                    <a:gd name="connsiteX12" fmla="*/ 53370 w 133795"/>
                    <a:gd name="connsiteY12" fmla="*/ 74125 h 77460"/>
                    <a:gd name="connsiteX13" fmla="*/ 128236 w 133795"/>
                    <a:gd name="connsiteY13" fmla="*/ 30762 h 77460"/>
                    <a:gd name="connsiteX14" fmla="*/ 133795 w 133795"/>
                    <a:gd name="connsiteY14" fmla="*/ 23349 h 77460"/>
                    <a:gd name="connsiteX15" fmla="*/ 133795 w 133795"/>
                    <a:gd name="connsiteY15" fmla="*/ 23349 h 77460"/>
                    <a:gd name="connsiteX16" fmla="*/ 133795 w 133795"/>
                    <a:gd name="connsiteY16" fmla="*/ 23349 h 77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3795" h="77460">
                      <a:moveTo>
                        <a:pt x="133795" y="23349"/>
                      </a:moveTo>
                      <a:cubicBezTo>
                        <a:pt x="133795" y="23349"/>
                        <a:pt x="133795" y="23349"/>
                        <a:pt x="133795" y="23349"/>
                      </a:cubicBezTo>
                      <a:lnTo>
                        <a:pt x="133795" y="14825"/>
                      </a:lnTo>
                      <a:lnTo>
                        <a:pt x="128977" y="15937"/>
                      </a:lnTo>
                      <a:cubicBezTo>
                        <a:pt x="128606" y="15566"/>
                        <a:pt x="128606" y="15566"/>
                        <a:pt x="128236" y="15196"/>
                      </a:cubicBezTo>
                      <a:lnTo>
                        <a:pt x="107852" y="3336"/>
                      </a:lnTo>
                      <a:cubicBezTo>
                        <a:pt x="100439" y="-1112"/>
                        <a:pt x="88208" y="-1112"/>
                        <a:pt x="80425" y="3336"/>
                      </a:cubicBezTo>
                      <a:lnTo>
                        <a:pt x="11119" y="43363"/>
                      </a:lnTo>
                      <a:lnTo>
                        <a:pt x="0" y="45957"/>
                      </a:lnTo>
                      <a:lnTo>
                        <a:pt x="0" y="54852"/>
                      </a:lnTo>
                      <a:cubicBezTo>
                        <a:pt x="371" y="57447"/>
                        <a:pt x="2224" y="60412"/>
                        <a:pt x="5559" y="62265"/>
                      </a:cubicBezTo>
                      <a:lnTo>
                        <a:pt x="25944" y="74125"/>
                      </a:lnTo>
                      <a:cubicBezTo>
                        <a:pt x="33356" y="78572"/>
                        <a:pt x="45587" y="78572"/>
                        <a:pt x="53370" y="74125"/>
                      </a:cubicBezTo>
                      <a:lnTo>
                        <a:pt x="128236" y="30762"/>
                      </a:lnTo>
                      <a:cubicBezTo>
                        <a:pt x="131571" y="28909"/>
                        <a:pt x="133425" y="26314"/>
                        <a:pt x="133795" y="23349"/>
                      </a:cubicBezTo>
                      <a:lnTo>
                        <a:pt x="133795" y="23349"/>
                      </a:lnTo>
                      <a:lnTo>
                        <a:pt x="133795" y="2334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68" name="任意多边形: 形状 1367">
                  <a:extLst>
                    <a:ext uri="{FF2B5EF4-FFF2-40B4-BE49-F238E27FC236}">
                      <a16:creationId xmlns:a16="http://schemas.microsoft.com/office/drawing/2014/main" id="{B3BEBE73-9FE0-46B1-B81C-E8D5B1F9BE37}"/>
                    </a:ext>
                  </a:extLst>
                </p:cNvPr>
                <p:cNvSpPr/>
                <p:nvPr/>
              </p:nvSpPr>
              <p:spPr>
                <a:xfrm>
                  <a:off x="8640611" y="4111709"/>
                  <a:ext cx="133795" cy="77460"/>
                </a:xfrm>
                <a:custGeom>
                  <a:avLst/>
                  <a:gdLst>
                    <a:gd name="connsiteX0" fmla="*/ 133795 w 133795"/>
                    <a:gd name="connsiteY0" fmla="*/ 23349 h 77460"/>
                    <a:gd name="connsiteX1" fmla="*/ 133795 w 133795"/>
                    <a:gd name="connsiteY1" fmla="*/ 23349 h 77460"/>
                    <a:gd name="connsiteX2" fmla="*/ 133795 w 133795"/>
                    <a:gd name="connsiteY2" fmla="*/ 14825 h 77460"/>
                    <a:gd name="connsiteX3" fmla="*/ 128977 w 133795"/>
                    <a:gd name="connsiteY3" fmla="*/ 15937 h 77460"/>
                    <a:gd name="connsiteX4" fmla="*/ 128236 w 133795"/>
                    <a:gd name="connsiteY4" fmla="*/ 15196 h 77460"/>
                    <a:gd name="connsiteX5" fmla="*/ 107852 w 133795"/>
                    <a:gd name="connsiteY5" fmla="*/ 3336 h 77460"/>
                    <a:gd name="connsiteX6" fmla="*/ 80425 w 133795"/>
                    <a:gd name="connsiteY6" fmla="*/ 3336 h 77460"/>
                    <a:gd name="connsiteX7" fmla="*/ 11119 w 133795"/>
                    <a:gd name="connsiteY7" fmla="*/ 43363 h 77460"/>
                    <a:gd name="connsiteX8" fmla="*/ 0 w 133795"/>
                    <a:gd name="connsiteY8" fmla="*/ 45957 h 77460"/>
                    <a:gd name="connsiteX9" fmla="*/ 0 w 133795"/>
                    <a:gd name="connsiteY9" fmla="*/ 54852 h 77460"/>
                    <a:gd name="connsiteX10" fmla="*/ 5559 w 133795"/>
                    <a:gd name="connsiteY10" fmla="*/ 62265 h 77460"/>
                    <a:gd name="connsiteX11" fmla="*/ 25944 w 133795"/>
                    <a:gd name="connsiteY11" fmla="*/ 74125 h 77460"/>
                    <a:gd name="connsiteX12" fmla="*/ 53370 w 133795"/>
                    <a:gd name="connsiteY12" fmla="*/ 74125 h 77460"/>
                    <a:gd name="connsiteX13" fmla="*/ 128236 w 133795"/>
                    <a:gd name="connsiteY13" fmla="*/ 30762 h 77460"/>
                    <a:gd name="connsiteX14" fmla="*/ 133795 w 133795"/>
                    <a:gd name="connsiteY14" fmla="*/ 23349 h 77460"/>
                    <a:gd name="connsiteX15" fmla="*/ 133795 w 133795"/>
                    <a:gd name="connsiteY15" fmla="*/ 23349 h 77460"/>
                    <a:gd name="connsiteX16" fmla="*/ 133795 w 133795"/>
                    <a:gd name="connsiteY16" fmla="*/ 23349 h 77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3795" h="77460">
                      <a:moveTo>
                        <a:pt x="133795" y="23349"/>
                      </a:moveTo>
                      <a:cubicBezTo>
                        <a:pt x="133795" y="22979"/>
                        <a:pt x="133795" y="22979"/>
                        <a:pt x="133795" y="23349"/>
                      </a:cubicBezTo>
                      <a:lnTo>
                        <a:pt x="133795" y="14825"/>
                      </a:lnTo>
                      <a:lnTo>
                        <a:pt x="128977" y="15937"/>
                      </a:lnTo>
                      <a:cubicBezTo>
                        <a:pt x="128606" y="15566"/>
                        <a:pt x="128606" y="15566"/>
                        <a:pt x="128236" y="15196"/>
                      </a:cubicBezTo>
                      <a:lnTo>
                        <a:pt x="107852" y="3336"/>
                      </a:lnTo>
                      <a:cubicBezTo>
                        <a:pt x="100439" y="-1112"/>
                        <a:pt x="88208" y="-1112"/>
                        <a:pt x="80425" y="3336"/>
                      </a:cubicBezTo>
                      <a:lnTo>
                        <a:pt x="11119" y="43363"/>
                      </a:lnTo>
                      <a:lnTo>
                        <a:pt x="0" y="45957"/>
                      </a:lnTo>
                      <a:lnTo>
                        <a:pt x="0" y="54852"/>
                      </a:lnTo>
                      <a:cubicBezTo>
                        <a:pt x="371" y="57447"/>
                        <a:pt x="2224" y="60412"/>
                        <a:pt x="5559" y="62265"/>
                      </a:cubicBezTo>
                      <a:lnTo>
                        <a:pt x="25944" y="74125"/>
                      </a:lnTo>
                      <a:cubicBezTo>
                        <a:pt x="33356" y="78572"/>
                        <a:pt x="45587" y="78572"/>
                        <a:pt x="53370" y="74125"/>
                      </a:cubicBezTo>
                      <a:lnTo>
                        <a:pt x="128236" y="30762"/>
                      </a:lnTo>
                      <a:cubicBezTo>
                        <a:pt x="131571" y="28909"/>
                        <a:pt x="133425" y="25944"/>
                        <a:pt x="133795" y="23349"/>
                      </a:cubicBezTo>
                      <a:lnTo>
                        <a:pt x="133795" y="23349"/>
                      </a:lnTo>
                      <a:lnTo>
                        <a:pt x="133795" y="2334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69" name="任意多边形: 形状 1368">
                  <a:extLst>
                    <a:ext uri="{FF2B5EF4-FFF2-40B4-BE49-F238E27FC236}">
                      <a16:creationId xmlns:a16="http://schemas.microsoft.com/office/drawing/2014/main" id="{88C51B98-8269-461C-A0DF-1148CF688DEA}"/>
                    </a:ext>
                  </a:extLst>
                </p:cNvPr>
                <p:cNvSpPr/>
                <p:nvPr/>
              </p:nvSpPr>
              <p:spPr>
                <a:xfrm>
                  <a:off x="8757728" y="4043514"/>
                  <a:ext cx="133795" cy="77460"/>
                </a:xfrm>
                <a:custGeom>
                  <a:avLst/>
                  <a:gdLst>
                    <a:gd name="connsiteX0" fmla="*/ 133795 w 133795"/>
                    <a:gd name="connsiteY0" fmla="*/ 23349 h 77460"/>
                    <a:gd name="connsiteX1" fmla="*/ 133795 w 133795"/>
                    <a:gd name="connsiteY1" fmla="*/ 23349 h 77460"/>
                    <a:gd name="connsiteX2" fmla="*/ 133795 w 133795"/>
                    <a:gd name="connsiteY2" fmla="*/ 14825 h 77460"/>
                    <a:gd name="connsiteX3" fmla="*/ 128977 w 133795"/>
                    <a:gd name="connsiteY3" fmla="*/ 15937 h 77460"/>
                    <a:gd name="connsiteX4" fmla="*/ 128236 w 133795"/>
                    <a:gd name="connsiteY4" fmla="*/ 15196 h 77460"/>
                    <a:gd name="connsiteX5" fmla="*/ 107852 w 133795"/>
                    <a:gd name="connsiteY5" fmla="*/ 3336 h 77460"/>
                    <a:gd name="connsiteX6" fmla="*/ 80425 w 133795"/>
                    <a:gd name="connsiteY6" fmla="*/ 3336 h 77460"/>
                    <a:gd name="connsiteX7" fmla="*/ 11119 w 133795"/>
                    <a:gd name="connsiteY7" fmla="*/ 43363 h 77460"/>
                    <a:gd name="connsiteX8" fmla="*/ 0 w 133795"/>
                    <a:gd name="connsiteY8" fmla="*/ 45957 h 77460"/>
                    <a:gd name="connsiteX9" fmla="*/ 0 w 133795"/>
                    <a:gd name="connsiteY9" fmla="*/ 54852 h 77460"/>
                    <a:gd name="connsiteX10" fmla="*/ 5559 w 133795"/>
                    <a:gd name="connsiteY10" fmla="*/ 62265 h 77460"/>
                    <a:gd name="connsiteX11" fmla="*/ 25944 w 133795"/>
                    <a:gd name="connsiteY11" fmla="*/ 74125 h 77460"/>
                    <a:gd name="connsiteX12" fmla="*/ 53370 w 133795"/>
                    <a:gd name="connsiteY12" fmla="*/ 74125 h 77460"/>
                    <a:gd name="connsiteX13" fmla="*/ 128236 w 133795"/>
                    <a:gd name="connsiteY13" fmla="*/ 30762 h 77460"/>
                    <a:gd name="connsiteX14" fmla="*/ 133795 w 133795"/>
                    <a:gd name="connsiteY14" fmla="*/ 23349 h 77460"/>
                    <a:gd name="connsiteX15" fmla="*/ 133795 w 133795"/>
                    <a:gd name="connsiteY15" fmla="*/ 23349 h 77460"/>
                    <a:gd name="connsiteX16" fmla="*/ 133795 w 133795"/>
                    <a:gd name="connsiteY16" fmla="*/ 23349 h 77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3795" h="77460">
                      <a:moveTo>
                        <a:pt x="133795" y="23349"/>
                      </a:moveTo>
                      <a:cubicBezTo>
                        <a:pt x="133795" y="23349"/>
                        <a:pt x="133795" y="22979"/>
                        <a:pt x="133795" y="23349"/>
                      </a:cubicBezTo>
                      <a:lnTo>
                        <a:pt x="133795" y="14825"/>
                      </a:lnTo>
                      <a:lnTo>
                        <a:pt x="128977" y="15937"/>
                      </a:lnTo>
                      <a:cubicBezTo>
                        <a:pt x="128606" y="15566"/>
                        <a:pt x="128606" y="15566"/>
                        <a:pt x="128236" y="15196"/>
                      </a:cubicBezTo>
                      <a:lnTo>
                        <a:pt x="107852" y="3336"/>
                      </a:lnTo>
                      <a:cubicBezTo>
                        <a:pt x="100439" y="-1112"/>
                        <a:pt x="88208" y="-1112"/>
                        <a:pt x="80425" y="3336"/>
                      </a:cubicBezTo>
                      <a:lnTo>
                        <a:pt x="11119" y="43363"/>
                      </a:lnTo>
                      <a:lnTo>
                        <a:pt x="0" y="45957"/>
                      </a:lnTo>
                      <a:lnTo>
                        <a:pt x="0" y="54852"/>
                      </a:lnTo>
                      <a:cubicBezTo>
                        <a:pt x="371" y="57447"/>
                        <a:pt x="2224" y="60412"/>
                        <a:pt x="5559" y="62265"/>
                      </a:cubicBezTo>
                      <a:lnTo>
                        <a:pt x="25944" y="74125"/>
                      </a:lnTo>
                      <a:cubicBezTo>
                        <a:pt x="33356" y="78572"/>
                        <a:pt x="45587" y="78572"/>
                        <a:pt x="53370" y="74125"/>
                      </a:cubicBezTo>
                      <a:lnTo>
                        <a:pt x="128236" y="30762"/>
                      </a:lnTo>
                      <a:cubicBezTo>
                        <a:pt x="131571" y="28909"/>
                        <a:pt x="133425" y="26314"/>
                        <a:pt x="133795" y="23349"/>
                      </a:cubicBezTo>
                      <a:lnTo>
                        <a:pt x="133795" y="23349"/>
                      </a:lnTo>
                      <a:lnTo>
                        <a:pt x="133795" y="2334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70" name="任意多边形: 形状 1369">
                  <a:extLst>
                    <a:ext uri="{FF2B5EF4-FFF2-40B4-BE49-F238E27FC236}">
                      <a16:creationId xmlns:a16="http://schemas.microsoft.com/office/drawing/2014/main" id="{C7062D82-7B7A-4016-BE81-299E49847B06}"/>
                    </a:ext>
                  </a:extLst>
                </p:cNvPr>
                <p:cNvSpPr/>
                <p:nvPr/>
              </p:nvSpPr>
              <p:spPr>
                <a:xfrm>
                  <a:off x="8874845" y="3975319"/>
                  <a:ext cx="133795" cy="77460"/>
                </a:xfrm>
                <a:custGeom>
                  <a:avLst/>
                  <a:gdLst>
                    <a:gd name="connsiteX0" fmla="*/ 133795 w 133795"/>
                    <a:gd name="connsiteY0" fmla="*/ 23349 h 77460"/>
                    <a:gd name="connsiteX1" fmla="*/ 133795 w 133795"/>
                    <a:gd name="connsiteY1" fmla="*/ 23349 h 77460"/>
                    <a:gd name="connsiteX2" fmla="*/ 133795 w 133795"/>
                    <a:gd name="connsiteY2" fmla="*/ 14825 h 77460"/>
                    <a:gd name="connsiteX3" fmla="*/ 128977 w 133795"/>
                    <a:gd name="connsiteY3" fmla="*/ 15937 h 77460"/>
                    <a:gd name="connsiteX4" fmla="*/ 128236 w 133795"/>
                    <a:gd name="connsiteY4" fmla="*/ 15195 h 77460"/>
                    <a:gd name="connsiteX5" fmla="*/ 107851 w 133795"/>
                    <a:gd name="connsiteY5" fmla="*/ 3335 h 77460"/>
                    <a:gd name="connsiteX6" fmla="*/ 80425 w 133795"/>
                    <a:gd name="connsiteY6" fmla="*/ 3335 h 77460"/>
                    <a:gd name="connsiteX7" fmla="*/ 11119 w 133795"/>
                    <a:gd name="connsiteY7" fmla="*/ 43363 h 77460"/>
                    <a:gd name="connsiteX8" fmla="*/ 0 w 133795"/>
                    <a:gd name="connsiteY8" fmla="*/ 45957 h 77460"/>
                    <a:gd name="connsiteX9" fmla="*/ 0 w 133795"/>
                    <a:gd name="connsiteY9" fmla="*/ 54852 h 77460"/>
                    <a:gd name="connsiteX10" fmla="*/ 5559 w 133795"/>
                    <a:gd name="connsiteY10" fmla="*/ 62265 h 77460"/>
                    <a:gd name="connsiteX11" fmla="*/ 25944 w 133795"/>
                    <a:gd name="connsiteY11" fmla="*/ 74125 h 77460"/>
                    <a:gd name="connsiteX12" fmla="*/ 53370 w 133795"/>
                    <a:gd name="connsiteY12" fmla="*/ 74125 h 77460"/>
                    <a:gd name="connsiteX13" fmla="*/ 128236 w 133795"/>
                    <a:gd name="connsiteY13" fmla="*/ 30762 h 77460"/>
                    <a:gd name="connsiteX14" fmla="*/ 133795 w 133795"/>
                    <a:gd name="connsiteY14" fmla="*/ 23349 h 77460"/>
                    <a:gd name="connsiteX15" fmla="*/ 133795 w 133795"/>
                    <a:gd name="connsiteY15" fmla="*/ 23349 h 77460"/>
                    <a:gd name="connsiteX16" fmla="*/ 133795 w 133795"/>
                    <a:gd name="connsiteY16" fmla="*/ 23349 h 77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3795" h="77460">
                      <a:moveTo>
                        <a:pt x="133795" y="23349"/>
                      </a:moveTo>
                      <a:cubicBezTo>
                        <a:pt x="133795" y="23349"/>
                        <a:pt x="133795" y="23349"/>
                        <a:pt x="133795" y="23349"/>
                      </a:cubicBezTo>
                      <a:lnTo>
                        <a:pt x="133795" y="14825"/>
                      </a:lnTo>
                      <a:lnTo>
                        <a:pt x="128977" y="15937"/>
                      </a:lnTo>
                      <a:cubicBezTo>
                        <a:pt x="128607" y="15566"/>
                        <a:pt x="128607" y="15566"/>
                        <a:pt x="128236" y="15195"/>
                      </a:cubicBezTo>
                      <a:lnTo>
                        <a:pt x="107851" y="3335"/>
                      </a:lnTo>
                      <a:cubicBezTo>
                        <a:pt x="100439" y="-1112"/>
                        <a:pt x="88208" y="-1112"/>
                        <a:pt x="80425" y="3335"/>
                      </a:cubicBezTo>
                      <a:lnTo>
                        <a:pt x="11119" y="43363"/>
                      </a:lnTo>
                      <a:lnTo>
                        <a:pt x="0" y="45957"/>
                      </a:lnTo>
                      <a:lnTo>
                        <a:pt x="0" y="54852"/>
                      </a:lnTo>
                      <a:cubicBezTo>
                        <a:pt x="371" y="57446"/>
                        <a:pt x="2224" y="60412"/>
                        <a:pt x="5559" y="62265"/>
                      </a:cubicBezTo>
                      <a:lnTo>
                        <a:pt x="25944" y="74125"/>
                      </a:lnTo>
                      <a:cubicBezTo>
                        <a:pt x="33356" y="78572"/>
                        <a:pt x="45587" y="78572"/>
                        <a:pt x="53370" y="74125"/>
                      </a:cubicBezTo>
                      <a:lnTo>
                        <a:pt x="128236" y="30762"/>
                      </a:lnTo>
                      <a:cubicBezTo>
                        <a:pt x="131571" y="28909"/>
                        <a:pt x="133425" y="26314"/>
                        <a:pt x="133795" y="23349"/>
                      </a:cubicBezTo>
                      <a:lnTo>
                        <a:pt x="133795" y="23349"/>
                      </a:lnTo>
                      <a:lnTo>
                        <a:pt x="133795" y="2334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71" name="任意多边形: 形状 1370">
                  <a:extLst>
                    <a:ext uri="{FF2B5EF4-FFF2-40B4-BE49-F238E27FC236}">
                      <a16:creationId xmlns:a16="http://schemas.microsoft.com/office/drawing/2014/main" id="{1E063A93-569D-429E-9778-756C9EA80943}"/>
                    </a:ext>
                  </a:extLst>
                </p:cNvPr>
                <p:cNvSpPr/>
                <p:nvPr/>
              </p:nvSpPr>
              <p:spPr>
                <a:xfrm>
                  <a:off x="8991962" y="3907495"/>
                  <a:ext cx="133795" cy="77460"/>
                </a:xfrm>
                <a:custGeom>
                  <a:avLst/>
                  <a:gdLst>
                    <a:gd name="connsiteX0" fmla="*/ 133795 w 133795"/>
                    <a:gd name="connsiteY0" fmla="*/ 23349 h 77460"/>
                    <a:gd name="connsiteX1" fmla="*/ 133795 w 133795"/>
                    <a:gd name="connsiteY1" fmla="*/ 23349 h 77460"/>
                    <a:gd name="connsiteX2" fmla="*/ 133795 w 133795"/>
                    <a:gd name="connsiteY2" fmla="*/ 14825 h 77460"/>
                    <a:gd name="connsiteX3" fmla="*/ 128977 w 133795"/>
                    <a:gd name="connsiteY3" fmla="*/ 15937 h 77460"/>
                    <a:gd name="connsiteX4" fmla="*/ 128236 w 133795"/>
                    <a:gd name="connsiteY4" fmla="*/ 15195 h 77460"/>
                    <a:gd name="connsiteX5" fmla="*/ 107852 w 133795"/>
                    <a:gd name="connsiteY5" fmla="*/ 3335 h 77460"/>
                    <a:gd name="connsiteX6" fmla="*/ 80426 w 133795"/>
                    <a:gd name="connsiteY6" fmla="*/ 3335 h 77460"/>
                    <a:gd name="connsiteX7" fmla="*/ 11119 w 133795"/>
                    <a:gd name="connsiteY7" fmla="*/ 43363 h 77460"/>
                    <a:gd name="connsiteX8" fmla="*/ 0 w 133795"/>
                    <a:gd name="connsiteY8" fmla="*/ 45957 h 77460"/>
                    <a:gd name="connsiteX9" fmla="*/ 0 w 133795"/>
                    <a:gd name="connsiteY9" fmla="*/ 54852 h 77460"/>
                    <a:gd name="connsiteX10" fmla="*/ 5559 w 133795"/>
                    <a:gd name="connsiteY10" fmla="*/ 62265 h 77460"/>
                    <a:gd name="connsiteX11" fmla="*/ 25944 w 133795"/>
                    <a:gd name="connsiteY11" fmla="*/ 74125 h 77460"/>
                    <a:gd name="connsiteX12" fmla="*/ 53370 w 133795"/>
                    <a:gd name="connsiteY12" fmla="*/ 74125 h 77460"/>
                    <a:gd name="connsiteX13" fmla="*/ 128236 w 133795"/>
                    <a:gd name="connsiteY13" fmla="*/ 30762 h 77460"/>
                    <a:gd name="connsiteX14" fmla="*/ 133795 w 133795"/>
                    <a:gd name="connsiteY14" fmla="*/ 23349 h 77460"/>
                    <a:gd name="connsiteX15" fmla="*/ 133795 w 133795"/>
                    <a:gd name="connsiteY15" fmla="*/ 23349 h 77460"/>
                    <a:gd name="connsiteX16" fmla="*/ 133795 w 133795"/>
                    <a:gd name="connsiteY16" fmla="*/ 23349 h 77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3795" h="77460">
                      <a:moveTo>
                        <a:pt x="133795" y="23349"/>
                      </a:moveTo>
                      <a:cubicBezTo>
                        <a:pt x="133795" y="22979"/>
                        <a:pt x="133795" y="22979"/>
                        <a:pt x="133795" y="23349"/>
                      </a:cubicBezTo>
                      <a:lnTo>
                        <a:pt x="133795" y="14825"/>
                      </a:lnTo>
                      <a:lnTo>
                        <a:pt x="128977" y="15937"/>
                      </a:lnTo>
                      <a:cubicBezTo>
                        <a:pt x="128607" y="15566"/>
                        <a:pt x="128607" y="15566"/>
                        <a:pt x="128236" y="15195"/>
                      </a:cubicBezTo>
                      <a:lnTo>
                        <a:pt x="107852" y="3335"/>
                      </a:lnTo>
                      <a:cubicBezTo>
                        <a:pt x="100439" y="-1112"/>
                        <a:pt x="88209" y="-1112"/>
                        <a:pt x="80426" y="3335"/>
                      </a:cubicBezTo>
                      <a:lnTo>
                        <a:pt x="11119" y="43363"/>
                      </a:lnTo>
                      <a:lnTo>
                        <a:pt x="0" y="45957"/>
                      </a:lnTo>
                      <a:lnTo>
                        <a:pt x="0" y="54852"/>
                      </a:lnTo>
                      <a:cubicBezTo>
                        <a:pt x="371" y="57447"/>
                        <a:pt x="2224" y="60412"/>
                        <a:pt x="5559" y="62265"/>
                      </a:cubicBezTo>
                      <a:lnTo>
                        <a:pt x="25944" y="74125"/>
                      </a:lnTo>
                      <a:cubicBezTo>
                        <a:pt x="33356" y="78572"/>
                        <a:pt x="45587" y="78572"/>
                        <a:pt x="53370" y="74125"/>
                      </a:cubicBezTo>
                      <a:lnTo>
                        <a:pt x="128236" y="30762"/>
                      </a:lnTo>
                      <a:cubicBezTo>
                        <a:pt x="131572" y="28909"/>
                        <a:pt x="133425" y="25944"/>
                        <a:pt x="133795" y="23349"/>
                      </a:cubicBezTo>
                      <a:lnTo>
                        <a:pt x="133795" y="23349"/>
                      </a:lnTo>
                      <a:lnTo>
                        <a:pt x="133795" y="2334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72" name="任意多边形: 形状 1371">
                  <a:extLst>
                    <a:ext uri="{FF2B5EF4-FFF2-40B4-BE49-F238E27FC236}">
                      <a16:creationId xmlns:a16="http://schemas.microsoft.com/office/drawing/2014/main" id="{F49F893D-E6C3-4149-A084-82F7D30908DB}"/>
                    </a:ext>
                  </a:extLst>
                </p:cNvPr>
                <p:cNvSpPr/>
                <p:nvPr/>
              </p:nvSpPr>
              <p:spPr>
                <a:xfrm>
                  <a:off x="9109080" y="3839300"/>
                  <a:ext cx="133795" cy="77460"/>
                </a:xfrm>
                <a:custGeom>
                  <a:avLst/>
                  <a:gdLst>
                    <a:gd name="connsiteX0" fmla="*/ 133795 w 133795"/>
                    <a:gd name="connsiteY0" fmla="*/ 23349 h 77460"/>
                    <a:gd name="connsiteX1" fmla="*/ 133795 w 133795"/>
                    <a:gd name="connsiteY1" fmla="*/ 23349 h 77460"/>
                    <a:gd name="connsiteX2" fmla="*/ 133795 w 133795"/>
                    <a:gd name="connsiteY2" fmla="*/ 14825 h 77460"/>
                    <a:gd name="connsiteX3" fmla="*/ 128977 w 133795"/>
                    <a:gd name="connsiteY3" fmla="*/ 15937 h 77460"/>
                    <a:gd name="connsiteX4" fmla="*/ 128236 w 133795"/>
                    <a:gd name="connsiteY4" fmla="*/ 15196 h 77460"/>
                    <a:gd name="connsiteX5" fmla="*/ 107851 w 133795"/>
                    <a:gd name="connsiteY5" fmla="*/ 3336 h 77460"/>
                    <a:gd name="connsiteX6" fmla="*/ 80425 w 133795"/>
                    <a:gd name="connsiteY6" fmla="*/ 3336 h 77460"/>
                    <a:gd name="connsiteX7" fmla="*/ 11119 w 133795"/>
                    <a:gd name="connsiteY7" fmla="*/ 43363 h 77460"/>
                    <a:gd name="connsiteX8" fmla="*/ 0 w 133795"/>
                    <a:gd name="connsiteY8" fmla="*/ 45957 h 77460"/>
                    <a:gd name="connsiteX9" fmla="*/ 0 w 133795"/>
                    <a:gd name="connsiteY9" fmla="*/ 54852 h 77460"/>
                    <a:gd name="connsiteX10" fmla="*/ 5559 w 133795"/>
                    <a:gd name="connsiteY10" fmla="*/ 62265 h 77460"/>
                    <a:gd name="connsiteX11" fmla="*/ 25944 w 133795"/>
                    <a:gd name="connsiteY11" fmla="*/ 74125 h 77460"/>
                    <a:gd name="connsiteX12" fmla="*/ 53370 w 133795"/>
                    <a:gd name="connsiteY12" fmla="*/ 74125 h 77460"/>
                    <a:gd name="connsiteX13" fmla="*/ 128236 w 133795"/>
                    <a:gd name="connsiteY13" fmla="*/ 30762 h 77460"/>
                    <a:gd name="connsiteX14" fmla="*/ 133795 w 133795"/>
                    <a:gd name="connsiteY14" fmla="*/ 23349 h 77460"/>
                    <a:gd name="connsiteX15" fmla="*/ 133795 w 133795"/>
                    <a:gd name="connsiteY15" fmla="*/ 23349 h 77460"/>
                    <a:gd name="connsiteX16" fmla="*/ 133795 w 133795"/>
                    <a:gd name="connsiteY16" fmla="*/ 23349 h 77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3795" h="77460">
                      <a:moveTo>
                        <a:pt x="133795" y="23349"/>
                      </a:moveTo>
                      <a:cubicBezTo>
                        <a:pt x="133795" y="23349"/>
                        <a:pt x="133795" y="23349"/>
                        <a:pt x="133795" y="23349"/>
                      </a:cubicBezTo>
                      <a:lnTo>
                        <a:pt x="133795" y="14825"/>
                      </a:lnTo>
                      <a:lnTo>
                        <a:pt x="128977" y="15937"/>
                      </a:lnTo>
                      <a:cubicBezTo>
                        <a:pt x="128607" y="15566"/>
                        <a:pt x="128607" y="15566"/>
                        <a:pt x="128236" y="15196"/>
                      </a:cubicBezTo>
                      <a:lnTo>
                        <a:pt x="107851" y="3336"/>
                      </a:lnTo>
                      <a:cubicBezTo>
                        <a:pt x="100439" y="-1112"/>
                        <a:pt x="88208" y="-1112"/>
                        <a:pt x="80425" y="3336"/>
                      </a:cubicBezTo>
                      <a:lnTo>
                        <a:pt x="11119" y="43363"/>
                      </a:lnTo>
                      <a:lnTo>
                        <a:pt x="0" y="45957"/>
                      </a:lnTo>
                      <a:lnTo>
                        <a:pt x="0" y="54852"/>
                      </a:lnTo>
                      <a:cubicBezTo>
                        <a:pt x="371" y="57447"/>
                        <a:pt x="2224" y="60412"/>
                        <a:pt x="5559" y="62265"/>
                      </a:cubicBezTo>
                      <a:lnTo>
                        <a:pt x="25944" y="74125"/>
                      </a:lnTo>
                      <a:cubicBezTo>
                        <a:pt x="33356" y="78572"/>
                        <a:pt x="45587" y="78572"/>
                        <a:pt x="53370" y="74125"/>
                      </a:cubicBezTo>
                      <a:lnTo>
                        <a:pt x="128236" y="30762"/>
                      </a:lnTo>
                      <a:cubicBezTo>
                        <a:pt x="131572" y="28909"/>
                        <a:pt x="133425" y="26314"/>
                        <a:pt x="133795" y="23349"/>
                      </a:cubicBezTo>
                      <a:lnTo>
                        <a:pt x="133795" y="23349"/>
                      </a:lnTo>
                      <a:lnTo>
                        <a:pt x="133795" y="2334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73" name="任意多边形: 形状 1372">
                  <a:extLst>
                    <a:ext uri="{FF2B5EF4-FFF2-40B4-BE49-F238E27FC236}">
                      <a16:creationId xmlns:a16="http://schemas.microsoft.com/office/drawing/2014/main" id="{12599AF4-DCC9-43BA-B43A-AA4503ECC345}"/>
                    </a:ext>
                  </a:extLst>
                </p:cNvPr>
                <p:cNvSpPr/>
                <p:nvPr/>
              </p:nvSpPr>
              <p:spPr>
                <a:xfrm>
                  <a:off x="7750743" y="4801069"/>
                  <a:ext cx="254248" cy="147508"/>
                </a:xfrm>
                <a:custGeom>
                  <a:avLst/>
                  <a:gdLst>
                    <a:gd name="connsiteX0" fmla="*/ 254248 w 254248"/>
                    <a:gd name="connsiteY0" fmla="*/ 46328 h 147508"/>
                    <a:gd name="connsiteX1" fmla="*/ 249059 w 254248"/>
                    <a:gd name="connsiteY1" fmla="*/ 47069 h 147508"/>
                    <a:gd name="connsiteX2" fmla="*/ 248689 w 254248"/>
                    <a:gd name="connsiteY2" fmla="*/ 46699 h 147508"/>
                    <a:gd name="connsiteX3" fmla="*/ 173452 w 254248"/>
                    <a:gd name="connsiteY3" fmla="*/ 3335 h 147508"/>
                    <a:gd name="connsiteX4" fmla="*/ 146396 w 254248"/>
                    <a:gd name="connsiteY4" fmla="*/ 3335 h 147508"/>
                    <a:gd name="connsiteX5" fmla="*/ 7413 w 254248"/>
                    <a:gd name="connsiteY5" fmla="*/ 84131 h 147508"/>
                    <a:gd name="connsiteX6" fmla="*/ 0 w 254248"/>
                    <a:gd name="connsiteY6" fmla="*/ 85243 h 147508"/>
                    <a:gd name="connsiteX7" fmla="*/ 0 w 254248"/>
                    <a:gd name="connsiteY7" fmla="*/ 93027 h 147508"/>
                    <a:gd name="connsiteX8" fmla="*/ 0 w 254248"/>
                    <a:gd name="connsiteY8" fmla="*/ 93027 h 147508"/>
                    <a:gd name="connsiteX9" fmla="*/ 0 w 254248"/>
                    <a:gd name="connsiteY9" fmla="*/ 93397 h 147508"/>
                    <a:gd name="connsiteX10" fmla="*/ 0 w 254248"/>
                    <a:gd name="connsiteY10" fmla="*/ 93397 h 147508"/>
                    <a:gd name="connsiteX11" fmla="*/ 5559 w 254248"/>
                    <a:gd name="connsiteY11" fmla="*/ 100810 h 147508"/>
                    <a:gd name="connsiteX12" fmla="*/ 80796 w 254248"/>
                    <a:gd name="connsiteY12" fmla="*/ 144173 h 147508"/>
                    <a:gd name="connsiteX13" fmla="*/ 107852 w 254248"/>
                    <a:gd name="connsiteY13" fmla="*/ 144173 h 147508"/>
                    <a:gd name="connsiteX14" fmla="*/ 248689 w 254248"/>
                    <a:gd name="connsiteY14" fmla="*/ 62265 h 147508"/>
                    <a:gd name="connsiteX15" fmla="*/ 254248 w 254248"/>
                    <a:gd name="connsiteY15" fmla="*/ 54482 h 147508"/>
                    <a:gd name="connsiteX16" fmla="*/ 254248 w 254248"/>
                    <a:gd name="connsiteY16" fmla="*/ 54482 h 147508"/>
                    <a:gd name="connsiteX17" fmla="*/ 254248 w 254248"/>
                    <a:gd name="connsiteY17" fmla="*/ 46328 h 147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54248" h="147508">
                      <a:moveTo>
                        <a:pt x="254248" y="46328"/>
                      </a:moveTo>
                      <a:lnTo>
                        <a:pt x="249059" y="47069"/>
                      </a:lnTo>
                      <a:cubicBezTo>
                        <a:pt x="249059" y="47069"/>
                        <a:pt x="248689" y="47069"/>
                        <a:pt x="248689" y="46699"/>
                      </a:cubicBezTo>
                      <a:lnTo>
                        <a:pt x="173452" y="3335"/>
                      </a:lnTo>
                      <a:cubicBezTo>
                        <a:pt x="166040" y="-1112"/>
                        <a:pt x="153809" y="-1112"/>
                        <a:pt x="146396" y="3335"/>
                      </a:cubicBezTo>
                      <a:lnTo>
                        <a:pt x="7413" y="84131"/>
                      </a:lnTo>
                      <a:lnTo>
                        <a:pt x="0" y="85243"/>
                      </a:lnTo>
                      <a:lnTo>
                        <a:pt x="0" y="93027"/>
                      </a:lnTo>
                      <a:cubicBezTo>
                        <a:pt x="0" y="93027"/>
                        <a:pt x="0" y="93027"/>
                        <a:pt x="0" y="93027"/>
                      </a:cubicBezTo>
                      <a:lnTo>
                        <a:pt x="0" y="93397"/>
                      </a:lnTo>
                      <a:lnTo>
                        <a:pt x="0" y="93397"/>
                      </a:lnTo>
                      <a:cubicBezTo>
                        <a:pt x="0" y="95991"/>
                        <a:pt x="1853" y="98956"/>
                        <a:pt x="5559" y="100810"/>
                      </a:cubicBezTo>
                      <a:lnTo>
                        <a:pt x="80796" y="144173"/>
                      </a:lnTo>
                      <a:cubicBezTo>
                        <a:pt x="88209" y="148620"/>
                        <a:pt x="100439" y="148620"/>
                        <a:pt x="107852" y="144173"/>
                      </a:cubicBezTo>
                      <a:lnTo>
                        <a:pt x="248689" y="62265"/>
                      </a:lnTo>
                      <a:cubicBezTo>
                        <a:pt x="252395" y="60041"/>
                        <a:pt x="254248" y="57076"/>
                        <a:pt x="254248" y="54482"/>
                      </a:cubicBezTo>
                      <a:lnTo>
                        <a:pt x="254248" y="54482"/>
                      </a:lnTo>
                      <a:lnTo>
                        <a:pt x="254248" y="46328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74" name="任意多边形: 形状 1373">
                  <a:extLst>
                    <a:ext uri="{FF2B5EF4-FFF2-40B4-BE49-F238E27FC236}">
                      <a16:creationId xmlns:a16="http://schemas.microsoft.com/office/drawing/2014/main" id="{061FE080-F5A7-4949-B53A-11B902BF64E9}"/>
                    </a:ext>
                  </a:extLst>
                </p:cNvPr>
                <p:cNvSpPr/>
                <p:nvPr/>
              </p:nvSpPr>
              <p:spPr>
                <a:xfrm>
                  <a:off x="7868972" y="4835537"/>
                  <a:ext cx="313177" cy="181605"/>
                </a:xfrm>
                <a:custGeom>
                  <a:avLst/>
                  <a:gdLst>
                    <a:gd name="connsiteX0" fmla="*/ 313177 w 313177"/>
                    <a:gd name="connsiteY0" fmla="*/ 45957 h 181605"/>
                    <a:gd name="connsiteX1" fmla="*/ 307988 w 313177"/>
                    <a:gd name="connsiteY1" fmla="*/ 47069 h 181605"/>
                    <a:gd name="connsiteX2" fmla="*/ 307618 w 313177"/>
                    <a:gd name="connsiteY2" fmla="*/ 46699 h 181605"/>
                    <a:gd name="connsiteX3" fmla="*/ 232381 w 313177"/>
                    <a:gd name="connsiteY3" fmla="*/ 3335 h 181605"/>
                    <a:gd name="connsiteX4" fmla="*/ 204955 w 313177"/>
                    <a:gd name="connsiteY4" fmla="*/ 3335 h 181605"/>
                    <a:gd name="connsiteX5" fmla="*/ 10007 w 313177"/>
                    <a:gd name="connsiteY5" fmla="*/ 116747 h 181605"/>
                    <a:gd name="connsiteX6" fmla="*/ 0 w 313177"/>
                    <a:gd name="connsiteY6" fmla="*/ 118970 h 181605"/>
                    <a:gd name="connsiteX7" fmla="*/ 0 w 313177"/>
                    <a:gd name="connsiteY7" fmla="*/ 127124 h 181605"/>
                    <a:gd name="connsiteX8" fmla="*/ 0 w 313177"/>
                    <a:gd name="connsiteY8" fmla="*/ 127124 h 181605"/>
                    <a:gd name="connsiteX9" fmla="*/ 5559 w 313177"/>
                    <a:gd name="connsiteY9" fmla="*/ 134907 h 181605"/>
                    <a:gd name="connsiteX10" fmla="*/ 80796 w 313177"/>
                    <a:gd name="connsiteY10" fmla="*/ 178270 h 181605"/>
                    <a:gd name="connsiteX11" fmla="*/ 107852 w 313177"/>
                    <a:gd name="connsiteY11" fmla="*/ 178270 h 181605"/>
                    <a:gd name="connsiteX12" fmla="*/ 307247 w 313177"/>
                    <a:gd name="connsiteY12" fmla="*/ 62265 h 181605"/>
                    <a:gd name="connsiteX13" fmla="*/ 312807 w 313177"/>
                    <a:gd name="connsiteY13" fmla="*/ 54482 h 181605"/>
                    <a:gd name="connsiteX14" fmla="*/ 312807 w 313177"/>
                    <a:gd name="connsiteY14" fmla="*/ 54482 h 181605"/>
                    <a:gd name="connsiteX15" fmla="*/ 312807 w 313177"/>
                    <a:gd name="connsiteY15" fmla="*/ 45957 h 1816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13177" h="181605">
                      <a:moveTo>
                        <a:pt x="313177" y="45957"/>
                      </a:moveTo>
                      <a:lnTo>
                        <a:pt x="307988" y="47069"/>
                      </a:lnTo>
                      <a:cubicBezTo>
                        <a:pt x="307618" y="47069"/>
                        <a:pt x="307618" y="46699"/>
                        <a:pt x="307618" y="46699"/>
                      </a:cubicBezTo>
                      <a:lnTo>
                        <a:pt x="232381" y="3335"/>
                      </a:lnTo>
                      <a:cubicBezTo>
                        <a:pt x="224969" y="-1112"/>
                        <a:pt x="212738" y="-1112"/>
                        <a:pt x="204955" y="3335"/>
                      </a:cubicBezTo>
                      <a:lnTo>
                        <a:pt x="10007" y="116747"/>
                      </a:lnTo>
                      <a:lnTo>
                        <a:pt x="0" y="118970"/>
                      </a:lnTo>
                      <a:lnTo>
                        <a:pt x="0" y="127124"/>
                      </a:lnTo>
                      <a:lnTo>
                        <a:pt x="0" y="127124"/>
                      </a:lnTo>
                      <a:cubicBezTo>
                        <a:pt x="0" y="130089"/>
                        <a:pt x="1853" y="132683"/>
                        <a:pt x="5559" y="134907"/>
                      </a:cubicBezTo>
                      <a:lnTo>
                        <a:pt x="80796" y="178270"/>
                      </a:lnTo>
                      <a:cubicBezTo>
                        <a:pt x="88208" y="182717"/>
                        <a:pt x="100439" y="182717"/>
                        <a:pt x="107852" y="178270"/>
                      </a:cubicBezTo>
                      <a:lnTo>
                        <a:pt x="307247" y="62265"/>
                      </a:lnTo>
                      <a:cubicBezTo>
                        <a:pt x="310953" y="60041"/>
                        <a:pt x="312807" y="57076"/>
                        <a:pt x="312807" y="54482"/>
                      </a:cubicBezTo>
                      <a:lnTo>
                        <a:pt x="312807" y="54482"/>
                      </a:lnTo>
                      <a:lnTo>
                        <a:pt x="312807" y="45957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75" name="任意多边形: 形状 1374">
                  <a:extLst>
                    <a:ext uri="{FF2B5EF4-FFF2-40B4-BE49-F238E27FC236}">
                      <a16:creationId xmlns:a16="http://schemas.microsoft.com/office/drawing/2014/main" id="{6951D593-F0C9-4251-BD11-BE6F5C9796F7}"/>
                    </a:ext>
                  </a:extLst>
                </p:cNvPr>
                <p:cNvSpPr/>
                <p:nvPr/>
              </p:nvSpPr>
              <p:spPr>
                <a:xfrm>
                  <a:off x="7988313" y="4904843"/>
                  <a:ext cx="313177" cy="181605"/>
                </a:xfrm>
                <a:custGeom>
                  <a:avLst/>
                  <a:gdLst>
                    <a:gd name="connsiteX0" fmla="*/ 313177 w 313177"/>
                    <a:gd name="connsiteY0" fmla="*/ 45957 h 181605"/>
                    <a:gd name="connsiteX1" fmla="*/ 307989 w 313177"/>
                    <a:gd name="connsiteY1" fmla="*/ 47069 h 181605"/>
                    <a:gd name="connsiteX2" fmla="*/ 307618 w 313177"/>
                    <a:gd name="connsiteY2" fmla="*/ 46699 h 181605"/>
                    <a:gd name="connsiteX3" fmla="*/ 232381 w 313177"/>
                    <a:gd name="connsiteY3" fmla="*/ 3336 h 181605"/>
                    <a:gd name="connsiteX4" fmla="*/ 204955 w 313177"/>
                    <a:gd name="connsiteY4" fmla="*/ 3336 h 181605"/>
                    <a:gd name="connsiteX5" fmla="*/ 10007 w 313177"/>
                    <a:gd name="connsiteY5" fmla="*/ 116746 h 181605"/>
                    <a:gd name="connsiteX6" fmla="*/ 0 w 313177"/>
                    <a:gd name="connsiteY6" fmla="*/ 118970 h 181605"/>
                    <a:gd name="connsiteX7" fmla="*/ 0 w 313177"/>
                    <a:gd name="connsiteY7" fmla="*/ 127124 h 181605"/>
                    <a:gd name="connsiteX8" fmla="*/ 0 w 313177"/>
                    <a:gd name="connsiteY8" fmla="*/ 127124 h 181605"/>
                    <a:gd name="connsiteX9" fmla="*/ 5559 w 313177"/>
                    <a:gd name="connsiteY9" fmla="*/ 134907 h 181605"/>
                    <a:gd name="connsiteX10" fmla="*/ 80796 w 313177"/>
                    <a:gd name="connsiteY10" fmla="*/ 178270 h 181605"/>
                    <a:gd name="connsiteX11" fmla="*/ 107852 w 313177"/>
                    <a:gd name="connsiteY11" fmla="*/ 178270 h 181605"/>
                    <a:gd name="connsiteX12" fmla="*/ 307247 w 313177"/>
                    <a:gd name="connsiteY12" fmla="*/ 62265 h 181605"/>
                    <a:gd name="connsiteX13" fmla="*/ 312807 w 313177"/>
                    <a:gd name="connsiteY13" fmla="*/ 54482 h 181605"/>
                    <a:gd name="connsiteX14" fmla="*/ 312807 w 313177"/>
                    <a:gd name="connsiteY14" fmla="*/ 54482 h 181605"/>
                    <a:gd name="connsiteX15" fmla="*/ 312807 w 313177"/>
                    <a:gd name="connsiteY15" fmla="*/ 45957 h 1816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13177" h="181605">
                      <a:moveTo>
                        <a:pt x="313177" y="45957"/>
                      </a:moveTo>
                      <a:lnTo>
                        <a:pt x="307989" y="47069"/>
                      </a:lnTo>
                      <a:cubicBezTo>
                        <a:pt x="307618" y="47069"/>
                        <a:pt x="307618" y="46699"/>
                        <a:pt x="307618" y="46699"/>
                      </a:cubicBezTo>
                      <a:lnTo>
                        <a:pt x="232381" y="3336"/>
                      </a:lnTo>
                      <a:cubicBezTo>
                        <a:pt x="224969" y="-1112"/>
                        <a:pt x="212738" y="-1112"/>
                        <a:pt x="204955" y="3336"/>
                      </a:cubicBezTo>
                      <a:lnTo>
                        <a:pt x="10007" y="116746"/>
                      </a:lnTo>
                      <a:lnTo>
                        <a:pt x="0" y="118970"/>
                      </a:lnTo>
                      <a:lnTo>
                        <a:pt x="0" y="127124"/>
                      </a:lnTo>
                      <a:lnTo>
                        <a:pt x="0" y="127124"/>
                      </a:lnTo>
                      <a:cubicBezTo>
                        <a:pt x="0" y="130089"/>
                        <a:pt x="1853" y="132683"/>
                        <a:pt x="5559" y="134907"/>
                      </a:cubicBezTo>
                      <a:lnTo>
                        <a:pt x="80796" y="178270"/>
                      </a:lnTo>
                      <a:cubicBezTo>
                        <a:pt x="88209" y="182717"/>
                        <a:pt x="100439" y="182717"/>
                        <a:pt x="107852" y="178270"/>
                      </a:cubicBezTo>
                      <a:lnTo>
                        <a:pt x="307247" y="62265"/>
                      </a:lnTo>
                      <a:cubicBezTo>
                        <a:pt x="310953" y="60041"/>
                        <a:pt x="312807" y="57076"/>
                        <a:pt x="312807" y="54482"/>
                      </a:cubicBezTo>
                      <a:lnTo>
                        <a:pt x="312807" y="54482"/>
                      </a:lnTo>
                      <a:lnTo>
                        <a:pt x="312807" y="45957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76" name="任意多边形: 形状 1375">
                  <a:extLst>
                    <a:ext uri="{FF2B5EF4-FFF2-40B4-BE49-F238E27FC236}">
                      <a16:creationId xmlns:a16="http://schemas.microsoft.com/office/drawing/2014/main" id="{1AF45803-B096-4740-B431-B71945D03F2B}"/>
                    </a:ext>
                  </a:extLst>
                </p:cNvPr>
                <p:cNvSpPr/>
                <p:nvPr/>
              </p:nvSpPr>
              <p:spPr>
                <a:xfrm>
                  <a:off x="9221379" y="3944558"/>
                  <a:ext cx="257954" cy="148990"/>
                </a:xfrm>
                <a:custGeom>
                  <a:avLst/>
                  <a:gdLst>
                    <a:gd name="connsiteX0" fmla="*/ 257954 w 257954"/>
                    <a:gd name="connsiteY0" fmla="*/ 45957 h 148990"/>
                    <a:gd name="connsiteX1" fmla="*/ 252395 w 257954"/>
                    <a:gd name="connsiteY1" fmla="*/ 46699 h 148990"/>
                    <a:gd name="connsiteX2" fmla="*/ 252024 w 257954"/>
                    <a:gd name="connsiteY2" fmla="*/ 46699 h 148990"/>
                    <a:gd name="connsiteX3" fmla="*/ 176788 w 257954"/>
                    <a:gd name="connsiteY3" fmla="*/ 3335 h 148990"/>
                    <a:gd name="connsiteX4" fmla="*/ 149361 w 257954"/>
                    <a:gd name="connsiteY4" fmla="*/ 3335 h 148990"/>
                    <a:gd name="connsiteX5" fmla="*/ 8154 w 257954"/>
                    <a:gd name="connsiteY5" fmla="*/ 85614 h 148990"/>
                    <a:gd name="connsiteX6" fmla="*/ 0 w 257954"/>
                    <a:gd name="connsiteY6" fmla="*/ 86726 h 148990"/>
                    <a:gd name="connsiteX7" fmla="*/ 0 w 257954"/>
                    <a:gd name="connsiteY7" fmla="*/ 94509 h 148990"/>
                    <a:gd name="connsiteX8" fmla="*/ 0 w 257954"/>
                    <a:gd name="connsiteY8" fmla="*/ 94509 h 148990"/>
                    <a:gd name="connsiteX9" fmla="*/ 0 w 257954"/>
                    <a:gd name="connsiteY9" fmla="*/ 94880 h 148990"/>
                    <a:gd name="connsiteX10" fmla="*/ 0 w 257954"/>
                    <a:gd name="connsiteY10" fmla="*/ 94880 h 148990"/>
                    <a:gd name="connsiteX11" fmla="*/ 5559 w 257954"/>
                    <a:gd name="connsiteY11" fmla="*/ 102292 h 148990"/>
                    <a:gd name="connsiteX12" fmla="*/ 80796 w 257954"/>
                    <a:gd name="connsiteY12" fmla="*/ 145655 h 148990"/>
                    <a:gd name="connsiteX13" fmla="*/ 107852 w 257954"/>
                    <a:gd name="connsiteY13" fmla="*/ 145655 h 148990"/>
                    <a:gd name="connsiteX14" fmla="*/ 251654 w 257954"/>
                    <a:gd name="connsiteY14" fmla="*/ 62265 h 148990"/>
                    <a:gd name="connsiteX15" fmla="*/ 257213 w 257954"/>
                    <a:gd name="connsiteY15" fmla="*/ 54111 h 148990"/>
                    <a:gd name="connsiteX16" fmla="*/ 257213 w 257954"/>
                    <a:gd name="connsiteY16" fmla="*/ 54111 h 148990"/>
                    <a:gd name="connsiteX17" fmla="*/ 257213 w 257954"/>
                    <a:gd name="connsiteY17" fmla="*/ 45957 h 1489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57954" h="148990">
                      <a:moveTo>
                        <a:pt x="257954" y="45957"/>
                      </a:moveTo>
                      <a:lnTo>
                        <a:pt x="252395" y="46699"/>
                      </a:lnTo>
                      <a:cubicBezTo>
                        <a:pt x="252395" y="46699"/>
                        <a:pt x="252395" y="46699"/>
                        <a:pt x="252024" y="46699"/>
                      </a:cubicBezTo>
                      <a:lnTo>
                        <a:pt x="176788" y="3335"/>
                      </a:lnTo>
                      <a:cubicBezTo>
                        <a:pt x="169375" y="-1112"/>
                        <a:pt x="157144" y="-1112"/>
                        <a:pt x="149361" y="3335"/>
                      </a:cubicBezTo>
                      <a:lnTo>
                        <a:pt x="8154" y="85614"/>
                      </a:lnTo>
                      <a:lnTo>
                        <a:pt x="0" y="86726"/>
                      </a:lnTo>
                      <a:lnTo>
                        <a:pt x="0" y="94509"/>
                      </a:lnTo>
                      <a:cubicBezTo>
                        <a:pt x="0" y="94509"/>
                        <a:pt x="0" y="94509"/>
                        <a:pt x="0" y="94509"/>
                      </a:cubicBezTo>
                      <a:lnTo>
                        <a:pt x="0" y="94880"/>
                      </a:lnTo>
                      <a:lnTo>
                        <a:pt x="0" y="94880"/>
                      </a:lnTo>
                      <a:cubicBezTo>
                        <a:pt x="371" y="97474"/>
                        <a:pt x="2224" y="100439"/>
                        <a:pt x="5559" y="102292"/>
                      </a:cubicBezTo>
                      <a:lnTo>
                        <a:pt x="80796" y="145655"/>
                      </a:lnTo>
                      <a:cubicBezTo>
                        <a:pt x="88208" y="150103"/>
                        <a:pt x="100439" y="150103"/>
                        <a:pt x="107852" y="145655"/>
                      </a:cubicBezTo>
                      <a:lnTo>
                        <a:pt x="251654" y="62265"/>
                      </a:lnTo>
                      <a:cubicBezTo>
                        <a:pt x="255360" y="60041"/>
                        <a:pt x="257213" y="57076"/>
                        <a:pt x="257213" y="54111"/>
                      </a:cubicBezTo>
                      <a:lnTo>
                        <a:pt x="257213" y="54111"/>
                      </a:lnTo>
                      <a:lnTo>
                        <a:pt x="257213" y="45957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77" name="任意多边形: 形状 1376">
                  <a:extLst>
                    <a:ext uri="{FF2B5EF4-FFF2-40B4-BE49-F238E27FC236}">
                      <a16:creationId xmlns:a16="http://schemas.microsoft.com/office/drawing/2014/main" id="{ECB8A49D-7EC9-4000-8C3F-D6686F783B29}"/>
                    </a:ext>
                  </a:extLst>
                </p:cNvPr>
                <p:cNvSpPr/>
                <p:nvPr/>
              </p:nvSpPr>
              <p:spPr>
                <a:xfrm>
                  <a:off x="9281790" y="4013123"/>
                  <a:ext cx="316096" cy="183458"/>
                </a:xfrm>
                <a:custGeom>
                  <a:avLst/>
                  <a:gdLst>
                    <a:gd name="connsiteX0" fmla="*/ 310583 w 316096"/>
                    <a:gd name="connsiteY0" fmla="*/ 46699 h 183458"/>
                    <a:gd name="connsiteX1" fmla="*/ 235346 w 316096"/>
                    <a:gd name="connsiteY1" fmla="*/ 3336 h 183458"/>
                    <a:gd name="connsiteX2" fmla="*/ 207920 w 316096"/>
                    <a:gd name="connsiteY2" fmla="*/ 3336 h 183458"/>
                    <a:gd name="connsiteX3" fmla="*/ 5559 w 316096"/>
                    <a:gd name="connsiteY3" fmla="*/ 120823 h 183458"/>
                    <a:gd name="connsiteX4" fmla="*/ 5559 w 316096"/>
                    <a:gd name="connsiteY4" fmla="*/ 136760 h 183458"/>
                    <a:gd name="connsiteX5" fmla="*/ 80796 w 316096"/>
                    <a:gd name="connsiteY5" fmla="*/ 180123 h 183458"/>
                    <a:gd name="connsiteX6" fmla="*/ 107852 w 316096"/>
                    <a:gd name="connsiteY6" fmla="*/ 180123 h 183458"/>
                    <a:gd name="connsiteX7" fmla="*/ 310212 w 316096"/>
                    <a:gd name="connsiteY7" fmla="*/ 62635 h 183458"/>
                    <a:gd name="connsiteX8" fmla="*/ 310583 w 316096"/>
                    <a:gd name="connsiteY8" fmla="*/ 46699 h 183458"/>
                    <a:gd name="connsiteX9" fmla="*/ 310583 w 316096"/>
                    <a:gd name="connsiteY9" fmla="*/ 46699 h 1834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16096" h="183458">
                      <a:moveTo>
                        <a:pt x="310583" y="46699"/>
                      </a:moveTo>
                      <a:lnTo>
                        <a:pt x="235346" y="3336"/>
                      </a:lnTo>
                      <a:cubicBezTo>
                        <a:pt x="227934" y="-1112"/>
                        <a:pt x="215703" y="-1112"/>
                        <a:pt x="207920" y="3336"/>
                      </a:cubicBezTo>
                      <a:lnTo>
                        <a:pt x="5559" y="120823"/>
                      </a:lnTo>
                      <a:cubicBezTo>
                        <a:pt x="-1853" y="125271"/>
                        <a:pt x="-1853" y="132313"/>
                        <a:pt x="5559" y="136760"/>
                      </a:cubicBezTo>
                      <a:lnTo>
                        <a:pt x="80796" y="180123"/>
                      </a:lnTo>
                      <a:cubicBezTo>
                        <a:pt x="88209" y="184571"/>
                        <a:pt x="100439" y="184571"/>
                        <a:pt x="107852" y="180123"/>
                      </a:cubicBezTo>
                      <a:lnTo>
                        <a:pt x="310212" y="62635"/>
                      </a:lnTo>
                      <a:cubicBezTo>
                        <a:pt x="317995" y="58188"/>
                        <a:pt x="317995" y="50775"/>
                        <a:pt x="310583" y="46699"/>
                      </a:cubicBezTo>
                      <a:lnTo>
                        <a:pt x="310583" y="4669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78" name="任意多边形: 形状 1377">
                  <a:extLst>
                    <a:ext uri="{FF2B5EF4-FFF2-40B4-BE49-F238E27FC236}">
                      <a16:creationId xmlns:a16="http://schemas.microsoft.com/office/drawing/2014/main" id="{9A8FC42C-174A-47A5-890A-F3842AEC74E8}"/>
                    </a:ext>
                  </a:extLst>
                </p:cNvPr>
                <p:cNvSpPr/>
                <p:nvPr/>
              </p:nvSpPr>
              <p:spPr>
                <a:xfrm>
                  <a:off x="9526402" y="4219560"/>
                  <a:ext cx="133795" cy="77460"/>
                </a:xfrm>
                <a:custGeom>
                  <a:avLst/>
                  <a:gdLst>
                    <a:gd name="connsiteX0" fmla="*/ 133795 w 133795"/>
                    <a:gd name="connsiteY0" fmla="*/ 23349 h 77460"/>
                    <a:gd name="connsiteX1" fmla="*/ 133795 w 133795"/>
                    <a:gd name="connsiteY1" fmla="*/ 23349 h 77460"/>
                    <a:gd name="connsiteX2" fmla="*/ 133795 w 133795"/>
                    <a:gd name="connsiteY2" fmla="*/ 14825 h 77460"/>
                    <a:gd name="connsiteX3" fmla="*/ 128977 w 133795"/>
                    <a:gd name="connsiteY3" fmla="*/ 15937 h 77460"/>
                    <a:gd name="connsiteX4" fmla="*/ 128236 w 133795"/>
                    <a:gd name="connsiteY4" fmla="*/ 15196 h 77460"/>
                    <a:gd name="connsiteX5" fmla="*/ 107851 w 133795"/>
                    <a:gd name="connsiteY5" fmla="*/ 3336 h 77460"/>
                    <a:gd name="connsiteX6" fmla="*/ 80425 w 133795"/>
                    <a:gd name="connsiteY6" fmla="*/ 3336 h 77460"/>
                    <a:gd name="connsiteX7" fmla="*/ 11119 w 133795"/>
                    <a:gd name="connsiteY7" fmla="*/ 43363 h 77460"/>
                    <a:gd name="connsiteX8" fmla="*/ 0 w 133795"/>
                    <a:gd name="connsiteY8" fmla="*/ 45957 h 77460"/>
                    <a:gd name="connsiteX9" fmla="*/ 0 w 133795"/>
                    <a:gd name="connsiteY9" fmla="*/ 54852 h 77460"/>
                    <a:gd name="connsiteX10" fmla="*/ 5559 w 133795"/>
                    <a:gd name="connsiteY10" fmla="*/ 62265 h 77460"/>
                    <a:gd name="connsiteX11" fmla="*/ 25944 w 133795"/>
                    <a:gd name="connsiteY11" fmla="*/ 74125 h 77460"/>
                    <a:gd name="connsiteX12" fmla="*/ 53370 w 133795"/>
                    <a:gd name="connsiteY12" fmla="*/ 74125 h 77460"/>
                    <a:gd name="connsiteX13" fmla="*/ 128236 w 133795"/>
                    <a:gd name="connsiteY13" fmla="*/ 30762 h 77460"/>
                    <a:gd name="connsiteX14" fmla="*/ 133795 w 133795"/>
                    <a:gd name="connsiteY14" fmla="*/ 23349 h 77460"/>
                    <a:gd name="connsiteX15" fmla="*/ 133795 w 133795"/>
                    <a:gd name="connsiteY15" fmla="*/ 23349 h 77460"/>
                    <a:gd name="connsiteX16" fmla="*/ 133795 w 133795"/>
                    <a:gd name="connsiteY16" fmla="*/ 23349 h 77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3795" h="77460">
                      <a:moveTo>
                        <a:pt x="133795" y="23349"/>
                      </a:moveTo>
                      <a:cubicBezTo>
                        <a:pt x="133795" y="22979"/>
                        <a:pt x="133795" y="22979"/>
                        <a:pt x="133795" y="23349"/>
                      </a:cubicBezTo>
                      <a:lnTo>
                        <a:pt x="133795" y="14825"/>
                      </a:lnTo>
                      <a:lnTo>
                        <a:pt x="128977" y="15937"/>
                      </a:lnTo>
                      <a:cubicBezTo>
                        <a:pt x="128606" y="15566"/>
                        <a:pt x="128606" y="15566"/>
                        <a:pt x="128236" y="15196"/>
                      </a:cubicBezTo>
                      <a:lnTo>
                        <a:pt x="107851" y="3336"/>
                      </a:lnTo>
                      <a:cubicBezTo>
                        <a:pt x="100439" y="-1112"/>
                        <a:pt x="88208" y="-1112"/>
                        <a:pt x="80425" y="3336"/>
                      </a:cubicBezTo>
                      <a:lnTo>
                        <a:pt x="11119" y="43363"/>
                      </a:lnTo>
                      <a:lnTo>
                        <a:pt x="0" y="45957"/>
                      </a:lnTo>
                      <a:lnTo>
                        <a:pt x="0" y="54852"/>
                      </a:lnTo>
                      <a:cubicBezTo>
                        <a:pt x="370" y="57447"/>
                        <a:pt x="2224" y="60412"/>
                        <a:pt x="5559" y="62265"/>
                      </a:cubicBezTo>
                      <a:lnTo>
                        <a:pt x="25944" y="74125"/>
                      </a:lnTo>
                      <a:cubicBezTo>
                        <a:pt x="33356" y="78572"/>
                        <a:pt x="45587" y="78572"/>
                        <a:pt x="53370" y="74125"/>
                      </a:cubicBezTo>
                      <a:lnTo>
                        <a:pt x="128236" y="30762"/>
                      </a:lnTo>
                      <a:cubicBezTo>
                        <a:pt x="131942" y="28909"/>
                        <a:pt x="133795" y="25944"/>
                        <a:pt x="133795" y="23349"/>
                      </a:cubicBezTo>
                      <a:lnTo>
                        <a:pt x="133795" y="23349"/>
                      </a:lnTo>
                      <a:lnTo>
                        <a:pt x="133795" y="2334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79" name="任意多边形: 形状 1378">
                  <a:extLst>
                    <a:ext uri="{FF2B5EF4-FFF2-40B4-BE49-F238E27FC236}">
                      <a16:creationId xmlns:a16="http://schemas.microsoft.com/office/drawing/2014/main" id="{EBF79CCD-D7DA-4E9F-BD0F-65BAE7990352}"/>
                    </a:ext>
                  </a:extLst>
                </p:cNvPr>
                <p:cNvSpPr/>
                <p:nvPr/>
              </p:nvSpPr>
              <p:spPr>
                <a:xfrm>
                  <a:off x="9581255" y="4251063"/>
                  <a:ext cx="133795" cy="77460"/>
                </a:xfrm>
                <a:custGeom>
                  <a:avLst/>
                  <a:gdLst>
                    <a:gd name="connsiteX0" fmla="*/ 133795 w 133795"/>
                    <a:gd name="connsiteY0" fmla="*/ 23349 h 77460"/>
                    <a:gd name="connsiteX1" fmla="*/ 133795 w 133795"/>
                    <a:gd name="connsiteY1" fmla="*/ 23349 h 77460"/>
                    <a:gd name="connsiteX2" fmla="*/ 133795 w 133795"/>
                    <a:gd name="connsiteY2" fmla="*/ 14825 h 77460"/>
                    <a:gd name="connsiteX3" fmla="*/ 128977 w 133795"/>
                    <a:gd name="connsiteY3" fmla="*/ 15937 h 77460"/>
                    <a:gd name="connsiteX4" fmla="*/ 128236 w 133795"/>
                    <a:gd name="connsiteY4" fmla="*/ 15196 h 77460"/>
                    <a:gd name="connsiteX5" fmla="*/ 107852 w 133795"/>
                    <a:gd name="connsiteY5" fmla="*/ 3336 h 77460"/>
                    <a:gd name="connsiteX6" fmla="*/ 80425 w 133795"/>
                    <a:gd name="connsiteY6" fmla="*/ 3336 h 77460"/>
                    <a:gd name="connsiteX7" fmla="*/ 11119 w 133795"/>
                    <a:gd name="connsiteY7" fmla="*/ 43363 h 77460"/>
                    <a:gd name="connsiteX8" fmla="*/ 0 w 133795"/>
                    <a:gd name="connsiteY8" fmla="*/ 45957 h 77460"/>
                    <a:gd name="connsiteX9" fmla="*/ 0 w 133795"/>
                    <a:gd name="connsiteY9" fmla="*/ 54852 h 77460"/>
                    <a:gd name="connsiteX10" fmla="*/ 5559 w 133795"/>
                    <a:gd name="connsiteY10" fmla="*/ 62265 h 77460"/>
                    <a:gd name="connsiteX11" fmla="*/ 25944 w 133795"/>
                    <a:gd name="connsiteY11" fmla="*/ 74125 h 77460"/>
                    <a:gd name="connsiteX12" fmla="*/ 53370 w 133795"/>
                    <a:gd name="connsiteY12" fmla="*/ 74125 h 77460"/>
                    <a:gd name="connsiteX13" fmla="*/ 128236 w 133795"/>
                    <a:gd name="connsiteY13" fmla="*/ 30762 h 77460"/>
                    <a:gd name="connsiteX14" fmla="*/ 133795 w 133795"/>
                    <a:gd name="connsiteY14" fmla="*/ 23349 h 77460"/>
                    <a:gd name="connsiteX15" fmla="*/ 133795 w 133795"/>
                    <a:gd name="connsiteY15" fmla="*/ 23349 h 77460"/>
                    <a:gd name="connsiteX16" fmla="*/ 133795 w 133795"/>
                    <a:gd name="connsiteY16" fmla="*/ 23349 h 77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3795" h="77460">
                      <a:moveTo>
                        <a:pt x="133795" y="23349"/>
                      </a:moveTo>
                      <a:cubicBezTo>
                        <a:pt x="133795" y="23349"/>
                        <a:pt x="133795" y="23349"/>
                        <a:pt x="133795" y="23349"/>
                      </a:cubicBezTo>
                      <a:lnTo>
                        <a:pt x="133795" y="14825"/>
                      </a:lnTo>
                      <a:lnTo>
                        <a:pt x="128977" y="15937"/>
                      </a:lnTo>
                      <a:cubicBezTo>
                        <a:pt x="128607" y="15566"/>
                        <a:pt x="128607" y="15566"/>
                        <a:pt x="128236" y="15196"/>
                      </a:cubicBezTo>
                      <a:lnTo>
                        <a:pt x="107852" y="3336"/>
                      </a:lnTo>
                      <a:cubicBezTo>
                        <a:pt x="100439" y="-1112"/>
                        <a:pt x="88209" y="-1112"/>
                        <a:pt x="80425" y="3336"/>
                      </a:cubicBezTo>
                      <a:lnTo>
                        <a:pt x="11119" y="43363"/>
                      </a:lnTo>
                      <a:lnTo>
                        <a:pt x="0" y="45957"/>
                      </a:lnTo>
                      <a:lnTo>
                        <a:pt x="0" y="54852"/>
                      </a:lnTo>
                      <a:cubicBezTo>
                        <a:pt x="371" y="57447"/>
                        <a:pt x="2224" y="60412"/>
                        <a:pt x="5559" y="62265"/>
                      </a:cubicBezTo>
                      <a:lnTo>
                        <a:pt x="25944" y="74125"/>
                      </a:lnTo>
                      <a:cubicBezTo>
                        <a:pt x="33356" y="78572"/>
                        <a:pt x="45587" y="78572"/>
                        <a:pt x="53370" y="74125"/>
                      </a:cubicBezTo>
                      <a:lnTo>
                        <a:pt x="128236" y="30762"/>
                      </a:lnTo>
                      <a:cubicBezTo>
                        <a:pt x="131942" y="28909"/>
                        <a:pt x="133795" y="26314"/>
                        <a:pt x="133795" y="23349"/>
                      </a:cubicBezTo>
                      <a:lnTo>
                        <a:pt x="133795" y="23349"/>
                      </a:lnTo>
                      <a:lnTo>
                        <a:pt x="133795" y="2334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80" name="任意多边形: 形状 1379">
                  <a:extLst>
                    <a:ext uri="{FF2B5EF4-FFF2-40B4-BE49-F238E27FC236}">
                      <a16:creationId xmlns:a16="http://schemas.microsoft.com/office/drawing/2014/main" id="{7547D293-E14F-4A07-9E75-93916412955B}"/>
                    </a:ext>
                  </a:extLst>
                </p:cNvPr>
                <p:cNvSpPr/>
                <p:nvPr/>
              </p:nvSpPr>
              <p:spPr>
                <a:xfrm>
                  <a:off x="8229960" y="4836649"/>
                  <a:ext cx="188602" cy="109334"/>
                </a:xfrm>
                <a:custGeom>
                  <a:avLst/>
                  <a:gdLst>
                    <a:gd name="connsiteX0" fmla="*/ 183088 w 188602"/>
                    <a:gd name="connsiteY0" fmla="*/ 46699 h 109334"/>
                    <a:gd name="connsiteX1" fmla="*/ 107852 w 188602"/>
                    <a:gd name="connsiteY1" fmla="*/ 3335 h 109334"/>
                    <a:gd name="connsiteX2" fmla="*/ 80425 w 188602"/>
                    <a:gd name="connsiteY2" fmla="*/ 3335 h 109334"/>
                    <a:gd name="connsiteX3" fmla="*/ 5559 w 188602"/>
                    <a:gd name="connsiteY3" fmla="*/ 46699 h 109334"/>
                    <a:gd name="connsiteX4" fmla="*/ 5559 w 188602"/>
                    <a:gd name="connsiteY4" fmla="*/ 62635 h 109334"/>
                    <a:gd name="connsiteX5" fmla="*/ 80796 w 188602"/>
                    <a:gd name="connsiteY5" fmla="*/ 105998 h 109334"/>
                    <a:gd name="connsiteX6" fmla="*/ 107852 w 188602"/>
                    <a:gd name="connsiteY6" fmla="*/ 105998 h 109334"/>
                    <a:gd name="connsiteX7" fmla="*/ 182718 w 188602"/>
                    <a:gd name="connsiteY7" fmla="*/ 62635 h 109334"/>
                    <a:gd name="connsiteX8" fmla="*/ 183088 w 188602"/>
                    <a:gd name="connsiteY8" fmla="*/ 46699 h 109334"/>
                    <a:gd name="connsiteX9" fmla="*/ 183088 w 188602"/>
                    <a:gd name="connsiteY9" fmla="*/ 46699 h 109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8602" h="109334">
                      <a:moveTo>
                        <a:pt x="183088" y="46699"/>
                      </a:moveTo>
                      <a:lnTo>
                        <a:pt x="107852" y="3335"/>
                      </a:lnTo>
                      <a:cubicBezTo>
                        <a:pt x="100439" y="-1112"/>
                        <a:pt x="88208" y="-1112"/>
                        <a:pt x="80425" y="3335"/>
                      </a:cubicBezTo>
                      <a:lnTo>
                        <a:pt x="5559" y="46699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80796" y="105998"/>
                      </a:lnTo>
                      <a:cubicBezTo>
                        <a:pt x="88208" y="110446"/>
                        <a:pt x="100439" y="110446"/>
                        <a:pt x="107852" y="105998"/>
                      </a:cubicBezTo>
                      <a:lnTo>
                        <a:pt x="182718" y="62635"/>
                      </a:lnTo>
                      <a:cubicBezTo>
                        <a:pt x="190501" y="58188"/>
                        <a:pt x="190501" y="51146"/>
                        <a:pt x="183088" y="46699"/>
                      </a:cubicBezTo>
                      <a:lnTo>
                        <a:pt x="183088" y="4669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209" name="任意多边形: 形状 1208">
                <a:extLst>
                  <a:ext uri="{FF2B5EF4-FFF2-40B4-BE49-F238E27FC236}">
                    <a16:creationId xmlns:a16="http://schemas.microsoft.com/office/drawing/2014/main" id="{E6AF5BD3-4D4F-4175-B92D-47F932B8D507}"/>
                  </a:ext>
                </a:extLst>
              </p:cNvPr>
              <p:cNvSpPr/>
              <p:nvPr/>
            </p:nvSpPr>
            <p:spPr>
              <a:xfrm flipH="1">
                <a:off x="9378107" y="4724350"/>
                <a:ext cx="152002" cy="88208"/>
              </a:xfrm>
              <a:custGeom>
                <a:avLst/>
                <a:gdLst>
                  <a:gd name="connsiteX0" fmla="*/ 151956 w 152002"/>
                  <a:gd name="connsiteY0" fmla="*/ 22608 h 88208"/>
                  <a:gd name="connsiteX1" fmla="*/ 151956 w 152002"/>
                  <a:gd name="connsiteY1" fmla="*/ 22608 h 88208"/>
                  <a:gd name="connsiteX2" fmla="*/ 151956 w 152002"/>
                  <a:gd name="connsiteY2" fmla="*/ 13713 h 88208"/>
                  <a:gd name="connsiteX3" fmla="*/ 146396 w 152002"/>
                  <a:gd name="connsiteY3" fmla="*/ 15195 h 88208"/>
                  <a:gd name="connsiteX4" fmla="*/ 146026 w 152002"/>
                  <a:gd name="connsiteY4" fmla="*/ 15195 h 88208"/>
                  <a:gd name="connsiteX5" fmla="*/ 125641 w 152002"/>
                  <a:gd name="connsiteY5" fmla="*/ 3335 h 88208"/>
                  <a:gd name="connsiteX6" fmla="*/ 98215 w 152002"/>
                  <a:gd name="connsiteY6" fmla="*/ 3335 h 88208"/>
                  <a:gd name="connsiteX7" fmla="*/ 12231 w 152002"/>
                  <a:gd name="connsiteY7" fmla="*/ 53370 h 88208"/>
                  <a:gd name="connsiteX8" fmla="*/ 0 w 152002"/>
                  <a:gd name="connsiteY8" fmla="*/ 56705 h 88208"/>
                  <a:gd name="connsiteX9" fmla="*/ 0 w 152002"/>
                  <a:gd name="connsiteY9" fmla="*/ 65971 h 88208"/>
                  <a:gd name="connsiteX10" fmla="*/ 0 w 152002"/>
                  <a:gd name="connsiteY10" fmla="*/ 65971 h 88208"/>
                  <a:gd name="connsiteX11" fmla="*/ 5559 w 152002"/>
                  <a:gd name="connsiteY11" fmla="*/ 73013 h 88208"/>
                  <a:gd name="connsiteX12" fmla="*/ 25944 w 152002"/>
                  <a:gd name="connsiteY12" fmla="*/ 84873 h 88208"/>
                  <a:gd name="connsiteX13" fmla="*/ 53370 w 152002"/>
                  <a:gd name="connsiteY13" fmla="*/ 84873 h 88208"/>
                  <a:gd name="connsiteX14" fmla="*/ 146396 w 152002"/>
                  <a:gd name="connsiteY14" fmla="*/ 30762 h 88208"/>
                  <a:gd name="connsiteX15" fmla="*/ 151956 w 152002"/>
                  <a:gd name="connsiteY15" fmla="*/ 22608 h 88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52002" h="88208">
                    <a:moveTo>
                      <a:pt x="151956" y="22608"/>
                    </a:moveTo>
                    <a:lnTo>
                      <a:pt x="151956" y="22608"/>
                    </a:lnTo>
                    <a:lnTo>
                      <a:pt x="151956" y="13713"/>
                    </a:lnTo>
                    <a:lnTo>
                      <a:pt x="146396" y="15195"/>
                    </a:lnTo>
                    <a:cubicBezTo>
                      <a:pt x="146396" y="15195"/>
                      <a:pt x="146396" y="15195"/>
                      <a:pt x="146026" y="15195"/>
                    </a:cubicBezTo>
                    <a:lnTo>
                      <a:pt x="125641" y="3335"/>
                    </a:lnTo>
                    <a:cubicBezTo>
                      <a:pt x="118229" y="-1112"/>
                      <a:pt x="105998" y="-1112"/>
                      <a:pt x="98215" y="3335"/>
                    </a:cubicBezTo>
                    <a:lnTo>
                      <a:pt x="12231" y="53370"/>
                    </a:lnTo>
                    <a:lnTo>
                      <a:pt x="0" y="56705"/>
                    </a:lnTo>
                    <a:lnTo>
                      <a:pt x="0" y="65971"/>
                    </a:lnTo>
                    <a:lnTo>
                      <a:pt x="0" y="65971"/>
                    </a:lnTo>
                    <a:cubicBezTo>
                      <a:pt x="371" y="68565"/>
                      <a:pt x="2224" y="71160"/>
                      <a:pt x="5559" y="73013"/>
                    </a:cubicBezTo>
                    <a:lnTo>
                      <a:pt x="25944" y="84873"/>
                    </a:lnTo>
                    <a:cubicBezTo>
                      <a:pt x="33356" y="89320"/>
                      <a:pt x="45587" y="89320"/>
                      <a:pt x="53370" y="84873"/>
                    </a:cubicBezTo>
                    <a:lnTo>
                      <a:pt x="146396" y="30762"/>
                    </a:lnTo>
                    <a:cubicBezTo>
                      <a:pt x="150473" y="28538"/>
                      <a:pt x="152326" y="25573"/>
                      <a:pt x="151956" y="22608"/>
                    </a:cubicBezTo>
                    <a:close/>
                  </a:path>
                </a:pathLst>
              </a:custGeom>
              <a:solidFill>
                <a:srgbClr val="E7E7F0"/>
              </a:solidFill>
              <a:ln w="370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210" name="图形 1">
                <a:extLst>
                  <a:ext uri="{FF2B5EF4-FFF2-40B4-BE49-F238E27FC236}">
                    <a16:creationId xmlns:a16="http://schemas.microsoft.com/office/drawing/2014/main" id="{E867BD10-5412-4CE9-BECB-171AC94F83C1}"/>
                  </a:ext>
                </a:extLst>
              </p:cNvPr>
              <p:cNvGrpSpPr/>
              <p:nvPr/>
            </p:nvGrpSpPr>
            <p:grpSpPr>
              <a:xfrm flipH="1">
                <a:off x="7263003" y="3831147"/>
                <a:ext cx="2266735" cy="1314971"/>
                <a:chOff x="7568396" y="3831147"/>
                <a:chExt cx="2266735" cy="1314971"/>
              </a:xfrm>
              <a:solidFill>
                <a:srgbClr val="DDEBFE"/>
              </a:solidFill>
            </p:grpSpPr>
            <p:sp>
              <p:nvSpPr>
                <p:cNvPr id="1229" name="任意多边形: 形状 1228">
                  <a:extLst>
                    <a:ext uri="{FF2B5EF4-FFF2-40B4-BE49-F238E27FC236}">
                      <a16:creationId xmlns:a16="http://schemas.microsoft.com/office/drawing/2014/main" id="{DBB5A2F2-7572-490F-9E72-68D3A61D23EA}"/>
                    </a:ext>
                  </a:extLst>
                </p:cNvPr>
                <p:cNvSpPr/>
                <p:nvPr/>
              </p:nvSpPr>
              <p:spPr>
                <a:xfrm>
                  <a:off x="7631402" y="4762895"/>
                  <a:ext cx="188602" cy="109333"/>
                </a:xfrm>
                <a:custGeom>
                  <a:avLst/>
                  <a:gdLst>
                    <a:gd name="connsiteX0" fmla="*/ 182718 w 188602"/>
                    <a:gd name="connsiteY0" fmla="*/ 46698 h 109333"/>
                    <a:gd name="connsiteX1" fmla="*/ 107481 w 188602"/>
                    <a:gd name="connsiteY1" fmla="*/ 3335 h 109333"/>
                    <a:gd name="connsiteX2" fmla="*/ 80425 w 188602"/>
                    <a:gd name="connsiteY2" fmla="*/ 3335 h 109333"/>
                    <a:gd name="connsiteX3" fmla="*/ 5559 w 188602"/>
                    <a:gd name="connsiteY3" fmla="*/ 46698 h 109333"/>
                    <a:gd name="connsiteX4" fmla="*/ 5559 w 188602"/>
                    <a:gd name="connsiteY4" fmla="*/ 62635 h 109333"/>
                    <a:gd name="connsiteX5" fmla="*/ 80796 w 188602"/>
                    <a:gd name="connsiteY5" fmla="*/ 105998 h 109333"/>
                    <a:gd name="connsiteX6" fmla="*/ 108222 w 188602"/>
                    <a:gd name="connsiteY6" fmla="*/ 105998 h 109333"/>
                    <a:gd name="connsiteX7" fmla="*/ 183088 w 188602"/>
                    <a:gd name="connsiteY7" fmla="*/ 62635 h 109333"/>
                    <a:gd name="connsiteX8" fmla="*/ 182718 w 188602"/>
                    <a:gd name="connsiteY8" fmla="*/ 46698 h 109333"/>
                    <a:gd name="connsiteX9" fmla="*/ 182718 w 188602"/>
                    <a:gd name="connsiteY9" fmla="*/ 46698 h 109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8602" h="109333">
                      <a:moveTo>
                        <a:pt x="182718" y="46698"/>
                      </a:moveTo>
                      <a:lnTo>
                        <a:pt x="107481" y="3335"/>
                      </a:lnTo>
                      <a:cubicBezTo>
                        <a:pt x="100068" y="-1112"/>
                        <a:pt x="87838" y="-1112"/>
                        <a:pt x="80425" y="3335"/>
                      </a:cubicBezTo>
                      <a:lnTo>
                        <a:pt x="5559" y="46698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80796" y="105998"/>
                      </a:lnTo>
                      <a:cubicBezTo>
                        <a:pt x="88208" y="110446"/>
                        <a:pt x="100439" y="110446"/>
                        <a:pt x="108222" y="105998"/>
                      </a:cubicBezTo>
                      <a:lnTo>
                        <a:pt x="183088" y="62635"/>
                      </a:lnTo>
                      <a:cubicBezTo>
                        <a:pt x="190501" y="58188"/>
                        <a:pt x="190501" y="51146"/>
                        <a:pt x="182718" y="46698"/>
                      </a:cubicBezTo>
                      <a:lnTo>
                        <a:pt x="182718" y="46698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30" name="任意多边形: 形状 1229">
                  <a:extLst>
                    <a:ext uri="{FF2B5EF4-FFF2-40B4-BE49-F238E27FC236}">
                      <a16:creationId xmlns:a16="http://schemas.microsoft.com/office/drawing/2014/main" id="{E4B5A679-3F4A-4F3A-B640-D997D7773CDB}"/>
                    </a:ext>
                  </a:extLst>
                </p:cNvPr>
                <p:cNvSpPr/>
                <p:nvPr/>
              </p:nvSpPr>
              <p:spPr>
                <a:xfrm>
                  <a:off x="7748519" y="4694700"/>
                  <a:ext cx="188602" cy="109333"/>
                </a:xfrm>
                <a:custGeom>
                  <a:avLst/>
                  <a:gdLst>
                    <a:gd name="connsiteX0" fmla="*/ 182718 w 188602"/>
                    <a:gd name="connsiteY0" fmla="*/ 46699 h 109333"/>
                    <a:gd name="connsiteX1" fmla="*/ 107481 w 188602"/>
                    <a:gd name="connsiteY1" fmla="*/ 3336 h 109333"/>
                    <a:gd name="connsiteX2" fmla="*/ 80425 w 188602"/>
                    <a:gd name="connsiteY2" fmla="*/ 3336 h 109333"/>
                    <a:gd name="connsiteX3" fmla="*/ 5559 w 188602"/>
                    <a:gd name="connsiteY3" fmla="*/ 46699 h 109333"/>
                    <a:gd name="connsiteX4" fmla="*/ 5559 w 188602"/>
                    <a:gd name="connsiteY4" fmla="*/ 62635 h 109333"/>
                    <a:gd name="connsiteX5" fmla="*/ 80796 w 188602"/>
                    <a:gd name="connsiteY5" fmla="*/ 105998 h 109333"/>
                    <a:gd name="connsiteX6" fmla="*/ 108222 w 188602"/>
                    <a:gd name="connsiteY6" fmla="*/ 105998 h 109333"/>
                    <a:gd name="connsiteX7" fmla="*/ 183088 w 188602"/>
                    <a:gd name="connsiteY7" fmla="*/ 62635 h 109333"/>
                    <a:gd name="connsiteX8" fmla="*/ 182718 w 188602"/>
                    <a:gd name="connsiteY8" fmla="*/ 46699 h 109333"/>
                    <a:gd name="connsiteX9" fmla="*/ 182718 w 188602"/>
                    <a:gd name="connsiteY9" fmla="*/ 46699 h 109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8602" h="109333">
                      <a:moveTo>
                        <a:pt x="182718" y="46699"/>
                      </a:moveTo>
                      <a:lnTo>
                        <a:pt x="107481" y="3336"/>
                      </a:lnTo>
                      <a:cubicBezTo>
                        <a:pt x="100068" y="-1112"/>
                        <a:pt x="87838" y="-1112"/>
                        <a:pt x="80425" y="3336"/>
                      </a:cubicBezTo>
                      <a:lnTo>
                        <a:pt x="5559" y="46699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80796" y="105998"/>
                      </a:lnTo>
                      <a:cubicBezTo>
                        <a:pt x="88208" y="110446"/>
                        <a:pt x="100439" y="110446"/>
                        <a:pt x="108222" y="105998"/>
                      </a:cubicBezTo>
                      <a:lnTo>
                        <a:pt x="183088" y="62635"/>
                      </a:lnTo>
                      <a:cubicBezTo>
                        <a:pt x="190501" y="58188"/>
                        <a:pt x="190501" y="51146"/>
                        <a:pt x="182718" y="46699"/>
                      </a:cubicBezTo>
                      <a:lnTo>
                        <a:pt x="182718" y="4669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31" name="任意多边形: 形状 1230">
                  <a:extLst>
                    <a:ext uri="{FF2B5EF4-FFF2-40B4-BE49-F238E27FC236}">
                      <a16:creationId xmlns:a16="http://schemas.microsoft.com/office/drawing/2014/main" id="{F74BD06F-2779-4813-A068-CF5847F1180C}"/>
                    </a:ext>
                  </a:extLst>
                </p:cNvPr>
                <p:cNvSpPr/>
                <p:nvPr/>
              </p:nvSpPr>
              <p:spPr>
                <a:xfrm>
                  <a:off x="7865636" y="4626876"/>
                  <a:ext cx="188602" cy="109333"/>
                </a:xfrm>
                <a:custGeom>
                  <a:avLst/>
                  <a:gdLst>
                    <a:gd name="connsiteX0" fmla="*/ 182718 w 188602"/>
                    <a:gd name="connsiteY0" fmla="*/ 46699 h 109333"/>
                    <a:gd name="connsiteX1" fmla="*/ 107481 w 188602"/>
                    <a:gd name="connsiteY1" fmla="*/ 3336 h 109333"/>
                    <a:gd name="connsiteX2" fmla="*/ 80425 w 188602"/>
                    <a:gd name="connsiteY2" fmla="*/ 3336 h 109333"/>
                    <a:gd name="connsiteX3" fmla="*/ 5559 w 188602"/>
                    <a:gd name="connsiteY3" fmla="*/ 46699 h 109333"/>
                    <a:gd name="connsiteX4" fmla="*/ 5559 w 188602"/>
                    <a:gd name="connsiteY4" fmla="*/ 62635 h 109333"/>
                    <a:gd name="connsiteX5" fmla="*/ 80796 w 188602"/>
                    <a:gd name="connsiteY5" fmla="*/ 105998 h 109333"/>
                    <a:gd name="connsiteX6" fmla="*/ 108222 w 188602"/>
                    <a:gd name="connsiteY6" fmla="*/ 105998 h 109333"/>
                    <a:gd name="connsiteX7" fmla="*/ 183088 w 188602"/>
                    <a:gd name="connsiteY7" fmla="*/ 62635 h 109333"/>
                    <a:gd name="connsiteX8" fmla="*/ 182718 w 188602"/>
                    <a:gd name="connsiteY8" fmla="*/ 46699 h 109333"/>
                    <a:gd name="connsiteX9" fmla="*/ 182718 w 188602"/>
                    <a:gd name="connsiteY9" fmla="*/ 46699 h 109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8602" h="109333">
                      <a:moveTo>
                        <a:pt x="182718" y="46699"/>
                      </a:moveTo>
                      <a:lnTo>
                        <a:pt x="107481" y="3336"/>
                      </a:lnTo>
                      <a:cubicBezTo>
                        <a:pt x="100068" y="-1112"/>
                        <a:pt x="87838" y="-1112"/>
                        <a:pt x="80425" y="3336"/>
                      </a:cubicBezTo>
                      <a:lnTo>
                        <a:pt x="5559" y="46699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80796" y="105998"/>
                      </a:lnTo>
                      <a:cubicBezTo>
                        <a:pt x="88208" y="110446"/>
                        <a:pt x="100439" y="110446"/>
                        <a:pt x="108222" y="105998"/>
                      </a:cubicBezTo>
                      <a:lnTo>
                        <a:pt x="183088" y="62635"/>
                      </a:lnTo>
                      <a:cubicBezTo>
                        <a:pt x="190501" y="58188"/>
                        <a:pt x="190501" y="51146"/>
                        <a:pt x="182718" y="46699"/>
                      </a:cubicBezTo>
                      <a:lnTo>
                        <a:pt x="182718" y="4669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32" name="任意多边形: 形状 1231">
                  <a:extLst>
                    <a:ext uri="{FF2B5EF4-FFF2-40B4-BE49-F238E27FC236}">
                      <a16:creationId xmlns:a16="http://schemas.microsoft.com/office/drawing/2014/main" id="{0D37F771-DC56-483E-BAA3-BF85B46BDEAA}"/>
                    </a:ext>
                  </a:extLst>
                </p:cNvPr>
                <p:cNvSpPr/>
                <p:nvPr/>
              </p:nvSpPr>
              <p:spPr>
                <a:xfrm>
                  <a:off x="7982383" y="4558681"/>
                  <a:ext cx="188925" cy="109334"/>
                </a:xfrm>
                <a:custGeom>
                  <a:avLst/>
                  <a:gdLst>
                    <a:gd name="connsiteX0" fmla="*/ 183088 w 188925"/>
                    <a:gd name="connsiteY0" fmla="*/ 46699 h 109334"/>
                    <a:gd name="connsiteX1" fmla="*/ 107852 w 188925"/>
                    <a:gd name="connsiteY1" fmla="*/ 3335 h 109334"/>
                    <a:gd name="connsiteX2" fmla="*/ 80425 w 188925"/>
                    <a:gd name="connsiteY2" fmla="*/ 3335 h 109334"/>
                    <a:gd name="connsiteX3" fmla="*/ 5559 w 188925"/>
                    <a:gd name="connsiteY3" fmla="*/ 46699 h 109334"/>
                    <a:gd name="connsiteX4" fmla="*/ 5559 w 188925"/>
                    <a:gd name="connsiteY4" fmla="*/ 62635 h 109334"/>
                    <a:gd name="connsiteX5" fmla="*/ 80796 w 188925"/>
                    <a:gd name="connsiteY5" fmla="*/ 105998 h 109334"/>
                    <a:gd name="connsiteX6" fmla="*/ 108222 w 188925"/>
                    <a:gd name="connsiteY6" fmla="*/ 105998 h 109334"/>
                    <a:gd name="connsiteX7" fmla="*/ 183088 w 188925"/>
                    <a:gd name="connsiteY7" fmla="*/ 62635 h 109334"/>
                    <a:gd name="connsiteX8" fmla="*/ 183088 w 188925"/>
                    <a:gd name="connsiteY8" fmla="*/ 46699 h 109334"/>
                    <a:gd name="connsiteX9" fmla="*/ 183088 w 188925"/>
                    <a:gd name="connsiteY9" fmla="*/ 46699 h 109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8925" h="109334">
                      <a:moveTo>
                        <a:pt x="183088" y="46699"/>
                      </a:moveTo>
                      <a:lnTo>
                        <a:pt x="107852" y="3335"/>
                      </a:lnTo>
                      <a:cubicBezTo>
                        <a:pt x="100439" y="-1112"/>
                        <a:pt x="88208" y="-1112"/>
                        <a:pt x="80425" y="3335"/>
                      </a:cubicBezTo>
                      <a:lnTo>
                        <a:pt x="5559" y="46699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80796" y="105998"/>
                      </a:lnTo>
                      <a:cubicBezTo>
                        <a:pt x="88208" y="110446"/>
                        <a:pt x="100439" y="110446"/>
                        <a:pt x="108222" y="105998"/>
                      </a:cubicBezTo>
                      <a:lnTo>
                        <a:pt x="183088" y="62635"/>
                      </a:lnTo>
                      <a:cubicBezTo>
                        <a:pt x="190871" y="58188"/>
                        <a:pt x="190871" y="51146"/>
                        <a:pt x="183088" y="46699"/>
                      </a:cubicBezTo>
                      <a:lnTo>
                        <a:pt x="183088" y="4669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33" name="任意多边形: 形状 1232">
                  <a:extLst>
                    <a:ext uri="{FF2B5EF4-FFF2-40B4-BE49-F238E27FC236}">
                      <a16:creationId xmlns:a16="http://schemas.microsoft.com/office/drawing/2014/main" id="{0B253E41-7C27-4286-906D-64224CA3E682}"/>
                    </a:ext>
                  </a:extLst>
                </p:cNvPr>
                <p:cNvSpPr/>
                <p:nvPr/>
              </p:nvSpPr>
              <p:spPr>
                <a:xfrm>
                  <a:off x="8099500" y="4490857"/>
                  <a:ext cx="188925" cy="109333"/>
                </a:xfrm>
                <a:custGeom>
                  <a:avLst/>
                  <a:gdLst>
                    <a:gd name="connsiteX0" fmla="*/ 183088 w 188925"/>
                    <a:gd name="connsiteY0" fmla="*/ 46699 h 109333"/>
                    <a:gd name="connsiteX1" fmla="*/ 107852 w 188925"/>
                    <a:gd name="connsiteY1" fmla="*/ 3336 h 109333"/>
                    <a:gd name="connsiteX2" fmla="*/ 80425 w 188925"/>
                    <a:gd name="connsiteY2" fmla="*/ 3336 h 109333"/>
                    <a:gd name="connsiteX3" fmla="*/ 5559 w 188925"/>
                    <a:gd name="connsiteY3" fmla="*/ 46699 h 109333"/>
                    <a:gd name="connsiteX4" fmla="*/ 5559 w 188925"/>
                    <a:gd name="connsiteY4" fmla="*/ 62635 h 109333"/>
                    <a:gd name="connsiteX5" fmla="*/ 80796 w 188925"/>
                    <a:gd name="connsiteY5" fmla="*/ 105998 h 109333"/>
                    <a:gd name="connsiteX6" fmla="*/ 108222 w 188925"/>
                    <a:gd name="connsiteY6" fmla="*/ 105998 h 109333"/>
                    <a:gd name="connsiteX7" fmla="*/ 183088 w 188925"/>
                    <a:gd name="connsiteY7" fmla="*/ 62635 h 109333"/>
                    <a:gd name="connsiteX8" fmla="*/ 183088 w 188925"/>
                    <a:gd name="connsiteY8" fmla="*/ 46699 h 109333"/>
                    <a:gd name="connsiteX9" fmla="*/ 183088 w 188925"/>
                    <a:gd name="connsiteY9" fmla="*/ 46699 h 109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8925" h="109333">
                      <a:moveTo>
                        <a:pt x="183088" y="46699"/>
                      </a:moveTo>
                      <a:lnTo>
                        <a:pt x="107852" y="3336"/>
                      </a:lnTo>
                      <a:cubicBezTo>
                        <a:pt x="100439" y="-1112"/>
                        <a:pt x="88208" y="-1112"/>
                        <a:pt x="80425" y="3336"/>
                      </a:cubicBezTo>
                      <a:lnTo>
                        <a:pt x="5559" y="46699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80796" y="105998"/>
                      </a:lnTo>
                      <a:cubicBezTo>
                        <a:pt x="88208" y="110446"/>
                        <a:pt x="100439" y="110446"/>
                        <a:pt x="108222" y="105998"/>
                      </a:cubicBezTo>
                      <a:lnTo>
                        <a:pt x="183088" y="62635"/>
                      </a:lnTo>
                      <a:cubicBezTo>
                        <a:pt x="190871" y="57817"/>
                        <a:pt x="190871" y="50775"/>
                        <a:pt x="183088" y="46699"/>
                      </a:cubicBezTo>
                      <a:lnTo>
                        <a:pt x="183088" y="4669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34" name="任意多边形: 形状 1233">
                  <a:extLst>
                    <a:ext uri="{FF2B5EF4-FFF2-40B4-BE49-F238E27FC236}">
                      <a16:creationId xmlns:a16="http://schemas.microsoft.com/office/drawing/2014/main" id="{E1B671FD-1EAB-402F-BDBF-C0721352FCBF}"/>
                    </a:ext>
                  </a:extLst>
                </p:cNvPr>
                <p:cNvSpPr/>
                <p:nvPr/>
              </p:nvSpPr>
              <p:spPr>
                <a:xfrm>
                  <a:off x="8216617" y="4422662"/>
                  <a:ext cx="188925" cy="109333"/>
                </a:xfrm>
                <a:custGeom>
                  <a:avLst/>
                  <a:gdLst>
                    <a:gd name="connsiteX0" fmla="*/ 183088 w 188925"/>
                    <a:gd name="connsiteY0" fmla="*/ 46698 h 109333"/>
                    <a:gd name="connsiteX1" fmla="*/ 107852 w 188925"/>
                    <a:gd name="connsiteY1" fmla="*/ 3335 h 109333"/>
                    <a:gd name="connsiteX2" fmla="*/ 80425 w 188925"/>
                    <a:gd name="connsiteY2" fmla="*/ 3335 h 109333"/>
                    <a:gd name="connsiteX3" fmla="*/ 5559 w 188925"/>
                    <a:gd name="connsiteY3" fmla="*/ 46698 h 109333"/>
                    <a:gd name="connsiteX4" fmla="*/ 5559 w 188925"/>
                    <a:gd name="connsiteY4" fmla="*/ 62635 h 109333"/>
                    <a:gd name="connsiteX5" fmla="*/ 80796 w 188925"/>
                    <a:gd name="connsiteY5" fmla="*/ 105998 h 109333"/>
                    <a:gd name="connsiteX6" fmla="*/ 108222 w 188925"/>
                    <a:gd name="connsiteY6" fmla="*/ 105998 h 109333"/>
                    <a:gd name="connsiteX7" fmla="*/ 183088 w 188925"/>
                    <a:gd name="connsiteY7" fmla="*/ 62635 h 109333"/>
                    <a:gd name="connsiteX8" fmla="*/ 183088 w 188925"/>
                    <a:gd name="connsiteY8" fmla="*/ 46698 h 109333"/>
                    <a:gd name="connsiteX9" fmla="*/ 183088 w 188925"/>
                    <a:gd name="connsiteY9" fmla="*/ 46698 h 109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8925" h="109333">
                      <a:moveTo>
                        <a:pt x="183088" y="46698"/>
                      </a:moveTo>
                      <a:lnTo>
                        <a:pt x="107852" y="3335"/>
                      </a:lnTo>
                      <a:cubicBezTo>
                        <a:pt x="100439" y="-1112"/>
                        <a:pt x="88208" y="-1112"/>
                        <a:pt x="80425" y="3335"/>
                      </a:cubicBezTo>
                      <a:lnTo>
                        <a:pt x="5559" y="46698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80796" y="105998"/>
                      </a:lnTo>
                      <a:cubicBezTo>
                        <a:pt x="88208" y="110446"/>
                        <a:pt x="100439" y="110446"/>
                        <a:pt x="108222" y="105998"/>
                      </a:cubicBezTo>
                      <a:lnTo>
                        <a:pt x="183088" y="62635"/>
                      </a:lnTo>
                      <a:cubicBezTo>
                        <a:pt x="190871" y="58188"/>
                        <a:pt x="190871" y="51146"/>
                        <a:pt x="183088" y="46698"/>
                      </a:cubicBezTo>
                      <a:lnTo>
                        <a:pt x="183088" y="46698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35" name="任意多边形: 形状 1234">
                  <a:extLst>
                    <a:ext uri="{FF2B5EF4-FFF2-40B4-BE49-F238E27FC236}">
                      <a16:creationId xmlns:a16="http://schemas.microsoft.com/office/drawing/2014/main" id="{B8C33831-E23D-4FDC-8634-EFD7996A8229}"/>
                    </a:ext>
                  </a:extLst>
                </p:cNvPr>
                <p:cNvSpPr/>
                <p:nvPr/>
              </p:nvSpPr>
              <p:spPr>
                <a:xfrm>
                  <a:off x="8333734" y="4354467"/>
                  <a:ext cx="188925" cy="109333"/>
                </a:xfrm>
                <a:custGeom>
                  <a:avLst/>
                  <a:gdLst>
                    <a:gd name="connsiteX0" fmla="*/ 183088 w 188925"/>
                    <a:gd name="connsiteY0" fmla="*/ 46699 h 109333"/>
                    <a:gd name="connsiteX1" fmla="*/ 107852 w 188925"/>
                    <a:gd name="connsiteY1" fmla="*/ 3336 h 109333"/>
                    <a:gd name="connsiteX2" fmla="*/ 80425 w 188925"/>
                    <a:gd name="connsiteY2" fmla="*/ 3336 h 109333"/>
                    <a:gd name="connsiteX3" fmla="*/ 5559 w 188925"/>
                    <a:gd name="connsiteY3" fmla="*/ 46699 h 109333"/>
                    <a:gd name="connsiteX4" fmla="*/ 5559 w 188925"/>
                    <a:gd name="connsiteY4" fmla="*/ 62635 h 109333"/>
                    <a:gd name="connsiteX5" fmla="*/ 80796 w 188925"/>
                    <a:gd name="connsiteY5" fmla="*/ 105998 h 109333"/>
                    <a:gd name="connsiteX6" fmla="*/ 108222 w 188925"/>
                    <a:gd name="connsiteY6" fmla="*/ 105998 h 109333"/>
                    <a:gd name="connsiteX7" fmla="*/ 183088 w 188925"/>
                    <a:gd name="connsiteY7" fmla="*/ 62635 h 109333"/>
                    <a:gd name="connsiteX8" fmla="*/ 183088 w 188925"/>
                    <a:gd name="connsiteY8" fmla="*/ 46699 h 109333"/>
                    <a:gd name="connsiteX9" fmla="*/ 183088 w 188925"/>
                    <a:gd name="connsiteY9" fmla="*/ 46699 h 109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8925" h="109333">
                      <a:moveTo>
                        <a:pt x="183088" y="46699"/>
                      </a:moveTo>
                      <a:lnTo>
                        <a:pt x="107852" y="3336"/>
                      </a:lnTo>
                      <a:cubicBezTo>
                        <a:pt x="100439" y="-1112"/>
                        <a:pt x="88208" y="-1112"/>
                        <a:pt x="80425" y="3336"/>
                      </a:cubicBezTo>
                      <a:lnTo>
                        <a:pt x="5559" y="46699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80796" y="105998"/>
                      </a:lnTo>
                      <a:cubicBezTo>
                        <a:pt x="88208" y="110446"/>
                        <a:pt x="100439" y="110446"/>
                        <a:pt x="108222" y="105998"/>
                      </a:cubicBezTo>
                      <a:lnTo>
                        <a:pt x="183088" y="62635"/>
                      </a:lnTo>
                      <a:cubicBezTo>
                        <a:pt x="190871" y="58188"/>
                        <a:pt x="190871" y="51146"/>
                        <a:pt x="183088" y="46699"/>
                      </a:cubicBezTo>
                      <a:lnTo>
                        <a:pt x="183088" y="4669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36" name="任意多边形: 形状 1235">
                  <a:extLst>
                    <a:ext uri="{FF2B5EF4-FFF2-40B4-BE49-F238E27FC236}">
                      <a16:creationId xmlns:a16="http://schemas.microsoft.com/office/drawing/2014/main" id="{4CAA025B-3738-4B4D-B33E-4F55ADDDFCE2}"/>
                    </a:ext>
                  </a:extLst>
                </p:cNvPr>
                <p:cNvSpPr/>
                <p:nvPr/>
              </p:nvSpPr>
              <p:spPr>
                <a:xfrm>
                  <a:off x="8451222" y="4286643"/>
                  <a:ext cx="188602" cy="109333"/>
                </a:xfrm>
                <a:custGeom>
                  <a:avLst/>
                  <a:gdLst>
                    <a:gd name="connsiteX0" fmla="*/ 182718 w 188602"/>
                    <a:gd name="connsiteY0" fmla="*/ 46699 h 109333"/>
                    <a:gd name="connsiteX1" fmla="*/ 107481 w 188602"/>
                    <a:gd name="connsiteY1" fmla="*/ 3336 h 109333"/>
                    <a:gd name="connsiteX2" fmla="*/ 80425 w 188602"/>
                    <a:gd name="connsiteY2" fmla="*/ 3336 h 109333"/>
                    <a:gd name="connsiteX3" fmla="*/ 5559 w 188602"/>
                    <a:gd name="connsiteY3" fmla="*/ 46699 h 109333"/>
                    <a:gd name="connsiteX4" fmla="*/ 5559 w 188602"/>
                    <a:gd name="connsiteY4" fmla="*/ 62635 h 109333"/>
                    <a:gd name="connsiteX5" fmla="*/ 80796 w 188602"/>
                    <a:gd name="connsiteY5" fmla="*/ 105998 h 109333"/>
                    <a:gd name="connsiteX6" fmla="*/ 108222 w 188602"/>
                    <a:gd name="connsiteY6" fmla="*/ 105998 h 109333"/>
                    <a:gd name="connsiteX7" fmla="*/ 183088 w 188602"/>
                    <a:gd name="connsiteY7" fmla="*/ 62635 h 109333"/>
                    <a:gd name="connsiteX8" fmla="*/ 182718 w 188602"/>
                    <a:gd name="connsiteY8" fmla="*/ 46699 h 109333"/>
                    <a:gd name="connsiteX9" fmla="*/ 182718 w 188602"/>
                    <a:gd name="connsiteY9" fmla="*/ 46699 h 109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8602" h="109333">
                      <a:moveTo>
                        <a:pt x="182718" y="46699"/>
                      </a:moveTo>
                      <a:lnTo>
                        <a:pt x="107481" y="3336"/>
                      </a:lnTo>
                      <a:cubicBezTo>
                        <a:pt x="100068" y="-1112"/>
                        <a:pt x="87838" y="-1112"/>
                        <a:pt x="80425" y="3336"/>
                      </a:cubicBezTo>
                      <a:lnTo>
                        <a:pt x="5559" y="46699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80796" y="105998"/>
                      </a:lnTo>
                      <a:cubicBezTo>
                        <a:pt x="88209" y="110446"/>
                        <a:pt x="100439" y="110446"/>
                        <a:pt x="108222" y="105998"/>
                      </a:cubicBezTo>
                      <a:lnTo>
                        <a:pt x="183088" y="62635"/>
                      </a:lnTo>
                      <a:cubicBezTo>
                        <a:pt x="190501" y="58188"/>
                        <a:pt x="190501" y="50775"/>
                        <a:pt x="182718" y="46699"/>
                      </a:cubicBezTo>
                      <a:lnTo>
                        <a:pt x="182718" y="4669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37" name="任意多边形: 形状 1236">
                  <a:extLst>
                    <a:ext uri="{FF2B5EF4-FFF2-40B4-BE49-F238E27FC236}">
                      <a16:creationId xmlns:a16="http://schemas.microsoft.com/office/drawing/2014/main" id="{E9913294-B708-4D40-950E-02150629932A}"/>
                    </a:ext>
                  </a:extLst>
                </p:cNvPr>
                <p:cNvSpPr/>
                <p:nvPr/>
              </p:nvSpPr>
              <p:spPr>
                <a:xfrm>
                  <a:off x="8568339" y="4218448"/>
                  <a:ext cx="188602" cy="109334"/>
                </a:xfrm>
                <a:custGeom>
                  <a:avLst/>
                  <a:gdLst>
                    <a:gd name="connsiteX0" fmla="*/ 182718 w 188602"/>
                    <a:gd name="connsiteY0" fmla="*/ 46699 h 109334"/>
                    <a:gd name="connsiteX1" fmla="*/ 107481 w 188602"/>
                    <a:gd name="connsiteY1" fmla="*/ 3335 h 109334"/>
                    <a:gd name="connsiteX2" fmla="*/ 80425 w 188602"/>
                    <a:gd name="connsiteY2" fmla="*/ 3335 h 109334"/>
                    <a:gd name="connsiteX3" fmla="*/ 5559 w 188602"/>
                    <a:gd name="connsiteY3" fmla="*/ 46699 h 109334"/>
                    <a:gd name="connsiteX4" fmla="*/ 5559 w 188602"/>
                    <a:gd name="connsiteY4" fmla="*/ 62635 h 109334"/>
                    <a:gd name="connsiteX5" fmla="*/ 80796 w 188602"/>
                    <a:gd name="connsiteY5" fmla="*/ 105998 h 109334"/>
                    <a:gd name="connsiteX6" fmla="*/ 108222 w 188602"/>
                    <a:gd name="connsiteY6" fmla="*/ 105998 h 109334"/>
                    <a:gd name="connsiteX7" fmla="*/ 183088 w 188602"/>
                    <a:gd name="connsiteY7" fmla="*/ 62635 h 109334"/>
                    <a:gd name="connsiteX8" fmla="*/ 182718 w 188602"/>
                    <a:gd name="connsiteY8" fmla="*/ 46699 h 109334"/>
                    <a:gd name="connsiteX9" fmla="*/ 182718 w 188602"/>
                    <a:gd name="connsiteY9" fmla="*/ 46699 h 109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8602" h="109334">
                      <a:moveTo>
                        <a:pt x="182718" y="46699"/>
                      </a:moveTo>
                      <a:lnTo>
                        <a:pt x="107481" y="3335"/>
                      </a:lnTo>
                      <a:cubicBezTo>
                        <a:pt x="100068" y="-1112"/>
                        <a:pt x="87838" y="-1112"/>
                        <a:pt x="80425" y="3335"/>
                      </a:cubicBezTo>
                      <a:lnTo>
                        <a:pt x="5559" y="46699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80796" y="105998"/>
                      </a:lnTo>
                      <a:cubicBezTo>
                        <a:pt x="88209" y="110446"/>
                        <a:pt x="100439" y="110446"/>
                        <a:pt x="108222" y="105998"/>
                      </a:cubicBezTo>
                      <a:lnTo>
                        <a:pt x="183088" y="62635"/>
                      </a:lnTo>
                      <a:cubicBezTo>
                        <a:pt x="190501" y="58188"/>
                        <a:pt x="190501" y="51146"/>
                        <a:pt x="182718" y="46699"/>
                      </a:cubicBezTo>
                      <a:lnTo>
                        <a:pt x="182718" y="4669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38" name="任意多边形: 形状 1237">
                  <a:extLst>
                    <a:ext uri="{FF2B5EF4-FFF2-40B4-BE49-F238E27FC236}">
                      <a16:creationId xmlns:a16="http://schemas.microsoft.com/office/drawing/2014/main" id="{CE8A699F-B343-43A7-B143-BD0C63BB7E3A}"/>
                    </a:ext>
                  </a:extLst>
                </p:cNvPr>
                <p:cNvSpPr/>
                <p:nvPr/>
              </p:nvSpPr>
              <p:spPr>
                <a:xfrm>
                  <a:off x="8685457" y="4150254"/>
                  <a:ext cx="188602" cy="109333"/>
                </a:xfrm>
                <a:custGeom>
                  <a:avLst/>
                  <a:gdLst>
                    <a:gd name="connsiteX0" fmla="*/ 182718 w 188602"/>
                    <a:gd name="connsiteY0" fmla="*/ 46699 h 109333"/>
                    <a:gd name="connsiteX1" fmla="*/ 107481 w 188602"/>
                    <a:gd name="connsiteY1" fmla="*/ 3336 h 109333"/>
                    <a:gd name="connsiteX2" fmla="*/ 80425 w 188602"/>
                    <a:gd name="connsiteY2" fmla="*/ 3336 h 109333"/>
                    <a:gd name="connsiteX3" fmla="*/ 5559 w 188602"/>
                    <a:gd name="connsiteY3" fmla="*/ 46699 h 109333"/>
                    <a:gd name="connsiteX4" fmla="*/ 5559 w 188602"/>
                    <a:gd name="connsiteY4" fmla="*/ 62635 h 109333"/>
                    <a:gd name="connsiteX5" fmla="*/ 80796 w 188602"/>
                    <a:gd name="connsiteY5" fmla="*/ 105998 h 109333"/>
                    <a:gd name="connsiteX6" fmla="*/ 108222 w 188602"/>
                    <a:gd name="connsiteY6" fmla="*/ 105998 h 109333"/>
                    <a:gd name="connsiteX7" fmla="*/ 183088 w 188602"/>
                    <a:gd name="connsiteY7" fmla="*/ 62635 h 109333"/>
                    <a:gd name="connsiteX8" fmla="*/ 182718 w 188602"/>
                    <a:gd name="connsiteY8" fmla="*/ 46699 h 109333"/>
                    <a:gd name="connsiteX9" fmla="*/ 182718 w 188602"/>
                    <a:gd name="connsiteY9" fmla="*/ 46699 h 109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8602" h="109333">
                      <a:moveTo>
                        <a:pt x="182718" y="46699"/>
                      </a:moveTo>
                      <a:lnTo>
                        <a:pt x="107481" y="3336"/>
                      </a:lnTo>
                      <a:cubicBezTo>
                        <a:pt x="100068" y="-1112"/>
                        <a:pt x="87838" y="-1112"/>
                        <a:pt x="80425" y="3336"/>
                      </a:cubicBezTo>
                      <a:lnTo>
                        <a:pt x="5559" y="46699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80796" y="105998"/>
                      </a:lnTo>
                      <a:cubicBezTo>
                        <a:pt x="88208" y="110446"/>
                        <a:pt x="100439" y="110446"/>
                        <a:pt x="108222" y="105998"/>
                      </a:cubicBezTo>
                      <a:lnTo>
                        <a:pt x="183088" y="62635"/>
                      </a:lnTo>
                      <a:cubicBezTo>
                        <a:pt x="190501" y="58188"/>
                        <a:pt x="190501" y="51146"/>
                        <a:pt x="182718" y="46699"/>
                      </a:cubicBezTo>
                      <a:lnTo>
                        <a:pt x="182718" y="4669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39" name="任意多边形: 形状 1238">
                  <a:extLst>
                    <a:ext uri="{FF2B5EF4-FFF2-40B4-BE49-F238E27FC236}">
                      <a16:creationId xmlns:a16="http://schemas.microsoft.com/office/drawing/2014/main" id="{64B8DA32-62EE-47A6-AC28-B799DAAA0A32}"/>
                    </a:ext>
                  </a:extLst>
                </p:cNvPr>
                <p:cNvSpPr/>
                <p:nvPr/>
              </p:nvSpPr>
              <p:spPr>
                <a:xfrm>
                  <a:off x="8802574" y="4082430"/>
                  <a:ext cx="188602" cy="109333"/>
                </a:xfrm>
                <a:custGeom>
                  <a:avLst/>
                  <a:gdLst>
                    <a:gd name="connsiteX0" fmla="*/ 182717 w 188602"/>
                    <a:gd name="connsiteY0" fmla="*/ 46698 h 109333"/>
                    <a:gd name="connsiteX1" fmla="*/ 107481 w 188602"/>
                    <a:gd name="connsiteY1" fmla="*/ 3335 h 109333"/>
                    <a:gd name="connsiteX2" fmla="*/ 80425 w 188602"/>
                    <a:gd name="connsiteY2" fmla="*/ 3335 h 109333"/>
                    <a:gd name="connsiteX3" fmla="*/ 5559 w 188602"/>
                    <a:gd name="connsiteY3" fmla="*/ 46698 h 109333"/>
                    <a:gd name="connsiteX4" fmla="*/ 5559 w 188602"/>
                    <a:gd name="connsiteY4" fmla="*/ 62635 h 109333"/>
                    <a:gd name="connsiteX5" fmla="*/ 80796 w 188602"/>
                    <a:gd name="connsiteY5" fmla="*/ 105998 h 109333"/>
                    <a:gd name="connsiteX6" fmla="*/ 108222 w 188602"/>
                    <a:gd name="connsiteY6" fmla="*/ 105998 h 109333"/>
                    <a:gd name="connsiteX7" fmla="*/ 183088 w 188602"/>
                    <a:gd name="connsiteY7" fmla="*/ 62635 h 109333"/>
                    <a:gd name="connsiteX8" fmla="*/ 182717 w 188602"/>
                    <a:gd name="connsiteY8" fmla="*/ 46698 h 109333"/>
                    <a:gd name="connsiteX9" fmla="*/ 182717 w 188602"/>
                    <a:gd name="connsiteY9" fmla="*/ 46698 h 109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8602" h="109333">
                      <a:moveTo>
                        <a:pt x="182717" y="46698"/>
                      </a:moveTo>
                      <a:lnTo>
                        <a:pt x="107481" y="3335"/>
                      </a:lnTo>
                      <a:cubicBezTo>
                        <a:pt x="100068" y="-1112"/>
                        <a:pt x="87838" y="-1112"/>
                        <a:pt x="80425" y="3335"/>
                      </a:cubicBezTo>
                      <a:lnTo>
                        <a:pt x="5559" y="46698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80796" y="105998"/>
                      </a:lnTo>
                      <a:cubicBezTo>
                        <a:pt x="88208" y="110446"/>
                        <a:pt x="100439" y="110446"/>
                        <a:pt x="108222" y="105998"/>
                      </a:cubicBezTo>
                      <a:lnTo>
                        <a:pt x="183088" y="62635"/>
                      </a:lnTo>
                      <a:cubicBezTo>
                        <a:pt x="190501" y="58188"/>
                        <a:pt x="190501" y="51146"/>
                        <a:pt x="182717" y="46698"/>
                      </a:cubicBezTo>
                      <a:lnTo>
                        <a:pt x="182717" y="46698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40" name="任意多边形: 形状 1239">
                  <a:extLst>
                    <a:ext uri="{FF2B5EF4-FFF2-40B4-BE49-F238E27FC236}">
                      <a16:creationId xmlns:a16="http://schemas.microsoft.com/office/drawing/2014/main" id="{EAF60B83-1CE9-4564-AA40-C8A14CCEF816}"/>
                    </a:ext>
                  </a:extLst>
                </p:cNvPr>
                <p:cNvSpPr/>
                <p:nvPr/>
              </p:nvSpPr>
              <p:spPr>
                <a:xfrm>
                  <a:off x="8049837" y="4656526"/>
                  <a:ext cx="188465" cy="109333"/>
                </a:xfrm>
                <a:custGeom>
                  <a:avLst/>
                  <a:gdLst>
                    <a:gd name="connsiteX0" fmla="*/ 182718 w 188465"/>
                    <a:gd name="connsiteY0" fmla="*/ 46699 h 109333"/>
                    <a:gd name="connsiteX1" fmla="*/ 107481 w 188465"/>
                    <a:gd name="connsiteY1" fmla="*/ 3336 h 109333"/>
                    <a:gd name="connsiteX2" fmla="*/ 80425 w 188465"/>
                    <a:gd name="connsiteY2" fmla="*/ 3336 h 109333"/>
                    <a:gd name="connsiteX3" fmla="*/ 5559 w 188465"/>
                    <a:gd name="connsiteY3" fmla="*/ 46699 h 109333"/>
                    <a:gd name="connsiteX4" fmla="*/ 5559 w 188465"/>
                    <a:gd name="connsiteY4" fmla="*/ 62635 h 109333"/>
                    <a:gd name="connsiteX5" fmla="*/ 80796 w 188465"/>
                    <a:gd name="connsiteY5" fmla="*/ 105998 h 109333"/>
                    <a:gd name="connsiteX6" fmla="*/ 108222 w 188465"/>
                    <a:gd name="connsiteY6" fmla="*/ 105998 h 109333"/>
                    <a:gd name="connsiteX7" fmla="*/ 183088 w 188465"/>
                    <a:gd name="connsiteY7" fmla="*/ 62635 h 109333"/>
                    <a:gd name="connsiteX8" fmla="*/ 182718 w 188465"/>
                    <a:gd name="connsiteY8" fmla="*/ 46699 h 109333"/>
                    <a:gd name="connsiteX9" fmla="*/ 182718 w 188465"/>
                    <a:gd name="connsiteY9" fmla="*/ 46699 h 109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8465" h="109333">
                      <a:moveTo>
                        <a:pt x="182718" y="46699"/>
                      </a:moveTo>
                      <a:lnTo>
                        <a:pt x="107481" y="3336"/>
                      </a:lnTo>
                      <a:cubicBezTo>
                        <a:pt x="100068" y="-1112"/>
                        <a:pt x="87838" y="-1112"/>
                        <a:pt x="80425" y="3336"/>
                      </a:cubicBezTo>
                      <a:lnTo>
                        <a:pt x="5559" y="46699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80796" y="105998"/>
                      </a:lnTo>
                      <a:cubicBezTo>
                        <a:pt x="88208" y="110446"/>
                        <a:pt x="100439" y="110446"/>
                        <a:pt x="108222" y="105998"/>
                      </a:cubicBezTo>
                      <a:lnTo>
                        <a:pt x="183088" y="62635"/>
                      </a:lnTo>
                      <a:cubicBezTo>
                        <a:pt x="190501" y="58188"/>
                        <a:pt x="190130" y="50775"/>
                        <a:pt x="182718" y="46699"/>
                      </a:cubicBezTo>
                      <a:lnTo>
                        <a:pt x="182718" y="4669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41" name="任意多边形: 形状 1240">
                  <a:extLst>
                    <a:ext uri="{FF2B5EF4-FFF2-40B4-BE49-F238E27FC236}">
                      <a16:creationId xmlns:a16="http://schemas.microsoft.com/office/drawing/2014/main" id="{167E9CF2-9679-45EE-A90E-726FD11A57DC}"/>
                    </a:ext>
                  </a:extLst>
                </p:cNvPr>
                <p:cNvSpPr/>
                <p:nvPr/>
              </p:nvSpPr>
              <p:spPr>
                <a:xfrm>
                  <a:off x="8166954" y="4588331"/>
                  <a:ext cx="188465" cy="109333"/>
                </a:xfrm>
                <a:custGeom>
                  <a:avLst/>
                  <a:gdLst>
                    <a:gd name="connsiteX0" fmla="*/ 182718 w 188465"/>
                    <a:gd name="connsiteY0" fmla="*/ 46699 h 109333"/>
                    <a:gd name="connsiteX1" fmla="*/ 107481 w 188465"/>
                    <a:gd name="connsiteY1" fmla="*/ 3336 h 109333"/>
                    <a:gd name="connsiteX2" fmla="*/ 80425 w 188465"/>
                    <a:gd name="connsiteY2" fmla="*/ 3336 h 109333"/>
                    <a:gd name="connsiteX3" fmla="*/ 5559 w 188465"/>
                    <a:gd name="connsiteY3" fmla="*/ 46699 h 109333"/>
                    <a:gd name="connsiteX4" fmla="*/ 5559 w 188465"/>
                    <a:gd name="connsiteY4" fmla="*/ 62635 h 109333"/>
                    <a:gd name="connsiteX5" fmla="*/ 80796 w 188465"/>
                    <a:gd name="connsiteY5" fmla="*/ 105998 h 109333"/>
                    <a:gd name="connsiteX6" fmla="*/ 108222 w 188465"/>
                    <a:gd name="connsiteY6" fmla="*/ 105998 h 109333"/>
                    <a:gd name="connsiteX7" fmla="*/ 183088 w 188465"/>
                    <a:gd name="connsiteY7" fmla="*/ 62635 h 109333"/>
                    <a:gd name="connsiteX8" fmla="*/ 182718 w 188465"/>
                    <a:gd name="connsiteY8" fmla="*/ 46699 h 109333"/>
                    <a:gd name="connsiteX9" fmla="*/ 182718 w 188465"/>
                    <a:gd name="connsiteY9" fmla="*/ 46699 h 109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8465" h="109333">
                      <a:moveTo>
                        <a:pt x="182718" y="46699"/>
                      </a:moveTo>
                      <a:lnTo>
                        <a:pt x="107481" y="3336"/>
                      </a:lnTo>
                      <a:cubicBezTo>
                        <a:pt x="100068" y="-1112"/>
                        <a:pt x="87838" y="-1112"/>
                        <a:pt x="80425" y="3336"/>
                      </a:cubicBezTo>
                      <a:lnTo>
                        <a:pt x="5559" y="46699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80796" y="105998"/>
                      </a:lnTo>
                      <a:cubicBezTo>
                        <a:pt x="88208" y="110446"/>
                        <a:pt x="100439" y="110446"/>
                        <a:pt x="108222" y="105998"/>
                      </a:cubicBezTo>
                      <a:lnTo>
                        <a:pt x="183088" y="62635"/>
                      </a:lnTo>
                      <a:cubicBezTo>
                        <a:pt x="190501" y="58188"/>
                        <a:pt x="190130" y="51146"/>
                        <a:pt x="182718" y="46699"/>
                      </a:cubicBezTo>
                      <a:lnTo>
                        <a:pt x="182718" y="4669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42" name="任意多边形: 形状 1241">
                  <a:extLst>
                    <a:ext uri="{FF2B5EF4-FFF2-40B4-BE49-F238E27FC236}">
                      <a16:creationId xmlns:a16="http://schemas.microsoft.com/office/drawing/2014/main" id="{EE2C9871-0581-4EEF-9070-CB3028F7CA7F}"/>
                    </a:ext>
                  </a:extLst>
                </p:cNvPr>
                <p:cNvSpPr/>
                <p:nvPr/>
              </p:nvSpPr>
              <p:spPr>
                <a:xfrm>
                  <a:off x="8284071" y="4520136"/>
                  <a:ext cx="188465" cy="109333"/>
                </a:xfrm>
                <a:custGeom>
                  <a:avLst/>
                  <a:gdLst>
                    <a:gd name="connsiteX0" fmla="*/ 182718 w 188465"/>
                    <a:gd name="connsiteY0" fmla="*/ 46699 h 109333"/>
                    <a:gd name="connsiteX1" fmla="*/ 107481 w 188465"/>
                    <a:gd name="connsiteY1" fmla="*/ 3336 h 109333"/>
                    <a:gd name="connsiteX2" fmla="*/ 80055 w 188465"/>
                    <a:gd name="connsiteY2" fmla="*/ 3336 h 109333"/>
                    <a:gd name="connsiteX3" fmla="*/ 5559 w 188465"/>
                    <a:gd name="connsiteY3" fmla="*/ 46699 h 109333"/>
                    <a:gd name="connsiteX4" fmla="*/ 5559 w 188465"/>
                    <a:gd name="connsiteY4" fmla="*/ 62635 h 109333"/>
                    <a:gd name="connsiteX5" fmla="*/ 80796 w 188465"/>
                    <a:gd name="connsiteY5" fmla="*/ 105998 h 109333"/>
                    <a:gd name="connsiteX6" fmla="*/ 108222 w 188465"/>
                    <a:gd name="connsiteY6" fmla="*/ 105998 h 109333"/>
                    <a:gd name="connsiteX7" fmla="*/ 183088 w 188465"/>
                    <a:gd name="connsiteY7" fmla="*/ 62635 h 109333"/>
                    <a:gd name="connsiteX8" fmla="*/ 182718 w 188465"/>
                    <a:gd name="connsiteY8" fmla="*/ 46699 h 109333"/>
                    <a:gd name="connsiteX9" fmla="*/ 182718 w 188465"/>
                    <a:gd name="connsiteY9" fmla="*/ 46699 h 109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8465" h="109333">
                      <a:moveTo>
                        <a:pt x="182718" y="46699"/>
                      </a:moveTo>
                      <a:lnTo>
                        <a:pt x="107481" y="3336"/>
                      </a:lnTo>
                      <a:cubicBezTo>
                        <a:pt x="100068" y="-1112"/>
                        <a:pt x="87838" y="-1112"/>
                        <a:pt x="80055" y="3336"/>
                      </a:cubicBezTo>
                      <a:lnTo>
                        <a:pt x="5559" y="46699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80796" y="105998"/>
                      </a:lnTo>
                      <a:cubicBezTo>
                        <a:pt x="88208" y="110446"/>
                        <a:pt x="100439" y="110446"/>
                        <a:pt x="108222" y="105998"/>
                      </a:cubicBezTo>
                      <a:lnTo>
                        <a:pt x="183088" y="62635"/>
                      </a:lnTo>
                      <a:cubicBezTo>
                        <a:pt x="190501" y="58188"/>
                        <a:pt x="190130" y="51146"/>
                        <a:pt x="182718" y="46699"/>
                      </a:cubicBezTo>
                      <a:lnTo>
                        <a:pt x="182718" y="4669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43" name="任意多边形: 形状 1242">
                  <a:extLst>
                    <a:ext uri="{FF2B5EF4-FFF2-40B4-BE49-F238E27FC236}">
                      <a16:creationId xmlns:a16="http://schemas.microsoft.com/office/drawing/2014/main" id="{5107FB71-9B8E-4FFF-BC54-A1EF6A81C462}"/>
                    </a:ext>
                  </a:extLst>
                </p:cNvPr>
                <p:cNvSpPr/>
                <p:nvPr/>
              </p:nvSpPr>
              <p:spPr>
                <a:xfrm>
                  <a:off x="8400817" y="4452312"/>
                  <a:ext cx="188787" cy="109333"/>
                </a:xfrm>
                <a:custGeom>
                  <a:avLst/>
                  <a:gdLst>
                    <a:gd name="connsiteX0" fmla="*/ 183088 w 188787"/>
                    <a:gd name="connsiteY0" fmla="*/ 46699 h 109333"/>
                    <a:gd name="connsiteX1" fmla="*/ 107852 w 188787"/>
                    <a:gd name="connsiteY1" fmla="*/ 3336 h 109333"/>
                    <a:gd name="connsiteX2" fmla="*/ 80425 w 188787"/>
                    <a:gd name="connsiteY2" fmla="*/ 3336 h 109333"/>
                    <a:gd name="connsiteX3" fmla="*/ 5559 w 188787"/>
                    <a:gd name="connsiteY3" fmla="*/ 46699 h 109333"/>
                    <a:gd name="connsiteX4" fmla="*/ 5559 w 188787"/>
                    <a:gd name="connsiteY4" fmla="*/ 62635 h 109333"/>
                    <a:gd name="connsiteX5" fmla="*/ 80796 w 188787"/>
                    <a:gd name="connsiteY5" fmla="*/ 105998 h 109333"/>
                    <a:gd name="connsiteX6" fmla="*/ 108222 w 188787"/>
                    <a:gd name="connsiteY6" fmla="*/ 105998 h 109333"/>
                    <a:gd name="connsiteX7" fmla="*/ 183088 w 188787"/>
                    <a:gd name="connsiteY7" fmla="*/ 62635 h 109333"/>
                    <a:gd name="connsiteX8" fmla="*/ 183088 w 188787"/>
                    <a:gd name="connsiteY8" fmla="*/ 46699 h 109333"/>
                    <a:gd name="connsiteX9" fmla="*/ 183088 w 188787"/>
                    <a:gd name="connsiteY9" fmla="*/ 46699 h 109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8787" h="109333">
                      <a:moveTo>
                        <a:pt x="183088" y="46699"/>
                      </a:moveTo>
                      <a:lnTo>
                        <a:pt x="107852" y="3336"/>
                      </a:lnTo>
                      <a:cubicBezTo>
                        <a:pt x="100439" y="-1112"/>
                        <a:pt x="88208" y="-1112"/>
                        <a:pt x="80425" y="3336"/>
                      </a:cubicBezTo>
                      <a:lnTo>
                        <a:pt x="5559" y="46699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80796" y="105998"/>
                      </a:lnTo>
                      <a:cubicBezTo>
                        <a:pt x="88208" y="110446"/>
                        <a:pt x="100439" y="110446"/>
                        <a:pt x="108222" y="105998"/>
                      </a:cubicBezTo>
                      <a:lnTo>
                        <a:pt x="183088" y="62635"/>
                      </a:lnTo>
                      <a:cubicBezTo>
                        <a:pt x="190871" y="58188"/>
                        <a:pt x="190501" y="51146"/>
                        <a:pt x="183088" y="46699"/>
                      </a:cubicBezTo>
                      <a:lnTo>
                        <a:pt x="183088" y="4669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44" name="任意多边形: 形状 1243">
                  <a:extLst>
                    <a:ext uri="{FF2B5EF4-FFF2-40B4-BE49-F238E27FC236}">
                      <a16:creationId xmlns:a16="http://schemas.microsoft.com/office/drawing/2014/main" id="{DC3144BC-23FC-41B9-B709-C6D31BCDA359}"/>
                    </a:ext>
                  </a:extLst>
                </p:cNvPr>
                <p:cNvSpPr/>
                <p:nvPr/>
              </p:nvSpPr>
              <p:spPr>
                <a:xfrm>
                  <a:off x="8517935" y="4384117"/>
                  <a:ext cx="188787" cy="109333"/>
                </a:xfrm>
                <a:custGeom>
                  <a:avLst/>
                  <a:gdLst>
                    <a:gd name="connsiteX0" fmla="*/ 183088 w 188787"/>
                    <a:gd name="connsiteY0" fmla="*/ 46699 h 109333"/>
                    <a:gd name="connsiteX1" fmla="*/ 107852 w 188787"/>
                    <a:gd name="connsiteY1" fmla="*/ 3335 h 109333"/>
                    <a:gd name="connsiteX2" fmla="*/ 80425 w 188787"/>
                    <a:gd name="connsiteY2" fmla="*/ 3335 h 109333"/>
                    <a:gd name="connsiteX3" fmla="*/ 5559 w 188787"/>
                    <a:gd name="connsiteY3" fmla="*/ 46699 h 109333"/>
                    <a:gd name="connsiteX4" fmla="*/ 5559 w 188787"/>
                    <a:gd name="connsiteY4" fmla="*/ 62635 h 109333"/>
                    <a:gd name="connsiteX5" fmla="*/ 80796 w 188787"/>
                    <a:gd name="connsiteY5" fmla="*/ 105998 h 109333"/>
                    <a:gd name="connsiteX6" fmla="*/ 108222 w 188787"/>
                    <a:gd name="connsiteY6" fmla="*/ 105998 h 109333"/>
                    <a:gd name="connsiteX7" fmla="*/ 183088 w 188787"/>
                    <a:gd name="connsiteY7" fmla="*/ 62635 h 109333"/>
                    <a:gd name="connsiteX8" fmla="*/ 183088 w 188787"/>
                    <a:gd name="connsiteY8" fmla="*/ 46699 h 109333"/>
                    <a:gd name="connsiteX9" fmla="*/ 183088 w 188787"/>
                    <a:gd name="connsiteY9" fmla="*/ 46699 h 109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8787" h="109333">
                      <a:moveTo>
                        <a:pt x="183088" y="46699"/>
                      </a:moveTo>
                      <a:lnTo>
                        <a:pt x="107852" y="3335"/>
                      </a:lnTo>
                      <a:cubicBezTo>
                        <a:pt x="100439" y="-1112"/>
                        <a:pt x="88208" y="-1112"/>
                        <a:pt x="80425" y="3335"/>
                      </a:cubicBezTo>
                      <a:lnTo>
                        <a:pt x="5559" y="46699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80796" y="105998"/>
                      </a:lnTo>
                      <a:cubicBezTo>
                        <a:pt x="88208" y="110446"/>
                        <a:pt x="100439" y="110446"/>
                        <a:pt x="108222" y="105998"/>
                      </a:cubicBezTo>
                      <a:lnTo>
                        <a:pt x="183088" y="62635"/>
                      </a:lnTo>
                      <a:cubicBezTo>
                        <a:pt x="190871" y="58188"/>
                        <a:pt x="190501" y="51146"/>
                        <a:pt x="183088" y="46699"/>
                      </a:cubicBezTo>
                      <a:lnTo>
                        <a:pt x="183088" y="4669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45" name="任意多边形: 形状 1244">
                  <a:extLst>
                    <a:ext uri="{FF2B5EF4-FFF2-40B4-BE49-F238E27FC236}">
                      <a16:creationId xmlns:a16="http://schemas.microsoft.com/office/drawing/2014/main" id="{C94B363C-F292-48B3-8948-14522517C3AA}"/>
                    </a:ext>
                  </a:extLst>
                </p:cNvPr>
                <p:cNvSpPr/>
                <p:nvPr/>
              </p:nvSpPr>
              <p:spPr>
                <a:xfrm>
                  <a:off x="8635052" y="4315922"/>
                  <a:ext cx="188787" cy="109333"/>
                </a:xfrm>
                <a:custGeom>
                  <a:avLst/>
                  <a:gdLst>
                    <a:gd name="connsiteX0" fmla="*/ 183088 w 188787"/>
                    <a:gd name="connsiteY0" fmla="*/ 46699 h 109333"/>
                    <a:gd name="connsiteX1" fmla="*/ 107852 w 188787"/>
                    <a:gd name="connsiteY1" fmla="*/ 3336 h 109333"/>
                    <a:gd name="connsiteX2" fmla="*/ 80425 w 188787"/>
                    <a:gd name="connsiteY2" fmla="*/ 3336 h 109333"/>
                    <a:gd name="connsiteX3" fmla="*/ 5559 w 188787"/>
                    <a:gd name="connsiteY3" fmla="*/ 46699 h 109333"/>
                    <a:gd name="connsiteX4" fmla="*/ 5559 w 188787"/>
                    <a:gd name="connsiteY4" fmla="*/ 62635 h 109333"/>
                    <a:gd name="connsiteX5" fmla="*/ 80796 w 188787"/>
                    <a:gd name="connsiteY5" fmla="*/ 105998 h 109333"/>
                    <a:gd name="connsiteX6" fmla="*/ 108222 w 188787"/>
                    <a:gd name="connsiteY6" fmla="*/ 105998 h 109333"/>
                    <a:gd name="connsiteX7" fmla="*/ 183088 w 188787"/>
                    <a:gd name="connsiteY7" fmla="*/ 62635 h 109333"/>
                    <a:gd name="connsiteX8" fmla="*/ 183088 w 188787"/>
                    <a:gd name="connsiteY8" fmla="*/ 46699 h 109333"/>
                    <a:gd name="connsiteX9" fmla="*/ 183088 w 188787"/>
                    <a:gd name="connsiteY9" fmla="*/ 46699 h 109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8787" h="109333">
                      <a:moveTo>
                        <a:pt x="183088" y="46699"/>
                      </a:moveTo>
                      <a:lnTo>
                        <a:pt x="107852" y="3336"/>
                      </a:lnTo>
                      <a:cubicBezTo>
                        <a:pt x="100439" y="-1112"/>
                        <a:pt x="88208" y="-1112"/>
                        <a:pt x="80425" y="3336"/>
                      </a:cubicBezTo>
                      <a:lnTo>
                        <a:pt x="5559" y="46699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80796" y="105998"/>
                      </a:lnTo>
                      <a:cubicBezTo>
                        <a:pt x="88208" y="110446"/>
                        <a:pt x="100439" y="110446"/>
                        <a:pt x="108222" y="105998"/>
                      </a:cubicBezTo>
                      <a:lnTo>
                        <a:pt x="183088" y="62635"/>
                      </a:lnTo>
                      <a:cubicBezTo>
                        <a:pt x="190871" y="58188"/>
                        <a:pt x="190501" y="51146"/>
                        <a:pt x="183088" y="46699"/>
                      </a:cubicBezTo>
                      <a:lnTo>
                        <a:pt x="183088" y="4669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46" name="任意多边形: 形状 1245">
                  <a:extLst>
                    <a:ext uri="{FF2B5EF4-FFF2-40B4-BE49-F238E27FC236}">
                      <a16:creationId xmlns:a16="http://schemas.microsoft.com/office/drawing/2014/main" id="{8346086C-E550-4F11-809F-7B172A7DEEB9}"/>
                    </a:ext>
                  </a:extLst>
                </p:cNvPr>
                <p:cNvSpPr/>
                <p:nvPr/>
              </p:nvSpPr>
              <p:spPr>
                <a:xfrm>
                  <a:off x="8752539" y="4248098"/>
                  <a:ext cx="188465" cy="109334"/>
                </a:xfrm>
                <a:custGeom>
                  <a:avLst/>
                  <a:gdLst>
                    <a:gd name="connsiteX0" fmla="*/ 182718 w 188465"/>
                    <a:gd name="connsiteY0" fmla="*/ 46699 h 109334"/>
                    <a:gd name="connsiteX1" fmla="*/ 107481 w 188465"/>
                    <a:gd name="connsiteY1" fmla="*/ 3336 h 109334"/>
                    <a:gd name="connsiteX2" fmla="*/ 80425 w 188465"/>
                    <a:gd name="connsiteY2" fmla="*/ 3336 h 109334"/>
                    <a:gd name="connsiteX3" fmla="*/ 5559 w 188465"/>
                    <a:gd name="connsiteY3" fmla="*/ 46699 h 109334"/>
                    <a:gd name="connsiteX4" fmla="*/ 5559 w 188465"/>
                    <a:gd name="connsiteY4" fmla="*/ 62635 h 109334"/>
                    <a:gd name="connsiteX5" fmla="*/ 80796 w 188465"/>
                    <a:gd name="connsiteY5" fmla="*/ 105999 h 109334"/>
                    <a:gd name="connsiteX6" fmla="*/ 108222 w 188465"/>
                    <a:gd name="connsiteY6" fmla="*/ 105999 h 109334"/>
                    <a:gd name="connsiteX7" fmla="*/ 183088 w 188465"/>
                    <a:gd name="connsiteY7" fmla="*/ 62635 h 109334"/>
                    <a:gd name="connsiteX8" fmla="*/ 182718 w 188465"/>
                    <a:gd name="connsiteY8" fmla="*/ 46699 h 109334"/>
                    <a:gd name="connsiteX9" fmla="*/ 182718 w 188465"/>
                    <a:gd name="connsiteY9" fmla="*/ 46699 h 109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8465" h="109334">
                      <a:moveTo>
                        <a:pt x="182718" y="46699"/>
                      </a:moveTo>
                      <a:lnTo>
                        <a:pt x="107481" y="3336"/>
                      </a:lnTo>
                      <a:cubicBezTo>
                        <a:pt x="100068" y="-1112"/>
                        <a:pt x="87838" y="-1112"/>
                        <a:pt x="80425" y="3336"/>
                      </a:cubicBezTo>
                      <a:lnTo>
                        <a:pt x="5559" y="46699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80796" y="105999"/>
                      </a:lnTo>
                      <a:cubicBezTo>
                        <a:pt x="88208" y="110446"/>
                        <a:pt x="100439" y="110446"/>
                        <a:pt x="108222" y="105999"/>
                      </a:cubicBezTo>
                      <a:lnTo>
                        <a:pt x="183088" y="62635"/>
                      </a:lnTo>
                      <a:cubicBezTo>
                        <a:pt x="190501" y="58188"/>
                        <a:pt x="190130" y="51146"/>
                        <a:pt x="182718" y="46699"/>
                      </a:cubicBezTo>
                      <a:lnTo>
                        <a:pt x="182718" y="4669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47" name="任意多边形: 形状 1246">
                  <a:extLst>
                    <a:ext uri="{FF2B5EF4-FFF2-40B4-BE49-F238E27FC236}">
                      <a16:creationId xmlns:a16="http://schemas.microsoft.com/office/drawing/2014/main" id="{44012EE1-6CC0-427E-8F5D-E4B11036F5B5}"/>
                    </a:ext>
                  </a:extLst>
                </p:cNvPr>
                <p:cNvSpPr/>
                <p:nvPr/>
              </p:nvSpPr>
              <p:spPr>
                <a:xfrm>
                  <a:off x="8869657" y="4179904"/>
                  <a:ext cx="188465" cy="109333"/>
                </a:xfrm>
                <a:custGeom>
                  <a:avLst/>
                  <a:gdLst>
                    <a:gd name="connsiteX0" fmla="*/ 182718 w 188465"/>
                    <a:gd name="connsiteY0" fmla="*/ 46699 h 109333"/>
                    <a:gd name="connsiteX1" fmla="*/ 107481 w 188465"/>
                    <a:gd name="connsiteY1" fmla="*/ 3336 h 109333"/>
                    <a:gd name="connsiteX2" fmla="*/ 80425 w 188465"/>
                    <a:gd name="connsiteY2" fmla="*/ 3336 h 109333"/>
                    <a:gd name="connsiteX3" fmla="*/ 5559 w 188465"/>
                    <a:gd name="connsiteY3" fmla="*/ 46699 h 109333"/>
                    <a:gd name="connsiteX4" fmla="*/ 5559 w 188465"/>
                    <a:gd name="connsiteY4" fmla="*/ 62635 h 109333"/>
                    <a:gd name="connsiteX5" fmla="*/ 80796 w 188465"/>
                    <a:gd name="connsiteY5" fmla="*/ 105998 h 109333"/>
                    <a:gd name="connsiteX6" fmla="*/ 108222 w 188465"/>
                    <a:gd name="connsiteY6" fmla="*/ 105998 h 109333"/>
                    <a:gd name="connsiteX7" fmla="*/ 183088 w 188465"/>
                    <a:gd name="connsiteY7" fmla="*/ 62635 h 109333"/>
                    <a:gd name="connsiteX8" fmla="*/ 182718 w 188465"/>
                    <a:gd name="connsiteY8" fmla="*/ 46699 h 109333"/>
                    <a:gd name="connsiteX9" fmla="*/ 182718 w 188465"/>
                    <a:gd name="connsiteY9" fmla="*/ 46699 h 109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8465" h="109333">
                      <a:moveTo>
                        <a:pt x="182718" y="46699"/>
                      </a:moveTo>
                      <a:lnTo>
                        <a:pt x="107481" y="3336"/>
                      </a:lnTo>
                      <a:cubicBezTo>
                        <a:pt x="100068" y="-1112"/>
                        <a:pt x="87838" y="-1112"/>
                        <a:pt x="80425" y="3336"/>
                      </a:cubicBezTo>
                      <a:lnTo>
                        <a:pt x="5559" y="46699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80796" y="105998"/>
                      </a:lnTo>
                      <a:cubicBezTo>
                        <a:pt x="88208" y="110446"/>
                        <a:pt x="100439" y="110446"/>
                        <a:pt x="108222" y="105998"/>
                      </a:cubicBezTo>
                      <a:lnTo>
                        <a:pt x="183088" y="62635"/>
                      </a:lnTo>
                      <a:cubicBezTo>
                        <a:pt x="190501" y="58188"/>
                        <a:pt x="190130" y="51146"/>
                        <a:pt x="182718" y="46699"/>
                      </a:cubicBezTo>
                      <a:lnTo>
                        <a:pt x="182718" y="4669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48" name="任意多边形: 形状 1247">
                  <a:extLst>
                    <a:ext uri="{FF2B5EF4-FFF2-40B4-BE49-F238E27FC236}">
                      <a16:creationId xmlns:a16="http://schemas.microsoft.com/office/drawing/2014/main" id="{7E53151B-BB59-461F-B792-2C63929B692D}"/>
                    </a:ext>
                  </a:extLst>
                </p:cNvPr>
                <p:cNvSpPr/>
                <p:nvPr/>
              </p:nvSpPr>
              <p:spPr>
                <a:xfrm>
                  <a:off x="8986774" y="4112079"/>
                  <a:ext cx="188465" cy="109333"/>
                </a:xfrm>
                <a:custGeom>
                  <a:avLst/>
                  <a:gdLst>
                    <a:gd name="connsiteX0" fmla="*/ 182717 w 188465"/>
                    <a:gd name="connsiteY0" fmla="*/ 46699 h 109333"/>
                    <a:gd name="connsiteX1" fmla="*/ 107481 w 188465"/>
                    <a:gd name="connsiteY1" fmla="*/ 3336 h 109333"/>
                    <a:gd name="connsiteX2" fmla="*/ 80425 w 188465"/>
                    <a:gd name="connsiteY2" fmla="*/ 3336 h 109333"/>
                    <a:gd name="connsiteX3" fmla="*/ 5559 w 188465"/>
                    <a:gd name="connsiteY3" fmla="*/ 46699 h 109333"/>
                    <a:gd name="connsiteX4" fmla="*/ 5559 w 188465"/>
                    <a:gd name="connsiteY4" fmla="*/ 62635 h 109333"/>
                    <a:gd name="connsiteX5" fmla="*/ 80796 w 188465"/>
                    <a:gd name="connsiteY5" fmla="*/ 105998 h 109333"/>
                    <a:gd name="connsiteX6" fmla="*/ 108222 w 188465"/>
                    <a:gd name="connsiteY6" fmla="*/ 105998 h 109333"/>
                    <a:gd name="connsiteX7" fmla="*/ 183088 w 188465"/>
                    <a:gd name="connsiteY7" fmla="*/ 62635 h 109333"/>
                    <a:gd name="connsiteX8" fmla="*/ 182717 w 188465"/>
                    <a:gd name="connsiteY8" fmla="*/ 46699 h 109333"/>
                    <a:gd name="connsiteX9" fmla="*/ 182717 w 188465"/>
                    <a:gd name="connsiteY9" fmla="*/ 46699 h 109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8465" h="109333">
                      <a:moveTo>
                        <a:pt x="182717" y="46699"/>
                      </a:moveTo>
                      <a:lnTo>
                        <a:pt x="107481" y="3336"/>
                      </a:lnTo>
                      <a:cubicBezTo>
                        <a:pt x="100068" y="-1112"/>
                        <a:pt x="87838" y="-1112"/>
                        <a:pt x="80425" y="3336"/>
                      </a:cubicBezTo>
                      <a:lnTo>
                        <a:pt x="5559" y="46699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80796" y="105998"/>
                      </a:lnTo>
                      <a:cubicBezTo>
                        <a:pt x="88209" y="110446"/>
                        <a:pt x="100439" y="110446"/>
                        <a:pt x="108222" y="105998"/>
                      </a:cubicBezTo>
                      <a:lnTo>
                        <a:pt x="183088" y="62635"/>
                      </a:lnTo>
                      <a:cubicBezTo>
                        <a:pt x="190501" y="57817"/>
                        <a:pt x="190130" y="50775"/>
                        <a:pt x="182717" y="46699"/>
                      </a:cubicBezTo>
                      <a:lnTo>
                        <a:pt x="182717" y="4669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49" name="任意多边形: 形状 1248">
                  <a:extLst>
                    <a:ext uri="{FF2B5EF4-FFF2-40B4-BE49-F238E27FC236}">
                      <a16:creationId xmlns:a16="http://schemas.microsoft.com/office/drawing/2014/main" id="{0D07B74E-B6F7-4024-A4E0-1DF9A2965FA2}"/>
                    </a:ext>
                  </a:extLst>
                </p:cNvPr>
                <p:cNvSpPr/>
                <p:nvPr/>
              </p:nvSpPr>
              <p:spPr>
                <a:xfrm>
                  <a:off x="9103891" y="4043885"/>
                  <a:ext cx="188465" cy="109333"/>
                </a:xfrm>
                <a:custGeom>
                  <a:avLst/>
                  <a:gdLst>
                    <a:gd name="connsiteX0" fmla="*/ 182718 w 188465"/>
                    <a:gd name="connsiteY0" fmla="*/ 46699 h 109333"/>
                    <a:gd name="connsiteX1" fmla="*/ 107481 w 188465"/>
                    <a:gd name="connsiteY1" fmla="*/ 3335 h 109333"/>
                    <a:gd name="connsiteX2" fmla="*/ 80425 w 188465"/>
                    <a:gd name="connsiteY2" fmla="*/ 3335 h 109333"/>
                    <a:gd name="connsiteX3" fmla="*/ 5559 w 188465"/>
                    <a:gd name="connsiteY3" fmla="*/ 46699 h 109333"/>
                    <a:gd name="connsiteX4" fmla="*/ 5559 w 188465"/>
                    <a:gd name="connsiteY4" fmla="*/ 62635 h 109333"/>
                    <a:gd name="connsiteX5" fmla="*/ 80796 w 188465"/>
                    <a:gd name="connsiteY5" fmla="*/ 105998 h 109333"/>
                    <a:gd name="connsiteX6" fmla="*/ 108222 w 188465"/>
                    <a:gd name="connsiteY6" fmla="*/ 105998 h 109333"/>
                    <a:gd name="connsiteX7" fmla="*/ 183088 w 188465"/>
                    <a:gd name="connsiteY7" fmla="*/ 62635 h 109333"/>
                    <a:gd name="connsiteX8" fmla="*/ 182718 w 188465"/>
                    <a:gd name="connsiteY8" fmla="*/ 46699 h 109333"/>
                    <a:gd name="connsiteX9" fmla="*/ 182718 w 188465"/>
                    <a:gd name="connsiteY9" fmla="*/ 46699 h 109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8465" h="109333">
                      <a:moveTo>
                        <a:pt x="182718" y="46699"/>
                      </a:moveTo>
                      <a:lnTo>
                        <a:pt x="107481" y="3335"/>
                      </a:lnTo>
                      <a:cubicBezTo>
                        <a:pt x="100068" y="-1112"/>
                        <a:pt x="87838" y="-1112"/>
                        <a:pt x="80425" y="3335"/>
                      </a:cubicBezTo>
                      <a:lnTo>
                        <a:pt x="5559" y="46699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80796" y="105998"/>
                      </a:lnTo>
                      <a:cubicBezTo>
                        <a:pt x="88208" y="110446"/>
                        <a:pt x="100439" y="110446"/>
                        <a:pt x="108222" y="105998"/>
                      </a:cubicBezTo>
                      <a:lnTo>
                        <a:pt x="183088" y="62635"/>
                      </a:lnTo>
                      <a:cubicBezTo>
                        <a:pt x="190501" y="58188"/>
                        <a:pt x="190130" y="51146"/>
                        <a:pt x="182718" y="46699"/>
                      </a:cubicBezTo>
                      <a:lnTo>
                        <a:pt x="182718" y="4669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50" name="任意多边形: 形状 1249">
                  <a:extLst>
                    <a:ext uri="{FF2B5EF4-FFF2-40B4-BE49-F238E27FC236}">
                      <a16:creationId xmlns:a16="http://schemas.microsoft.com/office/drawing/2014/main" id="{A34D00A5-66BA-437A-BD91-B3D437D14BD1}"/>
                    </a:ext>
                  </a:extLst>
                </p:cNvPr>
                <p:cNvSpPr/>
                <p:nvPr/>
              </p:nvSpPr>
              <p:spPr>
                <a:xfrm>
                  <a:off x="8919691" y="4014235"/>
                  <a:ext cx="188602" cy="109333"/>
                </a:xfrm>
                <a:custGeom>
                  <a:avLst/>
                  <a:gdLst>
                    <a:gd name="connsiteX0" fmla="*/ 182718 w 188602"/>
                    <a:gd name="connsiteY0" fmla="*/ 46699 h 109333"/>
                    <a:gd name="connsiteX1" fmla="*/ 107481 w 188602"/>
                    <a:gd name="connsiteY1" fmla="*/ 3336 h 109333"/>
                    <a:gd name="connsiteX2" fmla="*/ 80425 w 188602"/>
                    <a:gd name="connsiteY2" fmla="*/ 3336 h 109333"/>
                    <a:gd name="connsiteX3" fmla="*/ 5559 w 188602"/>
                    <a:gd name="connsiteY3" fmla="*/ 46699 h 109333"/>
                    <a:gd name="connsiteX4" fmla="*/ 5559 w 188602"/>
                    <a:gd name="connsiteY4" fmla="*/ 62635 h 109333"/>
                    <a:gd name="connsiteX5" fmla="*/ 80796 w 188602"/>
                    <a:gd name="connsiteY5" fmla="*/ 105998 h 109333"/>
                    <a:gd name="connsiteX6" fmla="*/ 108222 w 188602"/>
                    <a:gd name="connsiteY6" fmla="*/ 105998 h 109333"/>
                    <a:gd name="connsiteX7" fmla="*/ 183088 w 188602"/>
                    <a:gd name="connsiteY7" fmla="*/ 62635 h 109333"/>
                    <a:gd name="connsiteX8" fmla="*/ 182718 w 188602"/>
                    <a:gd name="connsiteY8" fmla="*/ 46699 h 109333"/>
                    <a:gd name="connsiteX9" fmla="*/ 182718 w 188602"/>
                    <a:gd name="connsiteY9" fmla="*/ 46699 h 109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8602" h="109333">
                      <a:moveTo>
                        <a:pt x="182718" y="46699"/>
                      </a:moveTo>
                      <a:lnTo>
                        <a:pt x="107481" y="3336"/>
                      </a:lnTo>
                      <a:cubicBezTo>
                        <a:pt x="100068" y="-1112"/>
                        <a:pt x="87838" y="-1112"/>
                        <a:pt x="80425" y="3336"/>
                      </a:cubicBezTo>
                      <a:lnTo>
                        <a:pt x="5559" y="46699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80796" y="105998"/>
                      </a:lnTo>
                      <a:cubicBezTo>
                        <a:pt x="88208" y="110446"/>
                        <a:pt x="100439" y="110446"/>
                        <a:pt x="108222" y="105998"/>
                      </a:cubicBezTo>
                      <a:lnTo>
                        <a:pt x="183088" y="62635"/>
                      </a:lnTo>
                      <a:cubicBezTo>
                        <a:pt x="190501" y="58188"/>
                        <a:pt x="190501" y="51146"/>
                        <a:pt x="182718" y="46699"/>
                      </a:cubicBezTo>
                      <a:lnTo>
                        <a:pt x="182718" y="4669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51" name="任意多边形: 形状 1250">
                  <a:extLst>
                    <a:ext uri="{FF2B5EF4-FFF2-40B4-BE49-F238E27FC236}">
                      <a16:creationId xmlns:a16="http://schemas.microsoft.com/office/drawing/2014/main" id="{4F4A137F-6829-47B7-938B-5BC9FFB8F909}"/>
                    </a:ext>
                  </a:extLst>
                </p:cNvPr>
                <p:cNvSpPr/>
                <p:nvPr/>
              </p:nvSpPr>
              <p:spPr>
                <a:xfrm>
                  <a:off x="9036808" y="3946411"/>
                  <a:ext cx="188602" cy="109333"/>
                </a:xfrm>
                <a:custGeom>
                  <a:avLst/>
                  <a:gdLst>
                    <a:gd name="connsiteX0" fmla="*/ 182717 w 188602"/>
                    <a:gd name="connsiteY0" fmla="*/ 46699 h 109333"/>
                    <a:gd name="connsiteX1" fmla="*/ 107481 w 188602"/>
                    <a:gd name="connsiteY1" fmla="*/ 3336 h 109333"/>
                    <a:gd name="connsiteX2" fmla="*/ 80425 w 188602"/>
                    <a:gd name="connsiteY2" fmla="*/ 3336 h 109333"/>
                    <a:gd name="connsiteX3" fmla="*/ 5559 w 188602"/>
                    <a:gd name="connsiteY3" fmla="*/ 46699 h 109333"/>
                    <a:gd name="connsiteX4" fmla="*/ 5559 w 188602"/>
                    <a:gd name="connsiteY4" fmla="*/ 62635 h 109333"/>
                    <a:gd name="connsiteX5" fmla="*/ 80796 w 188602"/>
                    <a:gd name="connsiteY5" fmla="*/ 105998 h 109333"/>
                    <a:gd name="connsiteX6" fmla="*/ 108222 w 188602"/>
                    <a:gd name="connsiteY6" fmla="*/ 105998 h 109333"/>
                    <a:gd name="connsiteX7" fmla="*/ 183088 w 188602"/>
                    <a:gd name="connsiteY7" fmla="*/ 62635 h 109333"/>
                    <a:gd name="connsiteX8" fmla="*/ 182717 w 188602"/>
                    <a:gd name="connsiteY8" fmla="*/ 46699 h 109333"/>
                    <a:gd name="connsiteX9" fmla="*/ 182717 w 188602"/>
                    <a:gd name="connsiteY9" fmla="*/ 46699 h 109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8602" h="109333">
                      <a:moveTo>
                        <a:pt x="182717" y="46699"/>
                      </a:moveTo>
                      <a:lnTo>
                        <a:pt x="107481" y="3336"/>
                      </a:lnTo>
                      <a:cubicBezTo>
                        <a:pt x="100068" y="-1112"/>
                        <a:pt x="87838" y="-1112"/>
                        <a:pt x="80425" y="3336"/>
                      </a:cubicBezTo>
                      <a:lnTo>
                        <a:pt x="5559" y="46699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80796" y="105998"/>
                      </a:lnTo>
                      <a:cubicBezTo>
                        <a:pt x="88209" y="110446"/>
                        <a:pt x="100439" y="110446"/>
                        <a:pt x="108222" y="105998"/>
                      </a:cubicBezTo>
                      <a:lnTo>
                        <a:pt x="183088" y="62635"/>
                      </a:lnTo>
                      <a:cubicBezTo>
                        <a:pt x="190501" y="57817"/>
                        <a:pt x="190501" y="50775"/>
                        <a:pt x="182717" y="46699"/>
                      </a:cubicBezTo>
                      <a:lnTo>
                        <a:pt x="182717" y="4669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52" name="任意多边形: 形状 1251">
                  <a:extLst>
                    <a:ext uri="{FF2B5EF4-FFF2-40B4-BE49-F238E27FC236}">
                      <a16:creationId xmlns:a16="http://schemas.microsoft.com/office/drawing/2014/main" id="{E0282982-65FC-4AAD-A650-A3646270774D}"/>
                    </a:ext>
                  </a:extLst>
                </p:cNvPr>
                <p:cNvSpPr/>
                <p:nvPr/>
              </p:nvSpPr>
              <p:spPr>
                <a:xfrm>
                  <a:off x="8106171" y="5036785"/>
                  <a:ext cx="188602" cy="109333"/>
                </a:xfrm>
                <a:custGeom>
                  <a:avLst/>
                  <a:gdLst>
                    <a:gd name="connsiteX0" fmla="*/ 182718 w 188602"/>
                    <a:gd name="connsiteY0" fmla="*/ 46698 h 109333"/>
                    <a:gd name="connsiteX1" fmla="*/ 107481 w 188602"/>
                    <a:gd name="connsiteY1" fmla="*/ 3335 h 109333"/>
                    <a:gd name="connsiteX2" fmla="*/ 80425 w 188602"/>
                    <a:gd name="connsiteY2" fmla="*/ 3335 h 109333"/>
                    <a:gd name="connsiteX3" fmla="*/ 5559 w 188602"/>
                    <a:gd name="connsiteY3" fmla="*/ 46698 h 109333"/>
                    <a:gd name="connsiteX4" fmla="*/ 5559 w 188602"/>
                    <a:gd name="connsiteY4" fmla="*/ 62635 h 109333"/>
                    <a:gd name="connsiteX5" fmla="*/ 80796 w 188602"/>
                    <a:gd name="connsiteY5" fmla="*/ 105998 h 109333"/>
                    <a:gd name="connsiteX6" fmla="*/ 108222 w 188602"/>
                    <a:gd name="connsiteY6" fmla="*/ 105998 h 109333"/>
                    <a:gd name="connsiteX7" fmla="*/ 183088 w 188602"/>
                    <a:gd name="connsiteY7" fmla="*/ 62635 h 109333"/>
                    <a:gd name="connsiteX8" fmla="*/ 182718 w 188602"/>
                    <a:gd name="connsiteY8" fmla="*/ 46698 h 109333"/>
                    <a:gd name="connsiteX9" fmla="*/ 182718 w 188602"/>
                    <a:gd name="connsiteY9" fmla="*/ 46698 h 109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8602" h="109333">
                      <a:moveTo>
                        <a:pt x="182718" y="46698"/>
                      </a:moveTo>
                      <a:lnTo>
                        <a:pt x="107481" y="3335"/>
                      </a:lnTo>
                      <a:cubicBezTo>
                        <a:pt x="100068" y="-1112"/>
                        <a:pt x="87838" y="-1112"/>
                        <a:pt x="80425" y="3335"/>
                      </a:cubicBezTo>
                      <a:lnTo>
                        <a:pt x="5559" y="46698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80796" y="105998"/>
                      </a:lnTo>
                      <a:cubicBezTo>
                        <a:pt x="88208" y="110446"/>
                        <a:pt x="100439" y="110446"/>
                        <a:pt x="108222" y="105998"/>
                      </a:cubicBezTo>
                      <a:lnTo>
                        <a:pt x="183088" y="62635"/>
                      </a:lnTo>
                      <a:cubicBezTo>
                        <a:pt x="190501" y="58188"/>
                        <a:pt x="190501" y="51146"/>
                        <a:pt x="182718" y="46698"/>
                      </a:cubicBezTo>
                      <a:lnTo>
                        <a:pt x="182718" y="46698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53" name="任意多边形: 形状 1252">
                  <a:extLst>
                    <a:ext uri="{FF2B5EF4-FFF2-40B4-BE49-F238E27FC236}">
                      <a16:creationId xmlns:a16="http://schemas.microsoft.com/office/drawing/2014/main" id="{F642D919-B1BE-45F1-8A9D-9008FC82DF53}"/>
                    </a:ext>
                  </a:extLst>
                </p:cNvPr>
                <p:cNvSpPr/>
                <p:nvPr/>
              </p:nvSpPr>
              <p:spPr>
                <a:xfrm>
                  <a:off x="8223289" y="4968961"/>
                  <a:ext cx="188602" cy="109334"/>
                </a:xfrm>
                <a:custGeom>
                  <a:avLst/>
                  <a:gdLst>
                    <a:gd name="connsiteX0" fmla="*/ 182718 w 188602"/>
                    <a:gd name="connsiteY0" fmla="*/ 46699 h 109334"/>
                    <a:gd name="connsiteX1" fmla="*/ 107481 w 188602"/>
                    <a:gd name="connsiteY1" fmla="*/ 3335 h 109334"/>
                    <a:gd name="connsiteX2" fmla="*/ 80425 w 188602"/>
                    <a:gd name="connsiteY2" fmla="*/ 3335 h 109334"/>
                    <a:gd name="connsiteX3" fmla="*/ 5559 w 188602"/>
                    <a:gd name="connsiteY3" fmla="*/ 46699 h 109334"/>
                    <a:gd name="connsiteX4" fmla="*/ 5559 w 188602"/>
                    <a:gd name="connsiteY4" fmla="*/ 62635 h 109334"/>
                    <a:gd name="connsiteX5" fmla="*/ 80796 w 188602"/>
                    <a:gd name="connsiteY5" fmla="*/ 105998 h 109334"/>
                    <a:gd name="connsiteX6" fmla="*/ 108222 w 188602"/>
                    <a:gd name="connsiteY6" fmla="*/ 105998 h 109334"/>
                    <a:gd name="connsiteX7" fmla="*/ 183088 w 188602"/>
                    <a:gd name="connsiteY7" fmla="*/ 62635 h 109334"/>
                    <a:gd name="connsiteX8" fmla="*/ 182718 w 188602"/>
                    <a:gd name="connsiteY8" fmla="*/ 46699 h 109334"/>
                    <a:gd name="connsiteX9" fmla="*/ 182718 w 188602"/>
                    <a:gd name="connsiteY9" fmla="*/ 46699 h 109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8602" h="109334">
                      <a:moveTo>
                        <a:pt x="182718" y="46699"/>
                      </a:moveTo>
                      <a:lnTo>
                        <a:pt x="107481" y="3335"/>
                      </a:lnTo>
                      <a:cubicBezTo>
                        <a:pt x="100068" y="-1112"/>
                        <a:pt x="87838" y="-1112"/>
                        <a:pt x="80425" y="3335"/>
                      </a:cubicBezTo>
                      <a:lnTo>
                        <a:pt x="5559" y="46699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80796" y="105998"/>
                      </a:lnTo>
                      <a:cubicBezTo>
                        <a:pt x="88208" y="110446"/>
                        <a:pt x="100439" y="110446"/>
                        <a:pt x="108222" y="105998"/>
                      </a:cubicBezTo>
                      <a:lnTo>
                        <a:pt x="183088" y="62635"/>
                      </a:lnTo>
                      <a:cubicBezTo>
                        <a:pt x="190501" y="58188"/>
                        <a:pt x="190501" y="51146"/>
                        <a:pt x="182718" y="46699"/>
                      </a:cubicBezTo>
                      <a:lnTo>
                        <a:pt x="182718" y="4669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54" name="任意多边形: 形状 1253">
                  <a:extLst>
                    <a:ext uri="{FF2B5EF4-FFF2-40B4-BE49-F238E27FC236}">
                      <a16:creationId xmlns:a16="http://schemas.microsoft.com/office/drawing/2014/main" id="{7F655241-DBF9-44D6-AD3F-1E6C036EBABB}"/>
                    </a:ext>
                  </a:extLst>
                </p:cNvPr>
                <p:cNvSpPr/>
                <p:nvPr/>
              </p:nvSpPr>
              <p:spPr>
                <a:xfrm>
                  <a:off x="8340406" y="4900766"/>
                  <a:ext cx="188602" cy="109333"/>
                </a:xfrm>
                <a:custGeom>
                  <a:avLst/>
                  <a:gdLst>
                    <a:gd name="connsiteX0" fmla="*/ 182718 w 188602"/>
                    <a:gd name="connsiteY0" fmla="*/ 46699 h 109333"/>
                    <a:gd name="connsiteX1" fmla="*/ 107481 w 188602"/>
                    <a:gd name="connsiteY1" fmla="*/ 3336 h 109333"/>
                    <a:gd name="connsiteX2" fmla="*/ 80425 w 188602"/>
                    <a:gd name="connsiteY2" fmla="*/ 3336 h 109333"/>
                    <a:gd name="connsiteX3" fmla="*/ 5559 w 188602"/>
                    <a:gd name="connsiteY3" fmla="*/ 46699 h 109333"/>
                    <a:gd name="connsiteX4" fmla="*/ 5559 w 188602"/>
                    <a:gd name="connsiteY4" fmla="*/ 62635 h 109333"/>
                    <a:gd name="connsiteX5" fmla="*/ 80796 w 188602"/>
                    <a:gd name="connsiteY5" fmla="*/ 105998 h 109333"/>
                    <a:gd name="connsiteX6" fmla="*/ 108222 w 188602"/>
                    <a:gd name="connsiteY6" fmla="*/ 105998 h 109333"/>
                    <a:gd name="connsiteX7" fmla="*/ 183088 w 188602"/>
                    <a:gd name="connsiteY7" fmla="*/ 62635 h 109333"/>
                    <a:gd name="connsiteX8" fmla="*/ 182718 w 188602"/>
                    <a:gd name="connsiteY8" fmla="*/ 46699 h 109333"/>
                    <a:gd name="connsiteX9" fmla="*/ 182718 w 188602"/>
                    <a:gd name="connsiteY9" fmla="*/ 46699 h 109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8602" h="109333">
                      <a:moveTo>
                        <a:pt x="182718" y="46699"/>
                      </a:moveTo>
                      <a:lnTo>
                        <a:pt x="107481" y="3336"/>
                      </a:lnTo>
                      <a:cubicBezTo>
                        <a:pt x="100068" y="-1112"/>
                        <a:pt x="87838" y="-1112"/>
                        <a:pt x="80425" y="3336"/>
                      </a:cubicBezTo>
                      <a:lnTo>
                        <a:pt x="5559" y="46699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80796" y="105998"/>
                      </a:lnTo>
                      <a:cubicBezTo>
                        <a:pt x="88208" y="110446"/>
                        <a:pt x="100439" y="110446"/>
                        <a:pt x="108222" y="105998"/>
                      </a:cubicBezTo>
                      <a:lnTo>
                        <a:pt x="183088" y="62635"/>
                      </a:lnTo>
                      <a:cubicBezTo>
                        <a:pt x="190501" y="58188"/>
                        <a:pt x="190501" y="51146"/>
                        <a:pt x="182718" y="46699"/>
                      </a:cubicBezTo>
                      <a:lnTo>
                        <a:pt x="182718" y="4669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55" name="任意多边形: 形状 1254">
                  <a:extLst>
                    <a:ext uri="{FF2B5EF4-FFF2-40B4-BE49-F238E27FC236}">
                      <a16:creationId xmlns:a16="http://schemas.microsoft.com/office/drawing/2014/main" id="{24578A40-2A7E-4586-B452-537E8AC771A2}"/>
                    </a:ext>
                  </a:extLst>
                </p:cNvPr>
                <p:cNvSpPr/>
                <p:nvPr/>
              </p:nvSpPr>
              <p:spPr>
                <a:xfrm>
                  <a:off x="8457152" y="4832942"/>
                  <a:ext cx="188925" cy="109333"/>
                </a:xfrm>
                <a:custGeom>
                  <a:avLst/>
                  <a:gdLst>
                    <a:gd name="connsiteX0" fmla="*/ 183088 w 188925"/>
                    <a:gd name="connsiteY0" fmla="*/ 46698 h 109333"/>
                    <a:gd name="connsiteX1" fmla="*/ 107852 w 188925"/>
                    <a:gd name="connsiteY1" fmla="*/ 3335 h 109333"/>
                    <a:gd name="connsiteX2" fmla="*/ 80425 w 188925"/>
                    <a:gd name="connsiteY2" fmla="*/ 3335 h 109333"/>
                    <a:gd name="connsiteX3" fmla="*/ 5559 w 188925"/>
                    <a:gd name="connsiteY3" fmla="*/ 46698 h 109333"/>
                    <a:gd name="connsiteX4" fmla="*/ 5559 w 188925"/>
                    <a:gd name="connsiteY4" fmla="*/ 62635 h 109333"/>
                    <a:gd name="connsiteX5" fmla="*/ 80796 w 188925"/>
                    <a:gd name="connsiteY5" fmla="*/ 105998 h 109333"/>
                    <a:gd name="connsiteX6" fmla="*/ 108222 w 188925"/>
                    <a:gd name="connsiteY6" fmla="*/ 105998 h 109333"/>
                    <a:gd name="connsiteX7" fmla="*/ 183088 w 188925"/>
                    <a:gd name="connsiteY7" fmla="*/ 62635 h 109333"/>
                    <a:gd name="connsiteX8" fmla="*/ 183088 w 188925"/>
                    <a:gd name="connsiteY8" fmla="*/ 46698 h 109333"/>
                    <a:gd name="connsiteX9" fmla="*/ 183088 w 188925"/>
                    <a:gd name="connsiteY9" fmla="*/ 46698 h 109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8925" h="109333">
                      <a:moveTo>
                        <a:pt x="183088" y="46698"/>
                      </a:moveTo>
                      <a:lnTo>
                        <a:pt x="107852" y="3335"/>
                      </a:lnTo>
                      <a:cubicBezTo>
                        <a:pt x="100439" y="-1112"/>
                        <a:pt x="88209" y="-1112"/>
                        <a:pt x="80425" y="3335"/>
                      </a:cubicBezTo>
                      <a:lnTo>
                        <a:pt x="5559" y="46698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80796" y="105998"/>
                      </a:lnTo>
                      <a:cubicBezTo>
                        <a:pt x="88209" y="110446"/>
                        <a:pt x="100439" y="110446"/>
                        <a:pt x="108222" y="105998"/>
                      </a:cubicBezTo>
                      <a:lnTo>
                        <a:pt x="183088" y="62635"/>
                      </a:lnTo>
                      <a:cubicBezTo>
                        <a:pt x="190871" y="57817"/>
                        <a:pt x="190871" y="50775"/>
                        <a:pt x="183088" y="46698"/>
                      </a:cubicBezTo>
                      <a:lnTo>
                        <a:pt x="183088" y="46698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56" name="任意多边形: 形状 1255">
                  <a:extLst>
                    <a:ext uri="{FF2B5EF4-FFF2-40B4-BE49-F238E27FC236}">
                      <a16:creationId xmlns:a16="http://schemas.microsoft.com/office/drawing/2014/main" id="{0F7C9A73-B20A-4615-A5B8-7365BD269515}"/>
                    </a:ext>
                  </a:extLst>
                </p:cNvPr>
                <p:cNvSpPr/>
                <p:nvPr/>
              </p:nvSpPr>
              <p:spPr>
                <a:xfrm>
                  <a:off x="7932719" y="4724350"/>
                  <a:ext cx="188465" cy="109333"/>
                </a:xfrm>
                <a:custGeom>
                  <a:avLst/>
                  <a:gdLst>
                    <a:gd name="connsiteX0" fmla="*/ 182718 w 188465"/>
                    <a:gd name="connsiteY0" fmla="*/ 46699 h 109333"/>
                    <a:gd name="connsiteX1" fmla="*/ 107481 w 188465"/>
                    <a:gd name="connsiteY1" fmla="*/ 3335 h 109333"/>
                    <a:gd name="connsiteX2" fmla="*/ 80425 w 188465"/>
                    <a:gd name="connsiteY2" fmla="*/ 3335 h 109333"/>
                    <a:gd name="connsiteX3" fmla="*/ 5559 w 188465"/>
                    <a:gd name="connsiteY3" fmla="*/ 46699 h 109333"/>
                    <a:gd name="connsiteX4" fmla="*/ 5559 w 188465"/>
                    <a:gd name="connsiteY4" fmla="*/ 62635 h 109333"/>
                    <a:gd name="connsiteX5" fmla="*/ 80796 w 188465"/>
                    <a:gd name="connsiteY5" fmla="*/ 105998 h 109333"/>
                    <a:gd name="connsiteX6" fmla="*/ 108222 w 188465"/>
                    <a:gd name="connsiteY6" fmla="*/ 105998 h 109333"/>
                    <a:gd name="connsiteX7" fmla="*/ 183088 w 188465"/>
                    <a:gd name="connsiteY7" fmla="*/ 62635 h 109333"/>
                    <a:gd name="connsiteX8" fmla="*/ 182718 w 188465"/>
                    <a:gd name="connsiteY8" fmla="*/ 46699 h 109333"/>
                    <a:gd name="connsiteX9" fmla="*/ 182718 w 188465"/>
                    <a:gd name="connsiteY9" fmla="*/ 46699 h 109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8465" h="109333">
                      <a:moveTo>
                        <a:pt x="182718" y="46699"/>
                      </a:moveTo>
                      <a:lnTo>
                        <a:pt x="107481" y="3335"/>
                      </a:lnTo>
                      <a:cubicBezTo>
                        <a:pt x="100068" y="-1112"/>
                        <a:pt x="87838" y="-1112"/>
                        <a:pt x="80425" y="3335"/>
                      </a:cubicBezTo>
                      <a:lnTo>
                        <a:pt x="5559" y="46699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80796" y="105998"/>
                      </a:lnTo>
                      <a:cubicBezTo>
                        <a:pt x="88208" y="110446"/>
                        <a:pt x="100439" y="110446"/>
                        <a:pt x="108222" y="105998"/>
                      </a:cubicBezTo>
                      <a:lnTo>
                        <a:pt x="183088" y="62635"/>
                      </a:lnTo>
                      <a:cubicBezTo>
                        <a:pt x="190501" y="58188"/>
                        <a:pt x="190130" y="51146"/>
                        <a:pt x="182718" y="46699"/>
                      </a:cubicBezTo>
                      <a:lnTo>
                        <a:pt x="182718" y="4669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57" name="任意多边形: 形状 1256">
                  <a:extLst>
                    <a:ext uri="{FF2B5EF4-FFF2-40B4-BE49-F238E27FC236}">
                      <a16:creationId xmlns:a16="http://schemas.microsoft.com/office/drawing/2014/main" id="{7F115109-8924-49AF-A9A4-3BE44F8D2237}"/>
                    </a:ext>
                  </a:extLst>
                </p:cNvPr>
                <p:cNvSpPr/>
                <p:nvPr/>
              </p:nvSpPr>
              <p:spPr>
                <a:xfrm>
                  <a:off x="9153925" y="3867468"/>
                  <a:ext cx="206715" cy="119711"/>
                </a:xfrm>
                <a:custGeom>
                  <a:avLst/>
                  <a:gdLst>
                    <a:gd name="connsiteX0" fmla="*/ 200878 w 206715"/>
                    <a:gd name="connsiteY0" fmla="*/ 46699 h 119711"/>
                    <a:gd name="connsiteX1" fmla="*/ 125642 w 206715"/>
                    <a:gd name="connsiteY1" fmla="*/ 3336 h 119711"/>
                    <a:gd name="connsiteX2" fmla="*/ 98215 w 206715"/>
                    <a:gd name="connsiteY2" fmla="*/ 3336 h 119711"/>
                    <a:gd name="connsiteX3" fmla="*/ 5559 w 206715"/>
                    <a:gd name="connsiteY3" fmla="*/ 57076 h 119711"/>
                    <a:gd name="connsiteX4" fmla="*/ 5559 w 206715"/>
                    <a:gd name="connsiteY4" fmla="*/ 73013 h 119711"/>
                    <a:gd name="connsiteX5" fmla="*/ 80796 w 206715"/>
                    <a:gd name="connsiteY5" fmla="*/ 116376 h 119711"/>
                    <a:gd name="connsiteX6" fmla="*/ 108222 w 206715"/>
                    <a:gd name="connsiteY6" fmla="*/ 116376 h 119711"/>
                    <a:gd name="connsiteX7" fmla="*/ 200878 w 206715"/>
                    <a:gd name="connsiteY7" fmla="*/ 62635 h 119711"/>
                    <a:gd name="connsiteX8" fmla="*/ 200878 w 206715"/>
                    <a:gd name="connsiteY8" fmla="*/ 46699 h 119711"/>
                    <a:gd name="connsiteX9" fmla="*/ 200878 w 206715"/>
                    <a:gd name="connsiteY9" fmla="*/ 46699 h 1197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6715" h="119711">
                      <a:moveTo>
                        <a:pt x="200878" y="46699"/>
                      </a:moveTo>
                      <a:lnTo>
                        <a:pt x="125642" y="3336"/>
                      </a:lnTo>
                      <a:cubicBezTo>
                        <a:pt x="118229" y="-1112"/>
                        <a:pt x="105999" y="-1112"/>
                        <a:pt x="98215" y="3336"/>
                      </a:cubicBezTo>
                      <a:lnTo>
                        <a:pt x="5559" y="57076"/>
                      </a:lnTo>
                      <a:cubicBezTo>
                        <a:pt x="-1853" y="61524"/>
                        <a:pt x="-1853" y="68565"/>
                        <a:pt x="5559" y="73013"/>
                      </a:cubicBezTo>
                      <a:lnTo>
                        <a:pt x="80796" y="116376"/>
                      </a:lnTo>
                      <a:cubicBezTo>
                        <a:pt x="88208" y="120823"/>
                        <a:pt x="100439" y="120823"/>
                        <a:pt x="108222" y="116376"/>
                      </a:cubicBezTo>
                      <a:lnTo>
                        <a:pt x="200878" y="62635"/>
                      </a:lnTo>
                      <a:cubicBezTo>
                        <a:pt x="208661" y="58188"/>
                        <a:pt x="208661" y="51146"/>
                        <a:pt x="200878" y="46699"/>
                      </a:cubicBezTo>
                      <a:lnTo>
                        <a:pt x="200878" y="4669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58" name="任意多边形: 形状 1257">
                  <a:extLst>
                    <a:ext uri="{FF2B5EF4-FFF2-40B4-BE49-F238E27FC236}">
                      <a16:creationId xmlns:a16="http://schemas.microsoft.com/office/drawing/2014/main" id="{ABB0815E-ECE8-4070-9D99-851D56A75E56}"/>
                    </a:ext>
                  </a:extLst>
                </p:cNvPr>
                <p:cNvSpPr/>
                <p:nvPr/>
              </p:nvSpPr>
              <p:spPr>
                <a:xfrm>
                  <a:off x="8574640" y="4415620"/>
                  <a:ext cx="789383" cy="458461"/>
                </a:xfrm>
                <a:custGeom>
                  <a:avLst/>
                  <a:gdLst>
                    <a:gd name="connsiteX0" fmla="*/ 783499 w 789383"/>
                    <a:gd name="connsiteY0" fmla="*/ 46699 h 458461"/>
                    <a:gd name="connsiteX1" fmla="*/ 708262 w 789383"/>
                    <a:gd name="connsiteY1" fmla="*/ 3336 h 458461"/>
                    <a:gd name="connsiteX2" fmla="*/ 680836 w 789383"/>
                    <a:gd name="connsiteY2" fmla="*/ 3336 h 458461"/>
                    <a:gd name="connsiteX3" fmla="*/ 5559 w 789383"/>
                    <a:gd name="connsiteY3" fmla="*/ 395826 h 458461"/>
                    <a:gd name="connsiteX4" fmla="*/ 5559 w 789383"/>
                    <a:gd name="connsiteY4" fmla="*/ 411763 h 458461"/>
                    <a:gd name="connsiteX5" fmla="*/ 80796 w 789383"/>
                    <a:gd name="connsiteY5" fmla="*/ 455126 h 458461"/>
                    <a:gd name="connsiteX6" fmla="*/ 108222 w 789383"/>
                    <a:gd name="connsiteY6" fmla="*/ 455126 h 458461"/>
                    <a:gd name="connsiteX7" fmla="*/ 783869 w 789383"/>
                    <a:gd name="connsiteY7" fmla="*/ 62635 h 458461"/>
                    <a:gd name="connsiteX8" fmla="*/ 783499 w 789383"/>
                    <a:gd name="connsiteY8" fmla="*/ 46699 h 458461"/>
                    <a:gd name="connsiteX9" fmla="*/ 783499 w 789383"/>
                    <a:gd name="connsiteY9" fmla="*/ 46699 h 4584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89383" h="458461">
                      <a:moveTo>
                        <a:pt x="783499" y="46699"/>
                      </a:moveTo>
                      <a:lnTo>
                        <a:pt x="708262" y="3336"/>
                      </a:lnTo>
                      <a:cubicBezTo>
                        <a:pt x="700850" y="-1112"/>
                        <a:pt x="688619" y="-1112"/>
                        <a:pt x="680836" y="3336"/>
                      </a:cubicBezTo>
                      <a:lnTo>
                        <a:pt x="5559" y="395826"/>
                      </a:lnTo>
                      <a:cubicBezTo>
                        <a:pt x="-1853" y="400274"/>
                        <a:pt x="-1853" y="407315"/>
                        <a:pt x="5559" y="411763"/>
                      </a:cubicBezTo>
                      <a:lnTo>
                        <a:pt x="80796" y="455126"/>
                      </a:lnTo>
                      <a:cubicBezTo>
                        <a:pt x="88208" y="459573"/>
                        <a:pt x="100439" y="459573"/>
                        <a:pt x="108222" y="455126"/>
                      </a:cubicBezTo>
                      <a:lnTo>
                        <a:pt x="783869" y="62635"/>
                      </a:lnTo>
                      <a:cubicBezTo>
                        <a:pt x="791282" y="58188"/>
                        <a:pt x="791282" y="51146"/>
                        <a:pt x="783499" y="46699"/>
                      </a:cubicBezTo>
                      <a:lnTo>
                        <a:pt x="783499" y="4669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59" name="任意多边形: 形状 1258">
                  <a:extLst>
                    <a:ext uri="{FF2B5EF4-FFF2-40B4-BE49-F238E27FC236}">
                      <a16:creationId xmlns:a16="http://schemas.microsoft.com/office/drawing/2014/main" id="{64655EB4-3D33-4CDA-9F6A-E55D257FDD46}"/>
                    </a:ext>
                  </a:extLst>
                </p:cNvPr>
                <p:cNvSpPr/>
                <p:nvPr/>
              </p:nvSpPr>
              <p:spPr>
                <a:xfrm>
                  <a:off x="7703303" y="4647631"/>
                  <a:ext cx="134073" cy="77830"/>
                </a:xfrm>
                <a:custGeom>
                  <a:avLst/>
                  <a:gdLst>
                    <a:gd name="connsiteX0" fmla="*/ 128236 w 134073"/>
                    <a:gd name="connsiteY0" fmla="*/ 15195 h 77830"/>
                    <a:gd name="connsiteX1" fmla="*/ 107852 w 134073"/>
                    <a:gd name="connsiteY1" fmla="*/ 3335 h 77830"/>
                    <a:gd name="connsiteX2" fmla="*/ 80425 w 134073"/>
                    <a:gd name="connsiteY2" fmla="*/ 3335 h 77830"/>
                    <a:gd name="connsiteX3" fmla="*/ 5559 w 134073"/>
                    <a:gd name="connsiteY3" fmla="*/ 46698 h 77830"/>
                    <a:gd name="connsiteX4" fmla="*/ 5559 w 134073"/>
                    <a:gd name="connsiteY4" fmla="*/ 62635 h 77830"/>
                    <a:gd name="connsiteX5" fmla="*/ 25944 w 134073"/>
                    <a:gd name="connsiteY5" fmla="*/ 74495 h 77830"/>
                    <a:gd name="connsiteX6" fmla="*/ 53370 w 134073"/>
                    <a:gd name="connsiteY6" fmla="*/ 74495 h 77830"/>
                    <a:gd name="connsiteX7" fmla="*/ 128236 w 134073"/>
                    <a:gd name="connsiteY7" fmla="*/ 31132 h 77830"/>
                    <a:gd name="connsiteX8" fmla="*/ 128236 w 134073"/>
                    <a:gd name="connsiteY8" fmla="*/ 15195 h 77830"/>
                    <a:gd name="connsiteX9" fmla="*/ 128236 w 134073"/>
                    <a:gd name="connsiteY9" fmla="*/ 15195 h 778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4073" h="77830">
                      <a:moveTo>
                        <a:pt x="128236" y="15195"/>
                      </a:moveTo>
                      <a:lnTo>
                        <a:pt x="107852" y="3335"/>
                      </a:lnTo>
                      <a:cubicBezTo>
                        <a:pt x="100439" y="-1112"/>
                        <a:pt x="88208" y="-1112"/>
                        <a:pt x="80425" y="3335"/>
                      </a:cubicBezTo>
                      <a:lnTo>
                        <a:pt x="5559" y="46698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25944" y="74495"/>
                      </a:lnTo>
                      <a:cubicBezTo>
                        <a:pt x="33356" y="78943"/>
                        <a:pt x="45587" y="78943"/>
                        <a:pt x="53370" y="74495"/>
                      </a:cubicBezTo>
                      <a:lnTo>
                        <a:pt x="128236" y="31132"/>
                      </a:lnTo>
                      <a:cubicBezTo>
                        <a:pt x="136019" y="26685"/>
                        <a:pt x="136019" y="19643"/>
                        <a:pt x="128236" y="15195"/>
                      </a:cubicBezTo>
                      <a:lnTo>
                        <a:pt x="128236" y="15195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60" name="任意多边形: 形状 1259">
                  <a:extLst>
                    <a:ext uri="{FF2B5EF4-FFF2-40B4-BE49-F238E27FC236}">
                      <a16:creationId xmlns:a16="http://schemas.microsoft.com/office/drawing/2014/main" id="{EB39EA39-31B7-4FD9-8932-51A499B92B88}"/>
                    </a:ext>
                  </a:extLst>
                </p:cNvPr>
                <p:cNvSpPr/>
                <p:nvPr/>
              </p:nvSpPr>
              <p:spPr>
                <a:xfrm>
                  <a:off x="7820420" y="4579806"/>
                  <a:ext cx="134073" cy="77830"/>
                </a:xfrm>
                <a:custGeom>
                  <a:avLst/>
                  <a:gdLst>
                    <a:gd name="connsiteX0" fmla="*/ 128236 w 134073"/>
                    <a:gd name="connsiteY0" fmla="*/ 15196 h 77830"/>
                    <a:gd name="connsiteX1" fmla="*/ 107852 w 134073"/>
                    <a:gd name="connsiteY1" fmla="*/ 3335 h 77830"/>
                    <a:gd name="connsiteX2" fmla="*/ 80425 w 134073"/>
                    <a:gd name="connsiteY2" fmla="*/ 3335 h 77830"/>
                    <a:gd name="connsiteX3" fmla="*/ 5559 w 134073"/>
                    <a:gd name="connsiteY3" fmla="*/ 46699 h 77830"/>
                    <a:gd name="connsiteX4" fmla="*/ 5559 w 134073"/>
                    <a:gd name="connsiteY4" fmla="*/ 62635 h 77830"/>
                    <a:gd name="connsiteX5" fmla="*/ 25944 w 134073"/>
                    <a:gd name="connsiteY5" fmla="*/ 74495 h 77830"/>
                    <a:gd name="connsiteX6" fmla="*/ 53370 w 134073"/>
                    <a:gd name="connsiteY6" fmla="*/ 74495 h 77830"/>
                    <a:gd name="connsiteX7" fmla="*/ 128236 w 134073"/>
                    <a:gd name="connsiteY7" fmla="*/ 31132 h 77830"/>
                    <a:gd name="connsiteX8" fmla="*/ 128236 w 134073"/>
                    <a:gd name="connsiteY8" fmla="*/ 15196 h 77830"/>
                    <a:gd name="connsiteX9" fmla="*/ 128236 w 134073"/>
                    <a:gd name="connsiteY9" fmla="*/ 15196 h 778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4073" h="77830">
                      <a:moveTo>
                        <a:pt x="128236" y="15196"/>
                      </a:moveTo>
                      <a:lnTo>
                        <a:pt x="107852" y="3335"/>
                      </a:lnTo>
                      <a:cubicBezTo>
                        <a:pt x="100439" y="-1112"/>
                        <a:pt x="88208" y="-1112"/>
                        <a:pt x="80425" y="3335"/>
                      </a:cubicBezTo>
                      <a:lnTo>
                        <a:pt x="5559" y="46699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25944" y="74495"/>
                      </a:lnTo>
                      <a:cubicBezTo>
                        <a:pt x="33356" y="78943"/>
                        <a:pt x="45587" y="78943"/>
                        <a:pt x="53370" y="74495"/>
                      </a:cubicBezTo>
                      <a:lnTo>
                        <a:pt x="128236" y="31132"/>
                      </a:lnTo>
                      <a:cubicBezTo>
                        <a:pt x="136019" y="26685"/>
                        <a:pt x="136019" y="19643"/>
                        <a:pt x="128236" y="15196"/>
                      </a:cubicBezTo>
                      <a:lnTo>
                        <a:pt x="128236" y="15196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61" name="任意多边形: 形状 1260">
                  <a:extLst>
                    <a:ext uri="{FF2B5EF4-FFF2-40B4-BE49-F238E27FC236}">
                      <a16:creationId xmlns:a16="http://schemas.microsoft.com/office/drawing/2014/main" id="{E373C88E-80B5-43B2-B4D9-F54454270CA3}"/>
                    </a:ext>
                  </a:extLst>
                </p:cNvPr>
                <p:cNvSpPr/>
                <p:nvPr/>
              </p:nvSpPr>
              <p:spPr>
                <a:xfrm>
                  <a:off x="7937538" y="4511612"/>
                  <a:ext cx="134073" cy="77831"/>
                </a:xfrm>
                <a:custGeom>
                  <a:avLst/>
                  <a:gdLst>
                    <a:gd name="connsiteX0" fmla="*/ 128236 w 134073"/>
                    <a:gd name="connsiteY0" fmla="*/ 15196 h 77831"/>
                    <a:gd name="connsiteX1" fmla="*/ 107852 w 134073"/>
                    <a:gd name="connsiteY1" fmla="*/ 3336 h 77831"/>
                    <a:gd name="connsiteX2" fmla="*/ 80425 w 134073"/>
                    <a:gd name="connsiteY2" fmla="*/ 3336 h 77831"/>
                    <a:gd name="connsiteX3" fmla="*/ 5559 w 134073"/>
                    <a:gd name="connsiteY3" fmla="*/ 46699 h 77831"/>
                    <a:gd name="connsiteX4" fmla="*/ 5559 w 134073"/>
                    <a:gd name="connsiteY4" fmla="*/ 62635 h 77831"/>
                    <a:gd name="connsiteX5" fmla="*/ 25944 w 134073"/>
                    <a:gd name="connsiteY5" fmla="*/ 74495 h 77831"/>
                    <a:gd name="connsiteX6" fmla="*/ 53370 w 134073"/>
                    <a:gd name="connsiteY6" fmla="*/ 74495 h 77831"/>
                    <a:gd name="connsiteX7" fmla="*/ 128236 w 134073"/>
                    <a:gd name="connsiteY7" fmla="*/ 31132 h 77831"/>
                    <a:gd name="connsiteX8" fmla="*/ 128236 w 134073"/>
                    <a:gd name="connsiteY8" fmla="*/ 15196 h 77831"/>
                    <a:gd name="connsiteX9" fmla="*/ 128236 w 134073"/>
                    <a:gd name="connsiteY9" fmla="*/ 15196 h 778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4073" h="77831">
                      <a:moveTo>
                        <a:pt x="128236" y="15196"/>
                      </a:moveTo>
                      <a:lnTo>
                        <a:pt x="107852" y="3336"/>
                      </a:lnTo>
                      <a:cubicBezTo>
                        <a:pt x="100439" y="-1112"/>
                        <a:pt x="88208" y="-1112"/>
                        <a:pt x="80425" y="3336"/>
                      </a:cubicBezTo>
                      <a:lnTo>
                        <a:pt x="5559" y="46699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25944" y="74495"/>
                      </a:lnTo>
                      <a:cubicBezTo>
                        <a:pt x="33356" y="78943"/>
                        <a:pt x="45587" y="78943"/>
                        <a:pt x="53370" y="74495"/>
                      </a:cubicBezTo>
                      <a:lnTo>
                        <a:pt x="128236" y="31132"/>
                      </a:lnTo>
                      <a:cubicBezTo>
                        <a:pt x="136019" y="26685"/>
                        <a:pt x="136019" y="19643"/>
                        <a:pt x="128236" y="15196"/>
                      </a:cubicBezTo>
                      <a:lnTo>
                        <a:pt x="128236" y="15196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62" name="任意多边形: 形状 1261">
                  <a:extLst>
                    <a:ext uri="{FF2B5EF4-FFF2-40B4-BE49-F238E27FC236}">
                      <a16:creationId xmlns:a16="http://schemas.microsoft.com/office/drawing/2014/main" id="{60547CE4-DE26-4AB7-B7C2-45966C34DD91}"/>
                    </a:ext>
                  </a:extLst>
                </p:cNvPr>
                <p:cNvSpPr/>
                <p:nvPr/>
              </p:nvSpPr>
              <p:spPr>
                <a:xfrm>
                  <a:off x="8054655" y="4443788"/>
                  <a:ext cx="134073" cy="77830"/>
                </a:xfrm>
                <a:custGeom>
                  <a:avLst/>
                  <a:gdLst>
                    <a:gd name="connsiteX0" fmla="*/ 128236 w 134073"/>
                    <a:gd name="connsiteY0" fmla="*/ 15195 h 77830"/>
                    <a:gd name="connsiteX1" fmla="*/ 107852 w 134073"/>
                    <a:gd name="connsiteY1" fmla="*/ 3335 h 77830"/>
                    <a:gd name="connsiteX2" fmla="*/ 80425 w 134073"/>
                    <a:gd name="connsiteY2" fmla="*/ 3335 h 77830"/>
                    <a:gd name="connsiteX3" fmla="*/ 5559 w 134073"/>
                    <a:gd name="connsiteY3" fmla="*/ 46698 h 77830"/>
                    <a:gd name="connsiteX4" fmla="*/ 5559 w 134073"/>
                    <a:gd name="connsiteY4" fmla="*/ 62635 h 77830"/>
                    <a:gd name="connsiteX5" fmla="*/ 25944 w 134073"/>
                    <a:gd name="connsiteY5" fmla="*/ 74495 h 77830"/>
                    <a:gd name="connsiteX6" fmla="*/ 53370 w 134073"/>
                    <a:gd name="connsiteY6" fmla="*/ 74495 h 77830"/>
                    <a:gd name="connsiteX7" fmla="*/ 128236 w 134073"/>
                    <a:gd name="connsiteY7" fmla="*/ 31132 h 77830"/>
                    <a:gd name="connsiteX8" fmla="*/ 128236 w 134073"/>
                    <a:gd name="connsiteY8" fmla="*/ 15195 h 77830"/>
                    <a:gd name="connsiteX9" fmla="*/ 128236 w 134073"/>
                    <a:gd name="connsiteY9" fmla="*/ 15195 h 778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4073" h="77830">
                      <a:moveTo>
                        <a:pt x="128236" y="15195"/>
                      </a:moveTo>
                      <a:lnTo>
                        <a:pt x="107852" y="3335"/>
                      </a:lnTo>
                      <a:cubicBezTo>
                        <a:pt x="100439" y="-1112"/>
                        <a:pt x="88208" y="-1112"/>
                        <a:pt x="80425" y="3335"/>
                      </a:cubicBezTo>
                      <a:lnTo>
                        <a:pt x="5559" y="46698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25944" y="74495"/>
                      </a:lnTo>
                      <a:cubicBezTo>
                        <a:pt x="33356" y="78943"/>
                        <a:pt x="45587" y="78943"/>
                        <a:pt x="53370" y="74495"/>
                      </a:cubicBezTo>
                      <a:lnTo>
                        <a:pt x="128236" y="31132"/>
                      </a:lnTo>
                      <a:cubicBezTo>
                        <a:pt x="136019" y="26314"/>
                        <a:pt x="136019" y="19272"/>
                        <a:pt x="128236" y="15195"/>
                      </a:cubicBezTo>
                      <a:lnTo>
                        <a:pt x="128236" y="15195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63" name="任意多边形: 形状 1262">
                  <a:extLst>
                    <a:ext uri="{FF2B5EF4-FFF2-40B4-BE49-F238E27FC236}">
                      <a16:creationId xmlns:a16="http://schemas.microsoft.com/office/drawing/2014/main" id="{1831D125-916B-4CDA-A8E7-4A98064E3A58}"/>
                    </a:ext>
                  </a:extLst>
                </p:cNvPr>
                <p:cNvSpPr/>
                <p:nvPr/>
              </p:nvSpPr>
              <p:spPr>
                <a:xfrm>
                  <a:off x="8171772" y="4375593"/>
                  <a:ext cx="134073" cy="77831"/>
                </a:xfrm>
                <a:custGeom>
                  <a:avLst/>
                  <a:gdLst>
                    <a:gd name="connsiteX0" fmla="*/ 128236 w 134073"/>
                    <a:gd name="connsiteY0" fmla="*/ 15196 h 77831"/>
                    <a:gd name="connsiteX1" fmla="*/ 107852 w 134073"/>
                    <a:gd name="connsiteY1" fmla="*/ 3336 h 77831"/>
                    <a:gd name="connsiteX2" fmla="*/ 80425 w 134073"/>
                    <a:gd name="connsiteY2" fmla="*/ 3336 h 77831"/>
                    <a:gd name="connsiteX3" fmla="*/ 5559 w 134073"/>
                    <a:gd name="connsiteY3" fmla="*/ 46699 h 77831"/>
                    <a:gd name="connsiteX4" fmla="*/ 5559 w 134073"/>
                    <a:gd name="connsiteY4" fmla="*/ 62635 h 77831"/>
                    <a:gd name="connsiteX5" fmla="*/ 25944 w 134073"/>
                    <a:gd name="connsiteY5" fmla="*/ 74495 h 77831"/>
                    <a:gd name="connsiteX6" fmla="*/ 53370 w 134073"/>
                    <a:gd name="connsiteY6" fmla="*/ 74495 h 77831"/>
                    <a:gd name="connsiteX7" fmla="*/ 128236 w 134073"/>
                    <a:gd name="connsiteY7" fmla="*/ 31132 h 77831"/>
                    <a:gd name="connsiteX8" fmla="*/ 128236 w 134073"/>
                    <a:gd name="connsiteY8" fmla="*/ 15196 h 77831"/>
                    <a:gd name="connsiteX9" fmla="*/ 128236 w 134073"/>
                    <a:gd name="connsiteY9" fmla="*/ 15196 h 778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4073" h="77831">
                      <a:moveTo>
                        <a:pt x="128236" y="15196"/>
                      </a:moveTo>
                      <a:lnTo>
                        <a:pt x="107852" y="3336"/>
                      </a:lnTo>
                      <a:cubicBezTo>
                        <a:pt x="100439" y="-1112"/>
                        <a:pt x="88208" y="-1112"/>
                        <a:pt x="80425" y="3336"/>
                      </a:cubicBezTo>
                      <a:lnTo>
                        <a:pt x="5559" y="46699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25944" y="74495"/>
                      </a:lnTo>
                      <a:cubicBezTo>
                        <a:pt x="33356" y="78943"/>
                        <a:pt x="45587" y="78943"/>
                        <a:pt x="53370" y="74495"/>
                      </a:cubicBezTo>
                      <a:lnTo>
                        <a:pt x="128236" y="31132"/>
                      </a:lnTo>
                      <a:cubicBezTo>
                        <a:pt x="136019" y="26685"/>
                        <a:pt x="136019" y="19643"/>
                        <a:pt x="128236" y="15196"/>
                      </a:cubicBezTo>
                      <a:lnTo>
                        <a:pt x="128236" y="15196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64" name="任意多边形: 形状 1263">
                  <a:extLst>
                    <a:ext uri="{FF2B5EF4-FFF2-40B4-BE49-F238E27FC236}">
                      <a16:creationId xmlns:a16="http://schemas.microsoft.com/office/drawing/2014/main" id="{97C52CF4-5879-4F00-A1EB-38ADE6F341C4}"/>
                    </a:ext>
                  </a:extLst>
                </p:cNvPr>
                <p:cNvSpPr/>
                <p:nvPr/>
              </p:nvSpPr>
              <p:spPr>
                <a:xfrm>
                  <a:off x="8288889" y="4307398"/>
                  <a:ext cx="134073" cy="77830"/>
                </a:xfrm>
                <a:custGeom>
                  <a:avLst/>
                  <a:gdLst>
                    <a:gd name="connsiteX0" fmla="*/ 128236 w 134073"/>
                    <a:gd name="connsiteY0" fmla="*/ 15195 h 77830"/>
                    <a:gd name="connsiteX1" fmla="*/ 107852 w 134073"/>
                    <a:gd name="connsiteY1" fmla="*/ 3335 h 77830"/>
                    <a:gd name="connsiteX2" fmla="*/ 80425 w 134073"/>
                    <a:gd name="connsiteY2" fmla="*/ 3335 h 77830"/>
                    <a:gd name="connsiteX3" fmla="*/ 5559 w 134073"/>
                    <a:gd name="connsiteY3" fmla="*/ 46699 h 77830"/>
                    <a:gd name="connsiteX4" fmla="*/ 5559 w 134073"/>
                    <a:gd name="connsiteY4" fmla="*/ 62635 h 77830"/>
                    <a:gd name="connsiteX5" fmla="*/ 25944 w 134073"/>
                    <a:gd name="connsiteY5" fmla="*/ 74495 h 77830"/>
                    <a:gd name="connsiteX6" fmla="*/ 53370 w 134073"/>
                    <a:gd name="connsiteY6" fmla="*/ 74495 h 77830"/>
                    <a:gd name="connsiteX7" fmla="*/ 128236 w 134073"/>
                    <a:gd name="connsiteY7" fmla="*/ 31132 h 77830"/>
                    <a:gd name="connsiteX8" fmla="*/ 128236 w 134073"/>
                    <a:gd name="connsiteY8" fmla="*/ 15195 h 77830"/>
                    <a:gd name="connsiteX9" fmla="*/ 128236 w 134073"/>
                    <a:gd name="connsiteY9" fmla="*/ 15195 h 778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4073" h="77830">
                      <a:moveTo>
                        <a:pt x="128236" y="15195"/>
                      </a:moveTo>
                      <a:lnTo>
                        <a:pt x="107852" y="3335"/>
                      </a:lnTo>
                      <a:cubicBezTo>
                        <a:pt x="100439" y="-1112"/>
                        <a:pt x="88208" y="-1112"/>
                        <a:pt x="80425" y="3335"/>
                      </a:cubicBezTo>
                      <a:lnTo>
                        <a:pt x="5559" y="46699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25944" y="74495"/>
                      </a:lnTo>
                      <a:cubicBezTo>
                        <a:pt x="33356" y="78943"/>
                        <a:pt x="45587" y="78943"/>
                        <a:pt x="53370" y="74495"/>
                      </a:cubicBezTo>
                      <a:lnTo>
                        <a:pt x="128236" y="31132"/>
                      </a:lnTo>
                      <a:cubicBezTo>
                        <a:pt x="136019" y="26685"/>
                        <a:pt x="136019" y="19643"/>
                        <a:pt x="128236" y="15195"/>
                      </a:cubicBezTo>
                      <a:lnTo>
                        <a:pt x="128236" y="15195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65" name="任意多边形: 形状 1264">
                  <a:extLst>
                    <a:ext uri="{FF2B5EF4-FFF2-40B4-BE49-F238E27FC236}">
                      <a16:creationId xmlns:a16="http://schemas.microsoft.com/office/drawing/2014/main" id="{2F86052F-F932-426C-ACF7-B7946491AC37}"/>
                    </a:ext>
                  </a:extLst>
                </p:cNvPr>
                <p:cNvSpPr/>
                <p:nvPr/>
              </p:nvSpPr>
              <p:spPr>
                <a:xfrm>
                  <a:off x="8406006" y="4239574"/>
                  <a:ext cx="134073" cy="77830"/>
                </a:xfrm>
                <a:custGeom>
                  <a:avLst/>
                  <a:gdLst>
                    <a:gd name="connsiteX0" fmla="*/ 128236 w 134073"/>
                    <a:gd name="connsiteY0" fmla="*/ 15196 h 77830"/>
                    <a:gd name="connsiteX1" fmla="*/ 107852 w 134073"/>
                    <a:gd name="connsiteY1" fmla="*/ 3336 h 77830"/>
                    <a:gd name="connsiteX2" fmla="*/ 80425 w 134073"/>
                    <a:gd name="connsiteY2" fmla="*/ 3336 h 77830"/>
                    <a:gd name="connsiteX3" fmla="*/ 5559 w 134073"/>
                    <a:gd name="connsiteY3" fmla="*/ 46699 h 77830"/>
                    <a:gd name="connsiteX4" fmla="*/ 5559 w 134073"/>
                    <a:gd name="connsiteY4" fmla="*/ 62635 h 77830"/>
                    <a:gd name="connsiteX5" fmla="*/ 25944 w 134073"/>
                    <a:gd name="connsiteY5" fmla="*/ 74495 h 77830"/>
                    <a:gd name="connsiteX6" fmla="*/ 53370 w 134073"/>
                    <a:gd name="connsiteY6" fmla="*/ 74495 h 77830"/>
                    <a:gd name="connsiteX7" fmla="*/ 128236 w 134073"/>
                    <a:gd name="connsiteY7" fmla="*/ 31132 h 77830"/>
                    <a:gd name="connsiteX8" fmla="*/ 128236 w 134073"/>
                    <a:gd name="connsiteY8" fmla="*/ 15196 h 77830"/>
                    <a:gd name="connsiteX9" fmla="*/ 128236 w 134073"/>
                    <a:gd name="connsiteY9" fmla="*/ 15196 h 778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4073" h="77830">
                      <a:moveTo>
                        <a:pt x="128236" y="15196"/>
                      </a:moveTo>
                      <a:lnTo>
                        <a:pt x="107852" y="3336"/>
                      </a:lnTo>
                      <a:cubicBezTo>
                        <a:pt x="100439" y="-1112"/>
                        <a:pt x="88208" y="-1112"/>
                        <a:pt x="80425" y="3336"/>
                      </a:cubicBezTo>
                      <a:lnTo>
                        <a:pt x="5559" y="46699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25944" y="74495"/>
                      </a:lnTo>
                      <a:cubicBezTo>
                        <a:pt x="33356" y="78943"/>
                        <a:pt x="45587" y="78943"/>
                        <a:pt x="53370" y="74495"/>
                      </a:cubicBezTo>
                      <a:lnTo>
                        <a:pt x="128236" y="31132"/>
                      </a:lnTo>
                      <a:cubicBezTo>
                        <a:pt x="136019" y="26685"/>
                        <a:pt x="136019" y="19272"/>
                        <a:pt x="128236" y="15196"/>
                      </a:cubicBezTo>
                      <a:lnTo>
                        <a:pt x="128236" y="15196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66" name="任意多边形: 形状 1265">
                  <a:extLst>
                    <a:ext uri="{FF2B5EF4-FFF2-40B4-BE49-F238E27FC236}">
                      <a16:creationId xmlns:a16="http://schemas.microsoft.com/office/drawing/2014/main" id="{CDA4B974-845F-4A8C-ADAD-F4AA2E646D47}"/>
                    </a:ext>
                  </a:extLst>
                </p:cNvPr>
                <p:cNvSpPr/>
                <p:nvPr/>
              </p:nvSpPr>
              <p:spPr>
                <a:xfrm>
                  <a:off x="8523494" y="4171379"/>
                  <a:ext cx="133749" cy="78201"/>
                </a:xfrm>
                <a:custGeom>
                  <a:avLst/>
                  <a:gdLst>
                    <a:gd name="connsiteX0" fmla="*/ 127865 w 133749"/>
                    <a:gd name="connsiteY0" fmla="*/ 15196 h 78201"/>
                    <a:gd name="connsiteX1" fmla="*/ 107481 w 133749"/>
                    <a:gd name="connsiteY1" fmla="*/ 3336 h 78201"/>
                    <a:gd name="connsiteX2" fmla="*/ 80055 w 133749"/>
                    <a:gd name="connsiteY2" fmla="*/ 3336 h 78201"/>
                    <a:gd name="connsiteX3" fmla="*/ 5559 w 133749"/>
                    <a:gd name="connsiteY3" fmla="*/ 47069 h 78201"/>
                    <a:gd name="connsiteX4" fmla="*/ 5559 w 133749"/>
                    <a:gd name="connsiteY4" fmla="*/ 63006 h 78201"/>
                    <a:gd name="connsiteX5" fmla="*/ 25944 w 133749"/>
                    <a:gd name="connsiteY5" fmla="*/ 74866 h 78201"/>
                    <a:gd name="connsiteX6" fmla="*/ 53370 w 133749"/>
                    <a:gd name="connsiteY6" fmla="*/ 74866 h 78201"/>
                    <a:gd name="connsiteX7" fmla="*/ 128236 w 133749"/>
                    <a:gd name="connsiteY7" fmla="*/ 31503 h 78201"/>
                    <a:gd name="connsiteX8" fmla="*/ 127865 w 133749"/>
                    <a:gd name="connsiteY8" fmla="*/ 15196 h 78201"/>
                    <a:gd name="connsiteX9" fmla="*/ 127865 w 133749"/>
                    <a:gd name="connsiteY9" fmla="*/ 15196 h 782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3749" h="78201">
                      <a:moveTo>
                        <a:pt x="127865" y="15196"/>
                      </a:moveTo>
                      <a:lnTo>
                        <a:pt x="107481" y="3336"/>
                      </a:lnTo>
                      <a:cubicBezTo>
                        <a:pt x="100068" y="-1112"/>
                        <a:pt x="87838" y="-1112"/>
                        <a:pt x="80055" y="3336"/>
                      </a:cubicBezTo>
                      <a:lnTo>
                        <a:pt x="5559" y="47069"/>
                      </a:lnTo>
                      <a:cubicBezTo>
                        <a:pt x="-1853" y="51517"/>
                        <a:pt x="-1853" y="58559"/>
                        <a:pt x="5559" y="63006"/>
                      </a:cubicBezTo>
                      <a:lnTo>
                        <a:pt x="25944" y="74866"/>
                      </a:lnTo>
                      <a:cubicBezTo>
                        <a:pt x="33356" y="79314"/>
                        <a:pt x="45587" y="79314"/>
                        <a:pt x="53370" y="74866"/>
                      </a:cubicBezTo>
                      <a:lnTo>
                        <a:pt x="128236" y="31503"/>
                      </a:lnTo>
                      <a:cubicBezTo>
                        <a:pt x="135648" y="26685"/>
                        <a:pt x="135648" y="19643"/>
                        <a:pt x="127865" y="15196"/>
                      </a:cubicBezTo>
                      <a:lnTo>
                        <a:pt x="127865" y="15196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67" name="任意多边形: 形状 1266">
                  <a:extLst>
                    <a:ext uri="{FF2B5EF4-FFF2-40B4-BE49-F238E27FC236}">
                      <a16:creationId xmlns:a16="http://schemas.microsoft.com/office/drawing/2014/main" id="{7217B8F9-4257-4EC4-821E-A29B9E515A91}"/>
                    </a:ext>
                  </a:extLst>
                </p:cNvPr>
                <p:cNvSpPr/>
                <p:nvPr/>
              </p:nvSpPr>
              <p:spPr>
                <a:xfrm>
                  <a:off x="8640240" y="4103184"/>
                  <a:ext cx="134073" cy="77830"/>
                </a:xfrm>
                <a:custGeom>
                  <a:avLst/>
                  <a:gdLst>
                    <a:gd name="connsiteX0" fmla="*/ 128236 w 134073"/>
                    <a:gd name="connsiteY0" fmla="*/ 15196 h 77830"/>
                    <a:gd name="connsiteX1" fmla="*/ 107852 w 134073"/>
                    <a:gd name="connsiteY1" fmla="*/ 3336 h 77830"/>
                    <a:gd name="connsiteX2" fmla="*/ 80425 w 134073"/>
                    <a:gd name="connsiteY2" fmla="*/ 3336 h 77830"/>
                    <a:gd name="connsiteX3" fmla="*/ 5559 w 134073"/>
                    <a:gd name="connsiteY3" fmla="*/ 46699 h 77830"/>
                    <a:gd name="connsiteX4" fmla="*/ 5559 w 134073"/>
                    <a:gd name="connsiteY4" fmla="*/ 62635 h 77830"/>
                    <a:gd name="connsiteX5" fmla="*/ 25944 w 134073"/>
                    <a:gd name="connsiteY5" fmla="*/ 74495 h 77830"/>
                    <a:gd name="connsiteX6" fmla="*/ 53370 w 134073"/>
                    <a:gd name="connsiteY6" fmla="*/ 74495 h 77830"/>
                    <a:gd name="connsiteX7" fmla="*/ 128236 w 134073"/>
                    <a:gd name="connsiteY7" fmla="*/ 31132 h 77830"/>
                    <a:gd name="connsiteX8" fmla="*/ 128236 w 134073"/>
                    <a:gd name="connsiteY8" fmla="*/ 15196 h 77830"/>
                    <a:gd name="connsiteX9" fmla="*/ 128236 w 134073"/>
                    <a:gd name="connsiteY9" fmla="*/ 15196 h 778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4073" h="77830">
                      <a:moveTo>
                        <a:pt x="128236" y="15196"/>
                      </a:moveTo>
                      <a:lnTo>
                        <a:pt x="107852" y="3336"/>
                      </a:lnTo>
                      <a:cubicBezTo>
                        <a:pt x="100439" y="-1112"/>
                        <a:pt x="88208" y="-1112"/>
                        <a:pt x="80425" y="3336"/>
                      </a:cubicBezTo>
                      <a:lnTo>
                        <a:pt x="5559" y="46699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25944" y="74495"/>
                      </a:lnTo>
                      <a:cubicBezTo>
                        <a:pt x="33356" y="78943"/>
                        <a:pt x="45587" y="78943"/>
                        <a:pt x="53370" y="74495"/>
                      </a:cubicBezTo>
                      <a:lnTo>
                        <a:pt x="128236" y="31132"/>
                      </a:lnTo>
                      <a:cubicBezTo>
                        <a:pt x="136019" y="26685"/>
                        <a:pt x="136019" y="19643"/>
                        <a:pt x="128236" y="15196"/>
                      </a:cubicBezTo>
                      <a:lnTo>
                        <a:pt x="128236" y="15196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68" name="任意多边形: 形状 1267">
                  <a:extLst>
                    <a:ext uri="{FF2B5EF4-FFF2-40B4-BE49-F238E27FC236}">
                      <a16:creationId xmlns:a16="http://schemas.microsoft.com/office/drawing/2014/main" id="{D0A8FDBD-F109-4FFB-9BF7-FA9178018321}"/>
                    </a:ext>
                  </a:extLst>
                </p:cNvPr>
                <p:cNvSpPr/>
                <p:nvPr/>
              </p:nvSpPr>
              <p:spPr>
                <a:xfrm>
                  <a:off x="8757358" y="4035360"/>
                  <a:ext cx="134073" cy="77831"/>
                </a:xfrm>
                <a:custGeom>
                  <a:avLst/>
                  <a:gdLst>
                    <a:gd name="connsiteX0" fmla="*/ 128236 w 134073"/>
                    <a:gd name="connsiteY0" fmla="*/ 15196 h 77831"/>
                    <a:gd name="connsiteX1" fmla="*/ 107852 w 134073"/>
                    <a:gd name="connsiteY1" fmla="*/ 3336 h 77831"/>
                    <a:gd name="connsiteX2" fmla="*/ 80425 w 134073"/>
                    <a:gd name="connsiteY2" fmla="*/ 3336 h 77831"/>
                    <a:gd name="connsiteX3" fmla="*/ 5559 w 134073"/>
                    <a:gd name="connsiteY3" fmla="*/ 46699 h 77831"/>
                    <a:gd name="connsiteX4" fmla="*/ 5559 w 134073"/>
                    <a:gd name="connsiteY4" fmla="*/ 62635 h 77831"/>
                    <a:gd name="connsiteX5" fmla="*/ 25944 w 134073"/>
                    <a:gd name="connsiteY5" fmla="*/ 74495 h 77831"/>
                    <a:gd name="connsiteX6" fmla="*/ 53370 w 134073"/>
                    <a:gd name="connsiteY6" fmla="*/ 74495 h 77831"/>
                    <a:gd name="connsiteX7" fmla="*/ 128236 w 134073"/>
                    <a:gd name="connsiteY7" fmla="*/ 31132 h 77831"/>
                    <a:gd name="connsiteX8" fmla="*/ 128236 w 134073"/>
                    <a:gd name="connsiteY8" fmla="*/ 15196 h 77831"/>
                    <a:gd name="connsiteX9" fmla="*/ 128236 w 134073"/>
                    <a:gd name="connsiteY9" fmla="*/ 15196 h 778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4073" h="77831">
                      <a:moveTo>
                        <a:pt x="128236" y="15196"/>
                      </a:moveTo>
                      <a:lnTo>
                        <a:pt x="107852" y="3336"/>
                      </a:lnTo>
                      <a:cubicBezTo>
                        <a:pt x="100439" y="-1112"/>
                        <a:pt x="88208" y="-1112"/>
                        <a:pt x="80425" y="3336"/>
                      </a:cubicBezTo>
                      <a:lnTo>
                        <a:pt x="5559" y="46699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25944" y="74495"/>
                      </a:lnTo>
                      <a:cubicBezTo>
                        <a:pt x="33356" y="78943"/>
                        <a:pt x="45587" y="78943"/>
                        <a:pt x="53370" y="74495"/>
                      </a:cubicBezTo>
                      <a:lnTo>
                        <a:pt x="128236" y="31132"/>
                      </a:lnTo>
                      <a:cubicBezTo>
                        <a:pt x="136019" y="26685"/>
                        <a:pt x="136019" y="19643"/>
                        <a:pt x="128236" y="15196"/>
                      </a:cubicBezTo>
                      <a:lnTo>
                        <a:pt x="128236" y="15196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69" name="任意多边形: 形状 1268">
                  <a:extLst>
                    <a:ext uri="{FF2B5EF4-FFF2-40B4-BE49-F238E27FC236}">
                      <a16:creationId xmlns:a16="http://schemas.microsoft.com/office/drawing/2014/main" id="{3EE51E65-0FDD-49B1-8EAB-245E49410A1D}"/>
                    </a:ext>
                  </a:extLst>
                </p:cNvPr>
                <p:cNvSpPr/>
                <p:nvPr/>
              </p:nvSpPr>
              <p:spPr>
                <a:xfrm>
                  <a:off x="8874475" y="3967166"/>
                  <a:ext cx="134073" cy="77830"/>
                </a:xfrm>
                <a:custGeom>
                  <a:avLst/>
                  <a:gdLst>
                    <a:gd name="connsiteX0" fmla="*/ 128236 w 134073"/>
                    <a:gd name="connsiteY0" fmla="*/ 15195 h 77830"/>
                    <a:gd name="connsiteX1" fmla="*/ 107852 w 134073"/>
                    <a:gd name="connsiteY1" fmla="*/ 3335 h 77830"/>
                    <a:gd name="connsiteX2" fmla="*/ 80425 w 134073"/>
                    <a:gd name="connsiteY2" fmla="*/ 3335 h 77830"/>
                    <a:gd name="connsiteX3" fmla="*/ 5559 w 134073"/>
                    <a:gd name="connsiteY3" fmla="*/ 46699 h 77830"/>
                    <a:gd name="connsiteX4" fmla="*/ 5559 w 134073"/>
                    <a:gd name="connsiteY4" fmla="*/ 62635 h 77830"/>
                    <a:gd name="connsiteX5" fmla="*/ 25944 w 134073"/>
                    <a:gd name="connsiteY5" fmla="*/ 74495 h 77830"/>
                    <a:gd name="connsiteX6" fmla="*/ 53370 w 134073"/>
                    <a:gd name="connsiteY6" fmla="*/ 74495 h 77830"/>
                    <a:gd name="connsiteX7" fmla="*/ 128236 w 134073"/>
                    <a:gd name="connsiteY7" fmla="*/ 31132 h 77830"/>
                    <a:gd name="connsiteX8" fmla="*/ 128236 w 134073"/>
                    <a:gd name="connsiteY8" fmla="*/ 15195 h 77830"/>
                    <a:gd name="connsiteX9" fmla="*/ 128236 w 134073"/>
                    <a:gd name="connsiteY9" fmla="*/ 15195 h 778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4073" h="77830">
                      <a:moveTo>
                        <a:pt x="128236" y="15195"/>
                      </a:moveTo>
                      <a:lnTo>
                        <a:pt x="107852" y="3335"/>
                      </a:lnTo>
                      <a:cubicBezTo>
                        <a:pt x="100439" y="-1112"/>
                        <a:pt x="88209" y="-1112"/>
                        <a:pt x="80425" y="3335"/>
                      </a:cubicBezTo>
                      <a:lnTo>
                        <a:pt x="5559" y="46699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25944" y="74495"/>
                      </a:lnTo>
                      <a:cubicBezTo>
                        <a:pt x="33356" y="78943"/>
                        <a:pt x="45587" y="78943"/>
                        <a:pt x="53370" y="74495"/>
                      </a:cubicBezTo>
                      <a:lnTo>
                        <a:pt x="128236" y="31132"/>
                      </a:lnTo>
                      <a:cubicBezTo>
                        <a:pt x="136019" y="26685"/>
                        <a:pt x="136019" y="19643"/>
                        <a:pt x="128236" y="15195"/>
                      </a:cubicBezTo>
                      <a:lnTo>
                        <a:pt x="128236" y="15195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70" name="任意多边形: 形状 1269">
                  <a:extLst>
                    <a:ext uri="{FF2B5EF4-FFF2-40B4-BE49-F238E27FC236}">
                      <a16:creationId xmlns:a16="http://schemas.microsoft.com/office/drawing/2014/main" id="{BFA288FB-FBED-4DE4-A82E-9A2470FB9D13}"/>
                    </a:ext>
                  </a:extLst>
                </p:cNvPr>
                <p:cNvSpPr/>
                <p:nvPr/>
              </p:nvSpPr>
              <p:spPr>
                <a:xfrm>
                  <a:off x="8991592" y="3898971"/>
                  <a:ext cx="134073" cy="77831"/>
                </a:xfrm>
                <a:custGeom>
                  <a:avLst/>
                  <a:gdLst>
                    <a:gd name="connsiteX0" fmla="*/ 128236 w 134073"/>
                    <a:gd name="connsiteY0" fmla="*/ 15196 h 77831"/>
                    <a:gd name="connsiteX1" fmla="*/ 107852 w 134073"/>
                    <a:gd name="connsiteY1" fmla="*/ 3336 h 77831"/>
                    <a:gd name="connsiteX2" fmla="*/ 80425 w 134073"/>
                    <a:gd name="connsiteY2" fmla="*/ 3336 h 77831"/>
                    <a:gd name="connsiteX3" fmla="*/ 5559 w 134073"/>
                    <a:gd name="connsiteY3" fmla="*/ 46699 h 77831"/>
                    <a:gd name="connsiteX4" fmla="*/ 5559 w 134073"/>
                    <a:gd name="connsiteY4" fmla="*/ 62635 h 77831"/>
                    <a:gd name="connsiteX5" fmla="*/ 25944 w 134073"/>
                    <a:gd name="connsiteY5" fmla="*/ 74495 h 77831"/>
                    <a:gd name="connsiteX6" fmla="*/ 53370 w 134073"/>
                    <a:gd name="connsiteY6" fmla="*/ 74495 h 77831"/>
                    <a:gd name="connsiteX7" fmla="*/ 128236 w 134073"/>
                    <a:gd name="connsiteY7" fmla="*/ 31132 h 77831"/>
                    <a:gd name="connsiteX8" fmla="*/ 128236 w 134073"/>
                    <a:gd name="connsiteY8" fmla="*/ 15196 h 77831"/>
                    <a:gd name="connsiteX9" fmla="*/ 128236 w 134073"/>
                    <a:gd name="connsiteY9" fmla="*/ 15196 h 778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4073" h="77831">
                      <a:moveTo>
                        <a:pt x="128236" y="15196"/>
                      </a:moveTo>
                      <a:lnTo>
                        <a:pt x="107852" y="3336"/>
                      </a:lnTo>
                      <a:cubicBezTo>
                        <a:pt x="100439" y="-1112"/>
                        <a:pt x="88209" y="-1112"/>
                        <a:pt x="80425" y="3336"/>
                      </a:cubicBezTo>
                      <a:lnTo>
                        <a:pt x="5559" y="46699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25944" y="74495"/>
                      </a:lnTo>
                      <a:cubicBezTo>
                        <a:pt x="33356" y="78943"/>
                        <a:pt x="45587" y="78943"/>
                        <a:pt x="53370" y="74495"/>
                      </a:cubicBezTo>
                      <a:lnTo>
                        <a:pt x="128236" y="31132"/>
                      </a:lnTo>
                      <a:cubicBezTo>
                        <a:pt x="136019" y="26685"/>
                        <a:pt x="136019" y="19643"/>
                        <a:pt x="128236" y="15196"/>
                      </a:cubicBezTo>
                      <a:lnTo>
                        <a:pt x="128236" y="15196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71" name="任意多边形: 形状 1270">
                  <a:extLst>
                    <a:ext uri="{FF2B5EF4-FFF2-40B4-BE49-F238E27FC236}">
                      <a16:creationId xmlns:a16="http://schemas.microsoft.com/office/drawing/2014/main" id="{2E74CD94-5D1A-433C-8EBA-0F0ACA40030B}"/>
                    </a:ext>
                  </a:extLst>
                </p:cNvPr>
                <p:cNvSpPr/>
                <p:nvPr/>
              </p:nvSpPr>
              <p:spPr>
                <a:xfrm>
                  <a:off x="9108709" y="3831147"/>
                  <a:ext cx="134072" cy="77831"/>
                </a:xfrm>
                <a:custGeom>
                  <a:avLst/>
                  <a:gdLst>
                    <a:gd name="connsiteX0" fmla="*/ 128236 w 134072"/>
                    <a:gd name="connsiteY0" fmla="*/ 15196 h 77831"/>
                    <a:gd name="connsiteX1" fmla="*/ 107852 w 134072"/>
                    <a:gd name="connsiteY1" fmla="*/ 3336 h 77831"/>
                    <a:gd name="connsiteX2" fmla="*/ 80425 w 134072"/>
                    <a:gd name="connsiteY2" fmla="*/ 3336 h 77831"/>
                    <a:gd name="connsiteX3" fmla="*/ 5559 w 134072"/>
                    <a:gd name="connsiteY3" fmla="*/ 46699 h 77831"/>
                    <a:gd name="connsiteX4" fmla="*/ 5559 w 134072"/>
                    <a:gd name="connsiteY4" fmla="*/ 62635 h 77831"/>
                    <a:gd name="connsiteX5" fmla="*/ 25944 w 134072"/>
                    <a:gd name="connsiteY5" fmla="*/ 74495 h 77831"/>
                    <a:gd name="connsiteX6" fmla="*/ 53370 w 134072"/>
                    <a:gd name="connsiteY6" fmla="*/ 74495 h 77831"/>
                    <a:gd name="connsiteX7" fmla="*/ 128236 w 134072"/>
                    <a:gd name="connsiteY7" fmla="*/ 31132 h 77831"/>
                    <a:gd name="connsiteX8" fmla="*/ 128236 w 134072"/>
                    <a:gd name="connsiteY8" fmla="*/ 15196 h 77831"/>
                    <a:gd name="connsiteX9" fmla="*/ 128236 w 134072"/>
                    <a:gd name="connsiteY9" fmla="*/ 15196 h 778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4072" h="77831">
                      <a:moveTo>
                        <a:pt x="128236" y="15196"/>
                      </a:moveTo>
                      <a:lnTo>
                        <a:pt x="107852" y="3336"/>
                      </a:lnTo>
                      <a:cubicBezTo>
                        <a:pt x="100439" y="-1112"/>
                        <a:pt x="88209" y="-1112"/>
                        <a:pt x="80425" y="3336"/>
                      </a:cubicBezTo>
                      <a:lnTo>
                        <a:pt x="5559" y="46699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25944" y="74495"/>
                      </a:lnTo>
                      <a:cubicBezTo>
                        <a:pt x="33356" y="78943"/>
                        <a:pt x="45587" y="78943"/>
                        <a:pt x="53370" y="74495"/>
                      </a:cubicBezTo>
                      <a:lnTo>
                        <a:pt x="128236" y="31132"/>
                      </a:lnTo>
                      <a:cubicBezTo>
                        <a:pt x="136019" y="26685"/>
                        <a:pt x="136019" y="19643"/>
                        <a:pt x="128236" y="15196"/>
                      </a:cubicBezTo>
                      <a:lnTo>
                        <a:pt x="128236" y="15196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72" name="任意多边形: 形状 1271">
                  <a:extLst>
                    <a:ext uri="{FF2B5EF4-FFF2-40B4-BE49-F238E27FC236}">
                      <a16:creationId xmlns:a16="http://schemas.microsoft.com/office/drawing/2014/main" id="{D9BB638B-B0D1-41A4-BE4C-A55A656F89A7}"/>
                    </a:ext>
                  </a:extLst>
                </p:cNvPr>
                <p:cNvSpPr/>
                <p:nvPr/>
              </p:nvSpPr>
              <p:spPr>
                <a:xfrm>
                  <a:off x="7568396" y="4715825"/>
                  <a:ext cx="151910" cy="88578"/>
                </a:xfrm>
                <a:custGeom>
                  <a:avLst/>
                  <a:gdLst>
                    <a:gd name="connsiteX0" fmla="*/ 146026 w 151910"/>
                    <a:gd name="connsiteY0" fmla="*/ 15196 h 88578"/>
                    <a:gd name="connsiteX1" fmla="*/ 125642 w 151910"/>
                    <a:gd name="connsiteY1" fmla="*/ 3336 h 88578"/>
                    <a:gd name="connsiteX2" fmla="*/ 98215 w 151910"/>
                    <a:gd name="connsiteY2" fmla="*/ 3336 h 88578"/>
                    <a:gd name="connsiteX3" fmla="*/ 5559 w 151910"/>
                    <a:gd name="connsiteY3" fmla="*/ 57447 h 88578"/>
                    <a:gd name="connsiteX4" fmla="*/ 5559 w 151910"/>
                    <a:gd name="connsiteY4" fmla="*/ 73384 h 88578"/>
                    <a:gd name="connsiteX5" fmla="*/ 25944 w 151910"/>
                    <a:gd name="connsiteY5" fmla="*/ 85243 h 88578"/>
                    <a:gd name="connsiteX6" fmla="*/ 53370 w 151910"/>
                    <a:gd name="connsiteY6" fmla="*/ 85243 h 88578"/>
                    <a:gd name="connsiteX7" fmla="*/ 146397 w 151910"/>
                    <a:gd name="connsiteY7" fmla="*/ 31132 h 88578"/>
                    <a:gd name="connsiteX8" fmla="*/ 146026 w 151910"/>
                    <a:gd name="connsiteY8" fmla="*/ 15196 h 88578"/>
                    <a:gd name="connsiteX9" fmla="*/ 146026 w 151910"/>
                    <a:gd name="connsiteY9" fmla="*/ 15196 h 885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1910" h="88578">
                      <a:moveTo>
                        <a:pt x="146026" y="15196"/>
                      </a:moveTo>
                      <a:lnTo>
                        <a:pt x="125642" y="3336"/>
                      </a:lnTo>
                      <a:cubicBezTo>
                        <a:pt x="118229" y="-1112"/>
                        <a:pt x="105998" y="-1112"/>
                        <a:pt x="98215" y="3336"/>
                      </a:cubicBezTo>
                      <a:lnTo>
                        <a:pt x="5559" y="57447"/>
                      </a:lnTo>
                      <a:cubicBezTo>
                        <a:pt x="-1853" y="61894"/>
                        <a:pt x="-1853" y="68936"/>
                        <a:pt x="5559" y="73384"/>
                      </a:cubicBezTo>
                      <a:lnTo>
                        <a:pt x="25944" y="85243"/>
                      </a:lnTo>
                      <a:cubicBezTo>
                        <a:pt x="33356" y="89691"/>
                        <a:pt x="45587" y="89691"/>
                        <a:pt x="53370" y="85243"/>
                      </a:cubicBezTo>
                      <a:lnTo>
                        <a:pt x="146397" y="31132"/>
                      </a:lnTo>
                      <a:cubicBezTo>
                        <a:pt x="153809" y="26685"/>
                        <a:pt x="153809" y="19643"/>
                        <a:pt x="146026" y="15196"/>
                      </a:cubicBezTo>
                      <a:lnTo>
                        <a:pt x="146026" y="15196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73" name="任意多边形: 形状 1272">
                  <a:extLst>
                    <a:ext uri="{FF2B5EF4-FFF2-40B4-BE49-F238E27FC236}">
                      <a16:creationId xmlns:a16="http://schemas.microsoft.com/office/drawing/2014/main" id="{516F0838-6E35-477C-9FE5-3161A5A5BACE}"/>
                    </a:ext>
                  </a:extLst>
                </p:cNvPr>
                <p:cNvSpPr/>
                <p:nvPr/>
              </p:nvSpPr>
              <p:spPr>
                <a:xfrm>
                  <a:off x="7750373" y="4792915"/>
                  <a:ext cx="254525" cy="147878"/>
                </a:xfrm>
                <a:custGeom>
                  <a:avLst/>
                  <a:gdLst>
                    <a:gd name="connsiteX0" fmla="*/ 248689 w 254525"/>
                    <a:gd name="connsiteY0" fmla="*/ 46699 h 147878"/>
                    <a:gd name="connsiteX1" fmla="*/ 173452 w 254525"/>
                    <a:gd name="connsiteY1" fmla="*/ 3335 h 147878"/>
                    <a:gd name="connsiteX2" fmla="*/ 146396 w 254525"/>
                    <a:gd name="connsiteY2" fmla="*/ 3335 h 147878"/>
                    <a:gd name="connsiteX3" fmla="*/ 5559 w 254525"/>
                    <a:gd name="connsiteY3" fmla="*/ 85244 h 147878"/>
                    <a:gd name="connsiteX4" fmla="*/ 5559 w 254525"/>
                    <a:gd name="connsiteY4" fmla="*/ 101180 h 147878"/>
                    <a:gd name="connsiteX5" fmla="*/ 80796 w 254525"/>
                    <a:gd name="connsiteY5" fmla="*/ 144543 h 147878"/>
                    <a:gd name="connsiteX6" fmla="*/ 107852 w 254525"/>
                    <a:gd name="connsiteY6" fmla="*/ 144543 h 147878"/>
                    <a:gd name="connsiteX7" fmla="*/ 248689 w 254525"/>
                    <a:gd name="connsiteY7" fmla="*/ 62635 h 147878"/>
                    <a:gd name="connsiteX8" fmla="*/ 248689 w 254525"/>
                    <a:gd name="connsiteY8" fmla="*/ 46699 h 147878"/>
                    <a:gd name="connsiteX9" fmla="*/ 248689 w 254525"/>
                    <a:gd name="connsiteY9" fmla="*/ 46699 h 1478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54525" h="147878">
                      <a:moveTo>
                        <a:pt x="248689" y="46699"/>
                      </a:moveTo>
                      <a:lnTo>
                        <a:pt x="173452" y="3335"/>
                      </a:lnTo>
                      <a:cubicBezTo>
                        <a:pt x="166040" y="-1112"/>
                        <a:pt x="153809" y="-1112"/>
                        <a:pt x="146396" y="3335"/>
                      </a:cubicBezTo>
                      <a:lnTo>
                        <a:pt x="5559" y="85244"/>
                      </a:lnTo>
                      <a:cubicBezTo>
                        <a:pt x="-1853" y="89691"/>
                        <a:pt x="-1853" y="96733"/>
                        <a:pt x="5559" y="101180"/>
                      </a:cubicBezTo>
                      <a:lnTo>
                        <a:pt x="80796" y="144543"/>
                      </a:lnTo>
                      <a:cubicBezTo>
                        <a:pt x="88209" y="148991"/>
                        <a:pt x="100439" y="148991"/>
                        <a:pt x="107852" y="144543"/>
                      </a:cubicBezTo>
                      <a:lnTo>
                        <a:pt x="248689" y="62635"/>
                      </a:lnTo>
                      <a:cubicBezTo>
                        <a:pt x="256472" y="58188"/>
                        <a:pt x="256472" y="51146"/>
                        <a:pt x="248689" y="46699"/>
                      </a:cubicBezTo>
                      <a:lnTo>
                        <a:pt x="248689" y="4669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74" name="任意多边形: 形状 1273">
                  <a:extLst>
                    <a:ext uri="{FF2B5EF4-FFF2-40B4-BE49-F238E27FC236}">
                      <a16:creationId xmlns:a16="http://schemas.microsoft.com/office/drawing/2014/main" id="{C36A5851-0578-4CFE-8EAD-25F6F4FD3A8B}"/>
                    </a:ext>
                  </a:extLst>
                </p:cNvPr>
                <p:cNvSpPr/>
                <p:nvPr/>
              </p:nvSpPr>
              <p:spPr>
                <a:xfrm>
                  <a:off x="7868602" y="4827383"/>
                  <a:ext cx="313409" cy="181976"/>
                </a:xfrm>
                <a:custGeom>
                  <a:avLst/>
                  <a:gdLst>
                    <a:gd name="connsiteX0" fmla="*/ 307618 w 313409"/>
                    <a:gd name="connsiteY0" fmla="*/ 46699 h 181976"/>
                    <a:gd name="connsiteX1" fmla="*/ 232381 w 313409"/>
                    <a:gd name="connsiteY1" fmla="*/ 3335 h 181976"/>
                    <a:gd name="connsiteX2" fmla="*/ 204955 w 313409"/>
                    <a:gd name="connsiteY2" fmla="*/ 3335 h 181976"/>
                    <a:gd name="connsiteX3" fmla="*/ 5559 w 313409"/>
                    <a:gd name="connsiteY3" fmla="*/ 119341 h 181976"/>
                    <a:gd name="connsiteX4" fmla="*/ 5559 w 313409"/>
                    <a:gd name="connsiteY4" fmla="*/ 135278 h 181976"/>
                    <a:gd name="connsiteX5" fmla="*/ 80796 w 313409"/>
                    <a:gd name="connsiteY5" fmla="*/ 178641 h 181976"/>
                    <a:gd name="connsiteX6" fmla="*/ 107852 w 313409"/>
                    <a:gd name="connsiteY6" fmla="*/ 178641 h 181976"/>
                    <a:gd name="connsiteX7" fmla="*/ 307247 w 313409"/>
                    <a:gd name="connsiteY7" fmla="*/ 62635 h 181976"/>
                    <a:gd name="connsiteX8" fmla="*/ 307618 w 313409"/>
                    <a:gd name="connsiteY8" fmla="*/ 46699 h 181976"/>
                    <a:gd name="connsiteX9" fmla="*/ 307618 w 313409"/>
                    <a:gd name="connsiteY9" fmla="*/ 46699 h 1819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13409" h="181976">
                      <a:moveTo>
                        <a:pt x="307618" y="46699"/>
                      </a:moveTo>
                      <a:lnTo>
                        <a:pt x="232381" y="3335"/>
                      </a:lnTo>
                      <a:cubicBezTo>
                        <a:pt x="224969" y="-1112"/>
                        <a:pt x="212738" y="-1112"/>
                        <a:pt x="204955" y="3335"/>
                      </a:cubicBezTo>
                      <a:lnTo>
                        <a:pt x="5559" y="119341"/>
                      </a:lnTo>
                      <a:cubicBezTo>
                        <a:pt x="-1853" y="123788"/>
                        <a:pt x="-1853" y="130830"/>
                        <a:pt x="5559" y="135278"/>
                      </a:cubicBezTo>
                      <a:lnTo>
                        <a:pt x="80796" y="178641"/>
                      </a:lnTo>
                      <a:cubicBezTo>
                        <a:pt x="88208" y="183088"/>
                        <a:pt x="100439" y="183088"/>
                        <a:pt x="107852" y="178641"/>
                      </a:cubicBezTo>
                      <a:lnTo>
                        <a:pt x="307247" y="62635"/>
                      </a:lnTo>
                      <a:cubicBezTo>
                        <a:pt x="315401" y="58188"/>
                        <a:pt x="315401" y="51146"/>
                        <a:pt x="307618" y="46699"/>
                      </a:cubicBezTo>
                      <a:lnTo>
                        <a:pt x="307618" y="4669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75" name="任意多边形: 形状 1274">
                  <a:extLst>
                    <a:ext uri="{FF2B5EF4-FFF2-40B4-BE49-F238E27FC236}">
                      <a16:creationId xmlns:a16="http://schemas.microsoft.com/office/drawing/2014/main" id="{FBA593C4-5453-4D4E-B5CD-E80A7D6FEFA1}"/>
                    </a:ext>
                  </a:extLst>
                </p:cNvPr>
                <p:cNvSpPr/>
                <p:nvPr/>
              </p:nvSpPr>
              <p:spPr>
                <a:xfrm>
                  <a:off x="7988684" y="4896319"/>
                  <a:ext cx="312806" cy="181976"/>
                </a:xfrm>
                <a:custGeom>
                  <a:avLst/>
                  <a:gdLst>
                    <a:gd name="connsiteX0" fmla="*/ 307247 w 312806"/>
                    <a:gd name="connsiteY0" fmla="*/ 46699 h 181976"/>
                    <a:gd name="connsiteX1" fmla="*/ 232011 w 312806"/>
                    <a:gd name="connsiteY1" fmla="*/ 3335 h 181976"/>
                    <a:gd name="connsiteX2" fmla="*/ 204955 w 312806"/>
                    <a:gd name="connsiteY2" fmla="*/ 3335 h 181976"/>
                    <a:gd name="connsiteX3" fmla="*/ 5559 w 312806"/>
                    <a:gd name="connsiteY3" fmla="*/ 119341 h 181976"/>
                    <a:gd name="connsiteX4" fmla="*/ 5559 w 312806"/>
                    <a:gd name="connsiteY4" fmla="*/ 135278 h 181976"/>
                    <a:gd name="connsiteX5" fmla="*/ 80796 w 312806"/>
                    <a:gd name="connsiteY5" fmla="*/ 178641 h 181976"/>
                    <a:gd name="connsiteX6" fmla="*/ 107852 w 312806"/>
                    <a:gd name="connsiteY6" fmla="*/ 178641 h 181976"/>
                    <a:gd name="connsiteX7" fmla="*/ 307247 w 312806"/>
                    <a:gd name="connsiteY7" fmla="*/ 62635 h 181976"/>
                    <a:gd name="connsiteX8" fmla="*/ 307247 w 312806"/>
                    <a:gd name="connsiteY8" fmla="*/ 46699 h 181976"/>
                    <a:gd name="connsiteX9" fmla="*/ 307247 w 312806"/>
                    <a:gd name="connsiteY9" fmla="*/ 46699 h 1819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12806" h="181976">
                      <a:moveTo>
                        <a:pt x="307247" y="46699"/>
                      </a:moveTo>
                      <a:lnTo>
                        <a:pt x="232011" y="3335"/>
                      </a:lnTo>
                      <a:cubicBezTo>
                        <a:pt x="224598" y="-1112"/>
                        <a:pt x="212367" y="-1112"/>
                        <a:pt x="204955" y="3335"/>
                      </a:cubicBezTo>
                      <a:lnTo>
                        <a:pt x="5559" y="119341"/>
                      </a:lnTo>
                      <a:cubicBezTo>
                        <a:pt x="-1853" y="123788"/>
                        <a:pt x="-1853" y="130830"/>
                        <a:pt x="5559" y="135278"/>
                      </a:cubicBezTo>
                      <a:lnTo>
                        <a:pt x="80796" y="178641"/>
                      </a:lnTo>
                      <a:cubicBezTo>
                        <a:pt x="88208" y="183088"/>
                        <a:pt x="100439" y="183088"/>
                        <a:pt x="107852" y="178641"/>
                      </a:cubicBezTo>
                      <a:lnTo>
                        <a:pt x="307247" y="62635"/>
                      </a:lnTo>
                      <a:cubicBezTo>
                        <a:pt x="314660" y="58188"/>
                        <a:pt x="314660" y="51146"/>
                        <a:pt x="307247" y="46699"/>
                      </a:cubicBezTo>
                      <a:lnTo>
                        <a:pt x="307247" y="4669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76" name="任意多边形: 形状 1275">
                  <a:extLst>
                    <a:ext uri="{FF2B5EF4-FFF2-40B4-BE49-F238E27FC236}">
                      <a16:creationId xmlns:a16="http://schemas.microsoft.com/office/drawing/2014/main" id="{B2DBB43A-8DA8-4BED-AAF1-1FC14F413A1A}"/>
                    </a:ext>
                  </a:extLst>
                </p:cNvPr>
                <p:cNvSpPr/>
                <p:nvPr/>
              </p:nvSpPr>
              <p:spPr>
                <a:xfrm>
                  <a:off x="9221379" y="3936033"/>
                  <a:ext cx="257816" cy="149361"/>
                </a:xfrm>
                <a:custGeom>
                  <a:avLst/>
                  <a:gdLst>
                    <a:gd name="connsiteX0" fmla="*/ 252024 w 257816"/>
                    <a:gd name="connsiteY0" fmla="*/ 46699 h 149361"/>
                    <a:gd name="connsiteX1" fmla="*/ 176788 w 257816"/>
                    <a:gd name="connsiteY1" fmla="*/ 3336 h 149361"/>
                    <a:gd name="connsiteX2" fmla="*/ 149361 w 257816"/>
                    <a:gd name="connsiteY2" fmla="*/ 3336 h 149361"/>
                    <a:gd name="connsiteX3" fmla="*/ 5559 w 257816"/>
                    <a:gd name="connsiteY3" fmla="*/ 86726 h 149361"/>
                    <a:gd name="connsiteX4" fmla="*/ 5559 w 257816"/>
                    <a:gd name="connsiteY4" fmla="*/ 102663 h 149361"/>
                    <a:gd name="connsiteX5" fmla="*/ 80796 w 257816"/>
                    <a:gd name="connsiteY5" fmla="*/ 146026 h 149361"/>
                    <a:gd name="connsiteX6" fmla="*/ 107852 w 257816"/>
                    <a:gd name="connsiteY6" fmla="*/ 146026 h 149361"/>
                    <a:gd name="connsiteX7" fmla="*/ 251654 w 257816"/>
                    <a:gd name="connsiteY7" fmla="*/ 62635 h 149361"/>
                    <a:gd name="connsiteX8" fmla="*/ 252024 w 257816"/>
                    <a:gd name="connsiteY8" fmla="*/ 46699 h 149361"/>
                    <a:gd name="connsiteX9" fmla="*/ 252024 w 257816"/>
                    <a:gd name="connsiteY9" fmla="*/ 46699 h 1493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57816" h="149361">
                      <a:moveTo>
                        <a:pt x="252024" y="46699"/>
                      </a:moveTo>
                      <a:lnTo>
                        <a:pt x="176788" y="3336"/>
                      </a:lnTo>
                      <a:cubicBezTo>
                        <a:pt x="169375" y="-1112"/>
                        <a:pt x="157145" y="-1112"/>
                        <a:pt x="149361" y="3336"/>
                      </a:cubicBezTo>
                      <a:lnTo>
                        <a:pt x="5559" y="86726"/>
                      </a:lnTo>
                      <a:cubicBezTo>
                        <a:pt x="-1853" y="91173"/>
                        <a:pt x="-1853" y="98215"/>
                        <a:pt x="5559" y="102663"/>
                      </a:cubicBezTo>
                      <a:lnTo>
                        <a:pt x="80796" y="146026"/>
                      </a:lnTo>
                      <a:cubicBezTo>
                        <a:pt x="88208" y="150473"/>
                        <a:pt x="100439" y="150473"/>
                        <a:pt x="107852" y="146026"/>
                      </a:cubicBezTo>
                      <a:lnTo>
                        <a:pt x="251654" y="62635"/>
                      </a:lnTo>
                      <a:cubicBezTo>
                        <a:pt x="259808" y="58188"/>
                        <a:pt x="259808" y="51146"/>
                        <a:pt x="252024" y="46699"/>
                      </a:cubicBezTo>
                      <a:lnTo>
                        <a:pt x="252024" y="4669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77" name="任意多边形: 形状 1276">
                  <a:extLst>
                    <a:ext uri="{FF2B5EF4-FFF2-40B4-BE49-F238E27FC236}">
                      <a16:creationId xmlns:a16="http://schemas.microsoft.com/office/drawing/2014/main" id="{45724515-96CD-49BF-9520-09282622B689}"/>
                    </a:ext>
                  </a:extLst>
                </p:cNvPr>
                <p:cNvSpPr/>
                <p:nvPr/>
              </p:nvSpPr>
              <p:spPr>
                <a:xfrm>
                  <a:off x="9281790" y="4004598"/>
                  <a:ext cx="316096" cy="183458"/>
                </a:xfrm>
                <a:custGeom>
                  <a:avLst/>
                  <a:gdLst>
                    <a:gd name="connsiteX0" fmla="*/ 310583 w 316096"/>
                    <a:gd name="connsiteY0" fmla="*/ 46699 h 183458"/>
                    <a:gd name="connsiteX1" fmla="*/ 235346 w 316096"/>
                    <a:gd name="connsiteY1" fmla="*/ 3336 h 183458"/>
                    <a:gd name="connsiteX2" fmla="*/ 207920 w 316096"/>
                    <a:gd name="connsiteY2" fmla="*/ 3336 h 183458"/>
                    <a:gd name="connsiteX3" fmla="*/ 5559 w 316096"/>
                    <a:gd name="connsiteY3" fmla="*/ 120823 h 183458"/>
                    <a:gd name="connsiteX4" fmla="*/ 5559 w 316096"/>
                    <a:gd name="connsiteY4" fmla="*/ 136760 h 183458"/>
                    <a:gd name="connsiteX5" fmla="*/ 80796 w 316096"/>
                    <a:gd name="connsiteY5" fmla="*/ 180123 h 183458"/>
                    <a:gd name="connsiteX6" fmla="*/ 107852 w 316096"/>
                    <a:gd name="connsiteY6" fmla="*/ 180123 h 183458"/>
                    <a:gd name="connsiteX7" fmla="*/ 310212 w 316096"/>
                    <a:gd name="connsiteY7" fmla="*/ 62635 h 183458"/>
                    <a:gd name="connsiteX8" fmla="*/ 310583 w 316096"/>
                    <a:gd name="connsiteY8" fmla="*/ 46699 h 183458"/>
                    <a:gd name="connsiteX9" fmla="*/ 310583 w 316096"/>
                    <a:gd name="connsiteY9" fmla="*/ 46699 h 1834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16096" h="183458">
                      <a:moveTo>
                        <a:pt x="310583" y="46699"/>
                      </a:moveTo>
                      <a:lnTo>
                        <a:pt x="235346" y="3336"/>
                      </a:lnTo>
                      <a:cubicBezTo>
                        <a:pt x="227934" y="-1112"/>
                        <a:pt x="215703" y="-1112"/>
                        <a:pt x="207920" y="3336"/>
                      </a:cubicBezTo>
                      <a:lnTo>
                        <a:pt x="5559" y="120823"/>
                      </a:lnTo>
                      <a:cubicBezTo>
                        <a:pt x="-1853" y="125271"/>
                        <a:pt x="-1853" y="132313"/>
                        <a:pt x="5559" y="136760"/>
                      </a:cubicBezTo>
                      <a:lnTo>
                        <a:pt x="80796" y="180123"/>
                      </a:lnTo>
                      <a:cubicBezTo>
                        <a:pt x="88209" y="184571"/>
                        <a:pt x="100439" y="184571"/>
                        <a:pt x="107852" y="180123"/>
                      </a:cubicBezTo>
                      <a:lnTo>
                        <a:pt x="310212" y="62635"/>
                      </a:lnTo>
                      <a:cubicBezTo>
                        <a:pt x="317995" y="58188"/>
                        <a:pt x="317995" y="51146"/>
                        <a:pt x="310583" y="46699"/>
                      </a:cubicBezTo>
                      <a:lnTo>
                        <a:pt x="310583" y="4669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78" name="任意多边形: 形状 1277">
                  <a:extLst>
                    <a:ext uri="{FF2B5EF4-FFF2-40B4-BE49-F238E27FC236}">
                      <a16:creationId xmlns:a16="http://schemas.microsoft.com/office/drawing/2014/main" id="{BD769304-9F44-47D5-AC16-BADACBD1CBC4}"/>
                    </a:ext>
                  </a:extLst>
                </p:cNvPr>
                <p:cNvSpPr/>
                <p:nvPr/>
              </p:nvSpPr>
              <p:spPr>
                <a:xfrm>
                  <a:off x="9526773" y="4211036"/>
                  <a:ext cx="133424" cy="77831"/>
                </a:xfrm>
                <a:custGeom>
                  <a:avLst/>
                  <a:gdLst>
                    <a:gd name="connsiteX0" fmla="*/ 127865 w 133424"/>
                    <a:gd name="connsiteY0" fmla="*/ 15196 h 77831"/>
                    <a:gd name="connsiteX1" fmla="*/ 107481 w 133424"/>
                    <a:gd name="connsiteY1" fmla="*/ 3336 h 77831"/>
                    <a:gd name="connsiteX2" fmla="*/ 80425 w 133424"/>
                    <a:gd name="connsiteY2" fmla="*/ 3336 h 77831"/>
                    <a:gd name="connsiteX3" fmla="*/ 5559 w 133424"/>
                    <a:gd name="connsiteY3" fmla="*/ 46699 h 77831"/>
                    <a:gd name="connsiteX4" fmla="*/ 5559 w 133424"/>
                    <a:gd name="connsiteY4" fmla="*/ 62635 h 77831"/>
                    <a:gd name="connsiteX5" fmla="*/ 25944 w 133424"/>
                    <a:gd name="connsiteY5" fmla="*/ 74495 h 77831"/>
                    <a:gd name="connsiteX6" fmla="*/ 52999 w 133424"/>
                    <a:gd name="connsiteY6" fmla="*/ 74495 h 77831"/>
                    <a:gd name="connsiteX7" fmla="*/ 127865 w 133424"/>
                    <a:gd name="connsiteY7" fmla="*/ 31132 h 77831"/>
                    <a:gd name="connsiteX8" fmla="*/ 127865 w 133424"/>
                    <a:gd name="connsiteY8" fmla="*/ 15196 h 77831"/>
                    <a:gd name="connsiteX9" fmla="*/ 127865 w 133424"/>
                    <a:gd name="connsiteY9" fmla="*/ 15196 h 778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3424" h="77831">
                      <a:moveTo>
                        <a:pt x="127865" y="15196"/>
                      </a:moveTo>
                      <a:lnTo>
                        <a:pt x="107481" y="3336"/>
                      </a:lnTo>
                      <a:cubicBezTo>
                        <a:pt x="100068" y="-1112"/>
                        <a:pt x="87838" y="-1112"/>
                        <a:pt x="80425" y="3336"/>
                      </a:cubicBezTo>
                      <a:lnTo>
                        <a:pt x="5559" y="46699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25944" y="74495"/>
                      </a:lnTo>
                      <a:cubicBezTo>
                        <a:pt x="33356" y="78943"/>
                        <a:pt x="45587" y="78943"/>
                        <a:pt x="52999" y="74495"/>
                      </a:cubicBezTo>
                      <a:lnTo>
                        <a:pt x="127865" y="31132"/>
                      </a:lnTo>
                      <a:cubicBezTo>
                        <a:pt x="135278" y="26685"/>
                        <a:pt x="135278" y="19643"/>
                        <a:pt x="127865" y="15196"/>
                      </a:cubicBezTo>
                      <a:lnTo>
                        <a:pt x="127865" y="15196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79" name="任意多边形: 形状 1278">
                  <a:extLst>
                    <a:ext uri="{FF2B5EF4-FFF2-40B4-BE49-F238E27FC236}">
                      <a16:creationId xmlns:a16="http://schemas.microsoft.com/office/drawing/2014/main" id="{20B35DC8-F508-400A-B380-430EE766E691}"/>
                    </a:ext>
                  </a:extLst>
                </p:cNvPr>
                <p:cNvSpPr/>
                <p:nvPr/>
              </p:nvSpPr>
              <p:spPr>
                <a:xfrm>
                  <a:off x="9581255" y="4242909"/>
                  <a:ext cx="134072" cy="77831"/>
                </a:xfrm>
                <a:custGeom>
                  <a:avLst/>
                  <a:gdLst>
                    <a:gd name="connsiteX0" fmla="*/ 128236 w 134072"/>
                    <a:gd name="connsiteY0" fmla="*/ 15196 h 77831"/>
                    <a:gd name="connsiteX1" fmla="*/ 107852 w 134072"/>
                    <a:gd name="connsiteY1" fmla="*/ 3336 h 77831"/>
                    <a:gd name="connsiteX2" fmla="*/ 80425 w 134072"/>
                    <a:gd name="connsiteY2" fmla="*/ 3336 h 77831"/>
                    <a:gd name="connsiteX3" fmla="*/ 5559 w 134072"/>
                    <a:gd name="connsiteY3" fmla="*/ 46699 h 77831"/>
                    <a:gd name="connsiteX4" fmla="*/ 5559 w 134072"/>
                    <a:gd name="connsiteY4" fmla="*/ 62635 h 77831"/>
                    <a:gd name="connsiteX5" fmla="*/ 25944 w 134072"/>
                    <a:gd name="connsiteY5" fmla="*/ 74495 h 77831"/>
                    <a:gd name="connsiteX6" fmla="*/ 53370 w 134072"/>
                    <a:gd name="connsiteY6" fmla="*/ 74495 h 77831"/>
                    <a:gd name="connsiteX7" fmla="*/ 128236 w 134072"/>
                    <a:gd name="connsiteY7" fmla="*/ 31132 h 77831"/>
                    <a:gd name="connsiteX8" fmla="*/ 128236 w 134072"/>
                    <a:gd name="connsiteY8" fmla="*/ 15196 h 77831"/>
                    <a:gd name="connsiteX9" fmla="*/ 128236 w 134072"/>
                    <a:gd name="connsiteY9" fmla="*/ 15196 h 778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4072" h="77831">
                      <a:moveTo>
                        <a:pt x="128236" y="15196"/>
                      </a:moveTo>
                      <a:lnTo>
                        <a:pt x="107852" y="3336"/>
                      </a:lnTo>
                      <a:cubicBezTo>
                        <a:pt x="100439" y="-1112"/>
                        <a:pt x="88209" y="-1112"/>
                        <a:pt x="80425" y="3336"/>
                      </a:cubicBezTo>
                      <a:lnTo>
                        <a:pt x="5559" y="46699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25944" y="74495"/>
                      </a:lnTo>
                      <a:cubicBezTo>
                        <a:pt x="33356" y="78943"/>
                        <a:pt x="45587" y="78943"/>
                        <a:pt x="53370" y="74495"/>
                      </a:cubicBezTo>
                      <a:lnTo>
                        <a:pt x="128236" y="31132"/>
                      </a:lnTo>
                      <a:cubicBezTo>
                        <a:pt x="136019" y="26685"/>
                        <a:pt x="136019" y="19643"/>
                        <a:pt x="128236" y="15196"/>
                      </a:cubicBezTo>
                      <a:lnTo>
                        <a:pt x="128236" y="15196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80" name="任意多边形: 形状 1279">
                  <a:extLst>
                    <a:ext uri="{FF2B5EF4-FFF2-40B4-BE49-F238E27FC236}">
                      <a16:creationId xmlns:a16="http://schemas.microsoft.com/office/drawing/2014/main" id="{AEC2D2AC-5818-4830-B19D-B38C8AC7306F}"/>
                    </a:ext>
                  </a:extLst>
                </p:cNvPr>
                <p:cNvSpPr/>
                <p:nvPr/>
              </p:nvSpPr>
              <p:spPr>
                <a:xfrm>
                  <a:off x="9047185" y="4215113"/>
                  <a:ext cx="188879" cy="109333"/>
                </a:xfrm>
                <a:custGeom>
                  <a:avLst/>
                  <a:gdLst>
                    <a:gd name="connsiteX0" fmla="*/ 183088 w 188879"/>
                    <a:gd name="connsiteY0" fmla="*/ 46699 h 109333"/>
                    <a:gd name="connsiteX1" fmla="*/ 107852 w 188879"/>
                    <a:gd name="connsiteY1" fmla="*/ 3336 h 109333"/>
                    <a:gd name="connsiteX2" fmla="*/ 80425 w 188879"/>
                    <a:gd name="connsiteY2" fmla="*/ 3336 h 109333"/>
                    <a:gd name="connsiteX3" fmla="*/ 5559 w 188879"/>
                    <a:gd name="connsiteY3" fmla="*/ 46699 h 109333"/>
                    <a:gd name="connsiteX4" fmla="*/ 5559 w 188879"/>
                    <a:gd name="connsiteY4" fmla="*/ 62635 h 109333"/>
                    <a:gd name="connsiteX5" fmla="*/ 80796 w 188879"/>
                    <a:gd name="connsiteY5" fmla="*/ 105998 h 109333"/>
                    <a:gd name="connsiteX6" fmla="*/ 107852 w 188879"/>
                    <a:gd name="connsiteY6" fmla="*/ 105998 h 109333"/>
                    <a:gd name="connsiteX7" fmla="*/ 182718 w 188879"/>
                    <a:gd name="connsiteY7" fmla="*/ 62635 h 109333"/>
                    <a:gd name="connsiteX8" fmla="*/ 183088 w 188879"/>
                    <a:gd name="connsiteY8" fmla="*/ 46699 h 109333"/>
                    <a:gd name="connsiteX9" fmla="*/ 183088 w 188879"/>
                    <a:gd name="connsiteY9" fmla="*/ 46699 h 109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8879" h="109333">
                      <a:moveTo>
                        <a:pt x="183088" y="46699"/>
                      </a:moveTo>
                      <a:lnTo>
                        <a:pt x="107852" y="3336"/>
                      </a:lnTo>
                      <a:cubicBezTo>
                        <a:pt x="100439" y="-1112"/>
                        <a:pt x="88209" y="-1112"/>
                        <a:pt x="80425" y="3336"/>
                      </a:cubicBezTo>
                      <a:lnTo>
                        <a:pt x="5559" y="46699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80796" y="105998"/>
                      </a:lnTo>
                      <a:cubicBezTo>
                        <a:pt x="88209" y="110446"/>
                        <a:pt x="100439" y="110446"/>
                        <a:pt x="107852" y="105998"/>
                      </a:cubicBezTo>
                      <a:lnTo>
                        <a:pt x="182718" y="62635"/>
                      </a:lnTo>
                      <a:cubicBezTo>
                        <a:pt x="190871" y="57817"/>
                        <a:pt x="190871" y="50775"/>
                        <a:pt x="183088" y="46699"/>
                      </a:cubicBezTo>
                      <a:lnTo>
                        <a:pt x="183088" y="4669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81" name="任意多边形: 形状 1280">
                  <a:extLst>
                    <a:ext uri="{FF2B5EF4-FFF2-40B4-BE49-F238E27FC236}">
                      <a16:creationId xmlns:a16="http://schemas.microsoft.com/office/drawing/2014/main" id="{D36ECB8E-C526-4F80-8DBC-17F27882D73B}"/>
                    </a:ext>
                  </a:extLst>
                </p:cNvPr>
                <p:cNvSpPr/>
                <p:nvPr/>
              </p:nvSpPr>
              <p:spPr>
                <a:xfrm>
                  <a:off x="9164303" y="4146918"/>
                  <a:ext cx="188879" cy="109333"/>
                </a:xfrm>
                <a:custGeom>
                  <a:avLst/>
                  <a:gdLst>
                    <a:gd name="connsiteX0" fmla="*/ 183088 w 188879"/>
                    <a:gd name="connsiteY0" fmla="*/ 46699 h 109333"/>
                    <a:gd name="connsiteX1" fmla="*/ 107852 w 188879"/>
                    <a:gd name="connsiteY1" fmla="*/ 3336 h 109333"/>
                    <a:gd name="connsiteX2" fmla="*/ 80425 w 188879"/>
                    <a:gd name="connsiteY2" fmla="*/ 3336 h 109333"/>
                    <a:gd name="connsiteX3" fmla="*/ 5559 w 188879"/>
                    <a:gd name="connsiteY3" fmla="*/ 46699 h 109333"/>
                    <a:gd name="connsiteX4" fmla="*/ 5559 w 188879"/>
                    <a:gd name="connsiteY4" fmla="*/ 62635 h 109333"/>
                    <a:gd name="connsiteX5" fmla="*/ 80796 w 188879"/>
                    <a:gd name="connsiteY5" fmla="*/ 105998 h 109333"/>
                    <a:gd name="connsiteX6" fmla="*/ 107852 w 188879"/>
                    <a:gd name="connsiteY6" fmla="*/ 105998 h 109333"/>
                    <a:gd name="connsiteX7" fmla="*/ 182717 w 188879"/>
                    <a:gd name="connsiteY7" fmla="*/ 62635 h 109333"/>
                    <a:gd name="connsiteX8" fmla="*/ 183088 w 188879"/>
                    <a:gd name="connsiteY8" fmla="*/ 46699 h 109333"/>
                    <a:gd name="connsiteX9" fmla="*/ 183088 w 188879"/>
                    <a:gd name="connsiteY9" fmla="*/ 46699 h 109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8879" h="109333">
                      <a:moveTo>
                        <a:pt x="183088" y="46699"/>
                      </a:moveTo>
                      <a:lnTo>
                        <a:pt x="107852" y="3336"/>
                      </a:lnTo>
                      <a:cubicBezTo>
                        <a:pt x="100439" y="-1112"/>
                        <a:pt x="88209" y="-1112"/>
                        <a:pt x="80425" y="3336"/>
                      </a:cubicBezTo>
                      <a:lnTo>
                        <a:pt x="5559" y="46699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80796" y="105998"/>
                      </a:lnTo>
                      <a:cubicBezTo>
                        <a:pt x="88209" y="110446"/>
                        <a:pt x="100439" y="110446"/>
                        <a:pt x="107852" y="105998"/>
                      </a:cubicBezTo>
                      <a:lnTo>
                        <a:pt x="182717" y="62635"/>
                      </a:lnTo>
                      <a:cubicBezTo>
                        <a:pt x="190871" y="58188"/>
                        <a:pt x="190871" y="51146"/>
                        <a:pt x="183088" y="46699"/>
                      </a:cubicBezTo>
                      <a:lnTo>
                        <a:pt x="183088" y="4669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82" name="任意多边形: 形状 1281">
                  <a:extLst>
                    <a:ext uri="{FF2B5EF4-FFF2-40B4-BE49-F238E27FC236}">
                      <a16:creationId xmlns:a16="http://schemas.microsoft.com/office/drawing/2014/main" id="{F1C8AD1B-24E9-4D78-AEB0-BE474D42930C}"/>
                    </a:ext>
                  </a:extLst>
                </p:cNvPr>
                <p:cNvSpPr/>
                <p:nvPr/>
              </p:nvSpPr>
              <p:spPr>
                <a:xfrm>
                  <a:off x="9167268" y="4284049"/>
                  <a:ext cx="188276" cy="109333"/>
                </a:xfrm>
                <a:custGeom>
                  <a:avLst/>
                  <a:gdLst>
                    <a:gd name="connsiteX0" fmla="*/ 182718 w 188276"/>
                    <a:gd name="connsiteY0" fmla="*/ 46699 h 109333"/>
                    <a:gd name="connsiteX1" fmla="*/ 107481 w 188276"/>
                    <a:gd name="connsiteY1" fmla="*/ 3336 h 109333"/>
                    <a:gd name="connsiteX2" fmla="*/ 80425 w 188276"/>
                    <a:gd name="connsiteY2" fmla="*/ 3336 h 109333"/>
                    <a:gd name="connsiteX3" fmla="*/ 5559 w 188276"/>
                    <a:gd name="connsiteY3" fmla="*/ 46699 h 109333"/>
                    <a:gd name="connsiteX4" fmla="*/ 5559 w 188276"/>
                    <a:gd name="connsiteY4" fmla="*/ 62635 h 109333"/>
                    <a:gd name="connsiteX5" fmla="*/ 80796 w 188276"/>
                    <a:gd name="connsiteY5" fmla="*/ 105998 h 109333"/>
                    <a:gd name="connsiteX6" fmla="*/ 107851 w 188276"/>
                    <a:gd name="connsiteY6" fmla="*/ 105998 h 109333"/>
                    <a:gd name="connsiteX7" fmla="*/ 182718 w 188276"/>
                    <a:gd name="connsiteY7" fmla="*/ 62635 h 109333"/>
                    <a:gd name="connsiteX8" fmla="*/ 182718 w 188276"/>
                    <a:gd name="connsiteY8" fmla="*/ 46699 h 109333"/>
                    <a:gd name="connsiteX9" fmla="*/ 182718 w 188276"/>
                    <a:gd name="connsiteY9" fmla="*/ 46699 h 109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8276" h="109333">
                      <a:moveTo>
                        <a:pt x="182718" y="46699"/>
                      </a:moveTo>
                      <a:lnTo>
                        <a:pt x="107481" y="3336"/>
                      </a:lnTo>
                      <a:cubicBezTo>
                        <a:pt x="100068" y="-1112"/>
                        <a:pt x="87838" y="-1112"/>
                        <a:pt x="80425" y="3336"/>
                      </a:cubicBezTo>
                      <a:lnTo>
                        <a:pt x="5559" y="46699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80796" y="105998"/>
                      </a:lnTo>
                      <a:cubicBezTo>
                        <a:pt x="88208" y="110446"/>
                        <a:pt x="100439" y="110446"/>
                        <a:pt x="107851" y="105998"/>
                      </a:cubicBezTo>
                      <a:lnTo>
                        <a:pt x="182718" y="62635"/>
                      </a:lnTo>
                      <a:cubicBezTo>
                        <a:pt x="190130" y="57817"/>
                        <a:pt x="190130" y="50775"/>
                        <a:pt x="182718" y="46699"/>
                      </a:cubicBezTo>
                      <a:lnTo>
                        <a:pt x="182718" y="4669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83" name="任意多边形: 形状 1282">
                  <a:extLst>
                    <a:ext uri="{FF2B5EF4-FFF2-40B4-BE49-F238E27FC236}">
                      <a16:creationId xmlns:a16="http://schemas.microsoft.com/office/drawing/2014/main" id="{6C480102-2767-4FB9-9AE3-60523ADB7732}"/>
                    </a:ext>
                  </a:extLst>
                </p:cNvPr>
                <p:cNvSpPr/>
                <p:nvPr/>
              </p:nvSpPr>
              <p:spPr>
                <a:xfrm>
                  <a:off x="9284385" y="4215854"/>
                  <a:ext cx="188276" cy="109334"/>
                </a:xfrm>
                <a:custGeom>
                  <a:avLst/>
                  <a:gdLst>
                    <a:gd name="connsiteX0" fmla="*/ 182717 w 188276"/>
                    <a:gd name="connsiteY0" fmla="*/ 46699 h 109334"/>
                    <a:gd name="connsiteX1" fmla="*/ 107481 w 188276"/>
                    <a:gd name="connsiteY1" fmla="*/ 3335 h 109334"/>
                    <a:gd name="connsiteX2" fmla="*/ 80425 w 188276"/>
                    <a:gd name="connsiteY2" fmla="*/ 3335 h 109334"/>
                    <a:gd name="connsiteX3" fmla="*/ 5559 w 188276"/>
                    <a:gd name="connsiteY3" fmla="*/ 46699 h 109334"/>
                    <a:gd name="connsiteX4" fmla="*/ 5559 w 188276"/>
                    <a:gd name="connsiteY4" fmla="*/ 62635 h 109334"/>
                    <a:gd name="connsiteX5" fmla="*/ 80796 w 188276"/>
                    <a:gd name="connsiteY5" fmla="*/ 105998 h 109334"/>
                    <a:gd name="connsiteX6" fmla="*/ 107852 w 188276"/>
                    <a:gd name="connsiteY6" fmla="*/ 105998 h 109334"/>
                    <a:gd name="connsiteX7" fmla="*/ 182717 w 188276"/>
                    <a:gd name="connsiteY7" fmla="*/ 62635 h 109334"/>
                    <a:gd name="connsiteX8" fmla="*/ 182717 w 188276"/>
                    <a:gd name="connsiteY8" fmla="*/ 46699 h 109334"/>
                    <a:gd name="connsiteX9" fmla="*/ 182717 w 188276"/>
                    <a:gd name="connsiteY9" fmla="*/ 46699 h 109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8276" h="109334">
                      <a:moveTo>
                        <a:pt x="182717" y="46699"/>
                      </a:moveTo>
                      <a:lnTo>
                        <a:pt x="107481" y="3335"/>
                      </a:lnTo>
                      <a:cubicBezTo>
                        <a:pt x="100068" y="-1112"/>
                        <a:pt x="87838" y="-1112"/>
                        <a:pt x="80425" y="3335"/>
                      </a:cubicBezTo>
                      <a:lnTo>
                        <a:pt x="5559" y="46699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80796" y="105998"/>
                      </a:lnTo>
                      <a:cubicBezTo>
                        <a:pt x="88209" y="110446"/>
                        <a:pt x="100439" y="110446"/>
                        <a:pt x="107852" y="105998"/>
                      </a:cubicBezTo>
                      <a:lnTo>
                        <a:pt x="182717" y="62635"/>
                      </a:lnTo>
                      <a:cubicBezTo>
                        <a:pt x="190130" y="58188"/>
                        <a:pt x="190130" y="51146"/>
                        <a:pt x="182717" y="46699"/>
                      </a:cubicBezTo>
                      <a:lnTo>
                        <a:pt x="182717" y="4669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84" name="任意多边形: 形状 1283">
                  <a:extLst>
                    <a:ext uri="{FF2B5EF4-FFF2-40B4-BE49-F238E27FC236}">
                      <a16:creationId xmlns:a16="http://schemas.microsoft.com/office/drawing/2014/main" id="{3738CD91-923E-4D04-AB23-1DB061AD6A95}"/>
                    </a:ext>
                  </a:extLst>
                </p:cNvPr>
                <p:cNvSpPr/>
                <p:nvPr/>
              </p:nvSpPr>
              <p:spPr>
                <a:xfrm>
                  <a:off x="9401502" y="4147659"/>
                  <a:ext cx="188276" cy="109333"/>
                </a:xfrm>
                <a:custGeom>
                  <a:avLst/>
                  <a:gdLst>
                    <a:gd name="connsiteX0" fmla="*/ 182718 w 188276"/>
                    <a:gd name="connsiteY0" fmla="*/ 46699 h 109333"/>
                    <a:gd name="connsiteX1" fmla="*/ 107481 w 188276"/>
                    <a:gd name="connsiteY1" fmla="*/ 3336 h 109333"/>
                    <a:gd name="connsiteX2" fmla="*/ 80425 w 188276"/>
                    <a:gd name="connsiteY2" fmla="*/ 3336 h 109333"/>
                    <a:gd name="connsiteX3" fmla="*/ 5559 w 188276"/>
                    <a:gd name="connsiteY3" fmla="*/ 46699 h 109333"/>
                    <a:gd name="connsiteX4" fmla="*/ 5559 w 188276"/>
                    <a:gd name="connsiteY4" fmla="*/ 62635 h 109333"/>
                    <a:gd name="connsiteX5" fmla="*/ 80796 w 188276"/>
                    <a:gd name="connsiteY5" fmla="*/ 105998 h 109333"/>
                    <a:gd name="connsiteX6" fmla="*/ 107852 w 188276"/>
                    <a:gd name="connsiteY6" fmla="*/ 105998 h 109333"/>
                    <a:gd name="connsiteX7" fmla="*/ 182718 w 188276"/>
                    <a:gd name="connsiteY7" fmla="*/ 62635 h 109333"/>
                    <a:gd name="connsiteX8" fmla="*/ 182718 w 188276"/>
                    <a:gd name="connsiteY8" fmla="*/ 46699 h 109333"/>
                    <a:gd name="connsiteX9" fmla="*/ 182718 w 188276"/>
                    <a:gd name="connsiteY9" fmla="*/ 46699 h 109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8276" h="109333">
                      <a:moveTo>
                        <a:pt x="182718" y="46699"/>
                      </a:moveTo>
                      <a:lnTo>
                        <a:pt x="107481" y="3336"/>
                      </a:lnTo>
                      <a:cubicBezTo>
                        <a:pt x="100068" y="-1112"/>
                        <a:pt x="87838" y="-1112"/>
                        <a:pt x="80425" y="3336"/>
                      </a:cubicBezTo>
                      <a:lnTo>
                        <a:pt x="5559" y="46699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80796" y="105998"/>
                      </a:lnTo>
                      <a:cubicBezTo>
                        <a:pt x="88208" y="110446"/>
                        <a:pt x="100439" y="110446"/>
                        <a:pt x="107852" y="105998"/>
                      </a:cubicBezTo>
                      <a:lnTo>
                        <a:pt x="182718" y="62635"/>
                      </a:lnTo>
                      <a:cubicBezTo>
                        <a:pt x="190130" y="58188"/>
                        <a:pt x="190130" y="51146"/>
                        <a:pt x="182718" y="46699"/>
                      </a:cubicBezTo>
                      <a:lnTo>
                        <a:pt x="182718" y="4669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85" name="任意多边形: 形状 1284">
                  <a:extLst>
                    <a:ext uri="{FF2B5EF4-FFF2-40B4-BE49-F238E27FC236}">
                      <a16:creationId xmlns:a16="http://schemas.microsoft.com/office/drawing/2014/main" id="{422079F1-E380-4F6C-BED7-A302C32972BB}"/>
                    </a:ext>
                  </a:extLst>
                </p:cNvPr>
                <p:cNvSpPr/>
                <p:nvPr/>
              </p:nvSpPr>
              <p:spPr>
                <a:xfrm>
                  <a:off x="9518249" y="4073534"/>
                  <a:ext cx="198979" cy="115634"/>
                </a:xfrm>
                <a:custGeom>
                  <a:avLst/>
                  <a:gdLst>
                    <a:gd name="connsiteX0" fmla="*/ 193466 w 198979"/>
                    <a:gd name="connsiteY0" fmla="*/ 46699 h 115634"/>
                    <a:gd name="connsiteX1" fmla="*/ 118229 w 198979"/>
                    <a:gd name="connsiteY1" fmla="*/ 3336 h 115634"/>
                    <a:gd name="connsiteX2" fmla="*/ 90803 w 198979"/>
                    <a:gd name="connsiteY2" fmla="*/ 3336 h 115634"/>
                    <a:gd name="connsiteX3" fmla="*/ 5559 w 198979"/>
                    <a:gd name="connsiteY3" fmla="*/ 52999 h 115634"/>
                    <a:gd name="connsiteX4" fmla="*/ 5559 w 198979"/>
                    <a:gd name="connsiteY4" fmla="*/ 68936 h 115634"/>
                    <a:gd name="connsiteX5" fmla="*/ 80796 w 198979"/>
                    <a:gd name="connsiteY5" fmla="*/ 112299 h 115634"/>
                    <a:gd name="connsiteX6" fmla="*/ 107851 w 198979"/>
                    <a:gd name="connsiteY6" fmla="*/ 112299 h 115634"/>
                    <a:gd name="connsiteX7" fmla="*/ 193095 w 198979"/>
                    <a:gd name="connsiteY7" fmla="*/ 62635 h 115634"/>
                    <a:gd name="connsiteX8" fmla="*/ 193466 w 198979"/>
                    <a:gd name="connsiteY8" fmla="*/ 46699 h 115634"/>
                    <a:gd name="connsiteX9" fmla="*/ 193466 w 198979"/>
                    <a:gd name="connsiteY9" fmla="*/ 46699 h 115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8979" h="115634">
                      <a:moveTo>
                        <a:pt x="193466" y="46699"/>
                      </a:moveTo>
                      <a:lnTo>
                        <a:pt x="118229" y="3336"/>
                      </a:lnTo>
                      <a:cubicBezTo>
                        <a:pt x="110817" y="-1112"/>
                        <a:pt x="98586" y="-1112"/>
                        <a:pt x="90803" y="3336"/>
                      </a:cubicBezTo>
                      <a:lnTo>
                        <a:pt x="5559" y="52999"/>
                      </a:lnTo>
                      <a:cubicBezTo>
                        <a:pt x="-1853" y="57447"/>
                        <a:pt x="-1853" y="64489"/>
                        <a:pt x="5559" y="68936"/>
                      </a:cubicBezTo>
                      <a:lnTo>
                        <a:pt x="80796" y="112299"/>
                      </a:lnTo>
                      <a:cubicBezTo>
                        <a:pt x="88208" y="116746"/>
                        <a:pt x="100439" y="116746"/>
                        <a:pt x="107851" y="112299"/>
                      </a:cubicBezTo>
                      <a:lnTo>
                        <a:pt x="193095" y="62635"/>
                      </a:lnTo>
                      <a:cubicBezTo>
                        <a:pt x="200878" y="58188"/>
                        <a:pt x="200878" y="51146"/>
                        <a:pt x="193466" y="46699"/>
                      </a:cubicBezTo>
                      <a:lnTo>
                        <a:pt x="193466" y="4669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86" name="任意多边形: 形状 1285">
                  <a:extLst>
                    <a:ext uri="{FF2B5EF4-FFF2-40B4-BE49-F238E27FC236}">
                      <a16:creationId xmlns:a16="http://schemas.microsoft.com/office/drawing/2014/main" id="{125BF5A7-949E-4184-8C5A-1F270F5F1CAF}"/>
                    </a:ext>
                  </a:extLst>
                </p:cNvPr>
                <p:cNvSpPr/>
                <p:nvPr/>
              </p:nvSpPr>
              <p:spPr>
                <a:xfrm>
                  <a:off x="8812951" y="4351132"/>
                  <a:ext cx="188879" cy="109333"/>
                </a:xfrm>
                <a:custGeom>
                  <a:avLst/>
                  <a:gdLst>
                    <a:gd name="connsiteX0" fmla="*/ 183088 w 188879"/>
                    <a:gd name="connsiteY0" fmla="*/ 46698 h 109333"/>
                    <a:gd name="connsiteX1" fmla="*/ 107852 w 188879"/>
                    <a:gd name="connsiteY1" fmla="*/ 3335 h 109333"/>
                    <a:gd name="connsiteX2" fmla="*/ 80425 w 188879"/>
                    <a:gd name="connsiteY2" fmla="*/ 3335 h 109333"/>
                    <a:gd name="connsiteX3" fmla="*/ 5559 w 188879"/>
                    <a:gd name="connsiteY3" fmla="*/ 46698 h 109333"/>
                    <a:gd name="connsiteX4" fmla="*/ 5559 w 188879"/>
                    <a:gd name="connsiteY4" fmla="*/ 62635 h 109333"/>
                    <a:gd name="connsiteX5" fmla="*/ 80796 w 188879"/>
                    <a:gd name="connsiteY5" fmla="*/ 105998 h 109333"/>
                    <a:gd name="connsiteX6" fmla="*/ 107852 w 188879"/>
                    <a:gd name="connsiteY6" fmla="*/ 105998 h 109333"/>
                    <a:gd name="connsiteX7" fmla="*/ 182718 w 188879"/>
                    <a:gd name="connsiteY7" fmla="*/ 62635 h 109333"/>
                    <a:gd name="connsiteX8" fmla="*/ 183088 w 188879"/>
                    <a:gd name="connsiteY8" fmla="*/ 46698 h 109333"/>
                    <a:gd name="connsiteX9" fmla="*/ 183088 w 188879"/>
                    <a:gd name="connsiteY9" fmla="*/ 46698 h 109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8879" h="109333">
                      <a:moveTo>
                        <a:pt x="183088" y="46698"/>
                      </a:moveTo>
                      <a:lnTo>
                        <a:pt x="107852" y="3335"/>
                      </a:lnTo>
                      <a:cubicBezTo>
                        <a:pt x="100439" y="-1112"/>
                        <a:pt x="88208" y="-1112"/>
                        <a:pt x="80425" y="3335"/>
                      </a:cubicBezTo>
                      <a:lnTo>
                        <a:pt x="5559" y="46698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80796" y="105998"/>
                      </a:lnTo>
                      <a:cubicBezTo>
                        <a:pt x="88208" y="110446"/>
                        <a:pt x="100439" y="110446"/>
                        <a:pt x="107852" y="105998"/>
                      </a:cubicBezTo>
                      <a:lnTo>
                        <a:pt x="182718" y="62635"/>
                      </a:lnTo>
                      <a:cubicBezTo>
                        <a:pt x="190871" y="58188"/>
                        <a:pt x="190871" y="51146"/>
                        <a:pt x="183088" y="46698"/>
                      </a:cubicBezTo>
                      <a:lnTo>
                        <a:pt x="183088" y="46698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87" name="任意多边形: 形状 1286">
                  <a:extLst>
                    <a:ext uri="{FF2B5EF4-FFF2-40B4-BE49-F238E27FC236}">
                      <a16:creationId xmlns:a16="http://schemas.microsoft.com/office/drawing/2014/main" id="{4CAA75E0-FE0C-4749-8766-B32D93ECDCBB}"/>
                    </a:ext>
                  </a:extLst>
                </p:cNvPr>
                <p:cNvSpPr/>
                <p:nvPr/>
              </p:nvSpPr>
              <p:spPr>
                <a:xfrm>
                  <a:off x="8930439" y="4282937"/>
                  <a:ext cx="188554" cy="109333"/>
                </a:xfrm>
                <a:custGeom>
                  <a:avLst/>
                  <a:gdLst>
                    <a:gd name="connsiteX0" fmla="*/ 182718 w 188554"/>
                    <a:gd name="connsiteY0" fmla="*/ 46699 h 109333"/>
                    <a:gd name="connsiteX1" fmla="*/ 107481 w 188554"/>
                    <a:gd name="connsiteY1" fmla="*/ 3336 h 109333"/>
                    <a:gd name="connsiteX2" fmla="*/ 80055 w 188554"/>
                    <a:gd name="connsiteY2" fmla="*/ 3336 h 109333"/>
                    <a:gd name="connsiteX3" fmla="*/ 5559 w 188554"/>
                    <a:gd name="connsiteY3" fmla="*/ 46699 h 109333"/>
                    <a:gd name="connsiteX4" fmla="*/ 5559 w 188554"/>
                    <a:gd name="connsiteY4" fmla="*/ 62635 h 109333"/>
                    <a:gd name="connsiteX5" fmla="*/ 80796 w 188554"/>
                    <a:gd name="connsiteY5" fmla="*/ 105998 h 109333"/>
                    <a:gd name="connsiteX6" fmla="*/ 107851 w 188554"/>
                    <a:gd name="connsiteY6" fmla="*/ 105998 h 109333"/>
                    <a:gd name="connsiteX7" fmla="*/ 182718 w 188554"/>
                    <a:gd name="connsiteY7" fmla="*/ 62635 h 109333"/>
                    <a:gd name="connsiteX8" fmla="*/ 182718 w 188554"/>
                    <a:gd name="connsiteY8" fmla="*/ 46699 h 109333"/>
                    <a:gd name="connsiteX9" fmla="*/ 182718 w 188554"/>
                    <a:gd name="connsiteY9" fmla="*/ 46699 h 109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8554" h="109333">
                      <a:moveTo>
                        <a:pt x="182718" y="46699"/>
                      </a:moveTo>
                      <a:lnTo>
                        <a:pt x="107481" y="3336"/>
                      </a:lnTo>
                      <a:cubicBezTo>
                        <a:pt x="100068" y="-1112"/>
                        <a:pt x="87838" y="-1112"/>
                        <a:pt x="80055" y="3336"/>
                      </a:cubicBezTo>
                      <a:lnTo>
                        <a:pt x="5559" y="46699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80796" y="105998"/>
                      </a:lnTo>
                      <a:cubicBezTo>
                        <a:pt x="88208" y="110446"/>
                        <a:pt x="100439" y="110446"/>
                        <a:pt x="107851" y="105998"/>
                      </a:cubicBezTo>
                      <a:lnTo>
                        <a:pt x="182718" y="62635"/>
                      </a:lnTo>
                      <a:cubicBezTo>
                        <a:pt x="190501" y="58188"/>
                        <a:pt x="190501" y="51146"/>
                        <a:pt x="182718" y="46699"/>
                      </a:cubicBezTo>
                      <a:lnTo>
                        <a:pt x="182718" y="4669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88" name="任意多边形: 形状 1287">
                  <a:extLst>
                    <a:ext uri="{FF2B5EF4-FFF2-40B4-BE49-F238E27FC236}">
                      <a16:creationId xmlns:a16="http://schemas.microsoft.com/office/drawing/2014/main" id="{D11D6259-636B-4B44-BF6E-7D30FDB2C677}"/>
                    </a:ext>
                  </a:extLst>
                </p:cNvPr>
                <p:cNvSpPr/>
                <p:nvPr/>
              </p:nvSpPr>
              <p:spPr>
                <a:xfrm>
                  <a:off x="8933033" y="4420068"/>
                  <a:ext cx="188276" cy="109333"/>
                </a:xfrm>
                <a:custGeom>
                  <a:avLst/>
                  <a:gdLst>
                    <a:gd name="connsiteX0" fmla="*/ 182718 w 188276"/>
                    <a:gd name="connsiteY0" fmla="*/ 46698 h 109333"/>
                    <a:gd name="connsiteX1" fmla="*/ 107481 w 188276"/>
                    <a:gd name="connsiteY1" fmla="*/ 3335 h 109333"/>
                    <a:gd name="connsiteX2" fmla="*/ 80425 w 188276"/>
                    <a:gd name="connsiteY2" fmla="*/ 3335 h 109333"/>
                    <a:gd name="connsiteX3" fmla="*/ 5559 w 188276"/>
                    <a:gd name="connsiteY3" fmla="*/ 46698 h 109333"/>
                    <a:gd name="connsiteX4" fmla="*/ 5559 w 188276"/>
                    <a:gd name="connsiteY4" fmla="*/ 62635 h 109333"/>
                    <a:gd name="connsiteX5" fmla="*/ 80796 w 188276"/>
                    <a:gd name="connsiteY5" fmla="*/ 105998 h 109333"/>
                    <a:gd name="connsiteX6" fmla="*/ 107851 w 188276"/>
                    <a:gd name="connsiteY6" fmla="*/ 105998 h 109333"/>
                    <a:gd name="connsiteX7" fmla="*/ 182718 w 188276"/>
                    <a:gd name="connsiteY7" fmla="*/ 62635 h 109333"/>
                    <a:gd name="connsiteX8" fmla="*/ 182718 w 188276"/>
                    <a:gd name="connsiteY8" fmla="*/ 46698 h 109333"/>
                    <a:gd name="connsiteX9" fmla="*/ 182718 w 188276"/>
                    <a:gd name="connsiteY9" fmla="*/ 46698 h 109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8276" h="109333">
                      <a:moveTo>
                        <a:pt x="182718" y="46698"/>
                      </a:moveTo>
                      <a:lnTo>
                        <a:pt x="107481" y="3335"/>
                      </a:lnTo>
                      <a:cubicBezTo>
                        <a:pt x="100068" y="-1112"/>
                        <a:pt x="87838" y="-1112"/>
                        <a:pt x="80425" y="3335"/>
                      </a:cubicBezTo>
                      <a:lnTo>
                        <a:pt x="5559" y="46698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80796" y="105998"/>
                      </a:lnTo>
                      <a:cubicBezTo>
                        <a:pt x="88208" y="110446"/>
                        <a:pt x="100439" y="110446"/>
                        <a:pt x="107851" y="105998"/>
                      </a:cubicBezTo>
                      <a:lnTo>
                        <a:pt x="182718" y="62635"/>
                      </a:lnTo>
                      <a:cubicBezTo>
                        <a:pt x="190130" y="58188"/>
                        <a:pt x="190130" y="51146"/>
                        <a:pt x="182718" y="46698"/>
                      </a:cubicBezTo>
                      <a:lnTo>
                        <a:pt x="182718" y="46698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89" name="任意多边形: 形状 1288">
                  <a:extLst>
                    <a:ext uri="{FF2B5EF4-FFF2-40B4-BE49-F238E27FC236}">
                      <a16:creationId xmlns:a16="http://schemas.microsoft.com/office/drawing/2014/main" id="{460AFEE1-3C5B-40B3-B411-6B872CED464A}"/>
                    </a:ext>
                  </a:extLst>
                </p:cNvPr>
                <p:cNvSpPr/>
                <p:nvPr/>
              </p:nvSpPr>
              <p:spPr>
                <a:xfrm>
                  <a:off x="9050151" y="4351873"/>
                  <a:ext cx="188276" cy="109333"/>
                </a:xfrm>
                <a:custGeom>
                  <a:avLst/>
                  <a:gdLst>
                    <a:gd name="connsiteX0" fmla="*/ 182717 w 188276"/>
                    <a:gd name="connsiteY0" fmla="*/ 46699 h 109333"/>
                    <a:gd name="connsiteX1" fmla="*/ 107481 w 188276"/>
                    <a:gd name="connsiteY1" fmla="*/ 3336 h 109333"/>
                    <a:gd name="connsiteX2" fmla="*/ 80425 w 188276"/>
                    <a:gd name="connsiteY2" fmla="*/ 3336 h 109333"/>
                    <a:gd name="connsiteX3" fmla="*/ 5559 w 188276"/>
                    <a:gd name="connsiteY3" fmla="*/ 46699 h 109333"/>
                    <a:gd name="connsiteX4" fmla="*/ 5559 w 188276"/>
                    <a:gd name="connsiteY4" fmla="*/ 62635 h 109333"/>
                    <a:gd name="connsiteX5" fmla="*/ 80796 w 188276"/>
                    <a:gd name="connsiteY5" fmla="*/ 105998 h 109333"/>
                    <a:gd name="connsiteX6" fmla="*/ 107852 w 188276"/>
                    <a:gd name="connsiteY6" fmla="*/ 105998 h 109333"/>
                    <a:gd name="connsiteX7" fmla="*/ 182717 w 188276"/>
                    <a:gd name="connsiteY7" fmla="*/ 62635 h 109333"/>
                    <a:gd name="connsiteX8" fmla="*/ 182717 w 188276"/>
                    <a:gd name="connsiteY8" fmla="*/ 46699 h 109333"/>
                    <a:gd name="connsiteX9" fmla="*/ 182717 w 188276"/>
                    <a:gd name="connsiteY9" fmla="*/ 46699 h 109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8276" h="109333">
                      <a:moveTo>
                        <a:pt x="182717" y="46699"/>
                      </a:moveTo>
                      <a:lnTo>
                        <a:pt x="107481" y="3336"/>
                      </a:lnTo>
                      <a:cubicBezTo>
                        <a:pt x="100068" y="-1112"/>
                        <a:pt x="87838" y="-1112"/>
                        <a:pt x="80425" y="3336"/>
                      </a:cubicBezTo>
                      <a:lnTo>
                        <a:pt x="5559" y="46699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80796" y="105998"/>
                      </a:lnTo>
                      <a:cubicBezTo>
                        <a:pt x="88209" y="110446"/>
                        <a:pt x="100439" y="110446"/>
                        <a:pt x="107852" y="105998"/>
                      </a:cubicBezTo>
                      <a:lnTo>
                        <a:pt x="182717" y="62635"/>
                      </a:lnTo>
                      <a:cubicBezTo>
                        <a:pt x="190130" y="58188"/>
                        <a:pt x="190130" y="51146"/>
                        <a:pt x="182717" y="46699"/>
                      </a:cubicBezTo>
                      <a:lnTo>
                        <a:pt x="182717" y="4669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90" name="任意多边形: 形状 1289">
                  <a:extLst>
                    <a:ext uri="{FF2B5EF4-FFF2-40B4-BE49-F238E27FC236}">
                      <a16:creationId xmlns:a16="http://schemas.microsoft.com/office/drawing/2014/main" id="{0BEE8205-7C7D-4C5C-81CC-C7DC8033576B}"/>
                    </a:ext>
                  </a:extLst>
                </p:cNvPr>
                <p:cNvSpPr/>
                <p:nvPr/>
              </p:nvSpPr>
              <p:spPr>
                <a:xfrm>
                  <a:off x="8578717" y="4487150"/>
                  <a:ext cx="188880" cy="109334"/>
                </a:xfrm>
                <a:custGeom>
                  <a:avLst/>
                  <a:gdLst>
                    <a:gd name="connsiteX0" fmla="*/ 183088 w 188880"/>
                    <a:gd name="connsiteY0" fmla="*/ 46699 h 109334"/>
                    <a:gd name="connsiteX1" fmla="*/ 107852 w 188880"/>
                    <a:gd name="connsiteY1" fmla="*/ 3335 h 109334"/>
                    <a:gd name="connsiteX2" fmla="*/ 80425 w 188880"/>
                    <a:gd name="connsiteY2" fmla="*/ 3335 h 109334"/>
                    <a:gd name="connsiteX3" fmla="*/ 5559 w 188880"/>
                    <a:gd name="connsiteY3" fmla="*/ 46699 h 109334"/>
                    <a:gd name="connsiteX4" fmla="*/ 5559 w 188880"/>
                    <a:gd name="connsiteY4" fmla="*/ 62635 h 109334"/>
                    <a:gd name="connsiteX5" fmla="*/ 80796 w 188880"/>
                    <a:gd name="connsiteY5" fmla="*/ 105998 h 109334"/>
                    <a:gd name="connsiteX6" fmla="*/ 107852 w 188880"/>
                    <a:gd name="connsiteY6" fmla="*/ 105998 h 109334"/>
                    <a:gd name="connsiteX7" fmla="*/ 182718 w 188880"/>
                    <a:gd name="connsiteY7" fmla="*/ 62635 h 109334"/>
                    <a:gd name="connsiteX8" fmla="*/ 183088 w 188880"/>
                    <a:gd name="connsiteY8" fmla="*/ 46699 h 109334"/>
                    <a:gd name="connsiteX9" fmla="*/ 183088 w 188880"/>
                    <a:gd name="connsiteY9" fmla="*/ 46699 h 109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8880" h="109334">
                      <a:moveTo>
                        <a:pt x="183088" y="46699"/>
                      </a:moveTo>
                      <a:lnTo>
                        <a:pt x="107852" y="3335"/>
                      </a:lnTo>
                      <a:cubicBezTo>
                        <a:pt x="100439" y="-1112"/>
                        <a:pt x="88208" y="-1112"/>
                        <a:pt x="80425" y="3335"/>
                      </a:cubicBezTo>
                      <a:lnTo>
                        <a:pt x="5559" y="46699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80796" y="105998"/>
                      </a:lnTo>
                      <a:cubicBezTo>
                        <a:pt x="88208" y="110446"/>
                        <a:pt x="100439" y="110446"/>
                        <a:pt x="107852" y="105998"/>
                      </a:cubicBezTo>
                      <a:lnTo>
                        <a:pt x="182718" y="62635"/>
                      </a:lnTo>
                      <a:cubicBezTo>
                        <a:pt x="190871" y="58188"/>
                        <a:pt x="190871" y="51146"/>
                        <a:pt x="183088" y="46699"/>
                      </a:cubicBezTo>
                      <a:lnTo>
                        <a:pt x="183088" y="4669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91" name="任意多边形: 形状 1290">
                  <a:extLst>
                    <a:ext uri="{FF2B5EF4-FFF2-40B4-BE49-F238E27FC236}">
                      <a16:creationId xmlns:a16="http://schemas.microsoft.com/office/drawing/2014/main" id="{12E412E9-1DFC-4942-99C3-36A07F5C7A90}"/>
                    </a:ext>
                  </a:extLst>
                </p:cNvPr>
                <p:cNvSpPr/>
                <p:nvPr/>
              </p:nvSpPr>
              <p:spPr>
                <a:xfrm>
                  <a:off x="8695834" y="4418956"/>
                  <a:ext cx="188880" cy="109333"/>
                </a:xfrm>
                <a:custGeom>
                  <a:avLst/>
                  <a:gdLst>
                    <a:gd name="connsiteX0" fmla="*/ 183088 w 188880"/>
                    <a:gd name="connsiteY0" fmla="*/ 46699 h 109333"/>
                    <a:gd name="connsiteX1" fmla="*/ 107852 w 188880"/>
                    <a:gd name="connsiteY1" fmla="*/ 3336 h 109333"/>
                    <a:gd name="connsiteX2" fmla="*/ 80425 w 188880"/>
                    <a:gd name="connsiteY2" fmla="*/ 3336 h 109333"/>
                    <a:gd name="connsiteX3" fmla="*/ 5559 w 188880"/>
                    <a:gd name="connsiteY3" fmla="*/ 46699 h 109333"/>
                    <a:gd name="connsiteX4" fmla="*/ 5559 w 188880"/>
                    <a:gd name="connsiteY4" fmla="*/ 62635 h 109333"/>
                    <a:gd name="connsiteX5" fmla="*/ 80796 w 188880"/>
                    <a:gd name="connsiteY5" fmla="*/ 105998 h 109333"/>
                    <a:gd name="connsiteX6" fmla="*/ 107852 w 188880"/>
                    <a:gd name="connsiteY6" fmla="*/ 105998 h 109333"/>
                    <a:gd name="connsiteX7" fmla="*/ 182718 w 188880"/>
                    <a:gd name="connsiteY7" fmla="*/ 62635 h 109333"/>
                    <a:gd name="connsiteX8" fmla="*/ 183088 w 188880"/>
                    <a:gd name="connsiteY8" fmla="*/ 46699 h 109333"/>
                    <a:gd name="connsiteX9" fmla="*/ 183088 w 188880"/>
                    <a:gd name="connsiteY9" fmla="*/ 46699 h 109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8880" h="109333">
                      <a:moveTo>
                        <a:pt x="183088" y="46699"/>
                      </a:moveTo>
                      <a:lnTo>
                        <a:pt x="107852" y="3336"/>
                      </a:lnTo>
                      <a:cubicBezTo>
                        <a:pt x="100439" y="-1112"/>
                        <a:pt x="88208" y="-1112"/>
                        <a:pt x="80425" y="3336"/>
                      </a:cubicBezTo>
                      <a:lnTo>
                        <a:pt x="5559" y="46699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80796" y="105998"/>
                      </a:lnTo>
                      <a:cubicBezTo>
                        <a:pt x="88208" y="110446"/>
                        <a:pt x="100439" y="110446"/>
                        <a:pt x="107852" y="105998"/>
                      </a:cubicBezTo>
                      <a:lnTo>
                        <a:pt x="182718" y="62635"/>
                      </a:lnTo>
                      <a:cubicBezTo>
                        <a:pt x="190871" y="58188"/>
                        <a:pt x="190871" y="51146"/>
                        <a:pt x="183088" y="46699"/>
                      </a:cubicBezTo>
                      <a:lnTo>
                        <a:pt x="183088" y="4669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92" name="任意多边形: 形状 1291">
                  <a:extLst>
                    <a:ext uri="{FF2B5EF4-FFF2-40B4-BE49-F238E27FC236}">
                      <a16:creationId xmlns:a16="http://schemas.microsoft.com/office/drawing/2014/main" id="{5135CFDB-8CF5-4951-AD6D-1CC364EE38C2}"/>
                    </a:ext>
                  </a:extLst>
                </p:cNvPr>
                <p:cNvSpPr/>
                <p:nvPr/>
              </p:nvSpPr>
              <p:spPr>
                <a:xfrm>
                  <a:off x="8698428" y="4556087"/>
                  <a:ext cx="188602" cy="109333"/>
                </a:xfrm>
                <a:custGeom>
                  <a:avLst/>
                  <a:gdLst>
                    <a:gd name="connsiteX0" fmla="*/ 183088 w 188602"/>
                    <a:gd name="connsiteY0" fmla="*/ 46699 h 109333"/>
                    <a:gd name="connsiteX1" fmla="*/ 107852 w 188602"/>
                    <a:gd name="connsiteY1" fmla="*/ 3335 h 109333"/>
                    <a:gd name="connsiteX2" fmla="*/ 80425 w 188602"/>
                    <a:gd name="connsiteY2" fmla="*/ 3335 h 109333"/>
                    <a:gd name="connsiteX3" fmla="*/ 5559 w 188602"/>
                    <a:gd name="connsiteY3" fmla="*/ 46699 h 109333"/>
                    <a:gd name="connsiteX4" fmla="*/ 5559 w 188602"/>
                    <a:gd name="connsiteY4" fmla="*/ 62635 h 109333"/>
                    <a:gd name="connsiteX5" fmla="*/ 80796 w 188602"/>
                    <a:gd name="connsiteY5" fmla="*/ 105998 h 109333"/>
                    <a:gd name="connsiteX6" fmla="*/ 107852 w 188602"/>
                    <a:gd name="connsiteY6" fmla="*/ 105998 h 109333"/>
                    <a:gd name="connsiteX7" fmla="*/ 182718 w 188602"/>
                    <a:gd name="connsiteY7" fmla="*/ 62635 h 109333"/>
                    <a:gd name="connsiteX8" fmla="*/ 183088 w 188602"/>
                    <a:gd name="connsiteY8" fmla="*/ 46699 h 109333"/>
                    <a:gd name="connsiteX9" fmla="*/ 183088 w 188602"/>
                    <a:gd name="connsiteY9" fmla="*/ 46699 h 109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8602" h="109333">
                      <a:moveTo>
                        <a:pt x="183088" y="46699"/>
                      </a:moveTo>
                      <a:lnTo>
                        <a:pt x="107852" y="3335"/>
                      </a:lnTo>
                      <a:cubicBezTo>
                        <a:pt x="100439" y="-1112"/>
                        <a:pt x="88208" y="-1112"/>
                        <a:pt x="80425" y="3335"/>
                      </a:cubicBezTo>
                      <a:lnTo>
                        <a:pt x="5559" y="46699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80796" y="105998"/>
                      </a:lnTo>
                      <a:cubicBezTo>
                        <a:pt x="88208" y="110446"/>
                        <a:pt x="100439" y="110446"/>
                        <a:pt x="107852" y="105998"/>
                      </a:cubicBezTo>
                      <a:lnTo>
                        <a:pt x="182718" y="62635"/>
                      </a:lnTo>
                      <a:cubicBezTo>
                        <a:pt x="190501" y="58188"/>
                        <a:pt x="190501" y="51146"/>
                        <a:pt x="183088" y="46699"/>
                      </a:cubicBezTo>
                      <a:lnTo>
                        <a:pt x="183088" y="4669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93" name="任意多边形: 形状 1292">
                  <a:extLst>
                    <a:ext uri="{FF2B5EF4-FFF2-40B4-BE49-F238E27FC236}">
                      <a16:creationId xmlns:a16="http://schemas.microsoft.com/office/drawing/2014/main" id="{550FF8CA-4132-4B0F-A2D3-E7E152A211CD}"/>
                    </a:ext>
                  </a:extLst>
                </p:cNvPr>
                <p:cNvSpPr/>
                <p:nvPr/>
              </p:nvSpPr>
              <p:spPr>
                <a:xfrm>
                  <a:off x="8815546" y="4488262"/>
                  <a:ext cx="188602" cy="109333"/>
                </a:xfrm>
                <a:custGeom>
                  <a:avLst/>
                  <a:gdLst>
                    <a:gd name="connsiteX0" fmla="*/ 183088 w 188602"/>
                    <a:gd name="connsiteY0" fmla="*/ 46699 h 109333"/>
                    <a:gd name="connsiteX1" fmla="*/ 107852 w 188602"/>
                    <a:gd name="connsiteY1" fmla="*/ 3336 h 109333"/>
                    <a:gd name="connsiteX2" fmla="*/ 80425 w 188602"/>
                    <a:gd name="connsiteY2" fmla="*/ 3336 h 109333"/>
                    <a:gd name="connsiteX3" fmla="*/ 5559 w 188602"/>
                    <a:gd name="connsiteY3" fmla="*/ 46699 h 109333"/>
                    <a:gd name="connsiteX4" fmla="*/ 5559 w 188602"/>
                    <a:gd name="connsiteY4" fmla="*/ 62635 h 109333"/>
                    <a:gd name="connsiteX5" fmla="*/ 80796 w 188602"/>
                    <a:gd name="connsiteY5" fmla="*/ 105998 h 109333"/>
                    <a:gd name="connsiteX6" fmla="*/ 107852 w 188602"/>
                    <a:gd name="connsiteY6" fmla="*/ 105998 h 109333"/>
                    <a:gd name="connsiteX7" fmla="*/ 182718 w 188602"/>
                    <a:gd name="connsiteY7" fmla="*/ 62635 h 109333"/>
                    <a:gd name="connsiteX8" fmla="*/ 183088 w 188602"/>
                    <a:gd name="connsiteY8" fmla="*/ 46699 h 109333"/>
                    <a:gd name="connsiteX9" fmla="*/ 183088 w 188602"/>
                    <a:gd name="connsiteY9" fmla="*/ 46699 h 109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8602" h="109333">
                      <a:moveTo>
                        <a:pt x="183088" y="46699"/>
                      </a:moveTo>
                      <a:lnTo>
                        <a:pt x="107852" y="3336"/>
                      </a:lnTo>
                      <a:cubicBezTo>
                        <a:pt x="100439" y="-1112"/>
                        <a:pt x="88208" y="-1112"/>
                        <a:pt x="80425" y="3336"/>
                      </a:cubicBezTo>
                      <a:lnTo>
                        <a:pt x="5559" y="46699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80796" y="105998"/>
                      </a:lnTo>
                      <a:cubicBezTo>
                        <a:pt x="88208" y="110446"/>
                        <a:pt x="100439" y="110446"/>
                        <a:pt x="107852" y="105998"/>
                      </a:cubicBezTo>
                      <a:lnTo>
                        <a:pt x="182718" y="62635"/>
                      </a:lnTo>
                      <a:cubicBezTo>
                        <a:pt x="190501" y="57817"/>
                        <a:pt x="190501" y="50775"/>
                        <a:pt x="183088" y="46699"/>
                      </a:cubicBezTo>
                      <a:lnTo>
                        <a:pt x="183088" y="4669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94" name="任意多边形: 形状 1293">
                  <a:extLst>
                    <a:ext uri="{FF2B5EF4-FFF2-40B4-BE49-F238E27FC236}">
                      <a16:creationId xmlns:a16="http://schemas.microsoft.com/office/drawing/2014/main" id="{E5683348-B92D-440E-AAB5-8211C5FB3C5C}"/>
                    </a:ext>
                  </a:extLst>
                </p:cNvPr>
                <p:cNvSpPr/>
                <p:nvPr/>
              </p:nvSpPr>
              <p:spPr>
                <a:xfrm>
                  <a:off x="8344483" y="4623169"/>
                  <a:ext cx="188880" cy="109333"/>
                </a:xfrm>
                <a:custGeom>
                  <a:avLst/>
                  <a:gdLst>
                    <a:gd name="connsiteX0" fmla="*/ 183088 w 188880"/>
                    <a:gd name="connsiteY0" fmla="*/ 46699 h 109333"/>
                    <a:gd name="connsiteX1" fmla="*/ 107852 w 188880"/>
                    <a:gd name="connsiteY1" fmla="*/ 3336 h 109333"/>
                    <a:gd name="connsiteX2" fmla="*/ 80425 w 188880"/>
                    <a:gd name="connsiteY2" fmla="*/ 3336 h 109333"/>
                    <a:gd name="connsiteX3" fmla="*/ 5559 w 188880"/>
                    <a:gd name="connsiteY3" fmla="*/ 46699 h 109333"/>
                    <a:gd name="connsiteX4" fmla="*/ 5559 w 188880"/>
                    <a:gd name="connsiteY4" fmla="*/ 62635 h 109333"/>
                    <a:gd name="connsiteX5" fmla="*/ 80796 w 188880"/>
                    <a:gd name="connsiteY5" fmla="*/ 105998 h 109333"/>
                    <a:gd name="connsiteX6" fmla="*/ 107852 w 188880"/>
                    <a:gd name="connsiteY6" fmla="*/ 105998 h 109333"/>
                    <a:gd name="connsiteX7" fmla="*/ 182718 w 188880"/>
                    <a:gd name="connsiteY7" fmla="*/ 62635 h 109333"/>
                    <a:gd name="connsiteX8" fmla="*/ 183088 w 188880"/>
                    <a:gd name="connsiteY8" fmla="*/ 46699 h 109333"/>
                    <a:gd name="connsiteX9" fmla="*/ 183088 w 188880"/>
                    <a:gd name="connsiteY9" fmla="*/ 46699 h 109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8880" h="109333">
                      <a:moveTo>
                        <a:pt x="183088" y="46699"/>
                      </a:moveTo>
                      <a:lnTo>
                        <a:pt x="107852" y="3336"/>
                      </a:lnTo>
                      <a:cubicBezTo>
                        <a:pt x="100439" y="-1112"/>
                        <a:pt x="88208" y="-1112"/>
                        <a:pt x="80425" y="3336"/>
                      </a:cubicBezTo>
                      <a:lnTo>
                        <a:pt x="5559" y="46699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80796" y="105998"/>
                      </a:lnTo>
                      <a:cubicBezTo>
                        <a:pt x="88208" y="110446"/>
                        <a:pt x="100439" y="110446"/>
                        <a:pt x="107852" y="105998"/>
                      </a:cubicBezTo>
                      <a:lnTo>
                        <a:pt x="182718" y="62635"/>
                      </a:lnTo>
                      <a:cubicBezTo>
                        <a:pt x="190871" y="58188"/>
                        <a:pt x="190871" y="51146"/>
                        <a:pt x="183088" y="46699"/>
                      </a:cubicBezTo>
                      <a:lnTo>
                        <a:pt x="183088" y="4669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95" name="任意多边形: 形状 1294">
                  <a:extLst>
                    <a:ext uri="{FF2B5EF4-FFF2-40B4-BE49-F238E27FC236}">
                      <a16:creationId xmlns:a16="http://schemas.microsoft.com/office/drawing/2014/main" id="{801558EA-A202-4195-ACAC-C8FC987AAAF0}"/>
                    </a:ext>
                  </a:extLst>
                </p:cNvPr>
                <p:cNvSpPr/>
                <p:nvPr/>
              </p:nvSpPr>
              <p:spPr>
                <a:xfrm>
                  <a:off x="8461600" y="4555345"/>
                  <a:ext cx="188880" cy="109333"/>
                </a:xfrm>
                <a:custGeom>
                  <a:avLst/>
                  <a:gdLst>
                    <a:gd name="connsiteX0" fmla="*/ 183088 w 188880"/>
                    <a:gd name="connsiteY0" fmla="*/ 46699 h 109333"/>
                    <a:gd name="connsiteX1" fmla="*/ 107852 w 188880"/>
                    <a:gd name="connsiteY1" fmla="*/ 3336 h 109333"/>
                    <a:gd name="connsiteX2" fmla="*/ 80425 w 188880"/>
                    <a:gd name="connsiteY2" fmla="*/ 3336 h 109333"/>
                    <a:gd name="connsiteX3" fmla="*/ 5559 w 188880"/>
                    <a:gd name="connsiteY3" fmla="*/ 46699 h 109333"/>
                    <a:gd name="connsiteX4" fmla="*/ 5559 w 188880"/>
                    <a:gd name="connsiteY4" fmla="*/ 62635 h 109333"/>
                    <a:gd name="connsiteX5" fmla="*/ 80796 w 188880"/>
                    <a:gd name="connsiteY5" fmla="*/ 105998 h 109333"/>
                    <a:gd name="connsiteX6" fmla="*/ 107852 w 188880"/>
                    <a:gd name="connsiteY6" fmla="*/ 105998 h 109333"/>
                    <a:gd name="connsiteX7" fmla="*/ 182718 w 188880"/>
                    <a:gd name="connsiteY7" fmla="*/ 62635 h 109333"/>
                    <a:gd name="connsiteX8" fmla="*/ 183088 w 188880"/>
                    <a:gd name="connsiteY8" fmla="*/ 46699 h 109333"/>
                    <a:gd name="connsiteX9" fmla="*/ 183088 w 188880"/>
                    <a:gd name="connsiteY9" fmla="*/ 46699 h 109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8880" h="109333">
                      <a:moveTo>
                        <a:pt x="183088" y="46699"/>
                      </a:moveTo>
                      <a:lnTo>
                        <a:pt x="107852" y="3336"/>
                      </a:lnTo>
                      <a:cubicBezTo>
                        <a:pt x="100439" y="-1112"/>
                        <a:pt x="88208" y="-1112"/>
                        <a:pt x="80425" y="3336"/>
                      </a:cubicBezTo>
                      <a:lnTo>
                        <a:pt x="5559" y="46699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80796" y="105998"/>
                      </a:lnTo>
                      <a:cubicBezTo>
                        <a:pt x="88208" y="110446"/>
                        <a:pt x="100439" y="110446"/>
                        <a:pt x="107852" y="105998"/>
                      </a:cubicBezTo>
                      <a:lnTo>
                        <a:pt x="182718" y="62635"/>
                      </a:lnTo>
                      <a:cubicBezTo>
                        <a:pt x="190871" y="58188"/>
                        <a:pt x="190871" y="50775"/>
                        <a:pt x="183088" y="46699"/>
                      </a:cubicBezTo>
                      <a:lnTo>
                        <a:pt x="183088" y="4669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96" name="任意多边形: 形状 1295">
                  <a:extLst>
                    <a:ext uri="{FF2B5EF4-FFF2-40B4-BE49-F238E27FC236}">
                      <a16:creationId xmlns:a16="http://schemas.microsoft.com/office/drawing/2014/main" id="{3432A65B-4A76-4D86-98A3-51E6207242D8}"/>
                    </a:ext>
                  </a:extLst>
                </p:cNvPr>
                <p:cNvSpPr/>
                <p:nvPr/>
              </p:nvSpPr>
              <p:spPr>
                <a:xfrm>
                  <a:off x="8464194" y="4692105"/>
                  <a:ext cx="188602" cy="109333"/>
                </a:xfrm>
                <a:custGeom>
                  <a:avLst/>
                  <a:gdLst>
                    <a:gd name="connsiteX0" fmla="*/ 183088 w 188602"/>
                    <a:gd name="connsiteY0" fmla="*/ 46699 h 109333"/>
                    <a:gd name="connsiteX1" fmla="*/ 107852 w 188602"/>
                    <a:gd name="connsiteY1" fmla="*/ 3336 h 109333"/>
                    <a:gd name="connsiteX2" fmla="*/ 80425 w 188602"/>
                    <a:gd name="connsiteY2" fmla="*/ 3336 h 109333"/>
                    <a:gd name="connsiteX3" fmla="*/ 5559 w 188602"/>
                    <a:gd name="connsiteY3" fmla="*/ 46699 h 109333"/>
                    <a:gd name="connsiteX4" fmla="*/ 5559 w 188602"/>
                    <a:gd name="connsiteY4" fmla="*/ 62635 h 109333"/>
                    <a:gd name="connsiteX5" fmla="*/ 80796 w 188602"/>
                    <a:gd name="connsiteY5" fmla="*/ 105998 h 109333"/>
                    <a:gd name="connsiteX6" fmla="*/ 107852 w 188602"/>
                    <a:gd name="connsiteY6" fmla="*/ 105998 h 109333"/>
                    <a:gd name="connsiteX7" fmla="*/ 182718 w 188602"/>
                    <a:gd name="connsiteY7" fmla="*/ 62635 h 109333"/>
                    <a:gd name="connsiteX8" fmla="*/ 183088 w 188602"/>
                    <a:gd name="connsiteY8" fmla="*/ 46699 h 109333"/>
                    <a:gd name="connsiteX9" fmla="*/ 183088 w 188602"/>
                    <a:gd name="connsiteY9" fmla="*/ 46699 h 109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8602" h="109333">
                      <a:moveTo>
                        <a:pt x="183088" y="46699"/>
                      </a:moveTo>
                      <a:lnTo>
                        <a:pt x="107852" y="3336"/>
                      </a:lnTo>
                      <a:cubicBezTo>
                        <a:pt x="100439" y="-1112"/>
                        <a:pt x="88208" y="-1112"/>
                        <a:pt x="80425" y="3336"/>
                      </a:cubicBezTo>
                      <a:lnTo>
                        <a:pt x="5559" y="46699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80796" y="105998"/>
                      </a:lnTo>
                      <a:cubicBezTo>
                        <a:pt x="88208" y="110446"/>
                        <a:pt x="100439" y="110446"/>
                        <a:pt x="107852" y="105998"/>
                      </a:cubicBezTo>
                      <a:lnTo>
                        <a:pt x="182718" y="62635"/>
                      </a:lnTo>
                      <a:cubicBezTo>
                        <a:pt x="190501" y="58188"/>
                        <a:pt x="190501" y="51146"/>
                        <a:pt x="183088" y="46699"/>
                      </a:cubicBezTo>
                      <a:lnTo>
                        <a:pt x="183088" y="4669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97" name="任意多边形: 形状 1296">
                  <a:extLst>
                    <a:ext uri="{FF2B5EF4-FFF2-40B4-BE49-F238E27FC236}">
                      <a16:creationId xmlns:a16="http://schemas.microsoft.com/office/drawing/2014/main" id="{78601521-CA8E-426F-929D-2AD39C111EE0}"/>
                    </a:ext>
                  </a:extLst>
                </p:cNvPr>
                <p:cNvSpPr/>
                <p:nvPr/>
              </p:nvSpPr>
              <p:spPr>
                <a:xfrm>
                  <a:off x="8581311" y="4624281"/>
                  <a:ext cx="188602" cy="109333"/>
                </a:xfrm>
                <a:custGeom>
                  <a:avLst/>
                  <a:gdLst>
                    <a:gd name="connsiteX0" fmla="*/ 183088 w 188602"/>
                    <a:gd name="connsiteY0" fmla="*/ 46699 h 109333"/>
                    <a:gd name="connsiteX1" fmla="*/ 107852 w 188602"/>
                    <a:gd name="connsiteY1" fmla="*/ 3336 h 109333"/>
                    <a:gd name="connsiteX2" fmla="*/ 80425 w 188602"/>
                    <a:gd name="connsiteY2" fmla="*/ 3336 h 109333"/>
                    <a:gd name="connsiteX3" fmla="*/ 5559 w 188602"/>
                    <a:gd name="connsiteY3" fmla="*/ 46699 h 109333"/>
                    <a:gd name="connsiteX4" fmla="*/ 5559 w 188602"/>
                    <a:gd name="connsiteY4" fmla="*/ 62635 h 109333"/>
                    <a:gd name="connsiteX5" fmla="*/ 80796 w 188602"/>
                    <a:gd name="connsiteY5" fmla="*/ 105998 h 109333"/>
                    <a:gd name="connsiteX6" fmla="*/ 107852 w 188602"/>
                    <a:gd name="connsiteY6" fmla="*/ 105998 h 109333"/>
                    <a:gd name="connsiteX7" fmla="*/ 182718 w 188602"/>
                    <a:gd name="connsiteY7" fmla="*/ 62635 h 109333"/>
                    <a:gd name="connsiteX8" fmla="*/ 183088 w 188602"/>
                    <a:gd name="connsiteY8" fmla="*/ 46699 h 109333"/>
                    <a:gd name="connsiteX9" fmla="*/ 183088 w 188602"/>
                    <a:gd name="connsiteY9" fmla="*/ 46699 h 109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8602" h="109333">
                      <a:moveTo>
                        <a:pt x="183088" y="46699"/>
                      </a:moveTo>
                      <a:lnTo>
                        <a:pt x="107852" y="3336"/>
                      </a:lnTo>
                      <a:cubicBezTo>
                        <a:pt x="100439" y="-1112"/>
                        <a:pt x="88208" y="-1112"/>
                        <a:pt x="80425" y="3336"/>
                      </a:cubicBezTo>
                      <a:lnTo>
                        <a:pt x="5559" y="46699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80796" y="105998"/>
                      </a:lnTo>
                      <a:cubicBezTo>
                        <a:pt x="88208" y="110446"/>
                        <a:pt x="100439" y="110446"/>
                        <a:pt x="107852" y="105998"/>
                      </a:cubicBezTo>
                      <a:lnTo>
                        <a:pt x="182718" y="62635"/>
                      </a:lnTo>
                      <a:cubicBezTo>
                        <a:pt x="190501" y="58188"/>
                        <a:pt x="190501" y="51146"/>
                        <a:pt x="183088" y="46699"/>
                      </a:cubicBezTo>
                      <a:lnTo>
                        <a:pt x="183088" y="4669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98" name="任意多边形: 形状 1297">
                  <a:extLst>
                    <a:ext uri="{FF2B5EF4-FFF2-40B4-BE49-F238E27FC236}">
                      <a16:creationId xmlns:a16="http://schemas.microsoft.com/office/drawing/2014/main" id="{C6D46E00-D026-47FC-A847-9E1E73972425}"/>
                    </a:ext>
                  </a:extLst>
                </p:cNvPr>
                <p:cNvSpPr/>
                <p:nvPr/>
              </p:nvSpPr>
              <p:spPr>
                <a:xfrm>
                  <a:off x="8110248" y="4759559"/>
                  <a:ext cx="188880" cy="109333"/>
                </a:xfrm>
                <a:custGeom>
                  <a:avLst/>
                  <a:gdLst>
                    <a:gd name="connsiteX0" fmla="*/ 183088 w 188880"/>
                    <a:gd name="connsiteY0" fmla="*/ 46699 h 109333"/>
                    <a:gd name="connsiteX1" fmla="*/ 107852 w 188880"/>
                    <a:gd name="connsiteY1" fmla="*/ 3336 h 109333"/>
                    <a:gd name="connsiteX2" fmla="*/ 80425 w 188880"/>
                    <a:gd name="connsiteY2" fmla="*/ 3336 h 109333"/>
                    <a:gd name="connsiteX3" fmla="*/ 5559 w 188880"/>
                    <a:gd name="connsiteY3" fmla="*/ 46699 h 109333"/>
                    <a:gd name="connsiteX4" fmla="*/ 5559 w 188880"/>
                    <a:gd name="connsiteY4" fmla="*/ 62635 h 109333"/>
                    <a:gd name="connsiteX5" fmla="*/ 80796 w 188880"/>
                    <a:gd name="connsiteY5" fmla="*/ 105998 h 109333"/>
                    <a:gd name="connsiteX6" fmla="*/ 107852 w 188880"/>
                    <a:gd name="connsiteY6" fmla="*/ 105998 h 109333"/>
                    <a:gd name="connsiteX7" fmla="*/ 182718 w 188880"/>
                    <a:gd name="connsiteY7" fmla="*/ 62635 h 109333"/>
                    <a:gd name="connsiteX8" fmla="*/ 183088 w 188880"/>
                    <a:gd name="connsiteY8" fmla="*/ 46699 h 109333"/>
                    <a:gd name="connsiteX9" fmla="*/ 183088 w 188880"/>
                    <a:gd name="connsiteY9" fmla="*/ 46699 h 109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8880" h="109333">
                      <a:moveTo>
                        <a:pt x="183088" y="46699"/>
                      </a:moveTo>
                      <a:lnTo>
                        <a:pt x="107852" y="3336"/>
                      </a:lnTo>
                      <a:cubicBezTo>
                        <a:pt x="100439" y="-1112"/>
                        <a:pt x="88208" y="-1112"/>
                        <a:pt x="80425" y="3336"/>
                      </a:cubicBezTo>
                      <a:lnTo>
                        <a:pt x="5559" y="46699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80796" y="105998"/>
                      </a:lnTo>
                      <a:cubicBezTo>
                        <a:pt x="88208" y="110446"/>
                        <a:pt x="100439" y="110446"/>
                        <a:pt x="107852" y="105998"/>
                      </a:cubicBezTo>
                      <a:lnTo>
                        <a:pt x="182718" y="62635"/>
                      </a:lnTo>
                      <a:cubicBezTo>
                        <a:pt x="190871" y="57817"/>
                        <a:pt x="190871" y="50775"/>
                        <a:pt x="183088" y="46699"/>
                      </a:cubicBezTo>
                      <a:lnTo>
                        <a:pt x="183088" y="4669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99" name="任意多边形: 形状 1298">
                  <a:extLst>
                    <a:ext uri="{FF2B5EF4-FFF2-40B4-BE49-F238E27FC236}">
                      <a16:creationId xmlns:a16="http://schemas.microsoft.com/office/drawing/2014/main" id="{254E34CE-B6B2-4D7B-8C88-67E7016DA407}"/>
                    </a:ext>
                  </a:extLst>
                </p:cNvPr>
                <p:cNvSpPr/>
                <p:nvPr/>
              </p:nvSpPr>
              <p:spPr>
                <a:xfrm>
                  <a:off x="8227365" y="4691364"/>
                  <a:ext cx="188880" cy="109333"/>
                </a:xfrm>
                <a:custGeom>
                  <a:avLst/>
                  <a:gdLst>
                    <a:gd name="connsiteX0" fmla="*/ 183088 w 188880"/>
                    <a:gd name="connsiteY0" fmla="*/ 46698 h 109333"/>
                    <a:gd name="connsiteX1" fmla="*/ 107852 w 188880"/>
                    <a:gd name="connsiteY1" fmla="*/ 3335 h 109333"/>
                    <a:gd name="connsiteX2" fmla="*/ 80425 w 188880"/>
                    <a:gd name="connsiteY2" fmla="*/ 3335 h 109333"/>
                    <a:gd name="connsiteX3" fmla="*/ 5559 w 188880"/>
                    <a:gd name="connsiteY3" fmla="*/ 46698 h 109333"/>
                    <a:gd name="connsiteX4" fmla="*/ 5559 w 188880"/>
                    <a:gd name="connsiteY4" fmla="*/ 62635 h 109333"/>
                    <a:gd name="connsiteX5" fmla="*/ 80796 w 188880"/>
                    <a:gd name="connsiteY5" fmla="*/ 105998 h 109333"/>
                    <a:gd name="connsiteX6" fmla="*/ 107852 w 188880"/>
                    <a:gd name="connsiteY6" fmla="*/ 105998 h 109333"/>
                    <a:gd name="connsiteX7" fmla="*/ 182718 w 188880"/>
                    <a:gd name="connsiteY7" fmla="*/ 62635 h 109333"/>
                    <a:gd name="connsiteX8" fmla="*/ 183088 w 188880"/>
                    <a:gd name="connsiteY8" fmla="*/ 46698 h 109333"/>
                    <a:gd name="connsiteX9" fmla="*/ 183088 w 188880"/>
                    <a:gd name="connsiteY9" fmla="*/ 46698 h 109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8880" h="109333">
                      <a:moveTo>
                        <a:pt x="183088" y="46698"/>
                      </a:moveTo>
                      <a:lnTo>
                        <a:pt x="107852" y="3335"/>
                      </a:lnTo>
                      <a:cubicBezTo>
                        <a:pt x="100439" y="-1112"/>
                        <a:pt x="88208" y="-1112"/>
                        <a:pt x="80425" y="3335"/>
                      </a:cubicBezTo>
                      <a:lnTo>
                        <a:pt x="5559" y="46698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80796" y="105998"/>
                      </a:lnTo>
                      <a:cubicBezTo>
                        <a:pt x="88208" y="110446"/>
                        <a:pt x="100439" y="110446"/>
                        <a:pt x="107852" y="105998"/>
                      </a:cubicBezTo>
                      <a:lnTo>
                        <a:pt x="182718" y="62635"/>
                      </a:lnTo>
                      <a:cubicBezTo>
                        <a:pt x="190871" y="58188"/>
                        <a:pt x="190871" y="51146"/>
                        <a:pt x="183088" y="46698"/>
                      </a:cubicBezTo>
                      <a:lnTo>
                        <a:pt x="183088" y="46698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00" name="任意多边形: 形状 1299">
                  <a:extLst>
                    <a:ext uri="{FF2B5EF4-FFF2-40B4-BE49-F238E27FC236}">
                      <a16:creationId xmlns:a16="http://schemas.microsoft.com/office/drawing/2014/main" id="{CADB087A-D757-48BD-BFC3-714779195F0D}"/>
                    </a:ext>
                  </a:extLst>
                </p:cNvPr>
                <p:cNvSpPr/>
                <p:nvPr/>
              </p:nvSpPr>
              <p:spPr>
                <a:xfrm>
                  <a:off x="8229960" y="4828495"/>
                  <a:ext cx="188602" cy="109333"/>
                </a:xfrm>
                <a:custGeom>
                  <a:avLst/>
                  <a:gdLst>
                    <a:gd name="connsiteX0" fmla="*/ 183088 w 188602"/>
                    <a:gd name="connsiteY0" fmla="*/ 46699 h 109333"/>
                    <a:gd name="connsiteX1" fmla="*/ 107852 w 188602"/>
                    <a:gd name="connsiteY1" fmla="*/ 3336 h 109333"/>
                    <a:gd name="connsiteX2" fmla="*/ 80425 w 188602"/>
                    <a:gd name="connsiteY2" fmla="*/ 3336 h 109333"/>
                    <a:gd name="connsiteX3" fmla="*/ 5559 w 188602"/>
                    <a:gd name="connsiteY3" fmla="*/ 46699 h 109333"/>
                    <a:gd name="connsiteX4" fmla="*/ 5559 w 188602"/>
                    <a:gd name="connsiteY4" fmla="*/ 62635 h 109333"/>
                    <a:gd name="connsiteX5" fmla="*/ 80796 w 188602"/>
                    <a:gd name="connsiteY5" fmla="*/ 105998 h 109333"/>
                    <a:gd name="connsiteX6" fmla="*/ 107852 w 188602"/>
                    <a:gd name="connsiteY6" fmla="*/ 105998 h 109333"/>
                    <a:gd name="connsiteX7" fmla="*/ 182718 w 188602"/>
                    <a:gd name="connsiteY7" fmla="*/ 62635 h 109333"/>
                    <a:gd name="connsiteX8" fmla="*/ 183088 w 188602"/>
                    <a:gd name="connsiteY8" fmla="*/ 46699 h 109333"/>
                    <a:gd name="connsiteX9" fmla="*/ 183088 w 188602"/>
                    <a:gd name="connsiteY9" fmla="*/ 46699 h 109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8602" h="109333">
                      <a:moveTo>
                        <a:pt x="183088" y="46699"/>
                      </a:moveTo>
                      <a:lnTo>
                        <a:pt x="107852" y="3336"/>
                      </a:lnTo>
                      <a:cubicBezTo>
                        <a:pt x="100439" y="-1112"/>
                        <a:pt x="88208" y="-1112"/>
                        <a:pt x="80425" y="3336"/>
                      </a:cubicBezTo>
                      <a:lnTo>
                        <a:pt x="5559" y="46699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80796" y="105998"/>
                      </a:lnTo>
                      <a:cubicBezTo>
                        <a:pt x="88208" y="110446"/>
                        <a:pt x="100439" y="110446"/>
                        <a:pt x="107852" y="105998"/>
                      </a:cubicBezTo>
                      <a:lnTo>
                        <a:pt x="182718" y="62635"/>
                      </a:lnTo>
                      <a:cubicBezTo>
                        <a:pt x="190501" y="58188"/>
                        <a:pt x="190501" y="50775"/>
                        <a:pt x="183088" y="46699"/>
                      </a:cubicBezTo>
                      <a:lnTo>
                        <a:pt x="183088" y="4669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01" name="任意多边形: 形状 1300">
                  <a:extLst>
                    <a:ext uri="{FF2B5EF4-FFF2-40B4-BE49-F238E27FC236}">
                      <a16:creationId xmlns:a16="http://schemas.microsoft.com/office/drawing/2014/main" id="{4779552C-7B9E-4DEF-9105-D472F7B0D6EA}"/>
                    </a:ext>
                  </a:extLst>
                </p:cNvPr>
                <p:cNvSpPr/>
                <p:nvPr/>
              </p:nvSpPr>
              <p:spPr>
                <a:xfrm>
                  <a:off x="8347077" y="4760300"/>
                  <a:ext cx="188602" cy="109334"/>
                </a:xfrm>
                <a:custGeom>
                  <a:avLst/>
                  <a:gdLst>
                    <a:gd name="connsiteX0" fmla="*/ 183088 w 188602"/>
                    <a:gd name="connsiteY0" fmla="*/ 46699 h 109334"/>
                    <a:gd name="connsiteX1" fmla="*/ 107852 w 188602"/>
                    <a:gd name="connsiteY1" fmla="*/ 3336 h 109334"/>
                    <a:gd name="connsiteX2" fmla="*/ 80425 w 188602"/>
                    <a:gd name="connsiteY2" fmla="*/ 3336 h 109334"/>
                    <a:gd name="connsiteX3" fmla="*/ 5559 w 188602"/>
                    <a:gd name="connsiteY3" fmla="*/ 46699 h 109334"/>
                    <a:gd name="connsiteX4" fmla="*/ 5559 w 188602"/>
                    <a:gd name="connsiteY4" fmla="*/ 62635 h 109334"/>
                    <a:gd name="connsiteX5" fmla="*/ 80796 w 188602"/>
                    <a:gd name="connsiteY5" fmla="*/ 105999 h 109334"/>
                    <a:gd name="connsiteX6" fmla="*/ 107852 w 188602"/>
                    <a:gd name="connsiteY6" fmla="*/ 105999 h 109334"/>
                    <a:gd name="connsiteX7" fmla="*/ 182718 w 188602"/>
                    <a:gd name="connsiteY7" fmla="*/ 62635 h 109334"/>
                    <a:gd name="connsiteX8" fmla="*/ 183088 w 188602"/>
                    <a:gd name="connsiteY8" fmla="*/ 46699 h 109334"/>
                    <a:gd name="connsiteX9" fmla="*/ 183088 w 188602"/>
                    <a:gd name="connsiteY9" fmla="*/ 46699 h 109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8602" h="109334">
                      <a:moveTo>
                        <a:pt x="183088" y="46699"/>
                      </a:moveTo>
                      <a:lnTo>
                        <a:pt x="107852" y="3336"/>
                      </a:lnTo>
                      <a:cubicBezTo>
                        <a:pt x="100439" y="-1112"/>
                        <a:pt x="88208" y="-1112"/>
                        <a:pt x="80425" y="3336"/>
                      </a:cubicBezTo>
                      <a:lnTo>
                        <a:pt x="5559" y="46699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80796" y="105999"/>
                      </a:lnTo>
                      <a:cubicBezTo>
                        <a:pt x="88208" y="110446"/>
                        <a:pt x="100439" y="110446"/>
                        <a:pt x="107852" y="105999"/>
                      </a:cubicBezTo>
                      <a:lnTo>
                        <a:pt x="182718" y="62635"/>
                      </a:lnTo>
                      <a:cubicBezTo>
                        <a:pt x="190501" y="58188"/>
                        <a:pt x="190501" y="51146"/>
                        <a:pt x="183088" y="46699"/>
                      </a:cubicBezTo>
                      <a:lnTo>
                        <a:pt x="183088" y="4669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02" name="任意多边形: 形状 1301">
                  <a:extLst>
                    <a:ext uri="{FF2B5EF4-FFF2-40B4-BE49-F238E27FC236}">
                      <a16:creationId xmlns:a16="http://schemas.microsoft.com/office/drawing/2014/main" id="{1BB4E32C-80B7-4D05-B821-D19E43CF2E05}"/>
                    </a:ext>
                  </a:extLst>
                </p:cNvPr>
                <p:cNvSpPr/>
                <p:nvPr/>
              </p:nvSpPr>
              <p:spPr>
                <a:xfrm>
                  <a:off x="9292168" y="4347425"/>
                  <a:ext cx="188925" cy="109333"/>
                </a:xfrm>
                <a:custGeom>
                  <a:avLst/>
                  <a:gdLst>
                    <a:gd name="connsiteX0" fmla="*/ 183088 w 188925"/>
                    <a:gd name="connsiteY0" fmla="*/ 46699 h 109333"/>
                    <a:gd name="connsiteX1" fmla="*/ 107852 w 188925"/>
                    <a:gd name="connsiteY1" fmla="*/ 3336 h 109333"/>
                    <a:gd name="connsiteX2" fmla="*/ 80425 w 188925"/>
                    <a:gd name="connsiteY2" fmla="*/ 3336 h 109333"/>
                    <a:gd name="connsiteX3" fmla="*/ 5559 w 188925"/>
                    <a:gd name="connsiteY3" fmla="*/ 46699 h 109333"/>
                    <a:gd name="connsiteX4" fmla="*/ 5559 w 188925"/>
                    <a:gd name="connsiteY4" fmla="*/ 62635 h 109333"/>
                    <a:gd name="connsiteX5" fmla="*/ 80796 w 188925"/>
                    <a:gd name="connsiteY5" fmla="*/ 105998 h 109333"/>
                    <a:gd name="connsiteX6" fmla="*/ 108222 w 188925"/>
                    <a:gd name="connsiteY6" fmla="*/ 105998 h 109333"/>
                    <a:gd name="connsiteX7" fmla="*/ 183088 w 188925"/>
                    <a:gd name="connsiteY7" fmla="*/ 62635 h 109333"/>
                    <a:gd name="connsiteX8" fmla="*/ 183088 w 188925"/>
                    <a:gd name="connsiteY8" fmla="*/ 46699 h 109333"/>
                    <a:gd name="connsiteX9" fmla="*/ 183088 w 188925"/>
                    <a:gd name="connsiteY9" fmla="*/ 46699 h 109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8925" h="109333">
                      <a:moveTo>
                        <a:pt x="183088" y="46699"/>
                      </a:moveTo>
                      <a:lnTo>
                        <a:pt x="107852" y="3336"/>
                      </a:lnTo>
                      <a:cubicBezTo>
                        <a:pt x="100439" y="-1112"/>
                        <a:pt x="88209" y="-1112"/>
                        <a:pt x="80425" y="3336"/>
                      </a:cubicBezTo>
                      <a:lnTo>
                        <a:pt x="5559" y="46699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80796" y="105998"/>
                      </a:lnTo>
                      <a:cubicBezTo>
                        <a:pt x="88209" y="110446"/>
                        <a:pt x="100439" y="110446"/>
                        <a:pt x="108222" y="105998"/>
                      </a:cubicBezTo>
                      <a:lnTo>
                        <a:pt x="183088" y="62635"/>
                      </a:lnTo>
                      <a:cubicBezTo>
                        <a:pt x="190871" y="58188"/>
                        <a:pt x="190871" y="51146"/>
                        <a:pt x="183088" y="46699"/>
                      </a:cubicBezTo>
                      <a:lnTo>
                        <a:pt x="183088" y="4669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03" name="任意多边形: 形状 1302">
                  <a:extLst>
                    <a:ext uri="{FF2B5EF4-FFF2-40B4-BE49-F238E27FC236}">
                      <a16:creationId xmlns:a16="http://schemas.microsoft.com/office/drawing/2014/main" id="{AABC2361-AF00-4C3B-8C79-EB4A2F938F5D}"/>
                    </a:ext>
                  </a:extLst>
                </p:cNvPr>
                <p:cNvSpPr/>
                <p:nvPr/>
              </p:nvSpPr>
              <p:spPr>
                <a:xfrm>
                  <a:off x="9409656" y="4279601"/>
                  <a:ext cx="188602" cy="109333"/>
                </a:xfrm>
                <a:custGeom>
                  <a:avLst/>
                  <a:gdLst>
                    <a:gd name="connsiteX0" fmla="*/ 182718 w 188602"/>
                    <a:gd name="connsiteY0" fmla="*/ 46699 h 109333"/>
                    <a:gd name="connsiteX1" fmla="*/ 107481 w 188602"/>
                    <a:gd name="connsiteY1" fmla="*/ 3335 h 109333"/>
                    <a:gd name="connsiteX2" fmla="*/ 80425 w 188602"/>
                    <a:gd name="connsiteY2" fmla="*/ 3335 h 109333"/>
                    <a:gd name="connsiteX3" fmla="*/ 5559 w 188602"/>
                    <a:gd name="connsiteY3" fmla="*/ 46699 h 109333"/>
                    <a:gd name="connsiteX4" fmla="*/ 5559 w 188602"/>
                    <a:gd name="connsiteY4" fmla="*/ 62635 h 109333"/>
                    <a:gd name="connsiteX5" fmla="*/ 80796 w 188602"/>
                    <a:gd name="connsiteY5" fmla="*/ 105998 h 109333"/>
                    <a:gd name="connsiteX6" fmla="*/ 108222 w 188602"/>
                    <a:gd name="connsiteY6" fmla="*/ 105998 h 109333"/>
                    <a:gd name="connsiteX7" fmla="*/ 183088 w 188602"/>
                    <a:gd name="connsiteY7" fmla="*/ 62635 h 109333"/>
                    <a:gd name="connsiteX8" fmla="*/ 182718 w 188602"/>
                    <a:gd name="connsiteY8" fmla="*/ 46699 h 109333"/>
                    <a:gd name="connsiteX9" fmla="*/ 182718 w 188602"/>
                    <a:gd name="connsiteY9" fmla="*/ 46699 h 109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8602" h="109333">
                      <a:moveTo>
                        <a:pt x="182718" y="46699"/>
                      </a:moveTo>
                      <a:lnTo>
                        <a:pt x="107481" y="3335"/>
                      </a:lnTo>
                      <a:cubicBezTo>
                        <a:pt x="100068" y="-1112"/>
                        <a:pt x="87838" y="-1112"/>
                        <a:pt x="80425" y="3335"/>
                      </a:cubicBezTo>
                      <a:lnTo>
                        <a:pt x="5559" y="46699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80796" y="105998"/>
                      </a:lnTo>
                      <a:cubicBezTo>
                        <a:pt x="88208" y="110446"/>
                        <a:pt x="100439" y="110446"/>
                        <a:pt x="108222" y="105998"/>
                      </a:cubicBezTo>
                      <a:lnTo>
                        <a:pt x="183088" y="62635"/>
                      </a:lnTo>
                      <a:cubicBezTo>
                        <a:pt x="190501" y="57817"/>
                        <a:pt x="190501" y="50775"/>
                        <a:pt x="182718" y="46699"/>
                      </a:cubicBezTo>
                      <a:lnTo>
                        <a:pt x="182718" y="4669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04" name="任意多边形: 形状 1303">
                  <a:extLst>
                    <a:ext uri="{FF2B5EF4-FFF2-40B4-BE49-F238E27FC236}">
                      <a16:creationId xmlns:a16="http://schemas.microsoft.com/office/drawing/2014/main" id="{1725741B-533D-4597-B5F6-CBE228A4E787}"/>
                    </a:ext>
                  </a:extLst>
                </p:cNvPr>
                <p:cNvSpPr/>
                <p:nvPr/>
              </p:nvSpPr>
              <p:spPr>
                <a:xfrm>
                  <a:off x="9646484" y="4141729"/>
                  <a:ext cx="188647" cy="109334"/>
                </a:xfrm>
                <a:custGeom>
                  <a:avLst/>
                  <a:gdLst>
                    <a:gd name="connsiteX0" fmla="*/ 183088 w 188647"/>
                    <a:gd name="connsiteY0" fmla="*/ 46699 h 109334"/>
                    <a:gd name="connsiteX1" fmla="*/ 107851 w 188647"/>
                    <a:gd name="connsiteY1" fmla="*/ 3335 h 109334"/>
                    <a:gd name="connsiteX2" fmla="*/ 80425 w 188647"/>
                    <a:gd name="connsiteY2" fmla="*/ 3335 h 109334"/>
                    <a:gd name="connsiteX3" fmla="*/ 5559 w 188647"/>
                    <a:gd name="connsiteY3" fmla="*/ 46699 h 109334"/>
                    <a:gd name="connsiteX4" fmla="*/ 5559 w 188647"/>
                    <a:gd name="connsiteY4" fmla="*/ 62635 h 109334"/>
                    <a:gd name="connsiteX5" fmla="*/ 80796 w 188647"/>
                    <a:gd name="connsiteY5" fmla="*/ 105998 h 109334"/>
                    <a:gd name="connsiteX6" fmla="*/ 108222 w 188647"/>
                    <a:gd name="connsiteY6" fmla="*/ 105998 h 109334"/>
                    <a:gd name="connsiteX7" fmla="*/ 183088 w 188647"/>
                    <a:gd name="connsiteY7" fmla="*/ 62635 h 109334"/>
                    <a:gd name="connsiteX8" fmla="*/ 183088 w 188647"/>
                    <a:gd name="connsiteY8" fmla="*/ 46699 h 109334"/>
                    <a:gd name="connsiteX9" fmla="*/ 183088 w 188647"/>
                    <a:gd name="connsiteY9" fmla="*/ 46699 h 109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8647" h="109334">
                      <a:moveTo>
                        <a:pt x="183088" y="46699"/>
                      </a:moveTo>
                      <a:lnTo>
                        <a:pt x="107851" y="3335"/>
                      </a:lnTo>
                      <a:cubicBezTo>
                        <a:pt x="100439" y="-1112"/>
                        <a:pt x="88208" y="-1112"/>
                        <a:pt x="80425" y="3335"/>
                      </a:cubicBezTo>
                      <a:lnTo>
                        <a:pt x="5559" y="46699"/>
                      </a:lnTo>
                      <a:cubicBezTo>
                        <a:pt x="-1853" y="51146"/>
                        <a:pt x="-1853" y="58188"/>
                        <a:pt x="5559" y="62635"/>
                      </a:cubicBezTo>
                      <a:lnTo>
                        <a:pt x="80796" y="105998"/>
                      </a:lnTo>
                      <a:cubicBezTo>
                        <a:pt x="88208" y="110446"/>
                        <a:pt x="100439" y="110446"/>
                        <a:pt x="108222" y="105998"/>
                      </a:cubicBezTo>
                      <a:lnTo>
                        <a:pt x="183088" y="62635"/>
                      </a:lnTo>
                      <a:cubicBezTo>
                        <a:pt x="190501" y="58188"/>
                        <a:pt x="190501" y="51146"/>
                        <a:pt x="183088" y="46699"/>
                      </a:cubicBezTo>
                      <a:lnTo>
                        <a:pt x="183088" y="46699"/>
                      </a:lnTo>
                      <a:close/>
                    </a:path>
                  </a:pathLst>
                </a:custGeom>
                <a:grpFill/>
                <a:ln w="370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211" name="任意多边形: 形状 1210">
                <a:extLst>
                  <a:ext uri="{FF2B5EF4-FFF2-40B4-BE49-F238E27FC236}">
                    <a16:creationId xmlns:a16="http://schemas.microsoft.com/office/drawing/2014/main" id="{4AE2262C-27C9-424C-9936-1D74B3B510F3}"/>
                  </a:ext>
                </a:extLst>
              </p:cNvPr>
              <p:cNvSpPr/>
              <p:nvPr/>
            </p:nvSpPr>
            <p:spPr>
              <a:xfrm flipH="1">
                <a:off x="6506022" y="3454425"/>
                <a:ext cx="1183736" cy="683119"/>
              </a:xfrm>
              <a:custGeom>
                <a:avLst/>
                <a:gdLst>
                  <a:gd name="connsiteX0" fmla="*/ 731779 w 1183736"/>
                  <a:gd name="connsiteY0" fmla="*/ 671367 h 683119"/>
                  <a:gd name="connsiteX1" fmla="*/ 1163185 w 1183736"/>
                  <a:gd name="connsiteY1" fmla="*/ 422308 h 683119"/>
                  <a:gd name="connsiteX2" fmla="*/ 1154661 w 1183736"/>
                  <a:gd name="connsiteY2" fmla="*/ 354114 h 683119"/>
                  <a:gd name="connsiteX3" fmla="*/ 570187 w 1183736"/>
                  <a:gd name="connsiteY3" fmla="*/ 16846 h 683119"/>
                  <a:gd name="connsiteX4" fmla="*/ 451958 w 1183736"/>
                  <a:gd name="connsiteY4" fmla="*/ 12028 h 683119"/>
                  <a:gd name="connsiteX5" fmla="*/ 20552 w 1183736"/>
                  <a:gd name="connsiteY5" fmla="*/ 261087 h 683119"/>
                  <a:gd name="connsiteX6" fmla="*/ 29076 w 1183736"/>
                  <a:gd name="connsiteY6" fmla="*/ 329282 h 683119"/>
                  <a:gd name="connsiteX7" fmla="*/ 613550 w 1183736"/>
                  <a:gd name="connsiteY7" fmla="*/ 666549 h 683119"/>
                  <a:gd name="connsiteX8" fmla="*/ 731779 w 1183736"/>
                  <a:gd name="connsiteY8" fmla="*/ 671367 h 683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83736" h="683119">
                    <a:moveTo>
                      <a:pt x="731779" y="671367"/>
                    </a:moveTo>
                    <a:lnTo>
                      <a:pt x="1163185" y="422308"/>
                    </a:lnTo>
                    <a:cubicBezTo>
                      <a:pt x="1193576" y="404889"/>
                      <a:pt x="1189870" y="374127"/>
                      <a:pt x="1154661" y="354114"/>
                    </a:cubicBezTo>
                    <a:lnTo>
                      <a:pt x="570187" y="16846"/>
                    </a:lnTo>
                    <a:cubicBezTo>
                      <a:pt x="534978" y="-3538"/>
                      <a:pt x="481978" y="-5762"/>
                      <a:pt x="451958" y="12028"/>
                    </a:cubicBezTo>
                    <a:lnTo>
                      <a:pt x="20552" y="261087"/>
                    </a:lnTo>
                    <a:cubicBezTo>
                      <a:pt x="-9840" y="278506"/>
                      <a:pt x="-6133" y="309268"/>
                      <a:pt x="29076" y="329282"/>
                    </a:cubicBezTo>
                    <a:lnTo>
                      <a:pt x="613550" y="666549"/>
                    </a:lnTo>
                    <a:cubicBezTo>
                      <a:pt x="648759" y="686563"/>
                      <a:pt x="701758" y="688787"/>
                      <a:pt x="731779" y="671367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370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12" name="任意多边形: 形状 1211">
                <a:extLst>
                  <a:ext uri="{FF2B5EF4-FFF2-40B4-BE49-F238E27FC236}">
                    <a16:creationId xmlns:a16="http://schemas.microsoft.com/office/drawing/2014/main" id="{EFA1EC8F-D8E4-4627-A63B-464629CA8289}"/>
                  </a:ext>
                </a:extLst>
              </p:cNvPr>
              <p:cNvSpPr/>
              <p:nvPr/>
            </p:nvSpPr>
            <p:spPr>
              <a:xfrm flipH="1">
                <a:off x="6880560" y="3648761"/>
                <a:ext cx="434801" cy="268368"/>
              </a:xfrm>
              <a:custGeom>
                <a:avLst/>
                <a:gdLst>
                  <a:gd name="connsiteX0" fmla="*/ 232852 w 434801"/>
                  <a:gd name="connsiteY0" fmla="*/ 257622 h 268368"/>
                  <a:gd name="connsiteX1" fmla="*/ 27526 w 434801"/>
                  <a:gd name="connsiteY1" fmla="*/ 134204 h 268368"/>
                  <a:gd name="connsiteX2" fmla="*/ 13443 w 434801"/>
                  <a:gd name="connsiteY2" fmla="*/ 68233 h 268368"/>
                  <a:gd name="connsiteX3" fmla="*/ 225810 w 434801"/>
                  <a:gd name="connsiteY3" fmla="*/ 3745 h 268368"/>
                  <a:gd name="connsiteX4" fmla="*/ 432248 w 434801"/>
                  <a:gd name="connsiteY4" fmla="*/ 164595 h 268368"/>
                  <a:gd name="connsiteX5" fmla="*/ 392591 w 434801"/>
                  <a:gd name="connsiteY5" fmla="*/ 230937 h 268368"/>
                  <a:gd name="connsiteX6" fmla="*/ 232852 w 434801"/>
                  <a:gd name="connsiteY6" fmla="*/ 257622 h 26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4801" h="268368">
                    <a:moveTo>
                      <a:pt x="232852" y="257622"/>
                    </a:moveTo>
                    <a:cubicBezTo>
                      <a:pt x="232852" y="257622"/>
                      <a:pt x="43834" y="146435"/>
                      <a:pt x="27526" y="134204"/>
                    </a:cubicBezTo>
                    <a:cubicBezTo>
                      <a:pt x="-11019" y="104554"/>
                      <a:pt x="-2494" y="89359"/>
                      <a:pt x="13443" y="68233"/>
                    </a:cubicBezTo>
                    <a:cubicBezTo>
                      <a:pt x="29380" y="47108"/>
                      <a:pt x="119070" y="-15898"/>
                      <a:pt x="225810" y="3745"/>
                    </a:cubicBezTo>
                    <a:cubicBezTo>
                      <a:pt x="332550" y="23388"/>
                      <a:pt x="424835" y="138652"/>
                      <a:pt x="432248" y="164595"/>
                    </a:cubicBezTo>
                    <a:cubicBezTo>
                      <a:pt x="439660" y="190539"/>
                      <a:pt x="432248" y="209812"/>
                      <a:pt x="392591" y="230937"/>
                    </a:cubicBezTo>
                    <a:cubicBezTo>
                      <a:pt x="353675" y="252063"/>
                      <a:pt x="293634" y="285789"/>
                      <a:pt x="232852" y="25762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370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13" name="任意多边形: 形状 1212">
                <a:extLst>
                  <a:ext uri="{FF2B5EF4-FFF2-40B4-BE49-F238E27FC236}">
                    <a16:creationId xmlns:a16="http://schemas.microsoft.com/office/drawing/2014/main" id="{4E2831FB-F48C-4D0F-A807-E352E4506250}"/>
                  </a:ext>
                </a:extLst>
              </p:cNvPr>
              <p:cNvSpPr/>
              <p:nvPr/>
            </p:nvSpPr>
            <p:spPr>
              <a:xfrm flipH="1">
                <a:off x="6870419" y="3613809"/>
                <a:ext cx="455185" cy="280953"/>
              </a:xfrm>
              <a:custGeom>
                <a:avLst/>
                <a:gdLst>
                  <a:gd name="connsiteX0" fmla="*/ 243466 w 455185"/>
                  <a:gd name="connsiteY0" fmla="*/ 269596 h 280953"/>
                  <a:gd name="connsiteX1" fmla="*/ 28875 w 455185"/>
                  <a:gd name="connsiteY1" fmla="*/ 140248 h 280953"/>
                  <a:gd name="connsiteX2" fmla="*/ 14050 w 455185"/>
                  <a:gd name="connsiteY2" fmla="*/ 71312 h 280953"/>
                  <a:gd name="connsiteX3" fmla="*/ 236424 w 455185"/>
                  <a:gd name="connsiteY3" fmla="*/ 3859 h 280953"/>
                  <a:gd name="connsiteX4" fmla="*/ 452498 w 455185"/>
                  <a:gd name="connsiteY4" fmla="*/ 172122 h 280953"/>
                  <a:gd name="connsiteX5" fmla="*/ 411358 w 455185"/>
                  <a:gd name="connsiteY5" fmla="*/ 241428 h 280953"/>
                  <a:gd name="connsiteX6" fmla="*/ 243466 w 455185"/>
                  <a:gd name="connsiteY6" fmla="*/ 269596 h 280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5185" h="280953">
                    <a:moveTo>
                      <a:pt x="243466" y="269596"/>
                    </a:moveTo>
                    <a:cubicBezTo>
                      <a:pt x="243466" y="269596"/>
                      <a:pt x="45923" y="153591"/>
                      <a:pt x="28875" y="140248"/>
                    </a:cubicBezTo>
                    <a:cubicBezTo>
                      <a:pt x="-11524" y="109486"/>
                      <a:pt x="-2628" y="93179"/>
                      <a:pt x="14050" y="71312"/>
                    </a:cubicBezTo>
                    <a:cubicBezTo>
                      <a:pt x="30728" y="49445"/>
                      <a:pt x="124496" y="-16526"/>
                      <a:pt x="236424" y="3859"/>
                    </a:cubicBezTo>
                    <a:cubicBezTo>
                      <a:pt x="348352" y="24243"/>
                      <a:pt x="444715" y="145066"/>
                      <a:pt x="452498" y="172122"/>
                    </a:cubicBezTo>
                    <a:cubicBezTo>
                      <a:pt x="460281" y="199177"/>
                      <a:pt x="452498" y="219561"/>
                      <a:pt x="411358" y="241428"/>
                    </a:cubicBezTo>
                    <a:cubicBezTo>
                      <a:pt x="369848" y="264036"/>
                      <a:pt x="307584" y="299246"/>
                      <a:pt x="243466" y="269596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370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14" name="任意多边形: 形状 1213">
                <a:extLst>
                  <a:ext uri="{FF2B5EF4-FFF2-40B4-BE49-F238E27FC236}">
                    <a16:creationId xmlns:a16="http://schemas.microsoft.com/office/drawing/2014/main" id="{3270AC01-84EB-4484-AE79-486902B74070}"/>
                  </a:ext>
                </a:extLst>
              </p:cNvPr>
              <p:cNvSpPr/>
              <p:nvPr/>
            </p:nvSpPr>
            <p:spPr>
              <a:xfrm flipH="1">
                <a:off x="8565052" y="2545453"/>
                <a:ext cx="1316289" cy="1705053"/>
              </a:xfrm>
              <a:custGeom>
                <a:avLst/>
                <a:gdLst>
                  <a:gd name="connsiteX0" fmla="*/ 1268525 w 1316289"/>
                  <a:gd name="connsiteY0" fmla="*/ 1266792 h 1705053"/>
                  <a:gd name="connsiteX1" fmla="*/ 752246 w 1316289"/>
                  <a:gd name="connsiteY1" fmla="*/ 968810 h 1705053"/>
                  <a:gd name="connsiteX2" fmla="*/ 679975 w 1316289"/>
                  <a:gd name="connsiteY2" fmla="*/ 816484 h 1705053"/>
                  <a:gd name="connsiteX3" fmla="*/ 800798 w 1316289"/>
                  <a:gd name="connsiteY3" fmla="*/ 0 h 1705053"/>
                  <a:gd name="connsiteX4" fmla="*/ 505781 w 1316289"/>
                  <a:gd name="connsiteY4" fmla="*/ 170487 h 1705053"/>
                  <a:gd name="connsiteX5" fmla="*/ 13222 w 1316289"/>
                  <a:gd name="connsiteY5" fmla="*/ 1206009 h 1705053"/>
                  <a:gd name="connsiteX6" fmla="*/ 71781 w 1316289"/>
                  <a:gd name="connsiteY6" fmla="*/ 1389839 h 1705053"/>
                  <a:gd name="connsiteX7" fmla="*/ 539508 w 1316289"/>
                  <a:gd name="connsiteY7" fmla="*/ 1660023 h 1705053"/>
                  <a:gd name="connsiteX8" fmla="*/ 875293 w 1316289"/>
                  <a:gd name="connsiteY8" fmla="*/ 1660023 h 1705053"/>
                  <a:gd name="connsiteX9" fmla="*/ 1268155 w 1316289"/>
                  <a:gd name="connsiteY9" fmla="*/ 1433202 h 1705053"/>
                  <a:gd name="connsiteX10" fmla="*/ 1268525 w 1316289"/>
                  <a:gd name="connsiteY10" fmla="*/ 1266792 h 1705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16289" h="1705053">
                    <a:moveTo>
                      <a:pt x="1268525" y="1266792"/>
                    </a:moveTo>
                    <a:lnTo>
                      <a:pt x="752246" y="968810"/>
                    </a:lnTo>
                    <a:cubicBezTo>
                      <a:pt x="698876" y="938048"/>
                      <a:pt x="669968" y="877266"/>
                      <a:pt x="679975" y="816484"/>
                    </a:cubicBezTo>
                    <a:lnTo>
                      <a:pt x="800798" y="0"/>
                    </a:lnTo>
                    <a:lnTo>
                      <a:pt x="505781" y="170487"/>
                    </a:lnTo>
                    <a:lnTo>
                      <a:pt x="13222" y="1206009"/>
                    </a:lnTo>
                    <a:cubicBezTo>
                      <a:pt x="-17910" y="1273092"/>
                      <a:pt x="7663" y="1353147"/>
                      <a:pt x="71781" y="1389839"/>
                    </a:cubicBezTo>
                    <a:lnTo>
                      <a:pt x="539508" y="1660023"/>
                    </a:lnTo>
                    <a:cubicBezTo>
                      <a:pt x="643283" y="1720064"/>
                      <a:pt x="771519" y="1720064"/>
                      <a:pt x="875293" y="1660023"/>
                    </a:cubicBezTo>
                    <a:lnTo>
                      <a:pt x="1268155" y="1433202"/>
                    </a:lnTo>
                    <a:cubicBezTo>
                      <a:pt x="1332273" y="1396139"/>
                      <a:pt x="1332273" y="1303854"/>
                      <a:pt x="1268525" y="1266792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370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15" name="任意多边形: 形状 1214">
                <a:extLst>
                  <a:ext uri="{FF2B5EF4-FFF2-40B4-BE49-F238E27FC236}">
                    <a16:creationId xmlns:a16="http://schemas.microsoft.com/office/drawing/2014/main" id="{673359A5-1F2D-4B78-87CF-A0C705376EA4}"/>
                  </a:ext>
                </a:extLst>
              </p:cNvPr>
              <p:cNvSpPr/>
              <p:nvPr/>
            </p:nvSpPr>
            <p:spPr>
              <a:xfrm flipH="1">
                <a:off x="8568341" y="2528405"/>
                <a:ext cx="1263791" cy="1668732"/>
              </a:xfrm>
              <a:custGeom>
                <a:avLst/>
                <a:gdLst>
                  <a:gd name="connsiteX0" fmla="*/ 1215981 w 1263791"/>
                  <a:gd name="connsiteY0" fmla="*/ 1396880 h 1668732"/>
                  <a:gd name="connsiteX1" fmla="*/ 823119 w 1263791"/>
                  <a:gd name="connsiteY1" fmla="*/ 1623702 h 1668732"/>
                  <a:gd name="connsiteX2" fmla="*/ 487334 w 1263791"/>
                  <a:gd name="connsiteY2" fmla="*/ 1623702 h 1668732"/>
                  <a:gd name="connsiteX3" fmla="*/ 53704 w 1263791"/>
                  <a:gd name="connsiteY3" fmla="*/ 1373160 h 1668732"/>
                  <a:gd name="connsiteX4" fmla="*/ 9970 w 1263791"/>
                  <a:gd name="connsiteY4" fmla="*/ 1235659 h 1668732"/>
                  <a:gd name="connsiteX5" fmla="*/ 515131 w 1263791"/>
                  <a:gd name="connsiteY5" fmla="*/ 170487 h 1668732"/>
                  <a:gd name="connsiteX6" fmla="*/ 810518 w 1263791"/>
                  <a:gd name="connsiteY6" fmla="*/ 0 h 1668732"/>
                  <a:gd name="connsiteX7" fmla="*/ 689695 w 1263791"/>
                  <a:gd name="connsiteY7" fmla="*/ 816484 h 1668732"/>
                  <a:gd name="connsiteX8" fmla="*/ 762337 w 1263791"/>
                  <a:gd name="connsiteY8" fmla="*/ 968439 h 1668732"/>
                  <a:gd name="connsiteX9" fmla="*/ 1215981 w 1263791"/>
                  <a:gd name="connsiteY9" fmla="*/ 1230470 h 1668732"/>
                  <a:gd name="connsiteX10" fmla="*/ 1215981 w 1263791"/>
                  <a:gd name="connsiteY10" fmla="*/ 1396880 h 1668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3791" h="1668732">
                    <a:moveTo>
                      <a:pt x="1215981" y="1396880"/>
                    </a:moveTo>
                    <a:lnTo>
                      <a:pt x="823119" y="1623702"/>
                    </a:lnTo>
                    <a:cubicBezTo>
                      <a:pt x="719345" y="1683743"/>
                      <a:pt x="591109" y="1683743"/>
                      <a:pt x="487334" y="1623702"/>
                    </a:cubicBezTo>
                    <a:lnTo>
                      <a:pt x="53704" y="1373160"/>
                    </a:lnTo>
                    <a:cubicBezTo>
                      <a:pt x="5523" y="1345364"/>
                      <a:pt x="-13379" y="1285693"/>
                      <a:pt x="9970" y="1235659"/>
                    </a:cubicBezTo>
                    <a:lnTo>
                      <a:pt x="515131" y="170487"/>
                    </a:lnTo>
                    <a:lnTo>
                      <a:pt x="810518" y="0"/>
                    </a:lnTo>
                    <a:lnTo>
                      <a:pt x="689695" y="816484"/>
                    </a:lnTo>
                    <a:cubicBezTo>
                      <a:pt x="680058" y="877266"/>
                      <a:pt x="708967" y="937678"/>
                      <a:pt x="762337" y="968439"/>
                    </a:cubicBezTo>
                    <a:lnTo>
                      <a:pt x="1215981" y="1230470"/>
                    </a:lnTo>
                    <a:cubicBezTo>
                      <a:pt x="1279728" y="1267533"/>
                      <a:pt x="1279728" y="1359818"/>
                      <a:pt x="1215981" y="1396880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370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16" name="任意多边形: 形状 1215">
                <a:extLst>
                  <a:ext uri="{FF2B5EF4-FFF2-40B4-BE49-F238E27FC236}">
                    <a16:creationId xmlns:a16="http://schemas.microsoft.com/office/drawing/2014/main" id="{DA243C35-882E-4E3F-B794-C6FC5F03EA68}"/>
                  </a:ext>
                </a:extLst>
              </p:cNvPr>
              <p:cNvSpPr/>
              <p:nvPr/>
            </p:nvSpPr>
            <p:spPr>
              <a:xfrm flipH="1">
                <a:off x="8167628" y="549285"/>
                <a:ext cx="2419939" cy="3352650"/>
              </a:xfrm>
              <a:custGeom>
                <a:avLst/>
                <a:gdLst>
                  <a:gd name="connsiteX0" fmla="*/ 2418018 w 2419939"/>
                  <a:gd name="connsiteY0" fmla="*/ 1824570 h 3352650"/>
                  <a:gd name="connsiteX1" fmla="*/ 2365760 w 2419939"/>
                  <a:gd name="connsiteY1" fmla="*/ 96722 h 3352650"/>
                  <a:gd name="connsiteX2" fmla="*/ 2406528 w 2419939"/>
                  <a:gd name="connsiteY2" fmla="*/ 36311 h 3352650"/>
                  <a:gd name="connsiteX3" fmla="*/ 2333145 w 2419939"/>
                  <a:gd name="connsiteY3" fmla="*/ 3696 h 3352650"/>
                  <a:gd name="connsiteX4" fmla="*/ 2333145 w 2419939"/>
                  <a:gd name="connsiteY4" fmla="*/ 3696 h 3352650"/>
                  <a:gd name="connsiteX5" fmla="*/ 2276810 w 2419939"/>
                  <a:gd name="connsiteY5" fmla="*/ 11479 h 3352650"/>
                  <a:gd name="connsiteX6" fmla="*/ 81975 w 2419939"/>
                  <a:gd name="connsiteY6" fmla="*/ 1278641 h 3352650"/>
                  <a:gd name="connsiteX7" fmla="*/ 67 w 2419939"/>
                  <a:gd name="connsiteY7" fmla="*/ 1426891 h 3352650"/>
                  <a:gd name="connsiteX8" fmla="*/ 53437 w 2419939"/>
                  <a:gd name="connsiteY8" fmla="*/ 3189577 h 3352650"/>
                  <a:gd name="connsiteX9" fmla="*/ 54920 w 2419939"/>
                  <a:gd name="connsiteY9" fmla="*/ 3237758 h 3352650"/>
                  <a:gd name="connsiteX10" fmla="*/ 101989 w 2419939"/>
                  <a:gd name="connsiteY10" fmla="*/ 3320777 h 3352650"/>
                  <a:gd name="connsiteX11" fmla="*/ 173149 w 2419939"/>
                  <a:gd name="connsiteY11" fmla="*/ 3352651 h 3352650"/>
                  <a:gd name="connsiteX12" fmla="*/ 217994 w 2419939"/>
                  <a:gd name="connsiteY12" fmla="*/ 3286309 h 3352650"/>
                  <a:gd name="connsiteX13" fmla="*/ 2303866 w 2419939"/>
                  <a:gd name="connsiteY13" fmla="*/ 2082153 h 3352650"/>
                  <a:gd name="connsiteX14" fmla="*/ 2419871 w 2419939"/>
                  <a:gd name="connsiteY14" fmla="*/ 1872751 h 3352650"/>
                  <a:gd name="connsiteX15" fmla="*/ 2418018 w 2419939"/>
                  <a:gd name="connsiteY15" fmla="*/ 1824570 h 3352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419939" h="3352650">
                    <a:moveTo>
                      <a:pt x="2418018" y="1824570"/>
                    </a:moveTo>
                    <a:lnTo>
                      <a:pt x="2365760" y="96722"/>
                    </a:lnTo>
                    <a:lnTo>
                      <a:pt x="2406528" y="36311"/>
                    </a:lnTo>
                    <a:lnTo>
                      <a:pt x="2333145" y="3696"/>
                    </a:lnTo>
                    <a:lnTo>
                      <a:pt x="2333145" y="3696"/>
                    </a:lnTo>
                    <a:cubicBezTo>
                      <a:pt x="2317949" y="-2975"/>
                      <a:pt x="2297936" y="-752"/>
                      <a:pt x="2276810" y="11479"/>
                    </a:cubicBezTo>
                    <a:lnTo>
                      <a:pt x="81975" y="1278641"/>
                    </a:lnTo>
                    <a:cubicBezTo>
                      <a:pt x="34906" y="1305697"/>
                      <a:pt x="-1786" y="1372038"/>
                      <a:pt x="67" y="1426891"/>
                    </a:cubicBezTo>
                    <a:lnTo>
                      <a:pt x="53437" y="3189577"/>
                    </a:lnTo>
                    <a:lnTo>
                      <a:pt x="54920" y="3237758"/>
                    </a:lnTo>
                    <a:cubicBezTo>
                      <a:pt x="56402" y="3281491"/>
                      <a:pt x="74563" y="3310400"/>
                      <a:pt x="101989" y="3320777"/>
                    </a:cubicBezTo>
                    <a:lnTo>
                      <a:pt x="173149" y="3352651"/>
                    </a:lnTo>
                    <a:lnTo>
                      <a:pt x="217994" y="3286309"/>
                    </a:lnTo>
                    <a:lnTo>
                      <a:pt x="2303866" y="2082153"/>
                    </a:lnTo>
                    <a:cubicBezTo>
                      <a:pt x="2370207" y="2043979"/>
                      <a:pt x="2422095" y="1950211"/>
                      <a:pt x="2419871" y="1872751"/>
                    </a:cubicBezTo>
                    <a:lnTo>
                      <a:pt x="2418018" y="1824570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370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17" name="任意多边形: 形状 1216">
                <a:extLst>
                  <a:ext uri="{FF2B5EF4-FFF2-40B4-BE49-F238E27FC236}">
                    <a16:creationId xmlns:a16="http://schemas.microsoft.com/office/drawing/2014/main" id="{132BECD1-9D82-4416-8FDB-33CF2E063C3F}"/>
                  </a:ext>
                </a:extLst>
              </p:cNvPr>
              <p:cNvSpPr/>
              <p:nvPr/>
            </p:nvSpPr>
            <p:spPr>
              <a:xfrm flipH="1">
                <a:off x="8093874" y="2009161"/>
                <a:ext cx="2419501" cy="1897867"/>
              </a:xfrm>
              <a:custGeom>
                <a:avLst/>
                <a:gdLst>
                  <a:gd name="connsiteX0" fmla="*/ 0 w 2419501"/>
                  <a:gd name="connsiteY0" fmla="*/ 0 h 1897867"/>
                  <a:gd name="connsiteX1" fmla="*/ 54852 w 2419501"/>
                  <a:gd name="connsiteY1" fmla="*/ 1810867 h 1897867"/>
                  <a:gd name="connsiteX2" fmla="*/ 179011 w 2419501"/>
                  <a:gd name="connsiteY2" fmla="*/ 1881656 h 1897867"/>
                  <a:gd name="connsiteX3" fmla="*/ 2303428 w 2419501"/>
                  <a:gd name="connsiteY3" fmla="*/ 655263 h 1897867"/>
                  <a:gd name="connsiteX4" fmla="*/ 2419433 w 2419501"/>
                  <a:gd name="connsiteY4" fmla="*/ 445860 h 1897867"/>
                  <a:gd name="connsiteX5" fmla="*/ 2417950 w 2419501"/>
                  <a:gd name="connsiteY5" fmla="*/ 397679 h 1897867"/>
                  <a:gd name="connsiteX6" fmla="*/ 53370 w 2419501"/>
                  <a:gd name="connsiteY6" fmla="*/ 1762686 h 1897867"/>
                  <a:gd name="connsiteX7" fmla="*/ 0 w 2419501"/>
                  <a:gd name="connsiteY7" fmla="*/ 0 h 1897867"/>
                  <a:gd name="connsiteX8" fmla="*/ 0 w 2419501"/>
                  <a:gd name="connsiteY8" fmla="*/ 0 h 1897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19501" h="1897867">
                    <a:moveTo>
                      <a:pt x="0" y="0"/>
                    </a:moveTo>
                    <a:lnTo>
                      <a:pt x="54852" y="1810867"/>
                    </a:lnTo>
                    <a:cubicBezTo>
                      <a:pt x="57076" y="1888327"/>
                      <a:pt x="113040" y="1919831"/>
                      <a:pt x="179011" y="1881656"/>
                    </a:cubicBezTo>
                    <a:lnTo>
                      <a:pt x="2303428" y="655263"/>
                    </a:lnTo>
                    <a:cubicBezTo>
                      <a:pt x="2369769" y="617088"/>
                      <a:pt x="2421657" y="523321"/>
                      <a:pt x="2419433" y="445860"/>
                    </a:cubicBezTo>
                    <a:lnTo>
                      <a:pt x="2417950" y="397679"/>
                    </a:lnTo>
                    <a:lnTo>
                      <a:pt x="53370" y="176268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370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18" name="任意多边形: 形状 1217">
                <a:extLst>
                  <a:ext uri="{FF2B5EF4-FFF2-40B4-BE49-F238E27FC236}">
                    <a16:creationId xmlns:a16="http://schemas.microsoft.com/office/drawing/2014/main" id="{119587F1-2CD8-4C1B-BC7B-9926E87125B1}"/>
                  </a:ext>
                </a:extLst>
              </p:cNvPr>
              <p:cNvSpPr/>
              <p:nvPr/>
            </p:nvSpPr>
            <p:spPr>
              <a:xfrm flipH="1">
                <a:off x="8095425" y="582315"/>
                <a:ext cx="2418017" cy="3189531"/>
              </a:xfrm>
              <a:custGeom>
                <a:avLst/>
                <a:gdLst>
                  <a:gd name="connsiteX0" fmla="*/ 2276439 w 2418017"/>
                  <a:gd name="connsiteY0" fmla="*/ 11434 h 3189531"/>
                  <a:gd name="connsiteX1" fmla="*/ 81975 w 2418017"/>
                  <a:gd name="connsiteY1" fmla="*/ 1278597 h 3189531"/>
                  <a:gd name="connsiteX2" fmla="*/ 67 w 2418017"/>
                  <a:gd name="connsiteY2" fmla="*/ 1426846 h 3189531"/>
                  <a:gd name="connsiteX3" fmla="*/ 53437 w 2418017"/>
                  <a:gd name="connsiteY3" fmla="*/ 3189532 h 3189531"/>
                  <a:gd name="connsiteX4" fmla="*/ 2418018 w 2418017"/>
                  <a:gd name="connsiteY4" fmla="*/ 1824155 h 3189531"/>
                  <a:gd name="connsiteX5" fmla="*/ 2364648 w 2418017"/>
                  <a:gd name="connsiteY5" fmla="*/ 61839 h 3189531"/>
                  <a:gd name="connsiteX6" fmla="*/ 2276439 w 2418017"/>
                  <a:gd name="connsiteY6" fmla="*/ 11434 h 3189531"/>
                  <a:gd name="connsiteX7" fmla="*/ 2276439 w 2418017"/>
                  <a:gd name="connsiteY7" fmla="*/ 11434 h 3189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8017" h="3189531">
                    <a:moveTo>
                      <a:pt x="2276439" y="11434"/>
                    </a:moveTo>
                    <a:lnTo>
                      <a:pt x="81975" y="1278597"/>
                    </a:lnTo>
                    <a:cubicBezTo>
                      <a:pt x="34906" y="1305652"/>
                      <a:pt x="-1786" y="1371994"/>
                      <a:pt x="67" y="1426846"/>
                    </a:cubicBezTo>
                    <a:lnTo>
                      <a:pt x="53437" y="3189532"/>
                    </a:lnTo>
                    <a:lnTo>
                      <a:pt x="2418018" y="1824155"/>
                    </a:lnTo>
                    <a:lnTo>
                      <a:pt x="2364648" y="61839"/>
                    </a:lnTo>
                    <a:cubicBezTo>
                      <a:pt x="2362795" y="6987"/>
                      <a:pt x="2323509" y="-15621"/>
                      <a:pt x="2276439" y="11434"/>
                    </a:cubicBezTo>
                    <a:lnTo>
                      <a:pt x="2276439" y="11434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370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19" name="任意多边形: 形状 1218">
                <a:extLst>
                  <a:ext uri="{FF2B5EF4-FFF2-40B4-BE49-F238E27FC236}">
                    <a16:creationId xmlns:a16="http://schemas.microsoft.com/office/drawing/2014/main" id="{69569D7D-110A-4873-88DC-98B66BAE36C3}"/>
                  </a:ext>
                </a:extLst>
              </p:cNvPr>
              <p:cNvSpPr/>
              <p:nvPr/>
            </p:nvSpPr>
            <p:spPr>
              <a:xfrm flipH="1">
                <a:off x="8149165" y="638965"/>
                <a:ext cx="2315287" cy="2977219"/>
              </a:xfrm>
              <a:custGeom>
                <a:avLst/>
                <a:gdLst>
                  <a:gd name="connsiteX0" fmla="*/ 2264512 w 2315287"/>
                  <a:gd name="connsiteY0" fmla="*/ 0 h 2977219"/>
                  <a:gd name="connsiteX1" fmla="*/ 0 w 2315287"/>
                  <a:gd name="connsiteY1" fmla="*/ 1307560 h 2977219"/>
                  <a:gd name="connsiteX2" fmla="*/ 50405 w 2315287"/>
                  <a:gd name="connsiteY2" fmla="*/ 2977220 h 2977219"/>
                  <a:gd name="connsiteX3" fmla="*/ 2315288 w 2315287"/>
                  <a:gd name="connsiteY3" fmla="*/ 1669660 h 2977219"/>
                  <a:gd name="connsiteX4" fmla="*/ 2264512 w 2315287"/>
                  <a:gd name="connsiteY4" fmla="*/ 0 h 2977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15287" h="2977219">
                    <a:moveTo>
                      <a:pt x="2264512" y="0"/>
                    </a:moveTo>
                    <a:lnTo>
                      <a:pt x="0" y="1307560"/>
                    </a:lnTo>
                    <a:lnTo>
                      <a:pt x="50405" y="2977220"/>
                    </a:lnTo>
                    <a:lnTo>
                      <a:pt x="2315288" y="1669660"/>
                    </a:lnTo>
                    <a:lnTo>
                      <a:pt x="2264512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70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20" name="任意多边形: 形状 1219">
                <a:extLst>
                  <a:ext uri="{FF2B5EF4-FFF2-40B4-BE49-F238E27FC236}">
                    <a16:creationId xmlns:a16="http://schemas.microsoft.com/office/drawing/2014/main" id="{2462F180-B875-488F-8BA4-498D92395A60}"/>
                  </a:ext>
                </a:extLst>
              </p:cNvPr>
              <p:cNvSpPr/>
              <p:nvPr/>
            </p:nvSpPr>
            <p:spPr>
              <a:xfrm flipH="1">
                <a:off x="8149166" y="2208927"/>
                <a:ext cx="2267847" cy="1407257"/>
              </a:xfrm>
              <a:custGeom>
                <a:avLst/>
                <a:gdLst>
                  <a:gd name="connsiteX0" fmla="*/ 2264512 w 2267847"/>
                  <a:gd name="connsiteY0" fmla="*/ 0 h 1407257"/>
                  <a:gd name="connsiteX1" fmla="*/ 0 w 2267847"/>
                  <a:gd name="connsiteY1" fmla="*/ 1307560 h 1407257"/>
                  <a:gd name="connsiteX2" fmla="*/ 2965 w 2267847"/>
                  <a:gd name="connsiteY2" fmla="*/ 1407258 h 1407257"/>
                  <a:gd name="connsiteX3" fmla="*/ 2267848 w 2267847"/>
                  <a:gd name="connsiteY3" fmla="*/ 99698 h 1407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67847" h="1407257">
                    <a:moveTo>
                      <a:pt x="2264512" y="0"/>
                    </a:moveTo>
                    <a:lnTo>
                      <a:pt x="0" y="1307560"/>
                    </a:lnTo>
                    <a:lnTo>
                      <a:pt x="2965" y="1407258"/>
                    </a:lnTo>
                    <a:lnTo>
                      <a:pt x="2267848" y="99698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370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21" name="任意多边形: 形状 1220">
                <a:extLst>
                  <a:ext uri="{FF2B5EF4-FFF2-40B4-BE49-F238E27FC236}">
                    <a16:creationId xmlns:a16="http://schemas.microsoft.com/office/drawing/2014/main" id="{130FBF72-38ED-4470-ACD5-30722E210886}"/>
                  </a:ext>
                </a:extLst>
              </p:cNvPr>
              <p:cNvSpPr/>
              <p:nvPr/>
            </p:nvSpPr>
            <p:spPr>
              <a:xfrm flipH="1">
                <a:off x="8568295" y="3496844"/>
                <a:ext cx="1210133" cy="700293"/>
              </a:xfrm>
              <a:custGeom>
                <a:avLst/>
                <a:gdLst>
                  <a:gd name="connsiteX0" fmla="*/ 1162277 w 1210133"/>
                  <a:gd name="connsiteY0" fmla="*/ 428441 h 700293"/>
                  <a:gd name="connsiteX1" fmla="*/ 769415 w 1210133"/>
                  <a:gd name="connsiteY1" fmla="*/ 655263 h 700293"/>
                  <a:gd name="connsiteX2" fmla="*/ 433630 w 1210133"/>
                  <a:gd name="connsiteY2" fmla="*/ 655263 h 700293"/>
                  <a:gd name="connsiteX3" fmla="*/ 0 w 1210133"/>
                  <a:gd name="connsiteY3" fmla="*/ 404721 h 700293"/>
                  <a:gd name="connsiteX4" fmla="*/ 709004 w 1210133"/>
                  <a:gd name="connsiteY4" fmla="*/ 0 h 700293"/>
                  <a:gd name="connsiteX5" fmla="*/ 1162647 w 1210133"/>
                  <a:gd name="connsiteY5" fmla="*/ 262031 h 700293"/>
                  <a:gd name="connsiteX6" fmla="*/ 1162277 w 1210133"/>
                  <a:gd name="connsiteY6" fmla="*/ 428441 h 700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0133" h="700293">
                    <a:moveTo>
                      <a:pt x="1162277" y="428441"/>
                    </a:moveTo>
                    <a:lnTo>
                      <a:pt x="769415" y="655263"/>
                    </a:lnTo>
                    <a:cubicBezTo>
                      <a:pt x="665641" y="715304"/>
                      <a:pt x="537405" y="715304"/>
                      <a:pt x="433630" y="655263"/>
                    </a:cubicBezTo>
                    <a:lnTo>
                      <a:pt x="0" y="404721"/>
                    </a:lnTo>
                    <a:lnTo>
                      <a:pt x="709004" y="0"/>
                    </a:lnTo>
                    <a:lnTo>
                      <a:pt x="1162647" y="262031"/>
                    </a:lnTo>
                    <a:cubicBezTo>
                      <a:pt x="1226024" y="299093"/>
                      <a:pt x="1226024" y="391378"/>
                      <a:pt x="1162277" y="428441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370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22" name="任意多边形: 形状 1221">
                <a:extLst>
                  <a:ext uri="{FF2B5EF4-FFF2-40B4-BE49-F238E27FC236}">
                    <a16:creationId xmlns:a16="http://schemas.microsoft.com/office/drawing/2014/main" id="{E0289DB3-9561-49B2-A09A-E64A1BBBDEB3}"/>
                  </a:ext>
                </a:extLst>
              </p:cNvPr>
              <p:cNvSpPr/>
              <p:nvPr/>
            </p:nvSpPr>
            <p:spPr>
              <a:xfrm flipH="1">
                <a:off x="8567971" y="1274214"/>
                <a:ext cx="1378720" cy="1773063"/>
              </a:xfrm>
              <a:custGeom>
                <a:avLst/>
                <a:gdLst>
                  <a:gd name="connsiteX0" fmla="*/ 1348700 w 1378720"/>
                  <a:gd name="connsiteY0" fmla="*/ 0 h 1773063"/>
                  <a:gd name="connsiteX1" fmla="*/ 0 w 1378720"/>
                  <a:gd name="connsiteY1" fmla="*/ 778680 h 1773063"/>
                  <a:gd name="connsiteX2" fmla="*/ 30021 w 1378720"/>
                  <a:gd name="connsiteY2" fmla="*/ 1773064 h 1773063"/>
                  <a:gd name="connsiteX3" fmla="*/ 1378721 w 1378720"/>
                  <a:gd name="connsiteY3" fmla="*/ 994383 h 1773063"/>
                  <a:gd name="connsiteX4" fmla="*/ 1348700 w 1378720"/>
                  <a:gd name="connsiteY4" fmla="*/ 0 h 1773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8720" h="1773063">
                    <a:moveTo>
                      <a:pt x="1348700" y="0"/>
                    </a:moveTo>
                    <a:lnTo>
                      <a:pt x="0" y="778680"/>
                    </a:lnTo>
                    <a:lnTo>
                      <a:pt x="30021" y="1773064"/>
                    </a:lnTo>
                    <a:lnTo>
                      <a:pt x="1378721" y="994383"/>
                    </a:lnTo>
                    <a:lnTo>
                      <a:pt x="1348700" y="0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370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23" name="任意多边形: 形状 1222">
                <a:extLst>
                  <a:ext uri="{FF2B5EF4-FFF2-40B4-BE49-F238E27FC236}">
                    <a16:creationId xmlns:a16="http://schemas.microsoft.com/office/drawing/2014/main" id="{B6DE36EE-875E-478E-939A-67BDEE5010A5}"/>
                  </a:ext>
                </a:extLst>
              </p:cNvPr>
              <p:cNvSpPr/>
              <p:nvPr/>
            </p:nvSpPr>
            <p:spPr>
              <a:xfrm flipH="1">
                <a:off x="8592061" y="1274214"/>
                <a:ext cx="1354630" cy="946943"/>
              </a:xfrm>
              <a:custGeom>
                <a:avLst/>
                <a:gdLst>
                  <a:gd name="connsiteX0" fmla="*/ 1348700 w 1354630"/>
                  <a:gd name="connsiteY0" fmla="*/ 0 h 946943"/>
                  <a:gd name="connsiteX1" fmla="*/ 0 w 1354630"/>
                  <a:gd name="connsiteY1" fmla="*/ 778680 h 946943"/>
                  <a:gd name="connsiteX2" fmla="*/ 5189 w 1354630"/>
                  <a:gd name="connsiteY2" fmla="*/ 946943 h 946943"/>
                  <a:gd name="connsiteX3" fmla="*/ 1354630 w 1354630"/>
                  <a:gd name="connsiteY3" fmla="*/ 167893 h 946943"/>
                  <a:gd name="connsiteX4" fmla="*/ 1348700 w 1354630"/>
                  <a:gd name="connsiteY4" fmla="*/ 0 h 946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4630" h="946943">
                    <a:moveTo>
                      <a:pt x="1348700" y="0"/>
                    </a:moveTo>
                    <a:lnTo>
                      <a:pt x="0" y="778680"/>
                    </a:lnTo>
                    <a:lnTo>
                      <a:pt x="5189" y="946943"/>
                    </a:lnTo>
                    <a:lnTo>
                      <a:pt x="1354630" y="167893"/>
                    </a:lnTo>
                    <a:lnTo>
                      <a:pt x="1348700" y="0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 w="370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24" name="任意多边形: 形状 1223">
                <a:extLst>
                  <a:ext uri="{FF2B5EF4-FFF2-40B4-BE49-F238E27FC236}">
                    <a16:creationId xmlns:a16="http://schemas.microsoft.com/office/drawing/2014/main" id="{2B103684-432C-4FC0-80B5-E3045E7A2B27}"/>
                  </a:ext>
                </a:extLst>
              </p:cNvPr>
              <p:cNvSpPr/>
              <p:nvPr/>
            </p:nvSpPr>
            <p:spPr>
              <a:xfrm flipH="1">
                <a:off x="9809189" y="2043629"/>
                <a:ext cx="86726" cy="111557"/>
              </a:xfrm>
              <a:custGeom>
                <a:avLst/>
                <a:gdLst>
                  <a:gd name="connsiteX0" fmla="*/ 84873 w 86726"/>
                  <a:gd name="connsiteY0" fmla="*/ 0 h 111557"/>
                  <a:gd name="connsiteX1" fmla="*/ 0 w 86726"/>
                  <a:gd name="connsiteY1" fmla="*/ 48922 h 111557"/>
                  <a:gd name="connsiteX2" fmla="*/ 1853 w 86726"/>
                  <a:gd name="connsiteY2" fmla="*/ 111558 h 111557"/>
                  <a:gd name="connsiteX3" fmla="*/ 86726 w 86726"/>
                  <a:gd name="connsiteY3" fmla="*/ 62635 h 111557"/>
                  <a:gd name="connsiteX4" fmla="*/ 84873 w 86726"/>
                  <a:gd name="connsiteY4" fmla="*/ 0 h 11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726" h="111557">
                    <a:moveTo>
                      <a:pt x="84873" y="0"/>
                    </a:moveTo>
                    <a:lnTo>
                      <a:pt x="0" y="48922"/>
                    </a:lnTo>
                    <a:lnTo>
                      <a:pt x="1853" y="111558"/>
                    </a:lnTo>
                    <a:lnTo>
                      <a:pt x="86726" y="62635"/>
                    </a:lnTo>
                    <a:lnTo>
                      <a:pt x="84873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70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25" name="任意多边形: 形状 1224">
                <a:extLst>
                  <a:ext uri="{FF2B5EF4-FFF2-40B4-BE49-F238E27FC236}">
                    <a16:creationId xmlns:a16="http://schemas.microsoft.com/office/drawing/2014/main" id="{4E35E7EA-52E0-47D1-945F-55975E7013DA}"/>
                  </a:ext>
                </a:extLst>
              </p:cNvPr>
              <p:cNvSpPr/>
              <p:nvPr/>
            </p:nvSpPr>
            <p:spPr>
              <a:xfrm flipH="1">
                <a:off x="10213150" y="2339615"/>
                <a:ext cx="173842" cy="221379"/>
              </a:xfrm>
              <a:custGeom>
                <a:avLst/>
                <a:gdLst>
                  <a:gd name="connsiteX0" fmla="*/ 163075 w 173842"/>
                  <a:gd name="connsiteY0" fmla="*/ 1624 h 221379"/>
                  <a:gd name="connsiteX1" fmla="*/ 95992 w 173842"/>
                  <a:gd name="connsiteY1" fmla="*/ 40169 h 221379"/>
                  <a:gd name="connsiteX2" fmla="*/ 85614 w 173842"/>
                  <a:gd name="connsiteY2" fmla="*/ 37575 h 221379"/>
                  <a:gd name="connsiteX3" fmla="*/ 84502 w 173842"/>
                  <a:gd name="connsiteY3" fmla="*/ 34239 h 221379"/>
                  <a:gd name="connsiteX4" fmla="*/ 74125 w 173842"/>
                  <a:gd name="connsiteY4" fmla="*/ 31645 h 221379"/>
                  <a:gd name="connsiteX5" fmla="*/ 13713 w 173842"/>
                  <a:gd name="connsiteY5" fmla="*/ 66484 h 221379"/>
                  <a:gd name="connsiteX6" fmla="*/ 2965 w 173842"/>
                  <a:gd name="connsiteY6" fmla="*/ 82050 h 221379"/>
                  <a:gd name="connsiteX7" fmla="*/ 371 w 173842"/>
                  <a:gd name="connsiteY7" fmla="*/ 93539 h 221379"/>
                  <a:gd name="connsiteX8" fmla="*/ 0 w 173842"/>
                  <a:gd name="connsiteY8" fmla="*/ 97245 h 221379"/>
                  <a:gd name="connsiteX9" fmla="*/ 0 w 173842"/>
                  <a:gd name="connsiteY9" fmla="*/ 215474 h 221379"/>
                  <a:gd name="connsiteX10" fmla="*/ 8154 w 173842"/>
                  <a:gd name="connsiteY10" fmla="*/ 220292 h 221379"/>
                  <a:gd name="connsiteX11" fmla="*/ 165669 w 173842"/>
                  <a:gd name="connsiteY11" fmla="*/ 129119 h 221379"/>
                  <a:gd name="connsiteX12" fmla="*/ 173823 w 173842"/>
                  <a:gd name="connsiteY12" fmla="*/ 114665 h 221379"/>
                  <a:gd name="connsiteX13" fmla="*/ 173823 w 173842"/>
                  <a:gd name="connsiteY13" fmla="*/ 7184 h 221379"/>
                  <a:gd name="connsiteX14" fmla="*/ 163075 w 173842"/>
                  <a:gd name="connsiteY14" fmla="*/ 1624 h 221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3842" h="221379">
                    <a:moveTo>
                      <a:pt x="163075" y="1624"/>
                    </a:moveTo>
                    <a:lnTo>
                      <a:pt x="95992" y="40169"/>
                    </a:lnTo>
                    <a:cubicBezTo>
                      <a:pt x="91173" y="42764"/>
                      <a:pt x="87097" y="42022"/>
                      <a:pt x="85614" y="37575"/>
                    </a:cubicBezTo>
                    <a:lnTo>
                      <a:pt x="84502" y="34239"/>
                    </a:lnTo>
                    <a:cubicBezTo>
                      <a:pt x="83020" y="29792"/>
                      <a:pt x="78572" y="29051"/>
                      <a:pt x="74125" y="31645"/>
                    </a:cubicBezTo>
                    <a:lnTo>
                      <a:pt x="13713" y="66484"/>
                    </a:lnTo>
                    <a:cubicBezTo>
                      <a:pt x="8895" y="69449"/>
                      <a:pt x="4448" y="75749"/>
                      <a:pt x="2965" y="82050"/>
                    </a:cubicBezTo>
                    <a:lnTo>
                      <a:pt x="371" y="93539"/>
                    </a:lnTo>
                    <a:cubicBezTo>
                      <a:pt x="0" y="94651"/>
                      <a:pt x="0" y="96134"/>
                      <a:pt x="0" y="97245"/>
                    </a:cubicBezTo>
                    <a:lnTo>
                      <a:pt x="0" y="215474"/>
                    </a:lnTo>
                    <a:cubicBezTo>
                      <a:pt x="0" y="220663"/>
                      <a:pt x="3706" y="222887"/>
                      <a:pt x="8154" y="220292"/>
                    </a:cubicBezTo>
                    <a:lnTo>
                      <a:pt x="165669" y="129119"/>
                    </a:lnTo>
                    <a:cubicBezTo>
                      <a:pt x="170116" y="126525"/>
                      <a:pt x="173823" y="120224"/>
                      <a:pt x="173823" y="114665"/>
                    </a:cubicBezTo>
                    <a:lnTo>
                      <a:pt x="173823" y="7184"/>
                    </a:lnTo>
                    <a:cubicBezTo>
                      <a:pt x="174193" y="883"/>
                      <a:pt x="169375" y="-2082"/>
                      <a:pt x="163075" y="1624"/>
                    </a:cubicBez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 w="370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26" name="任意多边形: 形状 1225">
                <a:extLst>
                  <a:ext uri="{FF2B5EF4-FFF2-40B4-BE49-F238E27FC236}">
                    <a16:creationId xmlns:a16="http://schemas.microsoft.com/office/drawing/2014/main" id="{62EAC1C2-CF95-4FB8-ACBE-CDAEBC39C280}"/>
                  </a:ext>
                </a:extLst>
              </p:cNvPr>
              <p:cNvSpPr/>
              <p:nvPr/>
            </p:nvSpPr>
            <p:spPr>
              <a:xfrm flipH="1">
                <a:off x="10212799" y="2349789"/>
                <a:ext cx="173822" cy="211947"/>
              </a:xfrm>
              <a:custGeom>
                <a:avLst/>
                <a:gdLst>
                  <a:gd name="connsiteX0" fmla="*/ 165669 w 173822"/>
                  <a:gd name="connsiteY0" fmla="*/ 1087 h 211947"/>
                  <a:gd name="connsiteX1" fmla="*/ 8154 w 173822"/>
                  <a:gd name="connsiteY1" fmla="*/ 92260 h 211947"/>
                  <a:gd name="connsiteX2" fmla="*/ 0 w 173822"/>
                  <a:gd name="connsiteY2" fmla="*/ 106715 h 211947"/>
                  <a:gd name="connsiteX3" fmla="*/ 0 w 173822"/>
                  <a:gd name="connsiteY3" fmla="*/ 206042 h 211947"/>
                  <a:gd name="connsiteX4" fmla="*/ 8154 w 173822"/>
                  <a:gd name="connsiteY4" fmla="*/ 210860 h 211947"/>
                  <a:gd name="connsiteX5" fmla="*/ 165669 w 173822"/>
                  <a:gd name="connsiteY5" fmla="*/ 119687 h 211947"/>
                  <a:gd name="connsiteX6" fmla="*/ 173823 w 173822"/>
                  <a:gd name="connsiteY6" fmla="*/ 105232 h 211947"/>
                  <a:gd name="connsiteX7" fmla="*/ 173823 w 173822"/>
                  <a:gd name="connsiteY7" fmla="*/ 5905 h 211947"/>
                  <a:gd name="connsiteX8" fmla="*/ 165669 w 173822"/>
                  <a:gd name="connsiteY8" fmla="*/ 1087 h 211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3822" h="211947">
                    <a:moveTo>
                      <a:pt x="165669" y="1087"/>
                    </a:moveTo>
                    <a:lnTo>
                      <a:pt x="8154" y="92260"/>
                    </a:lnTo>
                    <a:cubicBezTo>
                      <a:pt x="3706" y="94855"/>
                      <a:pt x="0" y="101155"/>
                      <a:pt x="0" y="106715"/>
                    </a:cubicBezTo>
                    <a:lnTo>
                      <a:pt x="0" y="206042"/>
                    </a:lnTo>
                    <a:cubicBezTo>
                      <a:pt x="0" y="211231"/>
                      <a:pt x="3706" y="213454"/>
                      <a:pt x="8154" y="210860"/>
                    </a:cubicBezTo>
                    <a:lnTo>
                      <a:pt x="165669" y="119687"/>
                    </a:lnTo>
                    <a:cubicBezTo>
                      <a:pt x="170116" y="117092"/>
                      <a:pt x="173823" y="110792"/>
                      <a:pt x="173823" y="105232"/>
                    </a:cubicBezTo>
                    <a:lnTo>
                      <a:pt x="173823" y="5905"/>
                    </a:lnTo>
                    <a:cubicBezTo>
                      <a:pt x="173823" y="716"/>
                      <a:pt x="170116" y="-1507"/>
                      <a:pt x="165669" y="1087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370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27" name="任意多边形: 形状 1226">
                <a:extLst>
                  <a:ext uri="{FF2B5EF4-FFF2-40B4-BE49-F238E27FC236}">
                    <a16:creationId xmlns:a16="http://schemas.microsoft.com/office/drawing/2014/main" id="{AFDC8806-65F3-4E38-8CD9-5E1813EBF057}"/>
                  </a:ext>
                </a:extLst>
              </p:cNvPr>
              <p:cNvSpPr/>
              <p:nvPr/>
            </p:nvSpPr>
            <p:spPr>
              <a:xfrm flipH="1">
                <a:off x="10213150" y="2072569"/>
                <a:ext cx="173842" cy="221577"/>
              </a:xfrm>
              <a:custGeom>
                <a:avLst/>
                <a:gdLst>
                  <a:gd name="connsiteX0" fmla="*/ 163075 w 173842"/>
                  <a:gd name="connsiteY0" fmla="*/ 1451 h 221577"/>
                  <a:gd name="connsiteX1" fmla="*/ 95992 w 173842"/>
                  <a:gd name="connsiteY1" fmla="*/ 40367 h 221577"/>
                  <a:gd name="connsiteX2" fmla="*/ 85614 w 173842"/>
                  <a:gd name="connsiteY2" fmla="*/ 37773 h 221577"/>
                  <a:gd name="connsiteX3" fmla="*/ 84502 w 173842"/>
                  <a:gd name="connsiteY3" fmla="*/ 34437 h 221577"/>
                  <a:gd name="connsiteX4" fmla="*/ 74125 w 173842"/>
                  <a:gd name="connsiteY4" fmla="*/ 31843 h 221577"/>
                  <a:gd name="connsiteX5" fmla="*/ 13713 w 173842"/>
                  <a:gd name="connsiteY5" fmla="*/ 66681 h 221577"/>
                  <a:gd name="connsiteX6" fmla="*/ 2965 w 173842"/>
                  <a:gd name="connsiteY6" fmla="*/ 82247 h 221577"/>
                  <a:gd name="connsiteX7" fmla="*/ 371 w 173842"/>
                  <a:gd name="connsiteY7" fmla="*/ 93737 h 221577"/>
                  <a:gd name="connsiteX8" fmla="*/ 0 w 173842"/>
                  <a:gd name="connsiteY8" fmla="*/ 97443 h 221577"/>
                  <a:gd name="connsiteX9" fmla="*/ 0 w 173842"/>
                  <a:gd name="connsiteY9" fmla="*/ 215672 h 221577"/>
                  <a:gd name="connsiteX10" fmla="*/ 8154 w 173842"/>
                  <a:gd name="connsiteY10" fmla="*/ 220490 h 221577"/>
                  <a:gd name="connsiteX11" fmla="*/ 165669 w 173842"/>
                  <a:gd name="connsiteY11" fmla="*/ 129317 h 221577"/>
                  <a:gd name="connsiteX12" fmla="*/ 173823 w 173842"/>
                  <a:gd name="connsiteY12" fmla="*/ 114862 h 221577"/>
                  <a:gd name="connsiteX13" fmla="*/ 173823 w 173842"/>
                  <a:gd name="connsiteY13" fmla="*/ 7381 h 221577"/>
                  <a:gd name="connsiteX14" fmla="*/ 163075 w 173842"/>
                  <a:gd name="connsiteY14" fmla="*/ 1451 h 221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3842" h="221577">
                    <a:moveTo>
                      <a:pt x="163075" y="1451"/>
                    </a:moveTo>
                    <a:lnTo>
                      <a:pt x="95992" y="40367"/>
                    </a:lnTo>
                    <a:cubicBezTo>
                      <a:pt x="91173" y="42961"/>
                      <a:pt x="87097" y="42220"/>
                      <a:pt x="85614" y="37773"/>
                    </a:cubicBezTo>
                    <a:lnTo>
                      <a:pt x="84502" y="34437"/>
                    </a:lnTo>
                    <a:cubicBezTo>
                      <a:pt x="83020" y="29989"/>
                      <a:pt x="78572" y="29248"/>
                      <a:pt x="74125" y="31843"/>
                    </a:cubicBezTo>
                    <a:lnTo>
                      <a:pt x="13713" y="66681"/>
                    </a:lnTo>
                    <a:cubicBezTo>
                      <a:pt x="8895" y="69646"/>
                      <a:pt x="4448" y="75947"/>
                      <a:pt x="2965" y="82247"/>
                    </a:cubicBezTo>
                    <a:lnTo>
                      <a:pt x="371" y="93737"/>
                    </a:lnTo>
                    <a:cubicBezTo>
                      <a:pt x="0" y="94849"/>
                      <a:pt x="0" y="96331"/>
                      <a:pt x="0" y="97443"/>
                    </a:cubicBezTo>
                    <a:lnTo>
                      <a:pt x="0" y="215672"/>
                    </a:lnTo>
                    <a:cubicBezTo>
                      <a:pt x="0" y="220861"/>
                      <a:pt x="3706" y="223084"/>
                      <a:pt x="8154" y="220490"/>
                    </a:cubicBezTo>
                    <a:lnTo>
                      <a:pt x="165669" y="129317"/>
                    </a:lnTo>
                    <a:cubicBezTo>
                      <a:pt x="170116" y="126722"/>
                      <a:pt x="173823" y="120422"/>
                      <a:pt x="173823" y="114862"/>
                    </a:cubicBezTo>
                    <a:lnTo>
                      <a:pt x="173823" y="7381"/>
                    </a:lnTo>
                    <a:cubicBezTo>
                      <a:pt x="174193" y="710"/>
                      <a:pt x="169375" y="-1884"/>
                      <a:pt x="163075" y="1451"/>
                    </a:cubicBez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 w="370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28" name="任意多边形: 形状 1227">
                <a:extLst>
                  <a:ext uri="{FF2B5EF4-FFF2-40B4-BE49-F238E27FC236}">
                    <a16:creationId xmlns:a16="http://schemas.microsoft.com/office/drawing/2014/main" id="{ED1963A8-46D8-4CA2-A436-9F87D7B3A0D0}"/>
                  </a:ext>
                </a:extLst>
              </p:cNvPr>
              <p:cNvSpPr/>
              <p:nvPr/>
            </p:nvSpPr>
            <p:spPr>
              <a:xfrm flipH="1">
                <a:off x="10212799" y="2082569"/>
                <a:ext cx="173822" cy="211947"/>
              </a:xfrm>
              <a:custGeom>
                <a:avLst/>
                <a:gdLst>
                  <a:gd name="connsiteX0" fmla="*/ 165669 w 173822"/>
                  <a:gd name="connsiteY0" fmla="*/ 1087 h 211947"/>
                  <a:gd name="connsiteX1" fmla="*/ 8154 w 173822"/>
                  <a:gd name="connsiteY1" fmla="*/ 92260 h 211947"/>
                  <a:gd name="connsiteX2" fmla="*/ 0 w 173822"/>
                  <a:gd name="connsiteY2" fmla="*/ 106715 h 211947"/>
                  <a:gd name="connsiteX3" fmla="*/ 0 w 173822"/>
                  <a:gd name="connsiteY3" fmla="*/ 206042 h 211947"/>
                  <a:gd name="connsiteX4" fmla="*/ 8154 w 173822"/>
                  <a:gd name="connsiteY4" fmla="*/ 210860 h 211947"/>
                  <a:gd name="connsiteX5" fmla="*/ 165669 w 173822"/>
                  <a:gd name="connsiteY5" fmla="*/ 119686 h 211947"/>
                  <a:gd name="connsiteX6" fmla="*/ 173823 w 173822"/>
                  <a:gd name="connsiteY6" fmla="*/ 105232 h 211947"/>
                  <a:gd name="connsiteX7" fmla="*/ 173823 w 173822"/>
                  <a:gd name="connsiteY7" fmla="*/ 5905 h 211947"/>
                  <a:gd name="connsiteX8" fmla="*/ 165669 w 173822"/>
                  <a:gd name="connsiteY8" fmla="*/ 1087 h 211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3822" h="211947">
                    <a:moveTo>
                      <a:pt x="165669" y="1087"/>
                    </a:moveTo>
                    <a:lnTo>
                      <a:pt x="8154" y="92260"/>
                    </a:lnTo>
                    <a:cubicBezTo>
                      <a:pt x="3706" y="94855"/>
                      <a:pt x="0" y="101155"/>
                      <a:pt x="0" y="106715"/>
                    </a:cubicBezTo>
                    <a:lnTo>
                      <a:pt x="0" y="206042"/>
                    </a:lnTo>
                    <a:cubicBezTo>
                      <a:pt x="0" y="211231"/>
                      <a:pt x="3706" y="213454"/>
                      <a:pt x="8154" y="210860"/>
                    </a:cubicBezTo>
                    <a:lnTo>
                      <a:pt x="165669" y="119686"/>
                    </a:lnTo>
                    <a:cubicBezTo>
                      <a:pt x="170116" y="117092"/>
                      <a:pt x="173823" y="110792"/>
                      <a:pt x="173823" y="105232"/>
                    </a:cubicBezTo>
                    <a:lnTo>
                      <a:pt x="173823" y="5905"/>
                    </a:lnTo>
                    <a:cubicBezTo>
                      <a:pt x="173823" y="716"/>
                      <a:pt x="170116" y="-1507"/>
                      <a:pt x="165669" y="1087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370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ED0ED7F3-1798-4BDC-BD0E-6FE7DD54D790}"/>
                </a:ext>
              </a:extLst>
            </p:cNvPr>
            <p:cNvGrpSpPr/>
            <p:nvPr/>
          </p:nvGrpSpPr>
          <p:grpSpPr>
            <a:xfrm>
              <a:off x="10333465" y="3320100"/>
              <a:ext cx="1000800" cy="1587600"/>
              <a:chOff x="7458085" y="321733"/>
              <a:chExt cx="3473390" cy="6228463"/>
            </a:xfrm>
          </p:grpSpPr>
          <p:sp>
            <p:nvSpPr>
              <p:cNvPr id="741" name="任意多边形: 形状 740">
                <a:extLst>
                  <a:ext uri="{FF2B5EF4-FFF2-40B4-BE49-F238E27FC236}">
                    <a16:creationId xmlns:a16="http://schemas.microsoft.com/office/drawing/2014/main" id="{5999E87F-D71B-4A93-BC43-9A27788C819A}"/>
                  </a:ext>
                </a:extLst>
              </p:cNvPr>
              <p:cNvSpPr/>
              <p:nvPr/>
            </p:nvSpPr>
            <p:spPr>
              <a:xfrm>
                <a:off x="7458085" y="1367988"/>
                <a:ext cx="3473390" cy="5182208"/>
              </a:xfrm>
              <a:custGeom>
                <a:avLst/>
                <a:gdLst>
                  <a:gd name="connsiteX0" fmla="*/ 3473340 w 3473390"/>
                  <a:gd name="connsiteY0" fmla="*/ 4182468 h 5182208"/>
                  <a:gd name="connsiteX1" fmla="*/ 3458868 w 3473390"/>
                  <a:gd name="connsiteY1" fmla="*/ 11067 h 5182208"/>
                  <a:gd name="connsiteX2" fmla="*/ 1904378 w 3473390"/>
                  <a:gd name="connsiteY2" fmla="*/ 5959 h 5182208"/>
                  <a:gd name="connsiteX3" fmla="*/ 1590245 w 3473390"/>
                  <a:gd name="connsiteY3" fmla="*/ 5108 h 5182208"/>
                  <a:gd name="connsiteX4" fmla="*/ 0 w 3473390"/>
                  <a:gd name="connsiteY4" fmla="*/ 0 h 5182208"/>
                  <a:gd name="connsiteX5" fmla="*/ 14472 w 3473390"/>
                  <a:gd name="connsiteY5" fmla="*/ 4183319 h 5182208"/>
                  <a:gd name="connsiteX6" fmla="*/ 46822 w 3473390"/>
                  <a:gd name="connsiteY6" fmla="*/ 4275260 h 5182208"/>
                  <a:gd name="connsiteX7" fmla="*/ 139615 w 3473390"/>
                  <a:gd name="connsiteY7" fmla="*/ 4355283 h 5182208"/>
                  <a:gd name="connsiteX8" fmla="*/ 139615 w 3473390"/>
                  <a:gd name="connsiteY8" fmla="*/ 4355283 h 5182208"/>
                  <a:gd name="connsiteX9" fmla="*/ 139615 w 3473390"/>
                  <a:gd name="connsiteY9" fmla="*/ 4355283 h 5182208"/>
                  <a:gd name="connsiteX10" fmla="*/ 139615 w 3473390"/>
                  <a:gd name="connsiteY10" fmla="*/ 4355283 h 5182208"/>
                  <a:gd name="connsiteX11" fmla="*/ 1445522 w 3473390"/>
                  <a:gd name="connsiteY11" fmla="*/ 5109540 h 5182208"/>
                  <a:gd name="connsiteX12" fmla="*/ 1603866 w 3473390"/>
                  <a:gd name="connsiteY12" fmla="*/ 5167429 h 5182208"/>
                  <a:gd name="connsiteX13" fmla="*/ 1917999 w 3473390"/>
                  <a:gd name="connsiteY13" fmla="*/ 5162322 h 5182208"/>
                  <a:gd name="connsiteX14" fmla="*/ 2051654 w 3473390"/>
                  <a:gd name="connsiteY14" fmla="*/ 5110392 h 5182208"/>
                  <a:gd name="connsiteX15" fmla="*/ 2378557 w 3473390"/>
                  <a:gd name="connsiteY15" fmla="*/ 4922253 h 5182208"/>
                  <a:gd name="connsiteX16" fmla="*/ 3349900 w 3473390"/>
                  <a:gd name="connsiteY16" fmla="*/ 4361242 h 5182208"/>
                  <a:gd name="connsiteX17" fmla="*/ 3349900 w 3473390"/>
                  <a:gd name="connsiteY17" fmla="*/ 4361242 h 5182208"/>
                  <a:gd name="connsiteX18" fmla="*/ 3473340 w 3473390"/>
                  <a:gd name="connsiteY18" fmla="*/ 4182468 h 5182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473390" h="5182208">
                    <a:moveTo>
                      <a:pt x="3473340" y="4182468"/>
                    </a:moveTo>
                    <a:lnTo>
                      <a:pt x="3458868" y="11067"/>
                    </a:lnTo>
                    <a:lnTo>
                      <a:pt x="1904378" y="5959"/>
                    </a:lnTo>
                    <a:lnTo>
                      <a:pt x="1590245" y="5108"/>
                    </a:lnTo>
                    <a:lnTo>
                      <a:pt x="0" y="0"/>
                    </a:lnTo>
                    <a:lnTo>
                      <a:pt x="14472" y="4183319"/>
                    </a:lnTo>
                    <a:cubicBezTo>
                      <a:pt x="15324" y="4214818"/>
                      <a:pt x="26391" y="4245465"/>
                      <a:pt x="46822" y="4275260"/>
                    </a:cubicBezTo>
                    <a:cubicBezTo>
                      <a:pt x="68105" y="4304205"/>
                      <a:pt x="98752" y="4331447"/>
                      <a:pt x="139615" y="4355283"/>
                    </a:cubicBezTo>
                    <a:lnTo>
                      <a:pt x="139615" y="4355283"/>
                    </a:lnTo>
                    <a:lnTo>
                      <a:pt x="139615" y="4355283"/>
                    </a:lnTo>
                    <a:lnTo>
                      <a:pt x="139615" y="4355283"/>
                    </a:lnTo>
                    <a:lnTo>
                      <a:pt x="1445522" y="5109540"/>
                    </a:lnTo>
                    <a:cubicBezTo>
                      <a:pt x="1491493" y="5135931"/>
                      <a:pt x="1545977" y="5155511"/>
                      <a:pt x="1603866" y="5167429"/>
                    </a:cubicBezTo>
                    <a:cubicBezTo>
                      <a:pt x="1705172" y="5188712"/>
                      <a:pt x="1818396" y="5187010"/>
                      <a:pt x="1917999" y="5162322"/>
                    </a:cubicBezTo>
                    <a:cubicBezTo>
                      <a:pt x="1966523" y="5150403"/>
                      <a:pt x="2011643" y="5133377"/>
                      <a:pt x="2051654" y="5110392"/>
                    </a:cubicBezTo>
                    <a:lnTo>
                      <a:pt x="2378557" y="4922253"/>
                    </a:lnTo>
                    <a:lnTo>
                      <a:pt x="3349900" y="4361242"/>
                    </a:lnTo>
                    <a:lnTo>
                      <a:pt x="3349900" y="4361242"/>
                    </a:lnTo>
                    <a:cubicBezTo>
                      <a:pt x="3434180" y="4311867"/>
                      <a:pt x="3475043" y="4247167"/>
                      <a:pt x="3473340" y="4182468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2" name="任意多边形: 形状 741">
                <a:extLst>
                  <a:ext uri="{FF2B5EF4-FFF2-40B4-BE49-F238E27FC236}">
                    <a16:creationId xmlns:a16="http://schemas.microsoft.com/office/drawing/2014/main" id="{28AEDAEF-9C6C-4E3E-88B8-615819488662}"/>
                  </a:ext>
                </a:extLst>
              </p:cNvPr>
              <p:cNvSpPr/>
              <p:nvPr/>
            </p:nvSpPr>
            <p:spPr>
              <a:xfrm>
                <a:off x="7458085" y="1312653"/>
                <a:ext cx="3473390" cy="5182208"/>
              </a:xfrm>
              <a:custGeom>
                <a:avLst/>
                <a:gdLst>
                  <a:gd name="connsiteX0" fmla="*/ 3473340 w 3473390"/>
                  <a:gd name="connsiteY0" fmla="*/ 4183319 h 5182208"/>
                  <a:gd name="connsiteX1" fmla="*/ 3458868 w 3473390"/>
                  <a:gd name="connsiteY1" fmla="*/ 11918 h 5182208"/>
                  <a:gd name="connsiteX2" fmla="*/ 1904378 w 3473390"/>
                  <a:gd name="connsiteY2" fmla="*/ 6810 h 5182208"/>
                  <a:gd name="connsiteX3" fmla="*/ 1590245 w 3473390"/>
                  <a:gd name="connsiteY3" fmla="*/ 5959 h 5182208"/>
                  <a:gd name="connsiteX4" fmla="*/ 0 w 3473390"/>
                  <a:gd name="connsiteY4" fmla="*/ 0 h 5182208"/>
                  <a:gd name="connsiteX5" fmla="*/ 14472 w 3473390"/>
                  <a:gd name="connsiteY5" fmla="*/ 4183319 h 5182208"/>
                  <a:gd name="connsiteX6" fmla="*/ 46822 w 3473390"/>
                  <a:gd name="connsiteY6" fmla="*/ 4275261 h 5182208"/>
                  <a:gd name="connsiteX7" fmla="*/ 139615 w 3473390"/>
                  <a:gd name="connsiteY7" fmla="*/ 4355283 h 5182208"/>
                  <a:gd name="connsiteX8" fmla="*/ 139615 w 3473390"/>
                  <a:gd name="connsiteY8" fmla="*/ 4355283 h 5182208"/>
                  <a:gd name="connsiteX9" fmla="*/ 139615 w 3473390"/>
                  <a:gd name="connsiteY9" fmla="*/ 4355283 h 5182208"/>
                  <a:gd name="connsiteX10" fmla="*/ 139615 w 3473390"/>
                  <a:gd name="connsiteY10" fmla="*/ 4355283 h 5182208"/>
                  <a:gd name="connsiteX11" fmla="*/ 1445522 w 3473390"/>
                  <a:gd name="connsiteY11" fmla="*/ 5109541 h 5182208"/>
                  <a:gd name="connsiteX12" fmla="*/ 1603866 w 3473390"/>
                  <a:gd name="connsiteY12" fmla="*/ 5167429 h 5182208"/>
                  <a:gd name="connsiteX13" fmla="*/ 1917999 w 3473390"/>
                  <a:gd name="connsiteY13" fmla="*/ 5162322 h 5182208"/>
                  <a:gd name="connsiteX14" fmla="*/ 2051654 w 3473390"/>
                  <a:gd name="connsiteY14" fmla="*/ 5110392 h 5182208"/>
                  <a:gd name="connsiteX15" fmla="*/ 2378557 w 3473390"/>
                  <a:gd name="connsiteY15" fmla="*/ 4922253 h 5182208"/>
                  <a:gd name="connsiteX16" fmla="*/ 3349900 w 3473390"/>
                  <a:gd name="connsiteY16" fmla="*/ 4361242 h 5182208"/>
                  <a:gd name="connsiteX17" fmla="*/ 3349900 w 3473390"/>
                  <a:gd name="connsiteY17" fmla="*/ 4361242 h 5182208"/>
                  <a:gd name="connsiteX18" fmla="*/ 3473340 w 3473390"/>
                  <a:gd name="connsiteY18" fmla="*/ 4183319 h 5182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473390" h="5182208">
                    <a:moveTo>
                      <a:pt x="3473340" y="4183319"/>
                    </a:moveTo>
                    <a:lnTo>
                      <a:pt x="3458868" y="11918"/>
                    </a:lnTo>
                    <a:lnTo>
                      <a:pt x="1904378" y="6810"/>
                    </a:lnTo>
                    <a:lnTo>
                      <a:pt x="1590245" y="5959"/>
                    </a:lnTo>
                    <a:lnTo>
                      <a:pt x="0" y="0"/>
                    </a:lnTo>
                    <a:lnTo>
                      <a:pt x="14472" y="4183319"/>
                    </a:lnTo>
                    <a:cubicBezTo>
                      <a:pt x="15324" y="4214818"/>
                      <a:pt x="26391" y="4245465"/>
                      <a:pt x="46822" y="4275261"/>
                    </a:cubicBezTo>
                    <a:cubicBezTo>
                      <a:pt x="68105" y="4304205"/>
                      <a:pt x="98752" y="4331447"/>
                      <a:pt x="139615" y="4355283"/>
                    </a:cubicBezTo>
                    <a:lnTo>
                      <a:pt x="139615" y="4355283"/>
                    </a:lnTo>
                    <a:lnTo>
                      <a:pt x="139615" y="4355283"/>
                    </a:lnTo>
                    <a:cubicBezTo>
                      <a:pt x="139615" y="4355283"/>
                      <a:pt x="139615" y="4355283"/>
                      <a:pt x="139615" y="4355283"/>
                    </a:cubicBezTo>
                    <a:lnTo>
                      <a:pt x="1445522" y="5109541"/>
                    </a:lnTo>
                    <a:cubicBezTo>
                      <a:pt x="1491493" y="5135931"/>
                      <a:pt x="1545977" y="5155511"/>
                      <a:pt x="1603866" y="5167429"/>
                    </a:cubicBezTo>
                    <a:cubicBezTo>
                      <a:pt x="1705172" y="5188712"/>
                      <a:pt x="1818396" y="5187009"/>
                      <a:pt x="1917999" y="5162322"/>
                    </a:cubicBezTo>
                    <a:cubicBezTo>
                      <a:pt x="1966523" y="5150403"/>
                      <a:pt x="2011643" y="5133377"/>
                      <a:pt x="2051654" y="5110392"/>
                    </a:cubicBezTo>
                    <a:lnTo>
                      <a:pt x="2378557" y="4922253"/>
                    </a:lnTo>
                    <a:lnTo>
                      <a:pt x="3349900" y="4361242"/>
                    </a:lnTo>
                    <a:lnTo>
                      <a:pt x="3349900" y="4361242"/>
                    </a:lnTo>
                    <a:cubicBezTo>
                      <a:pt x="3434180" y="4311867"/>
                      <a:pt x="3475043" y="4247167"/>
                      <a:pt x="3473340" y="4183319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15000"/>
                      <a:lumOff val="85000"/>
                    </a:schemeClr>
                  </a:gs>
                  <a:gs pos="100000">
                    <a:schemeClr val="accent3">
                      <a:lumMod val="40000"/>
                      <a:lumOff val="60000"/>
                    </a:schemeClr>
                  </a:gs>
                  <a:gs pos="43000">
                    <a:srgbClr val="B5D4FC"/>
                  </a:gs>
                  <a:gs pos="57000">
                    <a:schemeClr val="accent3">
                      <a:lumMod val="40000"/>
                      <a:lumOff val="60000"/>
                    </a:schemeClr>
                  </a:gs>
                </a:gsLst>
                <a:lin ang="0" scaled="0"/>
              </a:gra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3" name="任意多边形: 形状 742">
                <a:extLst>
                  <a:ext uri="{FF2B5EF4-FFF2-40B4-BE49-F238E27FC236}">
                    <a16:creationId xmlns:a16="http://schemas.microsoft.com/office/drawing/2014/main" id="{39ABBA38-AA7C-4E4A-9FCA-43471C21ABB5}"/>
                  </a:ext>
                </a:extLst>
              </p:cNvPr>
              <p:cNvSpPr/>
              <p:nvPr/>
            </p:nvSpPr>
            <p:spPr>
              <a:xfrm>
                <a:off x="7458402" y="325775"/>
                <a:ext cx="3458232" cy="1996741"/>
              </a:xfrm>
              <a:custGeom>
                <a:avLst/>
                <a:gdLst>
                  <a:gd name="connsiteX0" fmla="*/ 3332557 w 3458232"/>
                  <a:gd name="connsiteY0" fmla="*/ 826833 h 1996741"/>
                  <a:gd name="connsiteX1" fmla="*/ 2026649 w 3458232"/>
                  <a:gd name="connsiteY1" fmla="*/ 72575 h 1996741"/>
                  <a:gd name="connsiteX2" fmla="*/ 1421368 w 3458232"/>
                  <a:gd name="connsiteY2" fmla="*/ 71724 h 1996741"/>
                  <a:gd name="connsiteX3" fmla="*/ 123974 w 3458232"/>
                  <a:gd name="connsiteY3" fmla="*/ 820874 h 1996741"/>
                  <a:gd name="connsiteX4" fmla="*/ 125676 w 3458232"/>
                  <a:gd name="connsiteY4" fmla="*/ 1169909 h 1996741"/>
                  <a:gd name="connsiteX5" fmla="*/ 1431584 w 3458232"/>
                  <a:gd name="connsiteY5" fmla="*/ 1924167 h 1996741"/>
                  <a:gd name="connsiteX6" fmla="*/ 2036865 w 3458232"/>
                  <a:gd name="connsiteY6" fmla="*/ 1925018 h 1996741"/>
                  <a:gd name="connsiteX7" fmla="*/ 3334259 w 3458232"/>
                  <a:gd name="connsiteY7" fmla="*/ 1175868 h 1996741"/>
                  <a:gd name="connsiteX8" fmla="*/ 3332557 w 3458232"/>
                  <a:gd name="connsiteY8" fmla="*/ 826833 h 1996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58232" h="1996741">
                    <a:moveTo>
                      <a:pt x="3332557" y="826833"/>
                    </a:moveTo>
                    <a:lnTo>
                      <a:pt x="2026649" y="72575"/>
                    </a:lnTo>
                    <a:cubicBezTo>
                      <a:pt x="1859792" y="-23622"/>
                      <a:pt x="1587374" y="-24474"/>
                      <a:pt x="1421368" y="71724"/>
                    </a:cubicBezTo>
                    <a:lnTo>
                      <a:pt x="123974" y="820874"/>
                    </a:lnTo>
                    <a:cubicBezTo>
                      <a:pt x="-42032" y="917071"/>
                      <a:pt x="-41180" y="1073712"/>
                      <a:pt x="125676" y="1169909"/>
                    </a:cubicBezTo>
                    <a:lnTo>
                      <a:pt x="1431584" y="1924167"/>
                    </a:lnTo>
                    <a:cubicBezTo>
                      <a:pt x="1598441" y="2020364"/>
                      <a:pt x="1870859" y="2021216"/>
                      <a:pt x="2036865" y="1925018"/>
                    </a:cubicBezTo>
                    <a:lnTo>
                      <a:pt x="3334259" y="1175868"/>
                    </a:lnTo>
                    <a:cubicBezTo>
                      <a:pt x="3500264" y="1080522"/>
                      <a:pt x="3499413" y="923030"/>
                      <a:pt x="3332557" y="826833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4" name="任意多边形: 形状 743">
                <a:extLst>
                  <a:ext uri="{FF2B5EF4-FFF2-40B4-BE49-F238E27FC236}">
                    <a16:creationId xmlns:a16="http://schemas.microsoft.com/office/drawing/2014/main" id="{5EFFF749-DB87-4BE1-A36D-D7C772297A1B}"/>
                  </a:ext>
                </a:extLst>
              </p:cNvPr>
              <p:cNvSpPr/>
              <p:nvPr/>
            </p:nvSpPr>
            <p:spPr>
              <a:xfrm>
                <a:off x="7500650" y="321733"/>
                <a:ext cx="3373736" cy="1911182"/>
              </a:xfrm>
              <a:custGeom>
                <a:avLst/>
                <a:gdLst>
                  <a:gd name="connsiteX0" fmla="*/ 1693253 w 3373736"/>
                  <a:gd name="connsiteY0" fmla="*/ 1911183 h 1911182"/>
                  <a:gd name="connsiteX1" fmla="*/ 1409767 w 3373736"/>
                  <a:gd name="connsiteY1" fmla="*/ 1843929 h 1911182"/>
                  <a:gd name="connsiteX2" fmla="*/ 104711 w 3373736"/>
                  <a:gd name="connsiteY2" fmla="*/ 1090523 h 1911182"/>
                  <a:gd name="connsiteX3" fmla="*/ 0 w 3373736"/>
                  <a:gd name="connsiteY3" fmla="*/ 951761 h 1911182"/>
                  <a:gd name="connsiteX4" fmla="*/ 103008 w 3373736"/>
                  <a:gd name="connsiteY4" fmla="*/ 814700 h 1911182"/>
                  <a:gd name="connsiteX5" fmla="*/ 1400403 w 3373736"/>
                  <a:gd name="connsiteY5" fmla="*/ 65551 h 1911182"/>
                  <a:gd name="connsiteX6" fmla="*/ 1679632 w 3373736"/>
                  <a:gd name="connsiteY6" fmla="*/ 0 h 1911182"/>
                  <a:gd name="connsiteX7" fmla="*/ 1963118 w 3373736"/>
                  <a:gd name="connsiteY7" fmla="*/ 67253 h 1911182"/>
                  <a:gd name="connsiteX8" fmla="*/ 3269026 w 3373736"/>
                  <a:gd name="connsiteY8" fmla="*/ 820659 h 1911182"/>
                  <a:gd name="connsiteX9" fmla="*/ 3373737 w 3373736"/>
                  <a:gd name="connsiteY9" fmla="*/ 959422 h 1911182"/>
                  <a:gd name="connsiteX10" fmla="*/ 3270728 w 3373736"/>
                  <a:gd name="connsiteY10" fmla="*/ 1096483 h 1911182"/>
                  <a:gd name="connsiteX11" fmla="*/ 1973334 w 3373736"/>
                  <a:gd name="connsiteY11" fmla="*/ 1845632 h 1911182"/>
                  <a:gd name="connsiteX12" fmla="*/ 1693253 w 3373736"/>
                  <a:gd name="connsiteY12" fmla="*/ 1911183 h 1911182"/>
                  <a:gd name="connsiteX13" fmla="*/ 1693253 w 3373736"/>
                  <a:gd name="connsiteY13" fmla="*/ 1911183 h 1911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73736" h="1911182">
                    <a:moveTo>
                      <a:pt x="1693253" y="1911183"/>
                    </a:moveTo>
                    <a:cubicBezTo>
                      <a:pt x="1586840" y="1911183"/>
                      <a:pt x="1483831" y="1886495"/>
                      <a:pt x="1409767" y="1843929"/>
                    </a:cubicBezTo>
                    <a:lnTo>
                      <a:pt x="104711" y="1090523"/>
                    </a:lnTo>
                    <a:cubicBezTo>
                      <a:pt x="37458" y="1051363"/>
                      <a:pt x="0" y="1001988"/>
                      <a:pt x="0" y="951761"/>
                    </a:cubicBezTo>
                    <a:cubicBezTo>
                      <a:pt x="0" y="901533"/>
                      <a:pt x="36606" y="853009"/>
                      <a:pt x="103008" y="814700"/>
                    </a:cubicBezTo>
                    <a:lnTo>
                      <a:pt x="1400403" y="65551"/>
                    </a:lnTo>
                    <a:cubicBezTo>
                      <a:pt x="1473616" y="22985"/>
                      <a:pt x="1573219" y="0"/>
                      <a:pt x="1679632" y="0"/>
                    </a:cubicBezTo>
                    <a:cubicBezTo>
                      <a:pt x="1786046" y="0"/>
                      <a:pt x="1889054" y="24688"/>
                      <a:pt x="1963118" y="67253"/>
                    </a:cubicBezTo>
                    <a:lnTo>
                      <a:pt x="3269026" y="820659"/>
                    </a:lnTo>
                    <a:cubicBezTo>
                      <a:pt x="3336279" y="859819"/>
                      <a:pt x="3373737" y="909195"/>
                      <a:pt x="3373737" y="959422"/>
                    </a:cubicBezTo>
                    <a:cubicBezTo>
                      <a:pt x="3373737" y="1009649"/>
                      <a:pt x="3337131" y="1058174"/>
                      <a:pt x="3270728" y="1096483"/>
                    </a:cubicBezTo>
                    <a:lnTo>
                      <a:pt x="1973334" y="1845632"/>
                    </a:lnTo>
                    <a:cubicBezTo>
                      <a:pt x="1899270" y="1888197"/>
                      <a:pt x="1800518" y="1911183"/>
                      <a:pt x="1693253" y="1911183"/>
                    </a:cubicBezTo>
                    <a:lnTo>
                      <a:pt x="1693253" y="1911183"/>
                    </a:lnTo>
                    <a:close/>
                  </a:path>
                </a:pathLst>
              </a:custGeom>
              <a:solidFill>
                <a:srgbClr val="EFF0F5"/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5" name="任意多边形: 形状 744">
                <a:extLst>
                  <a:ext uri="{FF2B5EF4-FFF2-40B4-BE49-F238E27FC236}">
                    <a16:creationId xmlns:a16="http://schemas.microsoft.com/office/drawing/2014/main" id="{35EE33CC-25D1-4C59-80F6-8F7923575044}"/>
                  </a:ext>
                </a:extLst>
              </p:cNvPr>
              <p:cNvSpPr/>
              <p:nvPr/>
            </p:nvSpPr>
            <p:spPr>
              <a:xfrm>
                <a:off x="7599293" y="360786"/>
                <a:ext cx="3175598" cy="1833609"/>
              </a:xfrm>
              <a:custGeom>
                <a:avLst/>
                <a:gdLst>
                  <a:gd name="connsiteX0" fmla="*/ 1337515 w 3175598"/>
                  <a:gd name="connsiteY0" fmla="*/ 1772527 h 1833609"/>
                  <a:gd name="connsiteX1" fmla="*/ 106522 w 3175598"/>
                  <a:gd name="connsiteY1" fmla="*/ 1061686 h 1833609"/>
                  <a:gd name="connsiteX2" fmla="*/ 104820 w 3175598"/>
                  <a:gd name="connsiteY2" fmla="*/ 767134 h 1833609"/>
                  <a:gd name="connsiteX3" fmla="*/ 1328150 w 3175598"/>
                  <a:gd name="connsiteY3" fmla="*/ 60550 h 1833609"/>
                  <a:gd name="connsiteX4" fmla="*/ 1838084 w 3175598"/>
                  <a:gd name="connsiteY4" fmla="*/ 61401 h 1833609"/>
                  <a:gd name="connsiteX5" fmla="*/ 3069077 w 3175598"/>
                  <a:gd name="connsiteY5" fmla="*/ 772242 h 1833609"/>
                  <a:gd name="connsiteX6" fmla="*/ 3070779 w 3175598"/>
                  <a:gd name="connsiteY6" fmla="*/ 1066794 h 1833609"/>
                  <a:gd name="connsiteX7" fmla="*/ 1847449 w 3175598"/>
                  <a:gd name="connsiteY7" fmla="*/ 1773378 h 1833609"/>
                  <a:gd name="connsiteX8" fmla="*/ 1337515 w 3175598"/>
                  <a:gd name="connsiteY8" fmla="*/ 1772527 h 1833609"/>
                  <a:gd name="connsiteX9" fmla="*/ 1771682 w 3175598"/>
                  <a:gd name="connsiteY9" fmla="*/ 99710 h 1833609"/>
                  <a:gd name="connsiteX10" fmla="*/ 1394553 w 3175598"/>
                  <a:gd name="connsiteY10" fmla="*/ 98858 h 1833609"/>
                  <a:gd name="connsiteX11" fmla="*/ 171222 w 3175598"/>
                  <a:gd name="connsiteY11" fmla="*/ 805443 h 1833609"/>
                  <a:gd name="connsiteX12" fmla="*/ 172073 w 3175598"/>
                  <a:gd name="connsiteY12" fmla="*/ 1023377 h 1833609"/>
                  <a:gd name="connsiteX13" fmla="*/ 1403065 w 3175598"/>
                  <a:gd name="connsiteY13" fmla="*/ 1734218 h 1833609"/>
                  <a:gd name="connsiteX14" fmla="*/ 1780195 w 3175598"/>
                  <a:gd name="connsiteY14" fmla="*/ 1735069 h 1833609"/>
                  <a:gd name="connsiteX15" fmla="*/ 3003526 w 3175598"/>
                  <a:gd name="connsiteY15" fmla="*/ 1028485 h 1833609"/>
                  <a:gd name="connsiteX16" fmla="*/ 3002675 w 3175598"/>
                  <a:gd name="connsiteY16" fmla="*/ 810550 h 1833609"/>
                  <a:gd name="connsiteX17" fmla="*/ 1771682 w 3175598"/>
                  <a:gd name="connsiteY17" fmla="*/ 99710 h 1833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175598" h="1833609">
                    <a:moveTo>
                      <a:pt x="1337515" y="1772527"/>
                    </a:moveTo>
                    <a:lnTo>
                      <a:pt x="106522" y="1061686"/>
                    </a:lnTo>
                    <a:cubicBezTo>
                      <a:pt x="-34795" y="979960"/>
                      <a:pt x="-35646" y="848008"/>
                      <a:pt x="104820" y="767134"/>
                    </a:cubicBezTo>
                    <a:lnTo>
                      <a:pt x="1328150" y="60550"/>
                    </a:lnTo>
                    <a:cubicBezTo>
                      <a:pt x="1468616" y="-20325"/>
                      <a:pt x="1696767" y="-20325"/>
                      <a:pt x="1838084" y="61401"/>
                    </a:cubicBezTo>
                    <a:lnTo>
                      <a:pt x="3069077" y="772242"/>
                    </a:lnTo>
                    <a:cubicBezTo>
                      <a:pt x="3210394" y="853967"/>
                      <a:pt x="3211246" y="985920"/>
                      <a:pt x="3070779" y="1066794"/>
                    </a:cubicBezTo>
                    <a:lnTo>
                      <a:pt x="1847449" y="1773378"/>
                    </a:lnTo>
                    <a:cubicBezTo>
                      <a:pt x="1707834" y="1854252"/>
                      <a:pt x="1478832" y="1853401"/>
                      <a:pt x="1337515" y="1772527"/>
                    </a:cubicBezTo>
                    <a:close/>
                    <a:moveTo>
                      <a:pt x="1771682" y="99710"/>
                    </a:moveTo>
                    <a:cubicBezTo>
                      <a:pt x="1667823" y="39267"/>
                      <a:pt x="1498412" y="39267"/>
                      <a:pt x="1394553" y="98858"/>
                    </a:cubicBezTo>
                    <a:lnTo>
                      <a:pt x="171222" y="805443"/>
                    </a:lnTo>
                    <a:cubicBezTo>
                      <a:pt x="67362" y="865034"/>
                      <a:pt x="68213" y="962934"/>
                      <a:pt x="172073" y="1023377"/>
                    </a:cubicBezTo>
                    <a:lnTo>
                      <a:pt x="1403065" y="1734218"/>
                    </a:lnTo>
                    <a:cubicBezTo>
                      <a:pt x="1506925" y="1794661"/>
                      <a:pt x="1676336" y="1794661"/>
                      <a:pt x="1780195" y="1735069"/>
                    </a:cubicBezTo>
                    <a:lnTo>
                      <a:pt x="3003526" y="1028485"/>
                    </a:lnTo>
                    <a:cubicBezTo>
                      <a:pt x="3107386" y="968893"/>
                      <a:pt x="3106535" y="870993"/>
                      <a:pt x="3002675" y="810550"/>
                    </a:cubicBezTo>
                    <a:lnTo>
                      <a:pt x="1771682" y="99710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6" name="任意多边形: 形状 745">
                <a:extLst>
                  <a:ext uri="{FF2B5EF4-FFF2-40B4-BE49-F238E27FC236}">
                    <a16:creationId xmlns:a16="http://schemas.microsoft.com/office/drawing/2014/main" id="{6E3463C5-DD68-4C0E-BD09-EF58F0B4369E}"/>
                  </a:ext>
                </a:extLst>
              </p:cNvPr>
              <p:cNvSpPr/>
              <p:nvPr/>
            </p:nvSpPr>
            <p:spPr>
              <a:xfrm>
                <a:off x="9129521" y="607662"/>
                <a:ext cx="102052" cy="58636"/>
              </a:xfrm>
              <a:custGeom>
                <a:avLst/>
                <a:gdLst>
                  <a:gd name="connsiteX0" fmla="*/ 87367 w 102052"/>
                  <a:gd name="connsiteY0" fmla="*/ 50336 h 58636"/>
                  <a:gd name="connsiteX1" fmla="*/ 15006 w 102052"/>
                  <a:gd name="connsiteY1" fmla="*/ 50336 h 58636"/>
                  <a:gd name="connsiteX2" fmla="*/ 15006 w 102052"/>
                  <a:gd name="connsiteY2" fmla="*/ 8622 h 58636"/>
                  <a:gd name="connsiteX3" fmla="*/ 87367 w 102052"/>
                  <a:gd name="connsiteY3" fmla="*/ 8622 h 58636"/>
                  <a:gd name="connsiteX4" fmla="*/ 87367 w 102052"/>
                  <a:gd name="connsiteY4" fmla="*/ 50336 h 58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636">
                    <a:moveTo>
                      <a:pt x="87367" y="50336"/>
                    </a:moveTo>
                    <a:cubicBezTo>
                      <a:pt x="67787" y="61403"/>
                      <a:pt x="35437" y="61403"/>
                      <a:pt x="15006" y="50336"/>
                    </a:cubicBezTo>
                    <a:cubicBezTo>
                      <a:pt x="-4574" y="38418"/>
                      <a:pt x="-5425" y="20541"/>
                      <a:pt x="15006" y="8622"/>
                    </a:cubicBezTo>
                    <a:cubicBezTo>
                      <a:pt x="35437" y="-3296"/>
                      <a:pt x="66936" y="-2445"/>
                      <a:pt x="87367" y="8622"/>
                    </a:cubicBezTo>
                    <a:cubicBezTo>
                      <a:pt x="106947" y="20541"/>
                      <a:pt x="106947" y="39269"/>
                      <a:pt x="87367" y="50336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7" name="任意多边形: 形状 746">
                <a:extLst>
                  <a:ext uri="{FF2B5EF4-FFF2-40B4-BE49-F238E27FC236}">
                    <a16:creationId xmlns:a16="http://schemas.microsoft.com/office/drawing/2014/main" id="{E8BB3027-5AD2-4116-B266-5AA08A9B8471}"/>
                  </a:ext>
                </a:extLst>
              </p:cNvPr>
              <p:cNvSpPr/>
              <p:nvPr/>
            </p:nvSpPr>
            <p:spPr>
              <a:xfrm>
                <a:off x="9258069" y="682899"/>
                <a:ext cx="102690" cy="58314"/>
              </a:xfrm>
              <a:custGeom>
                <a:avLst/>
                <a:gdLst>
                  <a:gd name="connsiteX0" fmla="*/ 87367 w 102690"/>
                  <a:gd name="connsiteY0" fmla="*/ 50014 h 58314"/>
                  <a:gd name="connsiteX1" fmla="*/ 15006 w 102690"/>
                  <a:gd name="connsiteY1" fmla="*/ 50014 h 58314"/>
                  <a:gd name="connsiteX2" fmla="*/ 15006 w 102690"/>
                  <a:gd name="connsiteY2" fmla="*/ 8300 h 58314"/>
                  <a:gd name="connsiteX3" fmla="*/ 87367 w 102690"/>
                  <a:gd name="connsiteY3" fmla="*/ 8300 h 58314"/>
                  <a:gd name="connsiteX4" fmla="*/ 87367 w 102690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90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7799" y="19367"/>
                      <a:pt x="107799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8" name="任意多边形: 形状 747">
                <a:extLst>
                  <a:ext uri="{FF2B5EF4-FFF2-40B4-BE49-F238E27FC236}">
                    <a16:creationId xmlns:a16="http://schemas.microsoft.com/office/drawing/2014/main" id="{85377139-0A8B-43F5-9E2D-1862709EC141}"/>
                  </a:ext>
                </a:extLst>
              </p:cNvPr>
              <p:cNvSpPr/>
              <p:nvPr/>
            </p:nvSpPr>
            <p:spPr>
              <a:xfrm>
                <a:off x="9387468" y="756963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9"/>
                      <a:pt x="106947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9" name="任意多边形: 形状 748">
                <a:extLst>
                  <a:ext uri="{FF2B5EF4-FFF2-40B4-BE49-F238E27FC236}">
                    <a16:creationId xmlns:a16="http://schemas.microsoft.com/office/drawing/2014/main" id="{5CBD7851-D9B3-43F0-B2F2-46E4AF5609B0}"/>
                  </a:ext>
                </a:extLst>
              </p:cNvPr>
              <p:cNvSpPr/>
              <p:nvPr/>
            </p:nvSpPr>
            <p:spPr>
              <a:xfrm>
                <a:off x="9516015" y="831556"/>
                <a:ext cx="102052" cy="58636"/>
              </a:xfrm>
              <a:custGeom>
                <a:avLst/>
                <a:gdLst>
                  <a:gd name="connsiteX0" fmla="*/ 87367 w 102052"/>
                  <a:gd name="connsiteY0" fmla="*/ 50336 h 58636"/>
                  <a:gd name="connsiteX1" fmla="*/ 15006 w 102052"/>
                  <a:gd name="connsiteY1" fmla="*/ 50336 h 58636"/>
                  <a:gd name="connsiteX2" fmla="*/ 15006 w 102052"/>
                  <a:gd name="connsiteY2" fmla="*/ 8622 h 58636"/>
                  <a:gd name="connsiteX3" fmla="*/ 87367 w 102052"/>
                  <a:gd name="connsiteY3" fmla="*/ 8622 h 58636"/>
                  <a:gd name="connsiteX4" fmla="*/ 87367 w 102052"/>
                  <a:gd name="connsiteY4" fmla="*/ 50336 h 58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636">
                    <a:moveTo>
                      <a:pt x="87367" y="50336"/>
                    </a:moveTo>
                    <a:cubicBezTo>
                      <a:pt x="67787" y="61403"/>
                      <a:pt x="35437" y="61403"/>
                      <a:pt x="15006" y="50336"/>
                    </a:cubicBezTo>
                    <a:cubicBezTo>
                      <a:pt x="-4574" y="38418"/>
                      <a:pt x="-5425" y="20541"/>
                      <a:pt x="15006" y="8622"/>
                    </a:cubicBezTo>
                    <a:cubicBezTo>
                      <a:pt x="35437" y="-3296"/>
                      <a:pt x="66936" y="-2445"/>
                      <a:pt x="87367" y="8622"/>
                    </a:cubicBezTo>
                    <a:cubicBezTo>
                      <a:pt x="106947" y="19689"/>
                      <a:pt x="106947" y="38418"/>
                      <a:pt x="87367" y="50336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0" name="任意多边形: 形状 749">
                <a:extLst>
                  <a:ext uri="{FF2B5EF4-FFF2-40B4-BE49-F238E27FC236}">
                    <a16:creationId xmlns:a16="http://schemas.microsoft.com/office/drawing/2014/main" id="{85CC41D3-0FAE-4964-BC0C-05D353E67F49}"/>
                  </a:ext>
                </a:extLst>
              </p:cNvPr>
              <p:cNvSpPr/>
              <p:nvPr/>
            </p:nvSpPr>
            <p:spPr>
              <a:xfrm>
                <a:off x="9645414" y="905941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8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9"/>
                      <a:pt x="106947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1" name="任意多边形: 形状 750">
                <a:extLst>
                  <a:ext uri="{FF2B5EF4-FFF2-40B4-BE49-F238E27FC236}">
                    <a16:creationId xmlns:a16="http://schemas.microsoft.com/office/drawing/2014/main" id="{F1E3D107-3A4D-4C69-8064-2E624D3D3430}"/>
                  </a:ext>
                </a:extLst>
              </p:cNvPr>
              <p:cNvSpPr/>
              <p:nvPr/>
            </p:nvSpPr>
            <p:spPr>
              <a:xfrm>
                <a:off x="9773962" y="980005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8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9"/>
                      <a:pt x="106947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2" name="任意多边形: 形状 751">
                <a:extLst>
                  <a:ext uri="{FF2B5EF4-FFF2-40B4-BE49-F238E27FC236}">
                    <a16:creationId xmlns:a16="http://schemas.microsoft.com/office/drawing/2014/main" id="{DDB87333-D2AC-479D-B14C-284090D09D48}"/>
                  </a:ext>
                </a:extLst>
              </p:cNvPr>
              <p:cNvSpPr/>
              <p:nvPr/>
            </p:nvSpPr>
            <p:spPr>
              <a:xfrm>
                <a:off x="9902510" y="1054920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19367"/>
                      <a:pt x="106947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3" name="任意多边形: 形状 752">
                <a:extLst>
                  <a:ext uri="{FF2B5EF4-FFF2-40B4-BE49-F238E27FC236}">
                    <a16:creationId xmlns:a16="http://schemas.microsoft.com/office/drawing/2014/main" id="{C2D7691F-D25F-428A-9E12-54712043F001}"/>
                  </a:ext>
                </a:extLst>
              </p:cNvPr>
              <p:cNvSpPr/>
              <p:nvPr/>
            </p:nvSpPr>
            <p:spPr>
              <a:xfrm>
                <a:off x="10031908" y="1128984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9"/>
                      <a:pt x="106947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4" name="任意多边形: 形状 753">
                <a:extLst>
                  <a:ext uri="{FF2B5EF4-FFF2-40B4-BE49-F238E27FC236}">
                    <a16:creationId xmlns:a16="http://schemas.microsoft.com/office/drawing/2014/main" id="{56CE8FDF-D183-418E-BE83-13C98AA7D0B6}"/>
                  </a:ext>
                </a:extLst>
              </p:cNvPr>
              <p:cNvSpPr/>
              <p:nvPr/>
            </p:nvSpPr>
            <p:spPr>
              <a:xfrm>
                <a:off x="10160456" y="1203047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9"/>
                      <a:pt x="106947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5" name="任意多边形: 形状 754">
                <a:extLst>
                  <a:ext uri="{FF2B5EF4-FFF2-40B4-BE49-F238E27FC236}">
                    <a16:creationId xmlns:a16="http://schemas.microsoft.com/office/drawing/2014/main" id="{AC9954F1-FD91-4A9D-A0A0-D9BB6A66695E}"/>
                  </a:ext>
                </a:extLst>
              </p:cNvPr>
              <p:cNvSpPr/>
              <p:nvPr/>
            </p:nvSpPr>
            <p:spPr>
              <a:xfrm>
                <a:off x="10288686" y="1277962"/>
                <a:ext cx="102690" cy="58314"/>
              </a:xfrm>
              <a:custGeom>
                <a:avLst/>
                <a:gdLst>
                  <a:gd name="connsiteX0" fmla="*/ 87685 w 102690"/>
                  <a:gd name="connsiteY0" fmla="*/ 50014 h 58314"/>
                  <a:gd name="connsiteX1" fmla="*/ 15324 w 102690"/>
                  <a:gd name="connsiteY1" fmla="*/ 50014 h 58314"/>
                  <a:gd name="connsiteX2" fmla="*/ 15324 w 102690"/>
                  <a:gd name="connsiteY2" fmla="*/ 8300 h 58314"/>
                  <a:gd name="connsiteX3" fmla="*/ 87685 w 102690"/>
                  <a:gd name="connsiteY3" fmla="*/ 8300 h 58314"/>
                  <a:gd name="connsiteX4" fmla="*/ 87685 w 102690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90" h="58314">
                    <a:moveTo>
                      <a:pt x="87685" y="50014"/>
                    </a:moveTo>
                    <a:cubicBezTo>
                      <a:pt x="68105" y="61081"/>
                      <a:pt x="35755" y="61081"/>
                      <a:pt x="15324" y="50014"/>
                    </a:cubicBezTo>
                    <a:cubicBezTo>
                      <a:pt x="-5108" y="38947"/>
                      <a:pt x="-5108" y="20219"/>
                      <a:pt x="15324" y="8300"/>
                    </a:cubicBezTo>
                    <a:cubicBezTo>
                      <a:pt x="34904" y="-2767"/>
                      <a:pt x="67254" y="-2767"/>
                      <a:pt x="87685" y="8300"/>
                    </a:cubicBezTo>
                    <a:cubicBezTo>
                      <a:pt x="107265" y="20219"/>
                      <a:pt x="108116" y="38096"/>
                      <a:pt x="87685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6" name="任意多边形: 形状 755">
                <a:extLst>
                  <a:ext uri="{FF2B5EF4-FFF2-40B4-BE49-F238E27FC236}">
                    <a16:creationId xmlns:a16="http://schemas.microsoft.com/office/drawing/2014/main" id="{C72CC7B9-CB27-4AF0-B86C-3B10A6C280AC}"/>
                  </a:ext>
                </a:extLst>
              </p:cNvPr>
              <p:cNvSpPr/>
              <p:nvPr/>
            </p:nvSpPr>
            <p:spPr>
              <a:xfrm>
                <a:off x="9101428" y="699074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9"/>
                      <a:pt x="106947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7" name="任意多边形: 形状 756">
                <a:extLst>
                  <a:ext uri="{FF2B5EF4-FFF2-40B4-BE49-F238E27FC236}">
                    <a16:creationId xmlns:a16="http://schemas.microsoft.com/office/drawing/2014/main" id="{1829FB72-0628-422B-9AD5-B927059B112F}"/>
                  </a:ext>
                </a:extLst>
              </p:cNvPr>
              <p:cNvSpPr/>
              <p:nvPr/>
            </p:nvSpPr>
            <p:spPr>
              <a:xfrm>
                <a:off x="9229976" y="773138"/>
                <a:ext cx="102373" cy="58314"/>
              </a:xfrm>
              <a:custGeom>
                <a:avLst/>
                <a:gdLst>
                  <a:gd name="connsiteX0" fmla="*/ 87367 w 102373"/>
                  <a:gd name="connsiteY0" fmla="*/ 50014 h 58314"/>
                  <a:gd name="connsiteX1" fmla="*/ 15006 w 102373"/>
                  <a:gd name="connsiteY1" fmla="*/ 50014 h 58314"/>
                  <a:gd name="connsiteX2" fmla="*/ 15006 w 102373"/>
                  <a:gd name="connsiteY2" fmla="*/ 8300 h 58314"/>
                  <a:gd name="connsiteX3" fmla="*/ 87367 w 102373"/>
                  <a:gd name="connsiteY3" fmla="*/ 8300 h 58314"/>
                  <a:gd name="connsiteX4" fmla="*/ 87367 w 102373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373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9"/>
                      <a:pt x="107799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8" name="任意多边形: 形状 757">
                <a:extLst>
                  <a:ext uri="{FF2B5EF4-FFF2-40B4-BE49-F238E27FC236}">
                    <a16:creationId xmlns:a16="http://schemas.microsoft.com/office/drawing/2014/main" id="{FF7FA697-4200-4DED-BF88-51AB0079D76B}"/>
                  </a:ext>
                </a:extLst>
              </p:cNvPr>
              <p:cNvSpPr/>
              <p:nvPr/>
            </p:nvSpPr>
            <p:spPr>
              <a:xfrm>
                <a:off x="9359375" y="848053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19367"/>
                      <a:pt x="106947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9" name="任意多边形: 形状 758">
                <a:extLst>
                  <a:ext uri="{FF2B5EF4-FFF2-40B4-BE49-F238E27FC236}">
                    <a16:creationId xmlns:a16="http://schemas.microsoft.com/office/drawing/2014/main" id="{DBA0BA75-7C7F-4D9B-9473-7CB20A7B0367}"/>
                  </a:ext>
                </a:extLst>
              </p:cNvPr>
              <p:cNvSpPr/>
              <p:nvPr/>
            </p:nvSpPr>
            <p:spPr>
              <a:xfrm>
                <a:off x="9487922" y="922116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9"/>
                      <a:pt x="106947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60" name="任意多边形: 形状 759">
                <a:extLst>
                  <a:ext uri="{FF2B5EF4-FFF2-40B4-BE49-F238E27FC236}">
                    <a16:creationId xmlns:a16="http://schemas.microsoft.com/office/drawing/2014/main" id="{C4AE8DFF-16E1-46D6-B6D3-E862E2E91C7C}"/>
                  </a:ext>
                </a:extLst>
              </p:cNvPr>
              <p:cNvSpPr/>
              <p:nvPr/>
            </p:nvSpPr>
            <p:spPr>
              <a:xfrm>
                <a:off x="9616470" y="997031"/>
                <a:ext cx="102373" cy="58314"/>
              </a:xfrm>
              <a:custGeom>
                <a:avLst/>
                <a:gdLst>
                  <a:gd name="connsiteX0" fmla="*/ 87367 w 102373"/>
                  <a:gd name="connsiteY0" fmla="*/ 50014 h 58314"/>
                  <a:gd name="connsiteX1" fmla="*/ 15006 w 102373"/>
                  <a:gd name="connsiteY1" fmla="*/ 50014 h 58314"/>
                  <a:gd name="connsiteX2" fmla="*/ 15006 w 102373"/>
                  <a:gd name="connsiteY2" fmla="*/ 8300 h 58314"/>
                  <a:gd name="connsiteX3" fmla="*/ 87367 w 102373"/>
                  <a:gd name="connsiteY3" fmla="*/ 8300 h 58314"/>
                  <a:gd name="connsiteX4" fmla="*/ 87367 w 102373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373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19367"/>
                      <a:pt x="107799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61" name="任意多边形: 形状 760">
                <a:extLst>
                  <a:ext uri="{FF2B5EF4-FFF2-40B4-BE49-F238E27FC236}">
                    <a16:creationId xmlns:a16="http://schemas.microsoft.com/office/drawing/2014/main" id="{61267135-7752-48DB-BD47-280BF562ED3E}"/>
                  </a:ext>
                </a:extLst>
              </p:cNvPr>
              <p:cNvSpPr/>
              <p:nvPr/>
            </p:nvSpPr>
            <p:spPr>
              <a:xfrm>
                <a:off x="9745869" y="1071095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8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9"/>
                      <a:pt x="106947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62" name="任意多边形: 形状 761">
                <a:extLst>
                  <a:ext uri="{FF2B5EF4-FFF2-40B4-BE49-F238E27FC236}">
                    <a16:creationId xmlns:a16="http://schemas.microsoft.com/office/drawing/2014/main" id="{244BE5C2-6A0C-4FA0-A778-6B6CD02996C4}"/>
                  </a:ext>
                </a:extLst>
              </p:cNvPr>
              <p:cNvSpPr/>
              <p:nvPr/>
            </p:nvSpPr>
            <p:spPr>
              <a:xfrm>
                <a:off x="9874416" y="1145159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8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8"/>
                      <a:pt x="106947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63" name="任意多边形: 形状 762">
                <a:extLst>
                  <a:ext uri="{FF2B5EF4-FFF2-40B4-BE49-F238E27FC236}">
                    <a16:creationId xmlns:a16="http://schemas.microsoft.com/office/drawing/2014/main" id="{FCFDA0B2-9A69-405C-94AF-2DE7A0B6CA04}"/>
                  </a:ext>
                </a:extLst>
              </p:cNvPr>
              <p:cNvSpPr/>
              <p:nvPr/>
            </p:nvSpPr>
            <p:spPr>
              <a:xfrm>
                <a:off x="10002964" y="1220073"/>
                <a:ext cx="102373" cy="58314"/>
              </a:xfrm>
              <a:custGeom>
                <a:avLst/>
                <a:gdLst>
                  <a:gd name="connsiteX0" fmla="*/ 87367 w 102373"/>
                  <a:gd name="connsiteY0" fmla="*/ 50014 h 58314"/>
                  <a:gd name="connsiteX1" fmla="*/ 15006 w 102373"/>
                  <a:gd name="connsiteY1" fmla="*/ 50014 h 58314"/>
                  <a:gd name="connsiteX2" fmla="*/ 15006 w 102373"/>
                  <a:gd name="connsiteY2" fmla="*/ 8300 h 58314"/>
                  <a:gd name="connsiteX3" fmla="*/ 87367 w 102373"/>
                  <a:gd name="connsiteY3" fmla="*/ 8300 h 58314"/>
                  <a:gd name="connsiteX4" fmla="*/ 87367 w 102373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373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19367"/>
                      <a:pt x="107799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64" name="任意多边形: 形状 763">
                <a:extLst>
                  <a:ext uri="{FF2B5EF4-FFF2-40B4-BE49-F238E27FC236}">
                    <a16:creationId xmlns:a16="http://schemas.microsoft.com/office/drawing/2014/main" id="{066E4989-AB6E-4FDC-93B4-49F9ACF86AD2}"/>
                  </a:ext>
                </a:extLst>
              </p:cNvPr>
              <p:cNvSpPr/>
              <p:nvPr/>
            </p:nvSpPr>
            <p:spPr>
              <a:xfrm>
                <a:off x="10132363" y="1294137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8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8"/>
                      <a:pt x="106947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65" name="任意多边形: 形状 764">
                <a:extLst>
                  <a:ext uri="{FF2B5EF4-FFF2-40B4-BE49-F238E27FC236}">
                    <a16:creationId xmlns:a16="http://schemas.microsoft.com/office/drawing/2014/main" id="{F75D56BF-20A3-4965-8362-88382EC7D61A}"/>
                  </a:ext>
                </a:extLst>
              </p:cNvPr>
              <p:cNvSpPr/>
              <p:nvPr/>
            </p:nvSpPr>
            <p:spPr>
              <a:xfrm>
                <a:off x="8943936" y="714927"/>
                <a:ext cx="102690" cy="58636"/>
              </a:xfrm>
              <a:custGeom>
                <a:avLst/>
                <a:gdLst>
                  <a:gd name="connsiteX0" fmla="*/ 87367 w 102690"/>
                  <a:gd name="connsiteY0" fmla="*/ 50336 h 58636"/>
                  <a:gd name="connsiteX1" fmla="*/ 15006 w 102690"/>
                  <a:gd name="connsiteY1" fmla="*/ 50336 h 58636"/>
                  <a:gd name="connsiteX2" fmla="*/ 15006 w 102690"/>
                  <a:gd name="connsiteY2" fmla="*/ 8622 h 58636"/>
                  <a:gd name="connsiteX3" fmla="*/ 87367 w 102690"/>
                  <a:gd name="connsiteY3" fmla="*/ 8622 h 58636"/>
                  <a:gd name="connsiteX4" fmla="*/ 87367 w 102690"/>
                  <a:gd name="connsiteY4" fmla="*/ 50336 h 58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90" h="58636">
                    <a:moveTo>
                      <a:pt x="87367" y="50336"/>
                    </a:moveTo>
                    <a:cubicBezTo>
                      <a:pt x="67787" y="61403"/>
                      <a:pt x="35438" y="61403"/>
                      <a:pt x="15006" y="50336"/>
                    </a:cubicBezTo>
                    <a:cubicBezTo>
                      <a:pt x="-4574" y="38418"/>
                      <a:pt x="-5425" y="20541"/>
                      <a:pt x="15006" y="8622"/>
                    </a:cubicBezTo>
                    <a:cubicBezTo>
                      <a:pt x="35438" y="-3296"/>
                      <a:pt x="66936" y="-2445"/>
                      <a:pt x="87367" y="8622"/>
                    </a:cubicBezTo>
                    <a:cubicBezTo>
                      <a:pt x="107799" y="20541"/>
                      <a:pt x="107799" y="39269"/>
                      <a:pt x="87367" y="50336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66" name="任意多边形: 形状 765">
                <a:extLst>
                  <a:ext uri="{FF2B5EF4-FFF2-40B4-BE49-F238E27FC236}">
                    <a16:creationId xmlns:a16="http://schemas.microsoft.com/office/drawing/2014/main" id="{31C2A195-4F1B-4B28-A915-096C3ED2432E}"/>
                  </a:ext>
                </a:extLst>
              </p:cNvPr>
              <p:cNvSpPr/>
              <p:nvPr/>
            </p:nvSpPr>
            <p:spPr>
              <a:xfrm>
                <a:off x="9073335" y="790164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19367"/>
                      <a:pt x="106947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67" name="任意多边形: 形状 766">
                <a:extLst>
                  <a:ext uri="{FF2B5EF4-FFF2-40B4-BE49-F238E27FC236}">
                    <a16:creationId xmlns:a16="http://schemas.microsoft.com/office/drawing/2014/main" id="{9D4423AA-5B05-48C2-BEF2-5626D8CBF09D}"/>
                  </a:ext>
                </a:extLst>
              </p:cNvPr>
              <p:cNvSpPr/>
              <p:nvPr/>
            </p:nvSpPr>
            <p:spPr>
              <a:xfrm>
                <a:off x="9201882" y="864227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9"/>
                      <a:pt x="106947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68" name="任意多边形: 形状 767">
                <a:extLst>
                  <a:ext uri="{FF2B5EF4-FFF2-40B4-BE49-F238E27FC236}">
                    <a16:creationId xmlns:a16="http://schemas.microsoft.com/office/drawing/2014/main" id="{372994B1-6236-4B9D-92AE-E96F10311978}"/>
                  </a:ext>
                </a:extLst>
              </p:cNvPr>
              <p:cNvSpPr/>
              <p:nvPr/>
            </p:nvSpPr>
            <p:spPr>
              <a:xfrm>
                <a:off x="9330430" y="938291"/>
                <a:ext cx="102690" cy="58314"/>
              </a:xfrm>
              <a:custGeom>
                <a:avLst/>
                <a:gdLst>
                  <a:gd name="connsiteX0" fmla="*/ 87367 w 102690"/>
                  <a:gd name="connsiteY0" fmla="*/ 50014 h 58314"/>
                  <a:gd name="connsiteX1" fmla="*/ 15006 w 102690"/>
                  <a:gd name="connsiteY1" fmla="*/ 50014 h 58314"/>
                  <a:gd name="connsiteX2" fmla="*/ 15006 w 102690"/>
                  <a:gd name="connsiteY2" fmla="*/ 8300 h 58314"/>
                  <a:gd name="connsiteX3" fmla="*/ 87367 w 102690"/>
                  <a:gd name="connsiteY3" fmla="*/ 8300 h 58314"/>
                  <a:gd name="connsiteX4" fmla="*/ 87367 w 102690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90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7799" y="20219"/>
                      <a:pt x="107799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69" name="任意多边形: 形状 768">
                <a:extLst>
                  <a:ext uri="{FF2B5EF4-FFF2-40B4-BE49-F238E27FC236}">
                    <a16:creationId xmlns:a16="http://schemas.microsoft.com/office/drawing/2014/main" id="{5F0BC74A-31BC-42D8-A56B-8CAEC6416A7F}"/>
                  </a:ext>
                </a:extLst>
              </p:cNvPr>
              <p:cNvSpPr/>
              <p:nvPr/>
            </p:nvSpPr>
            <p:spPr>
              <a:xfrm>
                <a:off x="9459829" y="1013206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8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19367"/>
                      <a:pt x="106947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0" name="任意多边形: 形状 769">
                <a:extLst>
                  <a:ext uri="{FF2B5EF4-FFF2-40B4-BE49-F238E27FC236}">
                    <a16:creationId xmlns:a16="http://schemas.microsoft.com/office/drawing/2014/main" id="{F69FF142-5864-4627-9DF6-F6E22C92522D}"/>
                  </a:ext>
                </a:extLst>
              </p:cNvPr>
              <p:cNvSpPr/>
              <p:nvPr/>
            </p:nvSpPr>
            <p:spPr>
              <a:xfrm>
                <a:off x="9588377" y="1087270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8" y="61081"/>
                      <a:pt x="15006" y="50014"/>
                    </a:cubicBezTo>
                    <a:cubicBezTo>
                      <a:pt x="-4574" y="38096"/>
                      <a:pt x="-5425" y="20218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8"/>
                      <a:pt x="106947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1" name="任意多边形: 形状 770">
                <a:extLst>
                  <a:ext uri="{FF2B5EF4-FFF2-40B4-BE49-F238E27FC236}">
                    <a16:creationId xmlns:a16="http://schemas.microsoft.com/office/drawing/2014/main" id="{B81B0490-70D1-4E4E-86D6-8EEB1D610975}"/>
                  </a:ext>
                </a:extLst>
              </p:cNvPr>
              <p:cNvSpPr/>
              <p:nvPr/>
            </p:nvSpPr>
            <p:spPr>
              <a:xfrm>
                <a:off x="9716924" y="1161333"/>
                <a:ext cx="102690" cy="58314"/>
              </a:xfrm>
              <a:custGeom>
                <a:avLst/>
                <a:gdLst>
                  <a:gd name="connsiteX0" fmla="*/ 87367 w 102690"/>
                  <a:gd name="connsiteY0" fmla="*/ 50014 h 58314"/>
                  <a:gd name="connsiteX1" fmla="*/ 15006 w 102690"/>
                  <a:gd name="connsiteY1" fmla="*/ 50014 h 58314"/>
                  <a:gd name="connsiteX2" fmla="*/ 15006 w 102690"/>
                  <a:gd name="connsiteY2" fmla="*/ 8300 h 58314"/>
                  <a:gd name="connsiteX3" fmla="*/ 87367 w 102690"/>
                  <a:gd name="connsiteY3" fmla="*/ 8300 h 58314"/>
                  <a:gd name="connsiteX4" fmla="*/ 87367 w 102690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90" h="58314">
                    <a:moveTo>
                      <a:pt x="87367" y="50014"/>
                    </a:moveTo>
                    <a:cubicBezTo>
                      <a:pt x="67787" y="61081"/>
                      <a:pt x="35438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7799" y="20219"/>
                      <a:pt x="107799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2" name="任意多边形: 形状 771">
                <a:extLst>
                  <a:ext uri="{FF2B5EF4-FFF2-40B4-BE49-F238E27FC236}">
                    <a16:creationId xmlns:a16="http://schemas.microsoft.com/office/drawing/2014/main" id="{0BC48886-C9CE-4B98-994A-C3CE0FD1EDA8}"/>
                  </a:ext>
                </a:extLst>
              </p:cNvPr>
              <p:cNvSpPr/>
              <p:nvPr/>
            </p:nvSpPr>
            <p:spPr>
              <a:xfrm>
                <a:off x="9846323" y="1236248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8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8"/>
                      <a:pt x="106947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3" name="任意多边形: 形状 772">
                <a:extLst>
                  <a:ext uri="{FF2B5EF4-FFF2-40B4-BE49-F238E27FC236}">
                    <a16:creationId xmlns:a16="http://schemas.microsoft.com/office/drawing/2014/main" id="{5966794F-B0FE-41F5-B7A9-DC5575F2EC3C}"/>
                  </a:ext>
                </a:extLst>
              </p:cNvPr>
              <p:cNvSpPr/>
              <p:nvPr/>
            </p:nvSpPr>
            <p:spPr>
              <a:xfrm>
                <a:off x="9974871" y="1310312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9"/>
                      <a:pt x="106947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4" name="任意多边形: 形状 773">
                <a:extLst>
                  <a:ext uri="{FF2B5EF4-FFF2-40B4-BE49-F238E27FC236}">
                    <a16:creationId xmlns:a16="http://schemas.microsoft.com/office/drawing/2014/main" id="{B952AE7C-2AFE-4240-81BE-33DCADAE5E5D}"/>
                  </a:ext>
                </a:extLst>
              </p:cNvPr>
              <p:cNvSpPr/>
              <p:nvPr/>
            </p:nvSpPr>
            <p:spPr>
              <a:xfrm>
                <a:off x="10103418" y="1385227"/>
                <a:ext cx="102690" cy="58314"/>
              </a:xfrm>
              <a:custGeom>
                <a:avLst/>
                <a:gdLst>
                  <a:gd name="connsiteX0" fmla="*/ 87367 w 102690"/>
                  <a:gd name="connsiteY0" fmla="*/ 50014 h 58314"/>
                  <a:gd name="connsiteX1" fmla="*/ 15006 w 102690"/>
                  <a:gd name="connsiteY1" fmla="*/ 50014 h 58314"/>
                  <a:gd name="connsiteX2" fmla="*/ 15006 w 102690"/>
                  <a:gd name="connsiteY2" fmla="*/ 8300 h 58314"/>
                  <a:gd name="connsiteX3" fmla="*/ 87367 w 102690"/>
                  <a:gd name="connsiteY3" fmla="*/ 8300 h 58314"/>
                  <a:gd name="connsiteX4" fmla="*/ 87367 w 102690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90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8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7799" y="19367"/>
                      <a:pt x="107799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5" name="任意多边形: 形状 774">
                <a:extLst>
                  <a:ext uri="{FF2B5EF4-FFF2-40B4-BE49-F238E27FC236}">
                    <a16:creationId xmlns:a16="http://schemas.microsoft.com/office/drawing/2014/main" id="{15FB9151-62F1-4536-B1B9-7ACA204DD302}"/>
                  </a:ext>
                </a:extLst>
              </p:cNvPr>
              <p:cNvSpPr/>
              <p:nvPr/>
            </p:nvSpPr>
            <p:spPr>
              <a:xfrm>
                <a:off x="8915843" y="806339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8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19367"/>
                      <a:pt x="106947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6" name="任意多边形: 形状 775">
                <a:extLst>
                  <a:ext uri="{FF2B5EF4-FFF2-40B4-BE49-F238E27FC236}">
                    <a16:creationId xmlns:a16="http://schemas.microsoft.com/office/drawing/2014/main" id="{80D8BB77-9936-46AD-9EDC-121573DE0265}"/>
                  </a:ext>
                </a:extLst>
              </p:cNvPr>
              <p:cNvSpPr/>
              <p:nvPr/>
            </p:nvSpPr>
            <p:spPr>
              <a:xfrm>
                <a:off x="9044390" y="880402"/>
                <a:ext cx="102690" cy="58314"/>
              </a:xfrm>
              <a:custGeom>
                <a:avLst/>
                <a:gdLst>
                  <a:gd name="connsiteX0" fmla="*/ 87367 w 102690"/>
                  <a:gd name="connsiteY0" fmla="*/ 50014 h 58314"/>
                  <a:gd name="connsiteX1" fmla="*/ 15006 w 102690"/>
                  <a:gd name="connsiteY1" fmla="*/ 50014 h 58314"/>
                  <a:gd name="connsiteX2" fmla="*/ 15006 w 102690"/>
                  <a:gd name="connsiteY2" fmla="*/ 8300 h 58314"/>
                  <a:gd name="connsiteX3" fmla="*/ 87367 w 102690"/>
                  <a:gd name="connsiteY3" fmla="*/ 8300 h 58314"/>
                  <a:gd name="connsiteX4" fmla="*/ 87367 w 102690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90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7799" y="20219"/>
                      <a:pt x="107799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7" name="任意多边形: 形状 776">
                <a:extLst>
                  <a:ext uri="{FF2B5EF4-FFF2-40B4-BE49-F238E27FC236}">
                    <a16:creationId xmlns:a16="http://schemas.microsoft.com/office/drawing/2014/main" id="{98244533-52D3-4CDB-A53D-3A3846FB350F}"/>
                  </a:ext>
                </a:extLst>
              </p:cNvPr>
              <p:cNvSpPr/>
              <p:nvPr/>
            </p:nvSpPr>
            <p:spPr>
              <a:xfrm>
                <a:off x="9173789" y="955317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19367"/>
                      <a:pt x="106947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8" name="任意多边形: 形状 777">
                <a:extLst>
                  <a:ext uri="{FF2B5EF4-FFF2-40B4-BE49-F238E27FC236}">
                    <a16:creationId xmlns:a16="http://schemas.microsoft.com/office/drawing/2014/main" id="{0E286C9D-68C6-4839-B92A-99C9C9464E04}"/>
                  </a:ext>
                </a:extLst>
              </p:cNvPr>
              <p:cNvSpPr/>
              <p:nvPr/>
            </p:nvSpPr>
            <p:spPr>
              <a:xfrm>
                <a:off x="9302337" y="1029381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9"/>
                      <a:pt x="106947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9" name="任意多边形: 形状 778">
                <a:extLst>
                  <a:ext uri="{FF2B5EF4-FFF2-40B4-BE49-F238E27FC236}">
                    <a16:creationId xmlns:a16="http://schemas.microsoft.com/office/drawing/2014/main" id="{D5951A19-19BC-4628-8D99-DB9ADFE92235}"/>
                  </a:ext>
                </a:extLst>
              </p:cNvPr>
              <p:cNvSpPr/>
              <p:nvPr/>
            </p:nvSpPr>
            <p:spPr>
              <a:xfrm>
                <a:off x="9431736" y="1103444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9"/>
                      <a:pt x="106947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0" name="任意多边形: 形状 779">
                <a:extLst>
                  <a:ext uri="{FF2B5EF4-FFF2-40B4-BE49-F238E27FC236}">
                    <a16:creationId xmlns:a16="http://schemas.microsoft.com/office/drawing/2014/main" id="{9E1FA4EB-00B4-4AD7-A825-1E49A6DDD309}"/>
                  </a:ext>
                </a:extLst>
              </p:cNvPr>
              <p:cNvSpPr/>
              <p:nvPr/>
            </p:nvSpPr>
            <p:spPr>
              <a:xfrm>
                <a:off x="9560283" y="1178359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8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19367"/>
                      <a:pt x="106947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1" name="任意多边形: 形状 780">
                <a:extLst>
                  <a:ext uri="{FF2B5EF4-FFF2-40B4-BE49-F238E27FC236}">
                    <a16:creationId xmlns:a16="http://schemas.microsoft.com/office/drawing/2014/main" id="{7FFF4E19-A464-419E-97C4-8627C65768B4}"/>
                  </a:ext>
                </a:extLst>
              </p:cNvPr>
              <p:cNvSpPr/>
              <p:nvPr/>
            </p:nvSpPr>
            <p:spPr>
              <a:xfrm>
                <a:off x="9688831" y="1252423"/>
                <a:ext cx="102373" cy="58314"/>
              </a:xfrm>
              <a:custGeom>
                <a:avLst/>
                <a:gdLst>
                  <a:gd name="connsiteX0" fmla="*/ 87367 w 102373"/>
                  <a:gd name="connsiteY0" fmla="*/ 50014 h 58314"/>
                  <a:gd name="connsiteX1" fmla="*/ 15006 w 102373"/>
                  <a:gd name="connsiteY1" fmla="*/ 50014 h 58314"/>
                  <a:gd name="connsiteX2" fmla="*/ 15006 w 102373"/>
                  <a:gd name="connsiteY2" fmla="*/ 8300 h 58314"/>
                  <a:gd name="connsiteX3" fmla="*/ 87367 w 102373"/>
                  <a:gd name="connsiteY3" fmla="*/ 8300 h 58314"/>
                  <a:gd name="connsiteX4" fmla="*/ 87367 w 102373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373" h="58314">
                    <a:moveTo>
                      <a:pt x="87367" y="50014"/>
                    </a:moveTo>
                    <a:cubicBezTo>
                      <a:pt x="67787" y="61081"/>
                      <a:pt x="35438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9"/>
                      <a:pt x="107799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2" name="任意多边形: 形状 781">
                <a:extLst>
                  <a:ext uri="{FF2B5EF4-FFF2-40B4-BE49-F238E27FC236}">
                    <a16:creationId xmlns:a16="http://schemas.microsoft.com/office/drawing/2014/main" id="{24115703-CAEB-4729-A489-F072ED4E142B}"/>
                  </a:ext>
                </a:extLst>
              </p:cNvPr>
              <p:cNvSpPr/>
              <p:nvPr/>
            </p:nvSpPr>
            <p:spPr>
              <a:xfrm>
                <a:off x="9818230" y="1326487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9"/>
                      <a:pt x="106947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3" name="任意多边形: 形状 782">
                <a:extLst>
                  <a:ext uri="{FF2B5EF4-FFF2-40B4-BE49-F238E27FC236}">
                    <a16:creationId xmlns:a16="http://schemas.microsoft.com/office/drawing/2014/main" id="{CE0F26F6-681F-4C63-B007-789D11F8BE85}"/>
                  </a:ext>
                </a:extLst>
              </p:cNvPr>
              <p:cNvSpPr/>
              <p:nvPr/>
            </p:nvSpPr>
            <p:spPr>
              <a:xfrm>
                <a:off x="9946460" y="1401402"/>
                <a:ext cx="102369" cy="58314"/>
              </a:xfrm>
              <a:custGeom>
                <a:avLst/>
                <a:gdLst>
                  <a:gd name="connsiteX0" fmla="*/ 87685 w 102369"/>
                  <a:gd name="connsiteY0" fmla="*/ 50014 h 58314"/>
                  <a:gd name="connsiteX1" fmla="*/ 15324 w 102369"/>
                  <a:gd name="connsiteY1" fmla="*/ 50014 h 58314"/>
                  <a:gd name="connsiteX2" fmla="*/ 15324 w 102369"/>
                  <a:gd name="connsiteY2" fmla="*/ 8300 h 58314"/>
                  <a:gd name="connsiteX3" fmla="*/ 87685 w 102369"/>
                  <a:gd name="connsiteY3" fmla="*/ 8300 h 58314"/>
                  <a:gd name="connsiteX4" fmla="*/ 87685 w 102369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369" h="58314">
                    <a:moveTo>
                      <a:pt x="87685" y="50014"/>
                    </a:moveTo>
                    <a:cubicBezTo>
                      <a:pt x="68105" y="61081"/>
                      <a:pt x="35755" y="61081"/>
                      <a:pt x="15324" y="50014"/>
                    </a:cubicBezTo>
                    <a:cubicBezTo>
                      <a:pt x="-5108" y="38947"/>
                      <a:pt x="-5108" y="20219"/>
                      <a:pt x="15324" y="8300"/>
                    </a:cubicBezTo>
                    <a:cubicBezTo>
                      <a:pt x="34904" y="-2767"/>
                      <a:pt x="67253" y="-2767"/>
                      <a:pt x="87685" y="8300"/>
                    </a:cubicBezTo>
                    <a:cubicBezTo>
                      <a:pt x="107265" y="19367"/>
                      <a:pt x="107265" y="38096"/>
                      <a:pt x="87685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4" name="任意多边形: 形状 783">
                <a:extLst>
                  <a:ext uri="{FF2B5EF4-FFF2-40B4-BE49-F238E27FC236}">
                    <a16:creationId xmlns:a16="http://schemas.microsoft.com/office/drawing/2014/main" id="{9CDF4B80-19F5-4295-AED4-7EA814DFA5AA}"/>
                  </a:ext>
                </a:extLst>
              </p:cNvPr>
              <p:cNvSpPr/>
              <p:nvPr/>
            </p:nvSpPr>
            <p:spPr>
              <a:xfrm>
                <a:off x="8759202" y="822513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9"/>
                      <a:pt x="106947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5" name="任意多边形: 形状 784">
                <a:extLst>
                  <a:ext uri="{FF2B5EF4-FFF2-40B4-BE49-F238E27FC236}">
                    <a16:creationId xmlns:a16="http://schemas.microsoft.com/office/drawing/2014/main" id="{E7AFD449-A7E0-4295-B19E-B549A01A7B22}"/>
                  </a:ext>
                </a:extLst>
              </p:cNvPr>
              <p:cNvSpPr/>
              <p:nvPr/>
            </p:nvSpPr>
            <p:spPr>
              <a:xfrm>
                <a:off x="8887749" y="896577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9"/>
                      <a:pt x="106947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6" name="任意多边形: 形状 785">
                <a:extLst>
                  <a:ext uri="{FF2B5EF4-FFF2-40B4-BE49-F238E27FC236}">
                    <a16:creationId xmlns:a16="http://schemas.microsoft.com/office/drawing/2014/main" id="{3A6FC640-527B-475B-A2CD-569B8D72E5F9}"/>
                  </a:ext>
                </a:extLst>
              </p:cNvPr>
              <p:cNvSpPr/>
              <p:nvPr/>
            </p:nvSpPr>
            <p:spPr>
              <a:xfrm>
                <a:off x="9016297" y="971492"/>
                <a:ext cx="102373" cy="58314"/>
              </a:xfrm>
              <a:custGeom>
                <a:avLst/>
                <a:gdLst>
                  <a:gd name="connsiteX0" fmla="*/ 87367 w 102373"/>
                  <a:gd name="connsiteY0" fmla="*/ 50014 h 58314"/>
                  <a:gd name="connsiteX1" fmla="*/ 15006 w 102373"/>
                  <a:gd name="connsiteY1" fmla="*/ 50014 h 58314"/>
                  <a:gd name="connsiteX2" fmla="*/ 15006 w 102373"/>
                  <a:gd name="connsiteY2" fmla="*/ 8300 h 58314"/>
                  <a:gd name="connsiteX3" fmla="*/ 87367 w 102373"/>
                  <a:gd name="connsiteY3" fmla="*/ 8300 h 58314"/>
                  <a:gd name="connsiteX4" fmla="*/ 87367 w 102373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373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19367"/>
                      <a:pt x="107799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7" name="任意多边形: 形状 786">
                <a:extLst>
                  <a:ext uri="{FF2B5EF4-FFF2-40B4-BE49-F238E27FC236}">
                    <a16:creationId xmlns:a16="http://schemas.microsoft.com/office/drawing/2014/main" id="{C9D6FA11-837D-4D74-8C86-0A9EF3674FAE}"/>
                  </a:ext>
                </a:extLst>
              </p:cNvPr>
              <p:cNvSpPr/>
              <p:nvPr/>
            </p:nvSpPr>
            <p:spPr>
              <a:xfrm>
                <a:off x="9145696" y="1045556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8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8"/>
                      <a:pt x="106947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8" name="任意多边形: 形状 787">
                <a:extLst>
                  <a:ext uri="{FF2B5EF4-FFF2-40B4-BE49-F238E27FC236}">
                    <a16:creationId xmlns:a16="http://schemas.microsoft.com/office/drawing/2014/main" id="{8C9BD9C1-9C00-4B5C-85AD-A428DF2AFF59}"/>
                  </a:ext>
                </a:extLst>
              </p:cNvPr>
              <p:cNvSpPr/>
              <p:nvPr/>
            </p:nvSpPr>
            <p:spPr>
              <a:xfrm>
                <a:off x="9274244" y="1119619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8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8"/>
                      <a:pt x="106947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9" name="任意多边形: 形状 788">
                <a:extLst>
                  <a:ext uri="{FF2B5EF4-FFF2-40B4-BE49-F238E27FC236}">
                    <a16:creationId xmlns:a16="http://schemas.microsoft.com/office/drawing/2014/main" id="{8116C49C-ADDD-4E69-99E1-8D2EB5300D7C}"/>
                  </a:ext>
                </a:extLst>
              </p:cNvPr>
              <p:cNvSpPr/>
              <p:nvPr/>
            </p:nvSpPr>
            <p:spPr>
              <a:xfrm>
                <a:off x="9402791" y="1194534"/>
                <a:ext cx="102373" cy="58314"/>
              </a:xfrm>
              <a:custGeom>
                <a:avLst/>
                <a:gdLst>
                  <a:gd name="connsiteX0" fmla="*/ 87367 w 102373"/>
                  <a:gd name="connsiteY0" fmla="*/ 50014 h 58314"/>
                  <a:gd name="connsiteX1" fmla="*/ 15006 w 102373"/>
                  <a:gd name="connsiteY1" fmla="*/ 50014 h 58314"/>
                  <a:gd name="connsiteX2" fmla="*/ 15006 w 102373"/>
                  <a:gd name="connsiteY2" fmla="*/ 8300 h 58314"/>
                  <a:gd name="connsiteX3" fmla="*/ 87367 w 102373"/>
                  <a:gd name="connsiteY3" fmla="*/ 8300 h 58314"/>
                  <a:gd name="connsiteX4" fmla="*/ 87367 w 102373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373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8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19367"/>
                      <a:pt x="107799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0" name="任意多边形: 形状 789">
                <a:extLst>
                  <a:ext uri="{FF2B5EF4-FFF2-40B4-BE49-F238E27FC236}">
                    <a16:creationId xmlns:a16="http://schemas.microsoft.com/office/drawing/2014/main" id="{49405CE2-44A5-43EB-9C09-8E0D19CCAE28}"/>
                  </a:ext>
                </a:extLst>
              </p:cNvPr>
              <p:cNvSpPr/>
              <p:nvPr/>
            </p:nvSpPr>
            <p:spPr>
              <a:xfrm>
                <a:off x="9532190" y="1268598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8" y="61081"/>
                      <a:pt x="15006" y="50014"/>
                    </a:cubicBezTo>
                    <a:cubicBezTo>
                      <a:pt x="-4574" y="38096"/>
                      <a:pt x="-5425" y="20218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8"/>
                      <a:pt x="106947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1" name="任意多边形: 形状 790">
                <a:extLst>
                  <a:ext uri="{FF2B5EF4-FFF2-40B4-BE49-F238E27FC236}">
                    <a16:creationId xmlns:a16="http://schemas.microsoft.com/office/drawing/2014/main" id="{B7202C5D-990F-443A-92DA-2AA498A31483}"/>
                  </a:ext>
                </a:extLst>
              </p:cNvPr>
              <p:cNvSpPr/>
              <p:nvPr/>
            </p:nvSpPr>
            <p:spPr>
              <a:xfrm>
                <a:off x="9660738" y="1343513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8" y="61081"/>
                      <a:pt x="15006" y="50014"/>
                    </a:cubicBezTo>
                    <a:cubicBezTo>
                      <a:pt x="-4574" y="38096"/>
                      <a:pt x="-5425" y="20218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19367"/>
                      <a:pt x="106947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2" name="任意多边形: 形状 791">
                <a:extLst>
                  <a:ext uri="{FF2B5EF4-FFF2-40B4-BE49-F238E27FC236}">
                    <a16:creationId xmlns:a16="http://schemas.microsoft.com/office/drawing/2014/main" id="{06495DFC-83FE-497B-ACFB-36AF63C3CC2A}"/>
                  </a:ext>
                </a:extLst>
              </p:cNvPr>
              <p:cNvSpPr/>
              <p:nvPr/>
            </p:nvSpPr>
            <p:spPr>
              <a:xfrm>
                <a:off x="9789285" y="1417577"/>
                <a:ext cx="102690" cy="58314"/>
              </a:xfrm>
              <a:custGeom>
                <a:avLst/>
                <a:gdLst>
                  <a:gd name="connsiteX0" fmla="*/ 87367 w 102690"/>
                  <a:gd name="connsiteY0" fmla="*/ 50014 h 58314"/>
                  <a:gd name="connsiteX1" fmla="*/ 15006 w 102690"/>
                  <a:gd name="connsiteY1" fmla="*/ 50014 h 58314"/>
                  <a:gd name="connsiteX2" fmla="*/ 15006 w 102690"/>
                  <a:gd name="connsiteY2" fmla="*/ 8300 h 58314"/>
                  <a:gd name="connsiteX3" fmla="*/ 87367 w 102690"/>
                  <a:gd name="connsiteY3" fmla="*/ 8300 h 58314"/>
                  <a:gd name="connsiteX4" fmla="*/ 87367 w 102690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90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8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7799" y="20218"/>
                      <a:pt x="107799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3" name="任意多边形: 形状 792">
                <a:extLst>
                  <a:ext uri="{FF2B5EF4-FFF2-40B4-BE49-F238E27FC236}">
                    <a16:creationId xmlns:a16="http://schemas.microsoft.com/office/drawing/2014/main" id="{05A4E2F1-4C4F-4B72-8367-5F4B7D3E9484}"/>
                  </a:ext>
                </a:extLst>
              </p:cNvPr>
              <p:cNvSpPr/>
              <p:nvPr/>
            </p:nvSpPr>
            <p:spPr>
              <a:xfrm>
                <a:off x="9918684" y="1491640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8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8"/>
                      <a:pt x="106947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4" name="任意多边形: 形状 793">
                <a:extLst>
                  <a:ext uri="{FF2B5EF4-FFF2-40B4-BE49-F238E27FC236}">
                    <a16:creationId xmlns:a16="http://schemas.microsoft.com/office/drawing/2014/main" id="{486BAD39-B211-453F-8F73-F5C8DBF6EF04}"/>
                  </a:ext>
                </a:extLst>
              </p:cNvPr>
              <p:cNvSpPr/>
              <p:nvPr/>
            </p:nvSpPr>
            <p:spPr>
              <a:xfrm>
                <a:off x="8730257" y="912752"/>
                <a:ext cx="102690" cy="58314"/>
              </a:xfrm>
              <a:custGeom>
                <a:avLst/>
                <a:gdLst>
                  <a:gd name="connsiteX0" fmla="*/ 87367 w 102690"/>
                  <a:gd name="connsiteY0" fmla="*/ 50014 h 58314"/>
                  <a:gd name="connsiteX1" fmla="*/ 15006 w 102690"/>
                  <a:gd name="connsiteY1" fmla="*/ 50014 h 58314"/>
                  <a:gd name="connsiteX2" fmla="*/ 15006 w 102690"/>
                  <a:gd name="connsiteY2" fmla="*/ 8300 h 58314"/>
                  <a:gd name="connsiteX3" fmla="*/ 87367 w 102690"/>
                  <a:gd name="connsiteY3" fmla="*/ 8300 h 58314"/>
                  <a:gd name="connsiteX4" fmla="*/ 87367 w 102690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90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7799" y="20219"/>
                      <a:pt x="107799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5" name="任意多边形: 形状 794">
                <a:extLst>
                  <a:ext uri="{FF2B5EF4-FFF2-40B4-BE49-F238E27FC236}">
                    <a16:creationId xmlns:a16="http://schemas.microsoft.com/office/drawing/2014/main" id="{4A8093D6-29E0-440A-8F2D-1488E64D3AB6}"/>
                  </a:ext>
                </a:extLst>
              </p:cNvPr>
              <p:cNvSpPr/>
              <p:nvPr/>
            </p:nvSpPr>
            <p:spPr>
              <a:xfrm>
                <a:off x="8859656" y="987667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9"/>
                      <a:pt x="106947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6" name="任意多边形: 形状 795">
                <a:extLst>
                  <a:ext uri="{FF2B5EF4-FFF2-40B4-BE49-F238E27FC236}">
                    <a16:creationId xmlns:a16="http://schemas.microsoft.com/office/drawing/2014/main" id="{7F359975-06E4-443E-95E8-1DB450E76D9D}"/>
                  </a:ext>
                </a:extLst>
              </p:cNvPr>
              <p:cNvSpPr/>
              <p:nvPr/>
            </p:nvSpPr>
            <p:spPr>
              <a:xfrm>
                <a:off x="8988204" y="1061730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9"/>
                      <a:pt x="106947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7" name="任意多边形: 形状 796">
                <a:extLst>
                  <a:ext uri="{FF2B5EF4-FFF2-40B4-BE49-F238E27FC236}">
                    <a16:creationId xmlns:a16="http://schemas.microsoft.com/office/drawing/2014/main" id="{3D80C09B-A0F1-44CC-ADDE-3BE07DCCCB1F}"/>
                  </a:ext>
                </a:extLst>
              </p:cNvPr>
              <p:cNvSpPr/>
              <p:nvPr/>
            </p:nvSpPr>
            <p:spPr>
              <a:xfrm>
                <a:off x="9116752" y="1136645"/>
                <a:ext cx="102690" cy="58314"/>
              </a:xfrm>
              <a:custGeom>
                <a:avLst/>
                <a:gdLst>
                  <a:gd name="connsiteX0" fmla="*/ 87367 w 102690"/>
                  <a:gd name="connsiteY0" fmla="*/ 50014 h 58314"/>
                  <a:gd name="connsiteX1" fmla="*/ 15006 w 102690"/>
                  <a:gd name="connsiteY1" fmla="*/ 50014 h 58314"/>
                  <a:gd name="connsiteX2" fmla="*/ 15006 w 102690"/>
                  <a:gd name="connsiteY2" fmla="*/ 8300 h 58314"/>
                  <a:gd name="connsiteX3" fmla="*/ 87367 w 102690"/>
                  <a:gd name="connsiteY3" fmla="*/ 8300 h 58314"/>
                  <a:gd name="connsiteX4" fmla="*/ 87367 w 102690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90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7799" y="19367"/>
                      <a:pt x="107799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8" name="任意多边形: 形状 797">
                <a:extLst>
                  <a:ext uri="{FF2B5EF4-FFF2-40B4-BE49-F238E27FC236}">
                    <a16:creationId xmlns:a16="http://schemas.microsoft.com/office/drawing/2014/main" id="{8A10F310-A08B-42B6-9E26-62A2D7B8B1F7}"/>
                  </a:ext>
                </a:extLst>
              </p:cNvPr>
              <p:cNvSpPr/>
              <p:nvPr/>
            </p:nvSpPr>
            <p:spPr>
              <a:xfrm>
                <a:off x="9246151" y="1210709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9"/>
                      <a:pt x="106947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9" name="任意多边形: 形状 798">
                <a:extLst>
                  <a:ext uri="{FF2B5EF4-FFF2-40B4-BE49-F238E27FC236}">
                    <a16:creationId xmlns:a16="http://schemas.microsoft.com/office/drawing/2014/main" id="{FAD315CC-2192-4B7F-B82B-69AAC65BDA3B}"/>
                  </a:ext>
                </a:extLst>
              </p:cNvPr>
              <p:cNvSpPr/>
              <p:nvPr/>
            </p:nvSpPr>
            <p:spPr>
              <a:xfrm>
                <a:off x="9374698" y="1284773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9"/>
                      <a:pt x="106947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0" name="任意多边形: 形状 799">
                <a:extLst>
                  <a:ext uri="{FF2B5EF4-FFF2-40B4-BE49-F238E27FC236}">
                    <a16:creationId xmlns:a16="http://schemas.microsoft.com/office/drawing/2014/main" id="{3E2A9B19-768E-4056-ABA5-11B3AB9240DA}"/>
                  </a:ext>
                </a:extLst>
              </p:cNvPr>
              <p:cNvSpPr/>
              <p:nvPr/>
            </p:nvSpPr>
            <p:spPr>
              <a:xfrm>
                <a:off x="9503246" y="1359688"/>
                <a:ext cx="102690" cy="58314"/>
              </a:xfrm>
              <a:custGeom>
                <a:avLst/>
                <a:gdLst>
                  <a:gd name="connsiteX0" fmla="*/ 87367 w 102690"/>
                  <a:gd name="connsiteY0" fmla="*/ 50014 h 58314"/>
                  <a:gd name="connsiteX1" fmla="*/ 15006 w 102690"/>
                  <a:gd name="connsiteY1" fmla="*/ 50014 h 58314"/>
                  <a:gd name="connsiteX2" fmla="*/ 15006 w 102690"/>
                  <a:gd name="connsiteY2" fmla="*/ 8300 h 58314"/>
                  <a:gd name="connsiteX3" fmla="*/ 87367 w 102690"/>
                  <a:gd name="connsiteY3" fmla="*/ 8300 h 58314"/>
                  <a:gd name="connsiteX4" fmla="*/ 87367 w 102690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90" h="58314">
                    <a:moveTo>
                      <a:pt x="87367" y="50014"/>
                    </a:moveTo>
                    <a:cubicBezTo>
                      <a:pt x="67787" y="61081"/>
                      <a:pt x="35438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7799" y="19367"/>
                      <a:pt x="107799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1" name="任意多边形: 形状 800">
                <a:extLst>
                  <a:ext uri="{FF2B5EF4-FFF2-40B4-BE49-F238E27FC236}">
                    <a16:creationId xmlns:a16="http://schemas.microsoft.com/office/drawing/2014/main" id="{98D2C58F-66C2-4D46-A534-4D212FF75AAD}"/>
                  </a:ext>
                </a:extLst>
              </p:cNvPr>
              <p:cNvSpPr/>
              <p:nvPr/>
            </p:nvSpPr>
            <p:spPr>
              <a:xfrm>
                <a:off x="9632645" y="1433751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9"/>
                      <a:pt x="106947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2" name="任意多边形: 形状 801">
                <a:extLst>
                  <a:ext uri="{FF2B5EF4-FFF2-40B4-BE49-F238E27FC236}">
                    <a16:creationId xmlns:a16="http://schemas.microsoft.com/office/drawing/2014/main" id="{3F843BBF-1ED1-4265-A491-A37414845FEC}"/>
                  </a:ext>
                </a:extLst>
              </p:cNvPr>
              <p:cNvSpPr/>
              <p:nvPr/>
            </p:nvSpPr>
            <p:spPr>
              <a:xfrm>
                <a:off x="9761192" y="1508666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19367"/>
                      <a:pt x="106947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3" name="任意多边形: 形状 802">
                <a:extLst>
                  <a:ext uri="{FF2B5EF4-FFF2-40B4-BE49-F238E27FC236}">
                    <a16:creationId xmlns:a16="http://schemas.microsoft.com/office/drawing/2014/main" id="{29EC3918-485B-4CB3-B51D-A57E2A522022}"/>
                  </a:ext>
                </a:extLst>
              </p:cNvPr>
              <p:cNvSpPr/>
              <p:nvPr/>
            </p:nvSpPr>
            <p:spPr>
              <a:xfrm>
                <a:off x="8573617" y="929778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19367"/>
                      <a:pt x="106947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4" name="任意多边形: 形状 803">
                <a:extLst>
                  <a:ext uri="{FF2B5EF4-FFF2-40B4-BE49-F238E27FC236}">
                    <a16:creationId xmlns:a16="http://schemas.microsoft.com/office/drawing/2014/main" id="{25F57421-E71D-4564-BE07-D3BC2F61E08A}"/>
                  </a:ext>
                </a:extLst>
              </p:cNvPr>
              <p:cNvSpPr/>
              <p:nvPr/>
            </p:nvSpPr>
            <p:spPr>
              <a:xfrm>
                <a:off x="8702164" y="1003842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9"/>
                      <a:pt x="106947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5" name="任意多边形: 形状 804">
                <a:extLst>
                  <a:ext uri="{FF2B5EF4-FFF2-40B4-BE49-F238E27FC236}">
                    <a16:creationId xmlns:a16="http://schemas.microsoft.com/office/drawing/2014/main" id="{20BC4C96-201C-48EA-832E-CD05864D62FA}"/>
                  </a:ext>
                </a:extLst>
              </p:cNvPr>
              <p:cNvSpPr/>
              <p:nvPr/>
            </p:nvSpPr>
            <p:spPr>
              <a:xfrm>
                <a:off x="8831563" y="1077905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9"/>
                      <a:pt x="106947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6" name="任意多边形: 形状 805">
                <a:extLst>
                  <a:ext uri="{FF2B5EF4-FFF2-40B4-BE49-F238E27FC236}">
                    <a16:creationId xmlns:a16="http://schemas.microsoft.com/office/drawing/2014/main" id="{BC41CC6E-328E-4A72-9629-24ADE6E96212}"/>
                  </a:ext>
                </a:extLst>
              </p:cNvPr>
              <p:cNvSpPr/>
              <p:nvPr/>
            </p:nvSpPr>
            <p:spPr>
              <a:xfrm>
                <a:off x="8960111" y="1152820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19367"/>
                      <a:pt x="106947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7" name="任意多边形: 形状 806">
                <a:extLst>
                  <a:ext uri="{FF2B5EF4-FFF2-40B4-BE49-F238E27FC236}">
                    <a16:creationId xmlns:a16="http://schemas.microsoft.com/office/drawing/2014/main" id="{4F2E4421-C741-4637-984C-55D4C8B9F4EA}"/>
                  </a:ext>
                </a:extLst>
              </p:cNvPr>
              <p:cNvSpPr/>
              <p:nvPr/>
            </p:nvSpPr>
            <p:spPr>
              <a:xfrm>
                <a:off x="9088658" y="1226884"/>
                <a:ext cx="102373" cy="58314"/>
              </a:xfrm>
              <a:custGeom>
                <a:avLst/>
                <a:gdLst>
                  <a:gd name="connsiteX0" fmla="*/ 87367 w 102373"/>
                  <a:gd name="connsiteY0" fmla="*/ 50014 h 58314"/>
                  <a:gd name="connsiteX1" fmla="*/ 15006 w 102373"/>
                  <a:gd name="connsiteY1" fmla="*/ 50014 h 58314"/>
                  <a:gd name="connsiteX2" fmla="*/ 15006 w 102373"/>
                  <a:gd name="connsiteY2" fmla="*/ 8300 h 58314"/>
                  <a:gd name="connsiteX3" fmla="*/ 87367 w 102373"/>
                  <a:gd name="connsiteY3" fmla="*/ 8300 h 58314"/>
                  <a:gd name="connsiteX4" fmla="*/ 87367 w 102373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373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9"/>
                      <a:pt x="107799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8" name="任意多边形: 形状 807">
                <a:extLst>
                  <a:ext uri="{FF2B5EF4-FFF2-40B4-BE49-F238E27FC236}">
                    <a16:creationId xmlns:a16="http://schemas.microsoft.com/office/drawing/2014/main" id="{02245873-7411-46BE-BCC6-1EB31FF6DC18}"/>
                  </a:ext>
                </a:extLst>
              </p:cNvPr>
              <p:cNvSpPr/>
              <p:nvPr/>
            </p:nvSpPr>
            <p:spPr>
              <a:xfrm>
                <a:off x="9218057" y="1301799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19367"/>
                      <a:pt x="106947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9" name="任意多边形: 形状 808">
                <a:extLst>
                  <a:ext uri="{FF2B5EF4-FFF2-40B4-BE49-F238E27FC236}">
                    <a16:creationId xmlns:a16="http://schemas.microsoft.com/office/drawing/2014/main" id="{ED0BD9AF-449A-40E0-B008-DAD14994BEB0}"/>
                  </a:ext>
                </a:extLst>
              </p:cNvPr>
              <p:cNvSpPr/>
              <p:nvPr/>
            </p:nvSpPr>
            <p:spPr>
              <a:xfrm>
                <a:off x="9346605" y="1375863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9"/>
                      <a:pt x="106947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0" name="任意多边形: 形状 809">
                <a:extLst>
                  <a:ext uri="{FF2B5EF4-FFF2-40B4-BE49-F238E27FC236}">
                    <a16:creationId xmlns:a16="http://schemas.microsoft.com/office/drawing/2014/main" id="{0878DA87-3EBA-4BF4-B8A8-F906C1D5E433}"/>
                  </a:ext>
                </a:extLst>
              </p:cNvPr>
              <p:cNvSpPr/>
              <p:nvPr/>
            </p:nvSpPr>
            <p:spPr>
              <a:xfrm>
                <a:off x="9475153" y="1449926"/>
                <a:ext cx="102373" cy="58314"/>
              </a:xfrm>
              <a:custGeom>
                <a:avLst/>
                <a:gdLst>
                  <a:gd name="connsiteX0" fmla="*/ 87367 w 102373"/>
                  <a:gd name="connsiteY0" fmla="*/ 50014 h 58314"/>
                  <a:gd name="connsiteX1" fmla="*/ 15006 w 102373"/>
                  <a:gd name="connsiteY1" fmla="*/ 50014 h 58314"/>
                  <a:gd name="connsiteX2" fmla="*/ 15006 w 102373"/>
                  <a:gd name="connsiteY2" fmla="*/ 8300 h 58314"/>
                  <a:gd name="connsiteX3" fmla="*/ 87367 w 102373"/>
                  <a:gd name="connsiteY3" fmla="*/ 8300 h 58314"/>
                  <a:gd name="connsiteX4" fmla="*/ 87367 w 102373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373" h="58314">
                    <a:moveTo>
                      <a:pt x="87367" y="50014"/>
                    </a:moveTo>
                    <a:cubicBezTo>
                      <a:pt x="67787" y="61081"/>
                      <a:pt x="35438" y="61081"/>
                      <a:pt x="15006" y="50014"/>
                    </a:cubicBezTo>
                    <a:cubicBezTo>
                      <a:pt x="-4574" y="38096"/>
                      <a:pt x="-5425" y="20218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8"/>
                      <a:pt x="107799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1" name="任意多边形: 形状 810">
                <a:extLst>
                  <a:ext uri="{FF2B5EF4-FFF2-40B4-BE49-F238E27FC236}">
                    <a16:creationId xmlns:a16="http://schemas.microsoft.com/office/drawing/2014/main" id="{594EAEA0-9AEC-49E9-B26C-AD67221B5621}"/>
                  </a:ext>
                </a:extLst>
              </p:cNvPr>
              <p:cNvSpPr/>
              <p:nvPr/>
            </p:nvSpPr>
            <p:spPr>
              <a:xfrm>
                <a:off x="9604551" y="1524841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19367"/>
                      <a:pt x="106947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2" name="任意多边形: 形状 811">
                <a:extLst>
                  <a:ext uri="{FF2B5EF4-FFF2-40B4-BE49-F238E27FC236}">
                    <a16:creationId xmlns:a16="http://schemas.microsoft.com/office/drawing/2014/main" id="{D7B51626-B913-439F-A87C-57051876031F}"/>
                  </a:ext>
                </a:extLst>
              </p:cNvPr>
              <p:cNvSpPr/>
              <p:nvPr/>
            </p:nvSpPr>
            <p:spPr>
              <a:xfrm>
                <a:off x="9733099" y="1598905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8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8"/>
                      <a:pt x="106947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3" name="任意多边形: 形状 812">
                <a:extLst>
                  <a:ext uri="{FF2B5EF4-FFF2-40B4-BE49-F238E27FC236}">
                    <a16:creationId xmlns:a16="http://schemas.microsoft.com/office/drawing/2014/main" id="{44510EB2-4B9E-4713-A62D-71A1F5DDB75F}"/>
                  </a:ext>
                </a:extLst>
              </p:cNvPr>
              <p:cNvSpPr/>
              <p:nvPr/>
            </p:nvSpPr>
            <p:spPr>
              <a:xfrm>
                <a:off x="8545206" y="1020017"/>
                <a:ext cx="102690" cy="58314"/>
              </a:xfrm>
              <a:custGeom>
                <a:avLst/>
                <a:gdLst>
                  <a:gd name="connsiteX0" fmla="*/ 87685 w 102690"/>
                  <a:gd name="connsiteY0" fmla="*/ 50014 h 58314"/>
                  <a:gd name="connsiteX1" fmla="*/ 15324 w 102690"/>
                  <a:gd name="connsiteY1" fmla="*/ 50014 h 58314"/>
                  <a:gd name="connsiteX2" fmla="*/ 15324 w 102690"/>
                  <a:gd name="connsiteY2" fmla="*/ 8300 h 58314"/>
                  <a:gd name="connsiteX3" fmla="*/ 87685 w 102690"/>
                  <a:gd name="connsiteY3" fmla="*/ 8300 h 58314"/>
                  <a:gd name="connsiteX4" fmla="*/ 87685 w 102690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90" h="58314">
                    <a:moveTo>
                      <a:pt x="87685" y="50014"/>
                    </a:moveTo>
                    <a:cubicBezTo>
                      <a:pt x="68105" y="61081"/>
                      <a:pt x="35755" y="61081"/>
                      <a:pt x="15324" y="50014"/>
                    </a:cubicBezTo>
                    <a:cubicBezTo>
                      <a:pt x="-5108" y="38947"/>
                      <a:pt x="-5108" y="20218"/>
                      <a:pt x="15324" y="8300"/>
                    </a:cubicBezTo>
                    <a:cubicBezTo>
                      <a:pt x="34904" y="-2767"/>
                      <a:pt x="67253" y="-2767"/>
                      <a:pt x="87685" y="8300"/>
                    </a:cubicBezTo>
                    <a:cubicBezTo>
                      <a:pt x="108116" y="19367"/>
                      <a:pt x="107265" y="38947"/>
                      <a:pt x="87685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4" name="任意多边形: 形状 813">
                <a:extLst>
                  <a:ext uri="{FF2B5EF4-FFF2-40B4-BE49-F238E27FC236}">
                    <a16:creationId xmlns:a16="http://schemas.microsoft.com/office/drawing/2014/main" id="{0D370D6A-5002-4624-80F8-7124FC58FEC5}"/>
                  </a:ext>
                </a:extLst>
              </p:cNvPr>
              <p:cNvSpPr/>
              <p:nvPr/>
            </p:nvSpPr>
            <p:spPr>
              <a:xfrm>
                <a:off x="8673753" y="1094931"/>
                <a:ext cx="102369" cy="58314"/>
              </a:xfrm>
              <a:custGeom>
                <a:avLst/>
                <a:gdLst>
                  <a:gd name="connsiteX0" fmla="*/ 87685 w 102369"/>
                  <a:gd name="connsiteY0" fmla="*/ 50014 h 58314"/>
                  <a:gd name="connsiteX1" fmla="*/ 15324 w 102369"/>
                  <a:gd name="connsiteY1" fmla="*/ 50014 h 58314"/>
                  <a:gd name="connsiteX2" fmla="*/ 15324 w 102369"/>
                  <a:gd name="connsiteY2" fmla="*/ 8300 h 58314"/>
                  <a:gd name="connsiteX3" fmla="*/ 87685 w 102369"/>
                  <a:gd name="connsiteY3" fmla="*/ 8300 h 58314"/>
                  <a:gd name="connsiteX4" fmla="*/ 87685 w 102369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369" h="58314">
                    <a:moveTo>
                      <a:pt x="87685" y="50014"/>
                    </a:moveTo>
                    <a:cubicBezTo>
                      <a:pt x="68105" y="61081"/>
                      <a:pt x="35755" y="61081"/>
                      <a:pt x="15324" y="50014"/>
                    </a:cubicBezTo>
                    <a:cubicBezTo>
                      <a:pt x="-5108" y="38947"/>
                      <a:pt x="-5108" y="20218"/>
                      <a:pt x="15324" y="8300"/>
                    </a:cubicBezTo>
                    <a:cubicBezTo>
                      <a:pt x="34904" y="-2767"/>
                      <a:pt x="67253" y="-2767"/>
                      <a:pt x="87685" y="8300"/>
                    </a:cubicBezTo>
                    <a:cubicBezTo>
                      <a:pt x="107265" y="19367"/>
                      <a:pt x="107265" y="38096"/>
                      <a:pt x="87685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5" name="任意多边形: 形状 814">
                <a:extLst>
                  <a:ext uri="{FF2B5EF4-FFF2-40B4-BE49-F238E27FC236}">
                    <a16:creationId xmlns:a16="http://schemas.microsoft.com/office/drawing/2014/main" id="{045F2BB3-7472-438B-A7EE-E73C1239135C}"/>
                  </a:ext>
                </a:extLst>
              </p:cNvPr>
              <p:cNvSpPr/>
              <p:nvPr/>
            </p:nvSpPr>
            <p:spPr>
              <a:xfrm>
                <a:off x="8802619" y="1168995"/>
                <a:ext cx="102373" cy="58314"/>
              </a:xfrm>
              <a:custGeom>
                <a:avLst/>
                <a:gdLst>
                  <a:gd name="connsiteX0" fmla="*/ 87367 w 102373"/>
                  <a:gd name="connsiteY0" fmla="*/ 50014 h 58314"/>
                  <a:gd name="connsiteX1" fmla="*/ 15006 w 102373"/>
                  <a:gd name="connsiteY1" fmla="*/ 50014 h 58314"/>
                  <a:gd name="connsiteX2" fmla="*/ 15006 w 102373"/>
                  <a:gd name="connsiteY2" fmla="*/ 8300 h 58314"/>
                  <a:gd name="connsiteX3" fmla="*/ 87367 w 102373"/>
                  <a:gd name="connsiteY3" fmla="*/ 8300 h 58314"/>
                  <a:gd name="connsiteX4" fmla="*/ 87367 w 102373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373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8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8"/>
                      <a:pt x="107799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6" name="任意多边形: 形状 815">
                <a:extLst>
                  <a:ext uri="{FF2B5EF4-FFF2-40B4-BE49-F238E27FC236}">
                    <a16:creationId xmlns:a16="http://schemas.microsoft.com/office/drawing/2014/main" id="{64D7B3FE-04FA-4C91-964B-B46C8919AC5A}"/>
                  </a:ext>
                </a:extLst>
              </p:cNvPr>
              <p:cNvSpPr/>
              <p:nvPr/>
            </p:nvSpPr>
            <p:spPr>
              <a:xfrm>
                <a:off x="8932018" y="1243059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9"/>
                      <a:pt x="106947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7" name="任意多边形: 形状 816">
                <a:extLst>
                  <a:ext uri="{FF2B5EF4-FFF2-40B4-BE49-F238E27FC236}">
                    <a16:creationId xmlns:a16="http://schemas.microsoft.com/office/drawing/2014/main" id="{7FC43C84-6468-44B7-B0CF-A59F4F991002}"/>
                  </a:ext>
                </a:extLst>
              </p:cNvPr>
              <p:cNvSpPr/>
              <p:nvPr/>
            </p:nvSpPr>
            <p:spPr>
              <a:xfrm>
                <a:off x="9060565" y="1317974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8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19367"/>
                      <a:pt x="106947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8" name="任意多边形: 形状 817">
                <a:extLst>
                  <a:ext uri="{FF2B5EF4-FFF2-40B4-BE49-F238E27FC236}">
                    <a16:creationId xmlns:a16="http://schemas.microsoft.com/office/drawing/2014/main" id="{99340907-EA14-4D86-AD05-CD6E95DCD30E}"/>
                  </a:ext>
                </a:extLst>
              </p:cNvPr>
              <p:cNvSpPr/>
              <p:nvPr/>
            </p:nvSpPr>
            <p:spPr>
              <a:xfrm>
                <a:off x="9189113" y="1392037"/>
                <a:ext cx="102690" cy="58314"/>
              </a:xfrm>
              <a:custGeom>
                <a:avLst/>
                <a:gdLst>
                  <a:gd name="connsiteX0" fmla="*/ 87367 w 102690"/>
                  <a:gd name="connsiteY0" fmla="*/ 50014 h 58314"/>
                  <a:gd name="connsiteX1" fmla="*/ 15006 w 102690"/>
                  <a:gd name="connsiteY1" fmla="*/ 50014 h 58314"/>
                  <a:gd name="connsiteX2" fmla="*/ 15006 w 102690"/>
                  <a:gd name="connsiteY2" fmla="*/ 8300 h 58314"/>
                  <a:gd name="connsiteX3" fmla="*/ 87367 w 102690"/>
                  <a:gd name="connsiteY3" fmla="*/ 8300 h 58314"/>
                  <a:gd name="connsiteX4" fmla="*/ 87367 w 102690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90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7799" y="20219"/>
                      <a:pt x="107799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9" name="任意多边形: 形状 818">
                <a:extLst>
                  <a:ext uri="{FF2B5EF4-FFF2-40B4-BE49-F238E27FC236}">
                    <a16:creationId xmlns:a16="http://schemas.microsoft.com/office/drawing/2014/main" id="{1D141468-2AF0-4240-84E3-354E27ACD00D}"/>
                  </a:ext>
                </a:extLst>
              </p:cNvPr>
              <p:cNvSpPr/>
              <p:nvPr/>
            </p:nvSpPr>
            <p:spPr>
              <a:xfrm>
                <a:off x="9318512" y="1466101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9"/>
                      <a:pt x="106947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0" name="任意多边形: 形状 819">
                <a:extLst>
                  <a:ext uri="{FF2B5EF4-FFF2-40B4-BE49-F238E27FC236}">
                    <a16:creationId xmlns:a16="http://schemas.microsoft.com/office/drawing/2014/main" id="{3395588E-F59C-43B8-948C-2513DF460BE3}"/>
                  </a:ext>
                </a:extLst>
              </p:cNvPr>
              <p:cNvSpPr/>
              <p:nvPr/>
            </p:nvSpPr>
            <p:spPr>
              <a:xfrm>
                <a:off x="9447059" y="1541016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8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9"/>
                      <a:pt x="106947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1" name="任意多边形: 形状 820">
                <a:extLst>
                  <a:ext uri="{FF2B5EF4-FFF2-40B4-BE49-F238E27FC236}">
                    <a16:creationId xmlns:a16="http://schemas.microsoft.com/office/drawing/2014/main" id="{E1B1D5F1-BB9B-42B6-93A9-0357A2156738}"/>
                  </a:ext>
                </a:extLst>
              </p:cNvPr>
              <p:cNvSpPr/>
              <p:nvPr/>
            </p:nvSpPr>
            <p:spPr>
              <a:xfrm>
                <a:off x="9575607" y="1615080"/>
                <a:ext cx="102690" cy="58314"/>
              </a:xfrm>
              <a:custGeom>
                <a:avLst/>
                <a:gdLst>
                  <a:gd name="connsiteX0" fmla="*/ 87367 w 102690"/>
                  <a:gd name="connsiteY0" fmla="*/ 50014 h 58314"/>
                  <a:gd name="connsiteX1" fmla="*/ 15006 w 102690"/>
                  <a:gd name="connsiteY1" fmla="*/ 50014 h 58314"/>
                  <a:gd name="connsiteX2" fmla="*/ 15006 w 102690"/>
                  <a:gd name="connsiteY2" fmla="*/ 8300 h 58314"/>
                  <a:gd name="connsiteX3" fmla="*/ 87367 w 102690"/>
                  <a:gd name="connsiteY3" fmla="*/ 8300 h 58314"/>
                  <a:gd name="connsiteX4" fmla="*/ 87367 w 102690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90" h="58314">
                    <a:moveTo>
                      <a:pt x="87367" y="50014"/>
                    </a:moveTo>
                    <a:cubicBezTo>
                      <a:pt x="67787" y="61081"/>
                      <a:pt x="35438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7799" y="20219"/>
                      <a:pt x="107799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2" name="任意多边形: 形状 821">
                <a:extLst>
                  <a:ext uri="{FF2B5EF4-FFF2-40B4-BE49-F238E27FC236}">
                    <a16:creationId xmlns:a16="http://schemas.microsoft.com/office/drawing/2014/main" id="{2EE8F94F-C108-4A41-919E-51FFE568A127}"/>
                  </a:ext>
                </a:extLst>
              </p:cNvPr>
              <p:cNvSpPr/>
              <p:nvPr/>
            </p:nvSpPr>
            <p:spPr>
              <a:xfrm>
                <a:off x="8387714" y="1036191"/>
                <a:ext cx="102690" cy="58314"/>
              </a:xfrm>
              <a:custGeom>
                <a:avLst/>
                <a:gdLst>
                  <a:gd name="connsiteX0" fmla="*/ 87685 w 102690"/>
                  <a:gd name="connsiteY0" fmla="*/ 50014 h 58314"/>
                  <a:gd name="connsiteX1" fmla="*/ 15324 w 102690"/>
                  <a:gd name="connsiteY1" fmla="*/ 50014 h 58314"/>
                  <a:gd name="connsiteX2" fmla="*/ 15324 w 102690"/>
                  <a:gd name="connsiteY2" fmla="*/ 8300 h 58314"/>
                  <a:gd name="connsiteX3" fmla="*/ 87685 w 102690"/>
                  <a:gd name="connsiteY3" fmla="*/ 8300 h 58314"/>
                  <a:gd name="connsiteX4" fmla="*/ 87685 w 102690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90" h="58314">
                    <a:moveTo>
                      <a:pt x="87685" y="50014"/>
                    </a:moveTo>
                    <a:cubicBezTo>
                      <a:pt x="68105" y="61081"/>
                      <a:pt x="35755" y="61081"/>
                      <a:pt x="15324" y="50014"/>
                    </a:cubicBezTo>
                    <a:cubicBezTo>
                      <a:pt x="-5108" y="38947"/>
                      <a:pt x="-5108" y="20219"/>
                      <a:pt x="15324" y="8300"/>
                    </a:cubicBezTo>
                    <a:cubicBezTo>
                      <a:pt x="34904" y="-2767"/>
                      <a:pt x="67253" y="-2767"/>
                      <a:pt x="87685" y="8300"/>
                    </a:cubicBezTo>
                    <a:cubicBezTo>
                      <a:pt x="108116" y="19367"/>
                      <a:pt x="107265" y="38947"/>
                      <a:pt x="87685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3" name="任意多边形: 形状 822">
                <a:extLst>
                  <a:ext uri="{FF2B5EF4-FFF2-40B4-BE49-F238E27FC236}">
                    <a16:creationId xmlns:a16="http://schemas.microsoft.com/office/drawing/2014/main" id="{70D3CBA0-DE83-4AC2-ABD9-B7C9BFE86545}"/>
                  </a:ext>
                </a:extLst>
              </p:cNvPr>
              <p:cNvSpPr/>
              <p:nvPr/>
            </p:nvSpPr>
            <p:spPr>
              <a:xfrm>
                <a:off x="8516579" y="1111106"/>
                <a:ext cx="102690" cy="58314"/>
              </a:xfrm>
              <a:custGeom>
                <a:avLst/>
                <a:gdLst>
                  <a:gd name="connsiteX0" fmla="*/ 87367 w 102690"/>
                  <a:gd name="connsiteY0" fmla="*/ 50014 h 58314"/>
                  <a:gd name="connsiteX1" fmla="*/ 15006 w 102690"/>
                  <a:gd name="connsiteY1" fmla="*/ 50014 h 58314"/>
                  <a:gd name="connsiteX2" fmla="*/ 15006 w 102690"/>
                  <a:gd name="connsiteY2" fmla="*/ 8300 h 58314"/>
                  <a:gd name="connsiteX3" fmla="*/ 87367 w 102690"/>
                  <a:gd name="connsiteY3" fmla="*/ 8300 h 58314"/>
                  <a:gd name="connsiteX4" fmla="*/ 87367 w 102690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90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7799" y="19367"/>
                      <a:pt x="107799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4" name="任意多边形: 形状 823">
                <a:extLst>
                  <a:ext uri="{FF2B5EF4-FFF2-40B4-BE49-F238E27FC236}">
                    <a16:creationId xmlns:a16="http://schemas.microsoft.com/office/drawing/2014/main" id="{7DC3EE14-06B5-4222-BAA8-67CA1C9AF80D}"/>
                  </a:ext>
                </a:extLst>
              </p:cNvPr>
              <p:cNvSpPr/>
              <p:nvPr/>
            </p:nvSpPr>
            <p:spPr>
              <a:xfrm>
                <a:off x="8645978" y="1185170"/>
                <a:ext cx="102373" cy="58314"/>
              </a:xfrm>
              <a:custGeom>
                <a:avLst/>
                <a:gdLst>
                  <a:gd name="connsiteX0" fmla="*/ 87367 w 102373"/>
                  <a:gd name="connsiteY0" fmla="*/ 50014 h 58314"/>
                  <a:gd name="connsiteX1" fmla="*/ 15006 w 102373"/>
                  <a:gd name="connsiteY1" fmla="*/ 50014 h 58314"/>
                  <a:gd name="connsiteX2" fmla="*/ 15006 w 102373"/>
                  <a:gd name="connsiteY2" fmla="*/ 8300 h 58314"/>
                  <a:gd name="connsiteX3" fmla="*/ 87367 w 102373"/>
                  <a:gd name="connsiteY3" fmla="*/ 8300 h 58314"/>
                  <a:gd name="connsiteX4" fmla="*/ 87367 w 102373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373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7799" y="19367"/>
                      <a:pt x="106947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5" name="任意多边形: 形状 824">
                <a:extLst>
                  <a:ext uri="{FF2B5EF4-FFF2-40B4-BE49-F238E27FC236}">
                    <a16:creationId xmlns:a16="http://schemas.microsoft.com/office/drawing/2014/main" id="{492F6B82-1229-4C01-B0F7-0DEBA7F01728}"/>
                  </a:ext>
                </a:extLst>
              </p:cNvPr>
              <p:cNvSpPr/>
              <p:nvPr/>
            </p:nvSpPr>
            <p:spPr>
              <a:xfrm>
                <a:off x="8774525" y="1260085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19367"/>
                      <a:pt x="106947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6" name="任意多边形: 形状 825">
                <a:extLst>
                  <a:ext uri="{FF2B5EF4-FFF2-40B4-BE49-F238E27FC236}">
                    <a16:creationId xmlns:a16="http://schemas.microsoft.com/office/drawing/2014/main" id="{69B39699-C9FD-4914-BBCA-EC434CCA76E3}"/>
                  </a:ext>
                </a:extLst>
              </p:cNvPr>
              <p:cNvSpPr/>
              <p:nvPr/>
            </p:nvSpPr>
            <p:spPr>
              <a:xfrm>
                <a:off x="8903073" y="1334148"/>
                <a:ext cx="102690" cy="58314"/>
              </a:xfrm>
              <a:custGeom>
                <a:avLst/>
                <a:gdLst>
                  <a:gd name="connsiteX0" fmla="*/ 87367 w 102690"/>
                  <a:gd name="connsiteY0" fmla="*/ 50014 h 58314"/>
                  <a:gd name="connsiteX1" fmla="*/ 15006 w 102690"/>
                  <a:gd name="connsiteY1" fmla="*/ 50014 h 58314"/>
                  <a:gd name="connsiteX2" fmla="*/ 15006 w 102690"/>
                  <a:gd name="connsiteY2" fmla="*/ 8300 h 58314"/>
                  <a:gd name="connsiteX3" fmla="*/ 87367 w 102690"/>
                  <a:gd name="connsiteY3" fmla="*/ 8300 h 58314"/>
                  <a:gd name="connsiteX4" fmla="*/ 87367 w 102690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90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7799" y="20219"/>
                      <a:pt x="107799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7" name="任意多边形: 形状 826">
                <a:extLst>
                  <a:ext uri="{FF2B5EF4-FFF2-40B4-BE49-F238E27FC236}">
                    <a16:creationId xmlns:a16="http://schemas.microsoft.com/office/drawing/2014/main" id="{C132E5CA-DC13-48E9-9D19-C6B96907CE6E}"/>
                  </a:ext>
                </a:extLst>
              </p:cNvPr>
              <p:cNvSpPr/>
              <p:nvPr/>
            </p:nvSpPr>
            <p:spPr>
              <a:xfrm>
                <a:off x="9032472" y="1408212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9"/>
                      <a:pt x="106947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8" name="任意多边形: 形状 827">
                <a:extLst>
                  <a:ext uri="{FF2B5EF4-FFF2-40B4-BE49-F238E27FC236}">
                    <a16:creationId xmlns:a16="http://schemas.microsoft.com/office/drawing/2014/main" id="{5C408B51-B9A2-4E46-9A7B-20E5871206D2}"/>
                  </a:ext>
                </a:extLst>
              </p:cNvPr>
              <p:cNvSpPr/>
              <p:nvPr/>
            </p:nvSpPr>
            <p:spPr>
              <a:xfrm>
                <a:off x="9161020" y="1483127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19367"/>
                      <a:pt x="106947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9" name="任意多边形: 形状 828">
                <a:extLst>
                  <a:ext uri="{FF2B5EF4-FFF2-40B4-BE49-F238E27FC236}">
                    <a16:creationId xmlns:a16="http://schemas.microsoft.com/office/drawing/2014/main" id="{71981065-0D94-4CF4-81B0-D295F796E3E1}"/>
                  </a:ext>
                </a:extLst>
              </p:cNvPr>
              <p:cNvSpPr/>
              <p:nvPr/>
            </p:nvSpPr>
            <p:spPr>
              <a:xfrm>
                <a:off x="9289567" y="1557191"/>
                <a:ext cx="102690" cy="58314"/>
              </a:xfrm>
              <a:custGeom>
                <a:avLst/>
                <a:gdLst>
                  <a:gd name="connsiteX0" fmla="*/ 87367 w 102690"/>
                  <a:gd name="connsiteY0" fmla="*/ 50014 h 58314"/>
                  <a:gd name="connsiteX1" fmla="*/ 15006 w 102690"/>
                  <a:gd name="connsiteY1" fmla="*/ 50014 h 58314"/>
                  <a:gd name="connsiteX2" fmla="*/ 15006 w 102690"/>
                  <a:gd name="connsiteY2" fmla="*/ 8300 h 58314"/>
                  <a:gd name="connsiteX3" fmla="*/ 87367 w 102690"/>
                  <a:gd name="connsiteY3" fmla="*/ 8300 h 58314"/>
                  <a:gd name="connsiteX4" fmla="*/ 87367 w 102690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90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7799" y="20219"/>
                      <a:pt x="107799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0" name="任意多边形: 形状 829">
                <a:extLst>
                  <a:ext uri="{FF2B5EF4-FFF2-40B4-BE49-F238E27FC236}">
                    <a16:creationId xmlns:a16="http://schemas.microsoft.com/office/drawing/2014/main" id="{28E2E19D-B3CB-4CDE-99EB-3AD8C4D08365}"/>
                  </a:ext>
                </a:extLst>
              </p:cNvPr>
              <p:cNvSpPr/>
              <p:nvPr/>
            </p:nvSpPr>
            <p:spPr>
              <a:xfrm>
                <a:off x="9418966" y="1631254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8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8" y="20219"/>
                      <a:pt x="106948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1" name="任意多边形: 形状 830">
                <a:extLst>
                  <a:ext uri="{FF2B5EF4-FFF2-40B4-BE49-F238E27FC236}">
                    <a16:creationId xmlns:a16="http://schemas.microsoft.com/office/drawing/2014/main" id="{BC48EFDA-99B5-45AB-BDE6-505AEE88E0C1}"/>
                  </a:ext>
                </a:extLst>
              </p:cNvPr>
              <p:cNvSpPr/>
              <p:nvPr/>
            </p:nvSpPr>
            <p:spPr>
              <a:xfrm>
                <a:off x="9547514" y="1706169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19367"/>
                      <a:pt x="106947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2" name="任意多边形: 形状 831">
                <a:extLst>
                  <a:ext uri="{FF2B5EF4-FFF2-40B4-BE49-F238E27FC236}">
                    <a16:creationId xmlns:a16="http://schemas.microsoft.com/office/drawing/2014/main" id="{166944D0-354E-48F1-8D4E-1DA6DC2529C4}"/>
                  </a:ext>
                </a:extLst>
              </p:cNvPr>
              <p:cNvSpPr/>
              <p:nvPr/>
            </p:nvSpPr>
            <p:spPr>
              <a:xfrm>
                <a:off x="8359938" y="1127281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8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8"/>
                      <a:pt x="106947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3" name="任意多边形: 形状 832">
                <a:extLst>
                  <a:ext uri="{FF2B5EF4-FFF2-40B4-BE49-F238E27FC236}">
                    <a16:creationId xmlns:a16="http://schemas.microsoft.com/office/drawing/2014/main" id="{30DBADA1-3582-4092-9A38-1381C0942483}"/>
                  </a:ext>
                </a:extLst>
              </p:cNvPr>
              <p:cNvSpPr/>
              <p:nvPr/>
            </p:nvSpPr>
            <p:spPr>
              <a:xfrm>
                <a:off x="8488486" y="1201345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8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8"/>
                      <a:pt x="106947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4" name="任意多边形: 形状 833">
                <a:extLst>
                  <a:ext uri="{FF2B5EF4-FFF2-40B4-BE49-F238E27FC236}">
                    <a16:creationId xmlns:a16="http://schemas.microsoft.com/office/drawing/2014/main" id="{CBD2388F-A859-40A0-A972-7CC1EB20EEF6}"/>
                  </a:ext>
                </a:extLst>
              </p:cNvPr>
              <p:cNvSpPr/>
              <p:nvPr/>
            </p:nvSpPr>
            <p:spPr>
              <a:xfrm>
                <a:off x="8617567" y="1276260"/>
                <a:ext cx="102369" cy="58314"/>
              </a:xfrm>
              <a:custGeom>
                <a:avLst/>
                <a:gdLst>
                  <a:gd name="connsiteX0" fmla="*/ 87685 w 102369"/>
                  <a:gd name="connsiteY0" fmla="*/ 50014 h 58314"/>
                  <a:gd name="connsiteX1" fmla="*/ 15324 w 102369"/>
                  <a:gd name="connsiteY1" fmla="*/ 50014 h 58314"/>
                  <a:gd name="connsiteX2" fmla="*/ 15324 w 102369"/>
                  <a:gd name="connsiteY2" fmla="*/ 8300 h 58314"/>
                  <a:gd name="connsiteX3" fmla="*/ 87685 w 102369"/>
                  <a:gd name="connsiteY3" fmla="*/ 8300 h 58314"/>
                  <a:gd name="connsiteX4" fmla="*/ 87685 w 102369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369" h="58314">
                    <a:moveTo>
                      <a:pt x="87685" y="50014"/>
                    </a:moveTo>
                    <a:cubicBezTo>
                      <a:pt x="68105" y="61081"/>
                      <a:pt x="35755" y="61081"/>
                      <a:pt x="15324" y="50014"/>
                    </a:cubicBezTo>
                    <a:cubicBezTo>
                      <a:pt x="-5108" y="38947"/>
                      <a:pt x="-5108" y="20218"/>
                      <a:pt x="15324" y="8300"/>
                    </a:cubicBezTo>
                    <a:cubicBezTo>
                      <a:pt x="34904" y="-2767"/>
                      <a:pt x="67253" y="-2767"/>
                      <a:pt x="87685" y="8300"/>
                    </a:cubicBezTo>
                    <a:cubicBezTo>
                      <a:pt x="107265" y="19367"/>
                      <a:pt x="107265" y="38096"/>
                      <a:pt x="87685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5" name="任意多边形: 形状 834">
                <a:extLst>
                  <a:ext uri="{FF2B5EF4-FFF2-40B4-BE49-F238E27FC236}">
                    <a16:creationId xmlns:a16="http://schemas.microsoft.com/office/drawing/2014/main" id="{C088694F-EDE4-4697-93A7-F4F9FBE9BAFA}"/>
                  </a:ext>
                </a:extLst>
              </p:cNvPr>
              <p:cNvSpPr/>
              <p:nvPr/>
            </p:nvSpPr>
            <p:spPr>
              <a:xfrm>
                <a:off x="8746432" y="1350323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8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8"/>
                      <a:pt x="106947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6" name="任意多边形: 形状 835">
                <a:extLst>
                  <a:ext uri="{FF2B5EF4-FFF2-40B4-BE49-F238E27FC236}">
                    <a16:creationId xmlns:a16="http://schemas.microsoft.com/office/drawing/2014/main" id="{0ADE9B52-BA6F-44FC-9ACD-214C5AB2E52F}"/>
                  </a:ext>
                </a:extLst>
              </p:cNvPr>
              <p:cNvSpPr/>
              <p:nvPr/>
            </p:nvSpPr>
            <p:spPr>
              <a:xfrm>
                <a:off x="8874980" y="1424387"/>
                <a:ext cx="102373" cy="58314"/>
              </a:xfrm>
              <a:custGeom>
                <a:avLst/>
                <a:gdLst>
                  <a:gd name="connsiteX0" fmla="*/ 87367 w 102373"/>
                  <a:gd name="connsiteY0" fmla="*/ 50014 h 58314"/>
                  <a:gd name="connsiteX1" fmla="*/ 15006 w 102373"/>
                  <a:gd name="connsiteY1" fmla="*/ 50014 h 58314"/>
                  <a:gd name="connsiteX2" fmla="*/ 15006 w 102373"/>
                  <a:gd name="connsiteY2" fmla="*/ 8300 h 58314"/>
                  <a:gd name="connsiteX3" fmla="*/ 87367 w 102373"/>
                  <a:gd name="connsiteY3" fmla="*/ 8300 h 58314"/>
                  <a:gd name="connsiteX4" fmla="*/ 87367 w 102373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373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8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8"/>
                      <a:pt x="107799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7" name="任意多边形: 形状 836">
                <a:extLst>
                  <a:ext uri="{FF2B5EF4-FFF2-40B4-BE49-F238E27FC236}">
                    <a16:creationId xmlns:a16="http://schemas.microsoft.com/office/drawing/2014/main" id="{B87FB38E-B245-4294-965E-7C175121EF81}"/>
                  </a:ext>
                </a:extLst>
              </p:cNvPr>
              <p:cNvSpPr/>
              <p:nvPr/>
            </p:nvSpPr>
            <p:spPr>
              <a:xfrm>
                <a:off x="9004379" y="1499302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8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19367"/>
                      <a:pt x="106947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8" name="任意多边形: 形状 837">
                <a:extLst>
                  <a:ext uri="{FF2B5EF4-FFF2-40B4-BE49-F238E27FC236}">
                    <a16:creationId xmlns:a16="http://schemas.microsoft.com/office/drawing/2014/main" id="{720CF9AC-61F2-44DD-BE34-FA0AEB7F708A}"/>
                  </a:ext>
                </a:extLst>
              </p:cNvPr>
              <p:cNvSpPr/>
              <p:nvPr/>
            </p:nvSpPr>
            <p:spPr>
              <a:xfrm>
                <a:off x="9132926" y="1573366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8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8"/>
                      <a:pt x="106947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9" name="任意多边形: 形状 838">
                <a:extLst>
                  <a:ext uri="{FF2B5EF4-FFF2-40B4-BE49-F238E27FC236}">
                    <a16:creationId xmlns:a16="http://schemas.microsoft.com/office/drawing/2014/main" id="{302B3D4E-5DD4-4D7A-A66C-47CD05CC68B1}"/>
                  </a:ext>
                </a:extLst>
              </p:cNvPr>
              <p:cNvSpPr/>
              <p:nvPr/>
            </p:nvSpPr>
            <p:spPr>
              <a:xfrm>
                <a:off x="9261474" y="1648281"/>
                <a:ext cx="102373" cy="58314"/>
              </a:xfrm>
              <a:custGeom>
                <a:avLst/>
                <a:gdLst>
                  <a:gd name="connsiteX0" fmla="*/ 87367 w 102373"/>
                  <a:gd name="connsiteY0" fmla="*/ 50014 h 58314"/>
                  <a:gd name="connsiteX1" fmla="*/ 15006 w 102373"/>
                  <a:gd name="connsiteY1" fmla="*/ 50014 h 58314"/>
                  <a:gd name="connsiteX2" fmla="*/ 15006 w 102373"/>
                  <a:gd name="connsiteY2" fmla="*/ 8300 h 58314"/>
                  <a:gd name="connsiteX3" fmla="*/ 87367 w 102373"/>
                  <a:gd name="connsiteY3" fmla="*/ 8300 h 58314"/>
                  <a:gd name="connsiteX4" fmla="*/ 87367 w 102373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373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8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19367"/>
                      <a:pt x="107799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40" name="任意多边形: 形状 839">
                <a:extLst>
                  <a:ext uri="{FF2B5EF4-FFF2-40B4-BE49-F238E27FC236}">
                    <a16:creationId xmlns:a16="http://schemas.microsoft.com/office/drawing/2014/main" id="{735361BA-7726-4918-BF57-9B376D078874}"/>
                  </a:ext>
                </a:extLst>
              </p:cNvPr>
              <p:cNvSpPr/>
              <p:nvPr/>
            </p:nvSpPr>
            <p:spPr>
              <a:xfrm>
                <a:off x="9390873" y="1722022"/>
                <a:ext cx="102052" cy="58636"/>
              </a:xfrm>
              <a:custGeom>
                <a:avLst/>
                <a:gdLst>
                  <a:gd name="connsiteX0" fmla="*/ 87367 w 102052"/>
                  <a:gd name="connsiteY0" fmla="*/ 50337 h 58636"/>
                  <a:gd name="connsiteX1" fmla="*/ 15006 w 102052"/>
                  <a:gd name="connsiteY1" fmla="*/ 50337 h 58636"/>
                  <a:gd name="connsiteX2" fmla="*/ 15006 w 102052"/>
                  <a:gd name="connsiteY2" fmla="*/ 8622 h 58636"/>
                  <a:gd name="connsiteX3" fmla="*/ 87367 w 102052"/>
                  <a:gd name="connsiteY3" fmla="*/ 8622 h 58636"/>
                  <a:gd name="connsiteX4" fmla="*/ 87367 w 102052"/>
                  <a:gd name="connsiteY4" fmla="*/ 50337 h 58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636">
                    <a:moveTo>
                      <a:pt x="87367" y="50337"/>
                    </a:moveTo>
                    <a:cubicBezTo>
                      <a:pt x="67787" y="61403"/>
                      <a:pt x="35438" y="61403"/>
                      <a:pt x="15006" y="50337"/>
                    </a:cubicBezTo>
                    <a:cubicBezTo>
                      <a:pt x="-4574" y="38418"/>
                      <a:pt x="-5425" y="20541"/>
                      <a:pt x="15006" y="8622"/>
                    </a:cubicBezTo>
                    <a:cubicBezTo>
                      <a:pt x="35438" y="-3296"/>
                      <a:pt x="66936" y="-2445"/>
                      <a:pt x="87367" y="8622"/>
                    </a:cubicBezTo>
                    <a:cubicBezTo>
                      <a:pt x="106947" y="20541"/>
                      <a:pt x="106947" y="39269"/>
                      <a:pt x="87367" y="50337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41" name="任意多边形: 形状 840">
                <a:extLst>
                  <a:ext uri="{FF2B5EF4-FFF2-40B4-BE49-F238E27FC236}">
                    <a16:creationId xmlns:a16="http://schemas.microsoft.com/office/drawing/2014/main" id="{F7FFC7AE-DED3-4D1C-A848-259D39AB9BBB}"/>
                  </a:ext>
                </a:extLst>
              </p:cNvPr>
              <p:cNvSpPr/>
              <p:nvPr/>
            </p:nvSpPr>
            <p:spPr>
              <a:xfrm>
                <a:off x="8202446" y="1143456"/>
                <a:ext cx="102373" cy="58314"/>
              </a:xfrm>
              <a:custGeom>
                <a:avLst/>
                <a:gdLst>
                  <a:gd name="connsiteX0" fmla="*/ 87367 w 102373"/>
                  <a:gd name="connsiteY0" fmla="*/ 50014 h 58314"/>
                  <a:gd name="connsiteX1" fmla="*/ 15006 w 102373"/>
                  <a:gd name="connsiteY1" fmla="*/ 50014 h 58314"/>
                  <a:gd name="connsiteX2" fmla="*/ 15006 w 102373"/>
                  <a:gd name="connsiteY2" fmla="*/ 8300 h 58314"/>
                  <a:gd name="connsiteX3" fmla="*/ 87367 w 102373"/>
                  <a:gd name="connsiteY3" fmla="*/ 8300 h 58314"/>
                  <a:gd name="connsiteX4" fmla="*/ 87367 w 102373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373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9"/>
                      <a:pt x="107799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42" name="任意多边形: 形状 841">
                <a:extLst>
                  <a:ext uri="{FF2B5EF4-FFF2-40B4-BE49-F238E27FC236}">
                    <a16:creationId xmlns:a16="http://schemas.microsoft.com/office/drawing/2014/main" id="{972F30B4-DAEE-4EF7-BDB6-B4F14263E798}"/>
                  </a:ext>
                </a:extLst>
              </p:cNvPr>
              <p:cNvSpPr/>
              <p:nvPr/>
            </p:nvSpPr>
            <p:spPr>
              <a:xfrm>
                <a:off x="8331845" y="1218371"/>
                <a:ext cx="102373" cy="58314"/>
              </a:xfrm>
              <a:custGeom>
                <a:avLst/>
                <a:gdLst>
                  <a:gd name="connsiteX0" fmla="*/ 87367 w 102373"/>
                  <a:gd name="connsiteY0" fmla="*/ 50014 h 58314"/>
                  <a:gd name="connsiteX1" fmla="*/ 15006 w 102373"/>
                  <a:gd name="connsiteY1" fmla="*/ 50014 h 58314"/>
                  <a:gd name="connsiteX2" fmla="*/ 15006 w 102373"/>
                  <a:gd name="connsiteY2" fmla="*/ 8300 h 58314"/>
                  <a:gd name="connsiteX3" fmla="*/ 87367 w 102373"/>
                  <a:gd name="connsiteY3" fmla="*/ 8300 h 58314"/>
                  <a:gd name="connsiteX4" fmla="*/ 87367 w 102373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373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7799" y="19367"/>
                      <a:pt x="106947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43" name="任意多边形: 形状 842">
                <a:extLst>
                  <a:ext uri="{FF2B5EF4-FFF2-40B4-BE49-F238E27FC236}">
                    <a16:creationId xmlns:a16="http://schemas.microsoft.com/office/drawing/2014/main" id="{7A88EE0D-36CD-4856-AE68-923C771EA126}"/>
                  </a:ext>
                </a:extLst>
              </p:cNvPr>
              <p:cNvSpPr/>
              <p:nvPr/>
            </p:nvSpPr>
            <p:spPr>
              <a:xfrm>
                <a:off x="8460392" y="1292435"/>
                <a:ext cx="102373" cy="58314"/>
              </a:xfrm>
              <a:custGeom>
                <a:avLst/>
                <a:gdLst>
                  <a:gd name="connsiteX0" fmla="*/ 87367 w 102373"/>
                  <a:gd name="connsiteY0" fmla="*/ 50014 h 58314"/>
                  <a:gd name="connsiteX1" fmla="*/ 15006 w 102373"/>
                  <a:gd name="connsiteY1" fmla="*/ 50014 h 58314"/>
                  <a:gd name="connsiteX2" fmla="*/ 15006 w 102373"/>
                  <a:gd name="connsiteY2" fmla="*/ 8300 h 58314"/>
                  <a:gd name="connsiteX3" fmla="*/ 87367 w 102373"/>
                  <a:gd name="connsiteY3" fmla="*/ 8300 h 58314"/>
                  <a:gd name="connsiteX4" fmla="*/ 87367 w 102373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373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7799" y="19367"/>
                      <a:pt x="106947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44" name="任意多边形: 形状 843">
                <a:extLst>
                  <a:ext uri="{FF2B5EF4-FFF2-40B4-BE49-F238E27FC236}">
                    <a16:creationId xmlns:a16="http://schemas.microsoft.com/office/drawing/2014/main" id="{314D3120-83B6-4698-929D-66CAA1F9B60C}"/>
                  </a:ext>
                </a:extLst>
              </p:cNvPr>
              <p:cNvSpPr/>
              <p:nvPr/>
            </p:nvSpPr>
            <p:spPr>
              <a:xfrm>
                <a:off x="8588940" y="1366498"/>
                <a:ext cx="102690" cy="58314"/>
              </a:xfrm>
              <a:custGeom>
                <a:avLst/>
                <a:gdLst>
                  <a:gd name="connsiteX0" fmla="*/ 87367 w 102690"/>
                  <a:gd name="connsiteY0" fmla="*/ 50014 h 58314"/>
                  <a:gd name="connsiteX1" fmla="*/ 15006 w 102690"/>
                  <a:gd name="connsiteY1" fmla="*/ 50014 h 58314"/>
                  <a:gd name="connsiteX2" fmla="*/ 15006 w 102690"/>
                  <a:gd name="connsiteY2" fmla="*/ 8300 h 58314"/>
                  <a:gd name="connsiteX3" fmla="*/ 87367 w 102690"/>
                  <a:gd name="connsiteY3" fmla="*/ 8300 h 58314"/>
                  <a:gd name="connsiteX4" fmla="*/ 87367 w 102690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90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7799" y="20219"/>
                      <a:pt x="107799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45" name="任意多边形: 形状 844">
                <a:extLst>
                  <a:ext uri="{FF2B5EF4-FFF2-40B4-BE49-F238E27FC236}">
                    <a16:creationId xmlns:a16="http://schemas.microsoft.com/office/drawing/2014/main" id="{84DA2B71-CEDB-4090-8739-DB291B1D464B}"/>
                  </a:ext>
                </a:extLst>
              </p:cNvPr>
              <p:cNvSpPr/>
              <p:nvPr/>
            </p:nvSpPr>
            <p:spPr>
              <a:xfrm>
                <a:off x="8718339" y="1441413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19367"/>
                      <a:pt x="106947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46" name="任意多边形: 形状 845">
                <a:extLst>
                  <a:ext uri="{FF2B5EF4-FFF2-40B4-BE49-F238E27FC236}">
                    <a16:creationId xmlns:a16="http://schemas.microsoft.com/office/drawing/2014/main" id="{4019D190-3684-4667-B3D8-564D753C96EB}"/>
                  </a:ext>
                </a:extLst>
              </p:cNvPr>
              <p:cNvSpPr/>
              <p:nvPr/>
            </p:nvSpPr>
            <p:spPr>
              <a:xfrm>
                <a:off x="8846887" y="1515477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9"/>
                      <a:pt x="106947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47" name="任意多边形: 形状 846">
                <a:extLst>
                  <a:ext uri="{FF2B5EF4-FFF2-40B4-BE49-F238E27FC236}">
                    <a16:creationId xmlns:a16="http://schemas.microsoft.com/office/drawing/2014/main" id="{91C289D6-5816-48B2-BDD6-E189B5C656B1}"/>
                  </a:ext>
                </a:extLst>
              </p:cNvPr>
              <p:cNvSpPr/>
              <p:nvPr/>
            </p:nvSpPr>
            <p:spPr>
              <a:xfrm>
                <a:off x="8975434" y="1589540"/>
                <a:ext cx="102690" cy="58314"/>
              </a:xfrm>
              <a:custGeom>
                <a:avLst/>
                <a:gdLst>
                  <a:gd name="connsiteX0" fmla="*/ 87367 w 102690"/>
                  <a:gd name="connsiteY0" fmla="*/ 50014 h 58314"/>
                  <a:gd name="connsiteX1" fmla="*/ 15006 w 102690"/>
                  <a:gd name="connsiteY1" fmla="*/ 50014 h 58314"/>
                  <a:gd name="connsiteX2" fmla="*/ 15006 w 102690"/>
                  <a:gd name="connsiteY2" fmla="*/ 8300 h 58314"/>
                  <a:gd name="connsiteX3" fmla="*/ 87367 w 102690"/>
                  <a:gd name="connsiteY3" fmla="*/ 8300 h 58314"/>
                  <a:gd name="connsiteX4" fmla="*/ 87367 w 102690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90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7799" y="20219"/>
                      <a:pt x="107799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48" name="任意多边形: 形状 847">
                <a:extLst>
                  <a:ext uri="{FF2B5EF4-FFF2-40B4-BE49-F238E27FC236}">
                    <a16:creationId xmlns:a16="http://schemas.microsoft.com/office/drawing/2014/main" id="{4087A9F0-CC0A-46E6-A725-D4783BF71E77}"/>
                  </a:ext>
                </a:extLst>
              </p:cNvPr>
              <p:cNvSpPr/>
              <p:nvPr/>
            </p:nvSpPr>
            <p:spPr>
              <a:xfrm>
                <a:off x="9104833" y="1664455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19367"/>
                      <a:pt x="106947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49" name="任意多边形: 形状 848">
                <a:extLst>
                  <a:ext uri="{FF2B5EF4-FFF2-40B4-BE49-F238E27FC236}">
                    <a16:creationId xmlns:a16="http://schemas.microsoft.com/office/drawing/2014/main" id="{4CAD3986-3E5C-4623-995D-BF73440BC9C0}"/>
                  </a:ext>
                </a:extLst>
              </p:cNvPr>
              <p:cNvSpPr/>
              <p:nvPr/>
            </p:nvSpPr>
            <p:spPr>
              <a:xfrm>
                <a:off x="9233381" y="1738519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8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8"/>
                      <a:pt x="106947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50" name="任意多边形: 形状 849">
                <a:extLst>
                  <a:ext uri="{FF2B5EF4-FFF2-40B4-BE49-F238E27FC236}">
                    <a16:creationId xmlns:a16="http://schemas.microsoft.com/office/drawing/2014/main" id="{3BB9F405-786F-4ED8-BE19-0FA1F08950A0}"/>
                  </a:ext>
                </a:extLst>
              </p:cNvPr>
              <p:cNvSpPr/>
              <p:nvPr/>
            </p:nvSpPr>
            <p:spPr>
              <a:xfrm>
                <a:off x="9361928" y="1813434"/>
                <a:ext cx="102690" cy="58314"/>
              </a:xfrm>
              <a:custGeom>
                <a:avLst/>
                <a:gdLst>
                  <a:gd name="connsiteX0" fmla="*/ 87367 w 102690"/>
                  <a:gd name="connsiteY0" fmla="*/ 50014 h 58314"/>
                  <a:gd name="connsiteX1" fmla="*/ 15006 w 102690"/>
                  <a:gd name="connsiteY1" fmla="*/ 50014 h 58314"/>
                  <a:gd name="connsiteX2" fmla="*/ 15006 w 102690"/>
                  <a:gd name="connsiteY2" fmla="*/ 8300 h 58314"/>
                  <a:gd name="connsiteX3" fmla="*/ 87367 w 102690"/>
                  <a:gd name="connsiteY3" fmla="*/ 8300 h 58314"/>
                  <a:gd name="connsiteX4" fmla="*/ 87367 w 102690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90" h="58314">
                    <a:moveTo>
                      <a:pt x="87367" y="50014"/>
                    </a:moveTo>
                    <a:cubicBezTo>
                      <a:pt x="67787" y="61081"/>
                      <a:pt x="35438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7799" y="19367"/>
                      <a:pt x="107799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51" name="任意多边形: 形状 850">
                <a:extLst>
                  <a:ext uri="{FF2B5EF4-FFF2-40B4-BE49-F238E27FC236}">
                    <a16:creationId xmlns:a16="http://schemas.microsoft.com/office/drawing/2014/main" id="{91EF7717-411F-475A-938B-902CD4B78F37}"/>
                  </a:ext>
                </a:extLst>
              </p:cNvPr>
              <p:cNvSpPr/>
              <p:nvPr/>
            </p:nvSpPr>
            <p:spPr>
              <a:xfrm>
                <a:off x="8174035" y="1234546"/>
                <a:ext cx="102369" cy="58314"/>
              </a:xfrm>
              <a:custGeom>
                <a:avLst/>
                <a:gdLst>
                  <a:gd name="connsiteX0" fmla="*/ 87685 w 102369"/>
                  <a:gd name="connsiteY0" fmla="*/ 50014 h 58314"/>
                  <a:gd name="connsiteX1" fmla="*/ 15324 w 102369"/>
                  <a:gd name="connsiteY1" fmla="*/ 50014 h 58314"/>
                  <a:gd name="connsiteX2" fmla="*/ 15324 w 102369"/>
                  <a:gd name="connsiteY2" fmla="*/ 8300 h 58314"/>
                  <a:gd name="connsiteX3" fmla="*/ 87685 w 102369"/>
                  <a:gd name="connsiteY3" fmla="*/ 8300 h 58314"/>
                  <a:gd name="connsiteX4" fmla="*/ 87685 w 102369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369" h="58314">
                    <a:moveTo>
                      <a:pt x="87685" y="50014"/>
                    </a:moveTo>
                    <a:cubicBezTo>
                      <a:pt x="68105" y="61081"/>
                      <a:pt x="35755" y="61081"/>
                      <a:pt x="15324" y="50014"/>
                    </a:cubicBezTo>
                    <a:cubicBezTo>
                      <a:pt x="-5108" y="38947"/>
                      <a:pt x="-5108" y="20219"/>
                      <a:pt x="15324" y="8300"/>
                    </a:cubicBezTo>
                    <a:cubicBezTo>
                      <a:pt x="34904" y="-2767"/>
                      <a:pt x="67253" y="-2767"/>
                      <a:pt x="87685" y="8300"/>
                    </a:cubicBezTo>
                    <a:cubicBezTo>
                      <a:pt x="107265" y="19367"/>
                      <a:pt x="107265" y="38096"/>
                      <a:pt x="87685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52" name="任意多边形: 形状 851">
                <a:extLst>
                  <a:ext uri="{FF2B5EF4-FFF2-40B4-BE49-F238E27FC236}">
                    <a16:creationId xmlns:a16="http://schemas.microsoft.com/office/drawing/2014/main" id="{74C23A6B-780B-4137-B4A8-FDF2350C503F}"/>
                  </a:ext>
                </a:extLst>
              </p:cNvPr>
              <p:cNvSpPr/>
              <p:nvPr/>
            </p:nvSpPr>
            <p:spPr>
              <a:xfrm>
                <a:off x="8975434" y="626713"/>
                <a:ext cx="102373" cy="58314"/>
              </a:xfrm>
              <a:custGeom>
                <a:avLst/>
                <a:gdLst>
                  <a:gd name="connsiteX0" fmla="*/ 87367 w 102373"/>
                  <a:gd name="connsiteY0" fmla="*/ 50014 h 58314"/>
                  <a:gd name="connsiteX1" fmla="*/ 15006 w 102373"/>
                  <a:gd name="connsiteY1" fmla="*/ 50014 h 58314"/>
                  <a:gd name="connsiteX2" fmla="*/ 15006 w 102373"/>
                  <a:gd name="connsiteY2" fmla="*/ 8300 h 58314"/>
                  <a:gd name="connsiteX3" fmla="*/ 87367 w 102373"/>
                  <a:gd name="connsiteY3" fmla="*/ 8300 h 58314"/>
                  <a:gd name="connsiteX4" fmla="*/ 87367 w 102373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373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19367"/>
                      <a:pt x="107799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53" name="任意多边形: 形状 852">
                <a:extLst>
                  <a:ext uri="{FF2B5EF4-FFF2-40B4-BE49-F238E27FC236}">
                    <a16:creationId xmlns:a16="http://schemas.microsoft.com/office/drawing/2014/main" id="{91F79EA0-72D2-450D-AABB-8DE4FBA679EE}"/>
                  </a:ext>
                </a:extLst>
              </p:cNvPr>
              <p:cNvSpPr/>
              <p:nvPr/>
            </p:nvSpPr>
            <p:spPr>
              <a:xfrm>
                <a:off x="8790700" y="733978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19367"/>
                      <a:pt x="106947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54" name="任意多边形: 形状 853">
                <a:extLst>
                  <a:ext uri="{FF2B5EF4-FFF2-40B4-BE49-F238E27FC236}">
                    <a16:creationId xmlns:a16="http://schemas.microsoft.com/office/drawing/2014/main" id="{4859D0B7-246E-43CC-B3BB-CD502B6EA0C9}"/>
                  </a:ext>
                </a:extLst>
              </p:cNvPr>
              <p:cNvSpPr/>
              <p:nvPr/>
            </p:nvSpPr>
            <p:spPr>
              <a:xfrm>
                <a:off x="8605115" y="840069"/>
                <a:ext cx="102052" cy="58636"/>
              </a:xfrm>
              <a:custGeom>
                <a:avLst/>
                <a:gdLst>
                  <a:gd name="connsiteX0" fmla="*/ 87367 w 102052"/>
                  <a:gd name="connsiteY0" fmla="*/ 50336 h 58636"/>
                  <a:gd name="connsiteX1" fmla="*/ 15006 w 102052"/>
                  <a:gd name="connsiteY1" fmla="*/ 50336 h 58636"/>
                  <a:gd name="connsiteX2" fmla="*/ 15006 w 102052"/>
                  <a:gd name="connsiteY2" fmla="*/ 8622 h 58636"/>
                  <a:gd name="connsiteX3" fmla="*/ 87367 w 102052"/>
                  <a:gd name="connsiteY3" fmla="*/ 8622 h 58636"/>
                  <a:gd name="connsiteX4" fmla="*/ 87367 w 102052"/>
                  <a:gd name="connsiteY4" fmla="*/ 50336 h 58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636">
                    <a:moveTo>
                      <a:pt x="87367" y="50336"/>
                    </a:moveTo>
                    <a:cubicBezTo>
                      <a:pt x="67787" y="61403"/>
                      <a:pt x="35437" y="61403"/>
                      <a:pt x="15006" y="50336"/>
                    </a:cubicBezTo>
                    <a:cubicBezTo>
                      <a:pt x="-4574" y="38418"/>
                      <a:pt x="-5425" y="20541"/>
                      <a:pt x="15006" y="8622"/>
                    </a:cubicBezTo>
                    <a:cubicBezTo>
                      <a:pt x="35437" y="-3296"/>
                      <a:pt x="66936" y="-2445"/>
                      <a:pt x="87367" y="8622"/>
                    </a:cubicBezTo>
                    <a:cubicBezTo>
                      <a:pt x="106947" y="20541"/>
                      <a:pt x="106947" y="39269"/>
                      <a:pt x="87367" y="50336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55" name="任意多边形: 形状 854">
                <a:extLst>
                  <a:ext uri="{FF2B5EF4-FFF2-40B4-BE49-F238E27FC236}">
                    <a16:creationId xmlns:a16="http://schemas.microsoft.com/office/drawing/2014/main" id="{A5958712-AAA7-4D22-B479-8222719237D2}"/>
                  </a:ext>
                </a:extLst>
              </p:cNvPr>
              <p:cNvSpPr/>
              <p:nvPr/>
            </p:nvSpPr>
            <p:spPr>
              <a:xfrm>
                <a:off x="8419530" y="947655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9"/>
                      <a:pt x="106947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56" name="任意多边形: 形状 855">
                <a:extLst>
                  <a:ext uri="{FF2B5EF4-FFF2-40B4-BE49-F238E27FC236}">
                    <a16:creationId xmlns:a16="http://schemas.microsoft.com/office/drawing/2014/main" id="{FDA18148-D081-4A80-A165-2E851CC09AFB}"/>
                  </a:ext>
                </a:extLst>
              </p:cNvPr>
              <p:cNvSpPr/>
              <p:nvPr/>
            </p:nvSpPr>
            <p:spPr>
              <a:xfrm>
                <a:off x="8233944" y="1054920"/>
                <a:ext cx="102373" cy="58314"/>
              </a:xfrm>
              <a:custGeom>
                <a:avLst/>
                <a:gdLst>
                  <a:gd name="connsiteX0" fmla="*/ 87367 w 102373"/>
                  <a:gd name="connsiteY0" fmla="*/ 50014 h 58314"/>
                  <a:gd name="connsiteX1" fmla="*/ 15006 w 102373"/>
                  <a:gd name="connsiteY1" fmla="*/ 50014 h 58314"/>
                  <a:gd name="connsiteX2" fmla="*/ 15006 w 102373"/>
                  <a:gd name="connsiteY2" fmla="*/ 8300 h 58314"/>
                  <a:gd name="connsiteX3" fmla="*/ 87367 w 102373"/>
                  <a:gd name="connsiteY3" fmla="*/ 8300 h 58314"/>
                  <a:gd name="connsiteX4" fmla="*/ 87367 w 102373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373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19367"/>
                      <a:pt x="107799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57" name="任意多边形: 形状 856">
                <a:extLst>
                  <a:ext uri="{FF2B5EF4-FFF2-40B4-BE49-F238E27FC236}">
                    <a16:creationId xmlns:a16="http://schemas.microsoft.com/office/drawing/2014/main" id="{2A32548D-3FF6-49AA-92A6-3AFF031F0709}"/>
                  </a:ext>
                </a:extLst>
              </p:cNvPr>
              <p:cNvSpPr/>
              <p:nvPr/>
            </p:nvSpPr>
            <p:spPr>
              <a:xfrm>
                <a:off x="8048359" y="1161333"/>
                <a:ext cx="102690" cy="58314"/>
              </a:xfrm>
              <a:custGeom>
                <a:avLst/>
                <a:gdLst>
                  <a:gd name="connsiteX0" fmla="*/ 87367 w 102690"/>
                  <a:gd name="connsiteY0" fmla="*/ 50014 h 58314"/>
                  <a:gd name="connsiteX1" fmla="*/ 15006 w 102690"/>
                  <a:gd name="connsiteY1" fmla="*/ 50014 h 58314"/>
                  <a:gd name="connsiteX2" fmla="*/ 15006 w 102690"/>
                  <a:gd name="connsiteY2" fmla="*/ 8300 h 58314"/>
                  <a:gd name="connsiteX3" fmla="*/ 87367 w 102690"/>
                  <a:gd name="connsiteY3" fmla="*/ 8300 h 58314"/>
                  <a:gd name="connsiteX4" fmla="*/ 87367 w 102690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90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7799" y="20219"/>
                      <a:pt x="107799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58" name="任意多边形: 形状 857">
                <a:extLst>
                  <a:ext uri="{FF2B5EF4-FFF2-40B4-BE49-F238E27FC236}">
                    <a16:creationId xmlns:a16="http://schemas.microsoft.com/office/drawing/2014/main" id="{331201F2-D916-426E-93EA-AA88C6F1EECF}"/>
                  </a:ext>
                </a:extLst>
              </p:cNvPr>
              <p:cNvSpPr/>
              <p:nvPr/>
            </p:nvSpPr>
            <p:spPr>
              <a:xfrm>
                <a:off x="10254100" y="1364796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8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8"/>
                      <a:pt x="106947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59" name="任意多边形: 形状 858">
                <a:extLst>
                  <a:ext uri="{FF2B5EF4-FFF2-40B4-BE49-F238E27FC236}">
                    <a16:creationId xmlns:a16="http://schemas.microsoft.com/office/drawing/2014/main" id="{013069A2-080A-4EF6-8D89-E52461922E66}"/>
                  </a:ext>
                </a:extLst>
              </p:cNvPr>
              <p:cNvSpPr/>
              <p:nvPr/>
            </p:nvSpPr>
            <p:spPr>
              <a:xfrm>
                <a:off x="10068515" y="1472060"/>
                <a:ext cx="102690" cy="58314"/>
              </a:xfrm>
              <a:custGeom>
                <a:avLst/>
                <a:gdLst>
                  <a:gd name="connsiteX0" fmla="*/ 87367 w 102690"/>
                  <a:gd name="connsiteY0" fmla="*/ 50014 h 58314"/>
                  <a:gd name="connsiteX1" fmla="*/ 15006 w 102690"/>
                  <a:gd name="connsiteY1" fmla="*/ 50014 h 58314"/>
                  <a:gd name="connsiteX2" fmla="*/ 15006 w 102690"/>
                  <a:gd name="connsiteY2" fmla="*/ 8300 h 58314"/>
                  <a:gd name="connsiteX3" fmla="*/ 87367 w 102690"/>
                  <a:gd name="connsiteY3" fmla="*/ 8300 h 58314"/>
                  <a:gd name="connsiteX4" fmla="*/ 87367 w 102690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90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7799" y="19367"/>
                      <a:pt x="107799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0" name="任意多边形: 形状 859">
                <a:extLst>
                  <a:ext uri="{FF2B5EF4-FFF2-40B4-BE49-F238E27FC236}">
                    <a16:creationId xmlns:a16="http://schemas.microsoft.com/office/drawing/2014/main" id="{C5B8CF24-197F-4211-8674-5B7692937225}"/>
                  </a:ext>
                </a:extLst>
              </p:cNvPr>
              <p:cNvSpPr/>
              <p:nvPr/>
            </p:nvSpPr>
            <p:spPr>
              <a:xfrm>
                <a:off x="9883781" y="1578473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9"/>
                      <a:pt x="106947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1" name="任意多边形: 形状 860">
                <a:extLst>
                  <a:ext uri="{FF2B5EF4-FFF2-40B4-BE49-F238E27FC236}">
                    <a16:creationId xmlns:a16="http://schemas.microsoft.com/office/drawing/2014/main" id="{253558E4-81FA-48A1-8E8E-F9FF68622094}"/>
                  </a:ext>
                </a:extLst>
              </p:cNvPr>
              <p:cNvSpPr/>
              <p:nvPr/>
            </p:nvSpPr>
            <p:spPr>
              <a:xfrm>
                <a:off x="9698195" y="1685738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9"/>
                      <a:pt x="106947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2" name="任意多边形: 形状 861">
                <a:extLst>
                  <a:ext uri="{FF2B5EF4-FFF2-40B4-BE49-F238E27FC236}">
                    <a16:creationId xmlns:a16="http://schemas.microsoft.com/office/drawing/2014/main" id="{A149EA0B-F62E-4C30-831C-D537CFC3E97F}"/>
                  </a:ext>
                </a:extLst>
              </p:cNvPr>
              <p:cNvSpPr/>
              <p:nvPr/>
            </p:nvSpPr>
            <p:spPr>
              <a:xfrm>
                <a:off x="9512610" y="1793003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19367"/>
                      <a:pt x="106947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3" name="任意多边形: 形状 862">
                <a:extLst>
                  <a:ext uri="{FF2B5EF4-FFF2-40B4-BE49-F238E27FC236}">
                    <a16:creationId xmlns:a16="http://schemas.microsoft.com/office/drawing/2014/main" id="{595FB6D0-4C87-4DE7-BCBC-0A05D67A3A2F}"/>
                  </a:ext>
                </a:extLst>
              </p:cNvPr>
              <p:cNvSpPr/>
              <p:nvPr/>
            </p:nvSpPr>
            <p:spPr>
              <a:xfrm>
                <a:off x="9327025" y="1900267"/>
                <a:ext cx="102373" cy="58314"/>
              </a:xfrm>
              <a:custGeom>
                <a:avLst/>
                <a:gdLst>
                  <a:gd name="connsiteX0" fmla="*/ 87367 w 102373"/>
                  <a:gd name="connsiteY0" fmla="*/ 50014 h 58314"/>
                  <a:gd name="connsiteX1" fmla="*/ 15006 w 102373"/>
                  <a:gd name="connsiteY1" fmla="*/ 50014 h 58314"/>
                  <a:gd name="connsiteX2" fmla="*/ 15006 w 102373"/>
                  <a:gd name="connsiteY2" fmla="*/ 8300 h 58314"/>
                  <a:gd name="connsiteX3" fmla="*/ 87367 w 102373"/>
                  <a:gd name="connsiteY3" fmla="*/ 8300 h 58314"/>
                  <a:gd name="connsiteX4" fmla="*/ 87367 w 102373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373" h="58314">
                    <a:moveTo>
                      <a:pt x="87367" y="50014"/>
                    </a:moveTo>
                    <a:cubicBezTo>
                      <a:pt x="67787" y="61081"/>
                      <a:pt x="35438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19367"/>
                      <a:pt x="107799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4" name="任意多边形: 形状 863">
                <a:extLst>
                  <a:ext uri="{FF2B5EF4-FFF2-40B4-BE49-F238E27FC236}">
                    <a16:creationId xmlns:a16="http://schemas.microsoft.com/office/drawing/2014/main" id="{260F4FD3-DD98-44E5-BE2E-6C6A42D6C279}"/>
                  </a:ext>
                </a:extLst>
              </p:cNvPr>
              <p:cNvSpPr/>
              <p:nvPr/>
            </p:nvSpPr>
            <p:spPr>
              <a:xfrm>
                <a:off x="8302900" y="1308609"/>
                <a:ext cx="102690" cy="58314"/>
              </a:xfrm>
              <a:custGeom>
                <a:avLst/>
                <a:gdLst>
                  <a:gd name="connsiteX0" fmla="*/ 87367 w 102690"/>
                  <a:gd name="connsiteY0" fmla="*/ 50014 h 58314"/>
                  <a:gd name="connsiteX1" fmla="*/ 15006 w 102690"/>
                  <a:gd name="connsiteY1" fmla="*/ 50014 h 58314"/>
                  <a:gd name="connsiteX2" fmla="*/ 15006 w 102690"/>
                  <a:gd name="connsiteY2" fmla="*/ 8300 h 58314"/>
                  <a:gd name="connsiteX3" fmla="*/ 87367 w 102690"/>
                  <a:gd name="connsiteY3" fmla="*/ 8300 h 58314"/>
                  <a:gd name="connsiteX4" fmla="*/ 87367 w 102690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90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7799" y="20219"/>
                      <a:pt x="107799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5" name="任意多边形: 形状 864">
                <a:extLst>
                  <a:ext uri="{FF2B5EF4-FFF2-40B4-BE49-F238E27FC236}">
                    <a16:creationId xmlns:a16="http://schemas.microsoft.com/office/drawing/2014/main" id="{74CFF3E4-130B-435A-8B2B-6A3E84021774}"/>
                  </a:ext>
                </a:extLst>
              </p:cNvPr>
              <p:cNvSpPr/>
              <p:nvPr/>
            </p:nvSpPr>
            <p:spPr>
              <a:xfrm>
                <a:off x="8431982" y="1382673"/>
                <a:ext cx="102369" cy="58314"/>
              </a:xfrm>
              <a:custGeom>
                <a:avLst/>
                <a:gdLst>
                  <a:gd name="connsiteX0" fmla="*/ 87685 w 102369"/>
                  <a:gd name="connsiteY0" fmla="*/ 50014 h 58314"/>
                  <a:gd name="connsiteX1" fmla="*/ 15324 w 102369"/>
                  <a:gd name="connsiteY1" fmla="*/ 50014 h 58314"/>
                  <a:gd name="connsiteX2" fmla="*/ 15324 w 102369"/>
                  <a:gd name="connsiteY2" fmla="*/ 8300 h 58314"/>
                  <a:gd name="connsiteX3" fmla="*/ 87685 w 102369"/>
                  <a:gd name="connsiteY3" fmla="*/ 8300 h 58314"/>
                  <a:gd name="connsiteX4" fmla="*/ 87685 w 102369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369" h="58314">
                    <a:moveTo>
                      <a:pt x="87685" y="50014"/>
                    </a:moveTo>
                    <a:cubicBezTo>
                      <a:pt x="68105" y="61081"/>
                      <a:pt x="35755" y="61081"/>
                      <a:pt x="15324" y="50014"/>
                    </a:cubicBezTo>
                    <a:cubicBezTo>
                      <a:pt x="-5108" y="38947"/>
                      <a:pt x="-5108" y="20218"/>
                      <a:pt x="15324" y="8300"/>
                    </a:cubicBezTo>
                    <a:cubicBezTo>
                      <a:pt x="34904" y="-2767"/>
                      <a:pt x="67253" y="-2767"/>
                      <a:pt x="87685" y="8300"/>
                    </a:cubicBezTo>
                    <a:cubicBezTo>
                      <a:pt x="107265" y="20218"/>
                      <a:pt x="107265" y="38947"/>
                      <a:pt x="87685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6" name="任意多边形: 形状 865">
                <a:extLst>
                  <a:ext uri="{FF2B5EF4-FFF2-40B4-BE49-F238E27FC236}">
                    <a16:creationId xmlns:a16="http://schemas.microsoft.com/office/drawing/2014/main" id="{9159DCD4-1F80-4A74-90F5-B01485E6A60E}"/>
                  </a:ext>
                </a:extLst>
              </p:cNvPr>
              <p:cNvSpPr/>
              <p:nvPr/>
            </p:nvSpPr>
            <p:spPr>
              <a:xfrm>
                <a:off x="8560847" y="1457588"/>
                <a:ext cx="102373" cy="58314"/>
              </a:xfrm>
              <a:custGeom>
                <a:avLst/>
                <a:gdLst>
                  <a:gd name="connsiteX0" fmla="*/ 87367 w 102373"/>
                  <a:gd name="connsiteY0" fmla="*/ 50014 h 58314"/>
                  <a:gd name="connsiteX1" fmla="*/ 15006 w 102373"/>
                  <a:gd name="connsiteY1" fmla="*/ 50014 h 58314"/>
                  <a:gd name="connsiteX2" fmla="*/ 15006 w 102373"/>
                  <a:gd name="connsiteY2" fmla="*/ 8300 h 58314"/>
                  <a:gd name="connsiteX3" fmla="*/ 87367 w 102373"/>
                  <a:gd name="connsiteY3" fmla="*/ 8300 h 58314"/>
                  <a:gd name="connsiteX4" fmla="*/ 87367 w 102373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373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7799" y="19367"/>
                      <a:pt x="106947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7" name="任意多边形: 形状 866">
                <a:extLst>
                  <a:ext uri="{FF2B5EF4-FFF2-40B4-BE49-F238E27FC236}">
                    <a16:creationId xmlns:a16="http://schemas.microsoft.com/office/drawing/2014/main" id="{81641BF2-65AB-4945-85E5-090EA766693E}"/>
                  </a:ext>
                </a:extLst>
              </p:cNvPr>
              <p:cNvSpPr/>
              <p:nvPr/>
            </p:nvSpPr>
            <p:spPr>
              <a:xfrm>
                <a:off x="8689395" y="1531652"/>
                <a:ext cx="102690" cy="58314"/>
              </a:xfrm>
              <a:custGeom>
                <a:avLst/>
                <a:gdLst>
                  <a:gd name="connsiteX0" fmla="*/ 87367 w 102690"/>
                  <a:gd name="connsiteY0" fmla="*/ 50014 h 58314"/>
                  <a:gd name="connsiteX1" fmla="*/ 15006 w 102690"/>
                  <a:gd name="connsiteY1" fmla="*/ 50014 h 58314"/>
                  <a:gd name="connsiteX2" fmla="*/ 15006 w 102690"/>
                  <a:gd name="connsiteY2" fmla="*/ 8300 h 58314"/>
                  <a:gd name="connsiteX3" fmla="*/ 87367 w 102690"/>
                  <a:gd name="connsiteY3" fmla="*/ 8300 h 58314"/>
                  <a:gd name="connsiteX4" fmla="*/ 87367 w 102690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90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8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7799" y="20218"/>
                      <a:pt x="107799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8" name="任意多边形: 形状 867">
                <a:extLst>
                  <a:ext uri="{FF2B5EF4-FFF2-40B4-BE49-F238E27FC236}">
                    <a16:creationId xmlns:a16="http://schemas.microsoft.com/office/drawing/2014/main" id="{9A57BE25-5917-4090-BD7A-3BB97D0513B3}"/>
                  </a:ext>
                </a:extLst>
              </p:cNvPr>
              <p:cNvSpPr/>
              <p:nvPr/>
            </p:nvSpPr>
            <p:spPr>
              <a:xfrm>
                <a:off x="8818793" y="1606567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19367"/>
                      <a:pt x="106947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9" name="任意多边形: 形状 868">
                <a:extLst>
                  <a:ext uri="{FF2B5EF4-FFF2-40B4-BE49-F238E27FC236}">
                    <a16:creationId xmlns:a16="http://schemas.microsoft.com/office/drawing/2014/main" id="{11626C23-9F01-4E80-806E-91CC18E3F708}"/>
                  </a:ext>
                </a:extLst>
              </p:cNvPr>
              <p:cNvSpPr/>
              <p:nvPr/>
            </p:nvSpPr>
            <p:spPr>
              <a:xfrm>
                <a:off x="8947341" y="1680630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9"/>
                      <a:pt x="106947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0" name="任意多边形: 形状 869">
                <a:extLst>
                  <a:ext uri="{FF2B5EF4-FFF2-40B4-BE49-F238E27FC236}">
                    <a16:creationId xmlns:a16="http://schemas.microsoft.com/office/drawing/2014/main" id="{C544397E-F920-4A37-859A-34F55EDB511C}"/>
                  </a:ext>
                </a:extLst>
              </p:cNvPr>
              <p:cNvSpPr/>
              <p:nvPr/>
            </p:nvSpPr>
            <p:spPr>
              <a:xfrm>
                <a:off x="9075889" y="1754694"/>
                <a:ext cx="102690" cy="58314"/>
              </a:xfrm>
              <a:custGeom>
                <a:avLst/>
                <a:gdLst>
                  <a:gd name="connsiteX0" fmla="*/ 87367 w 102690"/>
                  <a:gd name="connsiteY0" fmla="*/ 50014 h 58314"/>
                  <a:gd name="connsiteX1" fmla="*/ 15006 w 102690"/>
                  <a:gd name="connsiteY1" fmla="*/ 50014 h 58314"/>
                  <a:gd name="connsiteX2" fmla="*/ 15006 w 102690"/>
                  <a:gd name="connsiteY2" fmla="*/ 8300 h 58314"/>
                  <a:gd name="connsiteX3" fmla="*/ 87367 w 102690"/>
                  <a:gd name="connsiteY3" fmla="*/ 8300 h 58314"/>
                  <a:gd name="connsiteX4" fmla="*/ 87367 w 102690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90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7799" y="20219"/>
                      <a:pt x="107799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1" name="任意多边形: 形状 870">
                <a:extLst>
                  <a:ext uri="{FF2B5EF4-FFF2-40B4-BE49-F238E27FC236}">
                    <a16:creationId xmlns:a16="http://schemas.microsoft.com/office/drawing/2014/main" id="{9A8059C1-F8A3-4855-AEDC-D11227D64712}"/>
                  </a:ext>
                </a:extLst>
              </p:cNvPr>
              <p:cNvSpPr/>
              <p:nvPr/>
            </p:nvSpPr>
            <p:spPr>
              <a:xfrm>
                <a:off x="9205288" y="1829609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8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19367"/>
                      <a:pt x="106947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2" name="任意多边形: 形状 871">
                <a:extLst>
                  <a:ext uri="{FF2B5EF4-FFF2-40B4-BE49-F238E27FC236}">
                    <a16:creationId xmlns:a16="http://schemas.microsoft.com/office/drawing/2014/main" id="{97C9D0E7-5A7F-4446-B5DD-DF1F1E8CF53B}"/>
                  </a:ext>
                </a:extLst>
              </p:cNvPr>
              <p:cNvSpPr/>
              <p:nvPr/>
            </p:nvSpPr>
            <p:spPr>
              <a:xfrm>
                <a:off x="7988767" y="1340959"/>
                <a:ext cx="102690" cy="58314"/>
              </a:xfrm>
              <a:custGeom>
                <a:avLst/>
                <a:gdLst>
                  <a:gd name="connsiteX0" fmla="*/ 87367 w 102690"/>
                  <a:gd name="connsiteY0" fmla="*/ 50014 h 58314"/>
                  <a:gd name="connsiteX1" fmla="*/ 15006 w 102690"/>
                  <a:gd name="connsiteY1" fmla="*/ 50014 h 58314"/>
                  <a:gd name="connsiteX2" fmla="*/ 15006 w 102690"/>
                  <a:gd name="connsiteY2" fmla="*/ 8300 h 58314"/>
                  <a:gd name="connsiteX3" fmla="*/ 87367 w 102690"/>
                  <a:gd name="connsiteY3" fmla="*/ 8300 h 58314"/>
                  <a:gd name="connsiteX4" fmla="*/ 87367 w 102690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90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7799" y="20219"/>
                      <a:pt x="107799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3" name="任意多边形: 形状 872">
                <a:extLst>
                  <a:ext uri="{FF2B5EF4-FFF2-40B4-BE49-F238E27FC236}">
                    <a16:creationId xmlns:a16="http://schemas.microsoft.com/office/drawing/2014/main" id="{C227CAC2-82FD-438D-B7B2-87848B5F0A5B}"/>
                  </a:ext>
                </a:extLst>
              </p:cNvPr>
              <p:cNvSpPr/>
              <p:nvPr/>
            </p:nvSpPr>
            <p:spPr>
              <a:xfrm>
                <a:off x="8118166" y="1415874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19367"/>
                      <a:pt x="106947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4" name="任意多边形: 形状 873">
                <a:extLst>
                  <a:ext uri="{FF2B5EF4-FFF2-40B4-BE49-F238E27FC236}">
                    <a16:creationId xmlns:a16="http://schemas.microsoft.com/office/drawing/2014/main" id="{BBA6F5DF-6D6A-406E-AADD-0A24B3161364}"/>
                  </a:ext>
                </a:extLst>
              </p:cNvPr>
              <p:cNvSpPr/>
              <p:nvPr/>
            </p:nvSpPr>
            <p:spPr>
              <a:xfrm>
                <a:off x="8246714" y="1489938"/>
                <a:ext cx="102373" cy="58314"/>
              </a:xfrm>
              <a:custGeom>
                <a:avLst/>
                <a:gdLst>
                  <a:gd name="connsiteX0" fmla="*/ 87367 w 102373"/>
                  <a:gd name="connsiteY0" fmla="*/ 50014 h 58314"/>
                  <a:gd name="connsiteX1" fmla="*/ 15006 w 102373"/>
                  <a:gd name="connsiteY1" fmla="*/ 50014 h 58314"/>
                  <a:gd name="connsiteX2" fmla="*/ 15006 w 102373"/>
                  <a:gd name="connsiteY2" fmla="*/ 8300 h 58314"/>
                  <a:gd name="connsiteX3" fmla="*/ 87367 w 102373"/>
                  <a:gd name="connsiteY3" fmla="*/ 8300 h 58314"/>
                  <a:gd name="connsiteX4" fmla="*/ 87367 w 102373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373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7799" y="19367"/>
                      <a:pt x="106947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5" name="任意多边形: 形状 874">
                <a:extLst>
                  <a:ext uri="{FF2B5EF4-FFF2-40B4-BE49-F238E27FC236}">
                    <a16:creationId xmlns:a16="http://schemas.microsoft.com/office/drawing/2014/main" id="{FC3F7BC6-26BC-4DFD-8822-F8CDBC3648EE}"/>
                  </a:ext>
                </a:extLst>
              </p:cNvPr>
              <p:cNvSpPr/>
              <p:nvPr/>
            </p:nvSpPr>
            <p:spPr>
              <a:xfrm>
                <a:off x="8375262" y="1564853"/>
                <a:ext cx="102690" cy="58314"/>
              </a:xfrm>
              <a:custGeom>
                <a:avLst/>
                <a:gdLst>
                  <a:gd name="connsiteX0" fmla="*/ 87367 w 102690"/>
                  <a:gd name="connsiteY0" fmla="*/ 50014 h 58314"/>
                  <a:gd name="connsiteX1" fmla="*/ 15006 w 102690"/>
                  <a:gd name="connsiteY1" fmla="*/ 50014 h 58314"/>
                  <a:gd name="connsiteX2" fmla="*/ 15006 w 102690"/>
                  <a:gd name="connsiteY2" fmla="*/ 8300 h 58314"/>
                  <a:gd name="connsiteX3" fmla="*/ 87367 w 102690"/>
                  <a:gd name="connsiteY3" fmla="*/ 8300 h 58314"/>
                  <a:gd name="connsiteX4" fmla="*/ 87367 w 102690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90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7799" y="19367"/>
                      <a:pt x="107799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6" name="任意多边形: 形状 875">
                <a:extLst>
                  <a:ext uri="{FF2B5EF4-FFF2-40B4-BE49-F238E27FC236}">
                    <a16:creationId xmlns:a16="http://schemas.microsoft.com/office/drawing/2014/main" id="{F32EFD56-9443-461F-A829-381BEED88DEF}"/>
                  </a:ext>
                </a:extLst>
              </p:cNvPr>
              <p:cNvSpPr/>
              <p:nvPr/>
            </p:nvSpPr>
            <p:spPr>
              <a:xfrm>
                <a:off x="8504661" y="1638916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9"/>
                      <a:pt x="106947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7" name="任意多边形: 形状 876">
                <a:extLst>
                  <a:ext uri="{FF2B5EF4-FFF2-40B4-BE49-F238E27FC236}">
                    <a16:creationId xmlns:a16="http://schemas.microsoft.com/office/drawing/2014/main" id="{C2014534-D927-4452-B74B-8DA4351E4CD6}"/>
                  </a:ext>
                </a:extLst>
              </p:cNvPr>
              <p:cNvSpPr/>
              <p:nvPr/>
            </p:nvSpPr>
            <p:spPr>
              <a:xfrm>
                <a:off x="8633208" y="1712980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9"/>
                      <a:pt x="106947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8" name="任意多边形: 形状 877">
                <a:extLst>
                  <a:ext uri="{FF2B5EF4-FFF2-40B4-BE49-F238E27FC236}">
                    <a16:creationId xmlns:a16="http://schemas.microsoft.com/office/drawing/2014/main" id="{22629014-EBB2-49A5-A087-F86D82D85D6A}"/>
                  </a:ext>
                </a:extLst>
              </p:cNvPr>
              <p:cNvSpPr/>
              <p:nvPr/>
            </p:nvSpPr>
            <p:spPr>
              <a:xfrm>
                <a:off x="8761756" y="1787895"/>
                <a:ext cx="102690" cy="58314"/>
              </a:xfrm>
              <a:custGeom>
                <a:avLst/>
                <a:gdLst>
                  <a:gd name="connsiteX0" fmla="*/ 87367 w 102690"/>
                  <a:gd name="connsiteY0" fmla="*/ 50014 h 58314"/>
                  <a:gd name="connsiteX1" fmla="*/ 15006 w 102690"/>
                  <a:gd name="connsiteY1" fmla="*/ 50014 h 58314"/>
                  <a:gd name="connsiteX2" fmla="*/ 15006 w 102690"/>
                  <a:gd name="connsiteY2" fmla="*/ 8300 h 58314"/>
                  <a:gd name="connsiteX3" fmla="*/ 87367 w 102690"/>
                  <a:gd name="connsiteY3" fmla="*/ 8300 h 58314"/>
                  <a:gd name="connsiteX4" fmla="*/ 87367 w 102690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90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8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7799" y="19367"/>
                      <a:pt x="107799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9" name="任意多边形: 形状 878">
                <a:extLst>
                  <a:ext uri="{FF2B5EF4-FFF2-40B4-BE49-F238E27FC236}">
                    <a16:creationId xmlns:a16="http://schemas.microsoft.com/office/drawing/2014/main" id="{16CAD270-C71D-49A4-8D4D-235D63338611}"/>
                  </a:ext>
                </a:extLst>
              </p:cNvPr>
              <p:cNvSpPr/>
              <p:nvPr/>
            </p:nvSpPr>
            <p:spPr>
              <a:xfrm>
                <a:off x="8891155" y="1861958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9"/>
                      <a:pt x="106947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0" name="任意多边形: 形状 879">
                <a:extLst>
                  <a:ext uri="{FF2B5EF4-FFF2-40B4-BE49-F238E27FC236}">
                    <a16:creationId xmlns:a16="http://schemas.microsoft.com/office/drawing/2014/main" id="{35456A62-2082-42A7-86EB-19092F58C198}"/>
                  </a:ext>
                </a:extLst>
              </p:cNvPr>
              <p:cNvSpPr/>
              <p:nvPr/>
            </p:nvSpPr>
            <p:spPr>
              <a:xfrm>
                <a:off x="9019702" y="1936022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9"/>
                      <a:pt x="106947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1" name="任意多边形: 形状 880">
                <a:extLst>
                  <a:ext uri="{FF2B5EF4-FFF2-40B4-BE49-F238E27FC236}">
                    <a16:creationId xmlns:a16="http://schemas.microsoft.com/office/drawing/2014/main" id="{8936DD94-DF97-4228-BD38-B8FCD4AB1C95}"/>
                  </a:ext>
                </a:extLst>
              </p:cNvPr>
              <p:cNvSpPr/>
              <p:nvPr/>
            </p:nvSpPr>
            <p:spPr>
              <a:xfrm>
                <a:off x="8017712" y="1250721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8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8"/>
                      <a:pt x="106947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2" name="任意多边形: 形状 881">
                <a:extLst>
                  <a:ext uri="{FF2B5EF4-FFF2-40B4-BE49-F238E27FC236}">
                    <a16:creationId xmlns:a16="http://schemas.microsoft.com/office/drawing/2014/main" id="{4B737D2A-6E2D-4468-97FF-EB17D9C8420C}"/>
                  </a:ext>
                </a:extLst>
              </p:cNvPr>
              <p:cNvSpPr/>
              <p:nvPr/>
            </p:nvSpPr>
            <p:spPr>
              <a:xfrm>
                <a:off x="8145942" y="1324784"/>
                <a:ext cx="102690" cy="58314"/>
              </a:xfrm>
              <a:custGeom>
                <a:avLst/>
                <a:gdLst>
                  <a:gd name="connsiteX0" fmla="*/ 87685 w 102690"/>
                  <a:gd name="connsiteY0" fmla="*/ 50014 h 58314"/>
                  <a:gd name="connsiteX1" fmla="*/ 15324 w 102690"/>
                  <a:gd name="connsiteY1" fmla="*/ 50014 h 58314"/>
                  <a:gd name="connsiteX2" fmla="*/ 15324 w 102690"/>
                  <a:gd name="connsiteY2" fmla="*/ 8300 h 58314"/>
                  <a:gd name="connsiteX3" fmla="*/ 87685 w 102690"/>
                  <a:gd name="connsiteY3" fmla="*/ 8300 h 58314"/>
                  <a:gd name="connsiteX4" fmla="*/ 87685 w 102690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90" h="58314">
                    <a:moveTo>
                      <a:pt x="87685" y="50014"/>
                    </a:moveTo>
                    <a:cubicBezTo>
                      <a:pt x="68105" y="61081"/>
                      <a:pt x="35755" y="61081"/>
                      <a:pt x="15324" y="50014"/>
                    </a:cubicBezTo>
                    <a:cubicBezTo>
                      <a:pt x="-5108" y="38947"/>
                      <a:pt x="-5108" y="20219"/>
                      <a:pt x="15324" y="8300"/>
                    </a:cubicBezTo>
                    <a:cubicBezTo>
                      <a:pt x="34904" y="-2767"/>
                      <a:pt x="67253" y="-2767"/>
                      <a:pt x="87685" y="8300"/>
                    </a:cubicBezTo>
                    <a:cubicBezTo>
                      <a:pt x="108116" y="19367"/>
                      <a:pt x="107265" y="38947"/>
                      <a:pt x="87685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3" name="任意多边形: 形状 882">
                <a:extLst>
                  <a:ext uri="{FF2B5EF4-FFF2-40B4-BE49-F238E27FC236}">
                    <a16:creationId xmlns:a16="http://schemas.microsoft.com/office/drawing/2014/main" id="{9886E81A-0A3D-41C7-84F4-18F27C78E9E8}"/>
                  </a:ext>
                </a:extLst>
              </p:cNvPr>
              <p:cNvSpPr/>
              <p:nvPr/>
            </p:nvSpPr>
            <p:spPr>
              <a:xfrm>
                <a:off x="8274807" y="1399699"/>
                <a:ext cx="102373" cy="58314"/>
              </a:xfrm>
              <a:custGeom>
                <a:avLst/>
                <a:gdLst>
                  <a:gd name="connsiteX0" fmla="*/ 87367 w 102373"/>
                  <a:gd name="connsiteY0" fmla="*/ 50014 h 58314"/>
                  <a:gd name="connsiteX1" fmla="*/ 15006 w 102373"/>
                  <a:gd name="connsiteY1" fmla="*/ 50014 h 58314"/>
                  <a:gd name="connsiteX2" fmla="*/ 15006 w 102373"/>
                  <a:gd name="connsiteY2" fmla="*/ 8300 h 58314"/>
                  <a:gd name="connsiteX3" fmla="*/ 87367 w 102373"/>
                  <a:gd name="connsiteY3" fmla="*/ 8300 h 58314"/>
                  <a:gd name="connsiteX4" fmla="*/ 87367 w 102373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373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8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19367"/>
                      <a:pt x="107799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4" name="任意多边形: 形状 883">
                <a:extLst>
                  <a:ext uri="{FF2B5EF4-FFF2-40B4-BE49-F238E27FC236}">
                    <a16:creationId xmlns:a16="http://schemas.microsoft.com/office/drawing/2014/main" id="{4AA85B19-D910-46E7-96FE-B3807D30D41A}"/>
                  </a:ext>
                </a:extLst>
              </p:cNvPr>
              <p:cNvSpPr/>
              <p:nvPr/>
            </p:nvSpPr>
            <p:spPr>
              <a:xfrm>
                <a:off x="8404206" y="1473763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9"/>
                      <a:pt x="106947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5" name="任意多边形: 形状 884">
                <a:extLst>
                  <a:ext uri="{FF2B5EF4-FFF2-40B4-BE49-F238E27FC236}">
                    <a16:creationId xmlns:a16="http://schemas.microsoft.com/office/drawing/2014/main" id="{2F38C9E0-A814-4556-82E9-26F24E0A7ECB}"/>
                  </a:ext>
                </a:extLst>
              </p:cNvPr>
              <p:cNvSpPr/>
              <p:nvPr/>
            </p:nvSpPr>
            <p:spPr>
              <a:xfrm>
                <a:off x="8532754" y="1547826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9"/>
                      <a:pt x="106947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6" name="任意多边形: 形状 885">
                <a:extLst>
                  <a:ext uri="{FF2B5EF4-FFF2-40B4-BE49-F238E27FC236}">
                    <a16:creationId xmlns:a16="http://schemas.microsoft.com/office/drawing/2014/main" id="{7730EDDA-EF0E-4A81-B1CA-3DE67A7947D9}"/>
                  </a:ext>
                </a:extLst>
              </p:cNvPr>
              <p:cNvSpPr/>
              <p:nvPr/>
            </p:nvSpPr>
            <p:spPr>
              <a:xfrm>
                <a:off x="8661301" y="1622741"/>
                <a:ext cx="102373" cy="58314"/>
              </a:xfrm>
              <a:custGeom>
                <a:avLst/>
                <a:gdLst>
                  <a:gd name="connsiteX0" fmla="*/ 87367 w 102373"/>
                  <a:gd name="connsiteY0" fmla="*/ 50014 h 58314"/>
                  <a:gd name="connsiteX1" fmla="*/ 15006 w 102373"/>
                  <a:gd name="connsiteY1" fmla="*/ 50014 h 58314"/>
                  <a:gd name="connsiteX2" fmla="*/ 15006 w 102373"/>
                  <a:gd name="connsiteY2" fmla="*/ 8300 h 58314"/>
                  <a:gd name="connsiteX3" fmla="*/ 87367 w 102373"/>
                  <a:gd name="connsiteY3" fmla="*/ 8300 h 58314"/>
                  <a:gd name="connsiteX4" fmla="*/ 87367 w 102373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373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19367"/>
                      <a:pt x="107799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7" name="任意多边形: 形状 886">
                <a:extLst>
                  <a:ext uri="{FF2B5EF4-FFF2-40B4-BE49-F238E27FC236}">
                    <a16:creationId xmlns:a16="http://schemas.microsoft.com/office/drawing/2014/main" id="{0B847B15-CEB5-4F3C-80FE-D07B88D68B30}"/>
                  </a:ext>
                </a:extLst>
              </p:cNvPr>
              <p:cNvSpPr/>
              <p:nvPr/>
            </p:nvSpPr>
            <p:spPr>
              <a:xfrm>
                <a:off x="8790700" y="1696805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8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8"/>
                      <a:pt x="106947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8" name="任意多边形: 形状 887">
                <a:extLst>
                  <a:ext uri="{FF2B5EF4-FFF2-40B4-BE49-F238E27FC236}">
                    <a16:creationId xmlns:a16="http://schemas.microsoft.com/office/drawing/2014/main" id="{7B8C6A19-4015-43F9-AEB6-C7F7ECFCA9CF}"/>
                  </a:ext>
                </a:extLst>
              </p:cNvPr>
              <p:cNvSpPr/>
              <p:nvPr/>
            </p:nvSpPr>
            <p:spPr>
              <a:xfrm>
                <a:off x="8919248" y="1770869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9"/>
                      <a:pt x="106947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9" name="任意多边形: 形状 888">
                <a:extLst>
                  <a:ext uri="{FF2B5EF4-FFF2-40B4-BE49-F238E27FC236}">
                    <a16:creationId xmlns:a16="http://schemas.microsoft.com/office/drawing/2014/main" id="{636346C6-5F0A-4434-95C8-605B7C3AC122}"/>
                  </a:ext>
                </a:extLst>
              </p:cNvPr>
              <p:cNvSpPr/>
              <p:nvPr/>
            </p:nvSpPr>
            <p:spPr>
              <a:xfrm>
                <a:off x="9047796" y="1845784"/>
                <a:ext cx="102373" cy="58314"/>
              </a:xfrm>
              <a:custGeom>
                <a:avLst/>
                <a:gdLst>
                  <a:gd name="connsiteX0" fmla="*/ 87367 w 102373"/>
                  <a:gd name="connsiteY0" fmla="*/ 50014 h 58314"/>
                  <a:gd name="connsiteX1" fmla="*/ 15006 w 102373"/>
                  <a:gd name="connsiteY1" fmla="*/ 50014 h 58314"/>
                  <a:gd name="connsiteX2" fmla="*/ 15006 w 102373"/>
                  <a:gd name="connsiteY2" fmla="*/ 8300 h 58314"/>
                  <a:gd name="connsiteX3" fmla="*/ 87367 w 102373"/>
                  <a:gd name="connsiteY3" fmla="*/ 8300 h 58314"/>
                  <a:gd name="connsiteX4" fmla="*/ 87367 w 102373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373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8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8"/>
                      <a:pt x="107799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0" name="任意多边形: 形状 889">
                <a:extLst>
                  <a:ext uri="{FF2B5EF4-FFF2-40B4-BE49-F238E27FC236}">
                    <a16:creationId xmlns:a16="http://schemas.microsoft.com/office/drawing/2014/main" id="{81EF300A-8F0D-47C7-A46C-019D6BD425BB}"/>
                  </a:ext>
                </a:extLst>
              </p:cNvPr>
              <p:cNvSpPr/>
              <p:nvPr/>
            </p:nvSpPr>
            <p:spPr>
              <a:xfrm>
                <a:off x="9177194" y="1919847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8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9"/>
                      <a:pt x="106947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1" name="任意多边形: 形状 890">
                <a:extLst>
                  <a:ext uri="{FF2B5EF4-FFF2-40B4-BE49-F238E27FC236}">
                    <a16:creationId xmlns:a16="http://schemas.microsoft.com/office/drawing/2014/main" id="{9E2C1132-0C00-427E-98D9-F4060D822475}"/>
                  </a:ext>
                </a:extLst>
              </p:cNvPr>
              <p:cNvSpPr/>
              <p:nvPr/>
            </p:nvSpPr>
            <p:spPr>
              <a:xfrm>
                <a:off x="9287013" y="591809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9"/>
                      <a:pt x="106947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2" name="任意多边形: 形状 891">
                <a:extLst>
                  <a:ext uri="{FF2B5EF4-FFF2-40B4-BE49-F238E27FC236}">
                    <a16:creationId xmlns:a16="http://schemas.microsoft.com/office/drawing/2014/main" id="{C105D305-825E-4EB5-AE42-35A666C32671}"/>
                  </a:ext>
                </a:extLst>
              </p:cNvPr>
              <p:cNvSpPr/>
              <p:nvPr/>
            </p:nvSpPr>
            <p:spPr>
              <a:xfrm>
                <a:off x="9415561" y="666724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19367"/>
                      <a:pt x="106947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3" name="任意多边形: 形状 892">
                <a:extLst>
                  <a:ext uri="{FF2B5EF4-FFF2-40B4-BE49-F238E27FC236}">
                    <a16:creationId xmlns:a16="http://schemas.microsoft.com/office/drawing/2014/main" id="{9C2904A0-CF97-4AA2-AE8A-EA15E38E8663}"/>
                  </a:ext>
                </a:extLst>
              </p:cNvPr>
              <p:cNvSpPr/>
              <p:nvPr/>
            </p:nvSpPr>
            <p:spPr>
              <a:xfrm>
                <a:off x="9544109" y="740788"/>
                <a:ext cx="102690" cy="58314"/>
              </a:xfrm>
              <a:custGeom>
                <a:avLst/>
                <a:gdLst>
                  <a:gd name="connsiteX0" fmla="*/ 87367 w 102690"/>
                  <a:gd name="connsiteY0" fmla="*/ 50014 h 58314"/>
                  <a:gd name="connsiteX1" fmla="*/ 15006 w 102690"/>
                  <a:gd name="connsiteY1" fmla="*/ 50014 h 58314"/>
                  <a:gd name="connsiteX2" fmla="*/ 15006 w 102690"/>
                  <a:gd name="connsiteY2" fmla="*/ 8300 h 58314"/>
                  <a:gd name="connsiteX3" fmla="*/ 87367 w 102690"/>
                  <a:gd name="connsiteY3" fmla="*/ 8300 h 58314"/>
                  <a:gd name="connsiteX4" fmla="*/ 87367 w 102690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90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7799" y="20219"/>
                      <a:pt x="107799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4" name="任意多边形: 形状 893">
                <a:extLst>
                  <a:ext uri="{FF2B5EF4-FFF2-40B4-BE49-F238E27FC236}">
                    <a16:creationId xmlns:a16="http://schemas.microsoft.com/office/drawing/2014/main" id="{E5F5C1EB-EF75-4415-879E-8BB9663A102E}"/>
                  </a:ext>
                </a:extLst>
              </p:cNvPr>
              <p:cNvSpPr/>
              <p:nvPr/>
            </p:nvSpPr>
            <p:spPr>
              <a:xfrm>
                <a:off x="9673507" y="814852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8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20219"/>
                      <a:pt x="106947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5" name="任意多边形: 形状 894">
                <a:extLst>
                  <a:ext uri="{FF2B5EF4-FFF2-40B4-BE49-F238E27FC236}">
                    <a16:creationId xmlns:a16="http://schemas.microsoft.com/office/drawing/2014/main" id="{D1FC04C5-5468-411F-84F9-331DC2DBE714}"/>
                  </a:ext>
                </a:extLst>
              </p:cNvPr>
              <p:cNvSpPr/>
              <p:nvPr/>
            </p:nvSpPr>
            <p:spPr>
              <a:xfrm>
                <a:off x="9802055" y="889767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8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8" y="19367"/>
                      <a:pt x="106948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6" name="任意多边形: 形状 895">
                <a:extLst>
                  <a:ext uri="{FF2B5EF4-FFF2-40B4-BE49-F238E27FC236}">
                    <a16:creationId xmlns:a16="http://schemas.microsoft.com/office/drawing/2014/main" id="{9B22D316-2689-4DC3-8A13-DADA6829EBEB}"/>
                  </a:ext>
                </a:extLst>
              </p:cNvPr>
              <p:cNvSpPr/>
              <p:nvPr/>
            </p:nvSpPr>
            <p:spPr>
              <a:xfrm>
                <a:off x="9930603" y="963830"/>
                <a:ext cx="102690" cy="58314"/>
              </a:xfrm>
              <a:custGeom>
                <a:avLst/>
                <a:gdLst>
                  <a:gd name="connsiteX0" fmla="*/ 87367 w 102690"/>
                  <a:gd name="connsiteY0" fmla="*/ 50014 h 58314"/>
                  <a:gd name="connsiteX1" fmla="*/ 15006 w 102690"/>
                  <a:gd name="connsiteY1" fmla="*/ 50014 h 58314"/>
                  <a:gd name="connsiteX2" fmla="*/ 15006 w 102690"/>
                  <a:gd name="connsiteY2" fmla="*/ 8300 h 58314"/>
                  <a:gd name="connsiteX3" fmla="*/ 87367 w 102690"/>
                  <a:gd name="connsiteY3" fmla="*/ 8300 h 58314"/>
                  <a:gd name="connsiteX4" fmla="*/ 87367 w 102690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90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9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7799" y="20219"/>
                      <a:pt x="107799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7" name="任意多边形: 形状 896">
                <a:extLst>
                  <a:ext uri="{FF2B5EF4-FFF2-40B4-BE49-F238E27FC236}">
                    <a16:creationId xmlns:a16="http://schemas.microsoft.com/office/drawing/2014/main" id="{FBFC93D9-AB85-4E04-8AC8-45013E046684}"/>
                  </a:ext>
                </a:extLst>
              </p:cNvPr>
              <p:cNvSpPr/>
              <p:nvPr/>
            </p:nvSpPr>
            <p:spPr>
              <a:xfrm>
                <a:off x="10060002" y="1038745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8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7" y="19367"/>
                      <a:pt x="106947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8" name="任意多边形: 形状 897">
                <a:extLst>
                  <a:ext uri="{FF2B5EF4-FFF2-40B4-BE49-F238E27FC236}">
                    <a16:creationId xmlns:a16="http://schemas.microsoft.com/office/drawing/2014/main" id="{1A0D964F-4030-4850-8395-37846AEFAD0A}"/>
                  </a:ext>
                </a:extLst>
              </p:cNvPr>
              <p:cNvSpPr/>
              <p:nvPr/>
            </p:nvSpPr>
            <p:spPr>
              <a:xfrm>
                <a:off x="10188549" y="1112809"/>
                <a:ext cx="102052" cy="58314"/>
              </a:xfrm>
              <a:custGeom>
                <a:avLst/>
                <a:gdLst>
                  <a:gd name="connsiteX0" fmla="*/ 87367 w 102052"/>
                  <a:gd name="connsiteY0" fmla="*/ 50014 h 58314"/>
                  <a:gd name="connsiteX1" fmla="*/ 15006 w 102052"/>
                  <a:gd name="connsiteY1" fmla="*/ 50014 h 58314"/>
                  <a:gd name="connsiteX2" fmla="*/ 15006 w 102052"/>
                  <a:gd name="connsiteY2" fmla="*/ 8300 h 58314"/>
                  <a:gd name="connsiteX3" fmla="*/ 87367 w 102052"/>
                  <a:gd name="connsiteY3" fmla="*/ 8300 h 58314"/>
                  <a:gd name="connsiteX4" fmla="*/ 87367 w 102052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052" h="58314">
                    <a:moveTo>
                      <a:pt x="87367" y="50014"/>
                    </a:moveTo>
                    <a:cubicBezTo>
                      <a:pt x="67787" y="61081"/>
                      <a:pt x="35438" y="61081"/>
                      <a:pt x="15006" y="50014"/>
                    </a:cubicBezTo>
                    <a:cubicBezTo>
                      <a:pt x="-4574" y="38096"/>
                      <a:pt x="-5425" y="20218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6948" y="20218"/>
                      <a:pt x="106948" y="38096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9" name="任意多边形: 形状 898">
                <a:extLst>
                  <a:ext uri="{FF2B5EF4-FFF2-40B4-BE49-F238E27FC236}">
                    <a16:creationId xmlns:a16="http://schemas.microsoft.com/office/drawing/2014/main" id="{9460BC79-5999-4D0D-B67D-86EF7B94FE5A}"/>
                  </a:ext>
                </a:extLst>
              </p:cNvPr>
              <p:cNvSpPr/>
              <p:nvPr/>
            </p:nvSpPr>
            <p:spPr>
              <a:xfrm>
                <a:off x="10317097" y="1186873"/>
                <a:ext cx="102690" cy="58314"/>
              </a:xfrm>
              <a:custGeom>
                <a:avLst/>
                <a:gdLst>
                  <a:gd name="connsiteX0" fmla="*/ 87367 w 102690"/>
                  <a:gd name="connsiteY0" fmla="*/ 50014 h 58314"/>
                  <a:gd name="connsiteX1" fmla="*/ 15006 w 102690"/>
                  <a:gd name="connsiteY1" fmla="*/ 50014 h 58314"/>
                  <a:gd name="connsiteX2" fmla="*/ 15006 w 102690"/>
                  <a:gd name="connsiteY2" fmla="*/ 8300 h 58314"/>
                  <a:gd name="connsiteX3" fmla="*/ 87367 w 102690"/>
                  <a:gd name="connsiteY3" fmla="*/ 8300 h 58314"/>
                  <a:gd name="connsiteX4" fmla="*/ 87367 w 102690"/>
                  <a:gd name="connsiteY4" fmla="*/ 50014 h 5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90" h="58314">
                    <a:moveTo>
                      <a:pt x="87367" y="50014"/>
                    </a:moveTo>
                    <a:cubicBezTo>
                      <a:pt x="67787" y="61081"/>
                      <a:pt x="35437" y="61081"/>
                      <a:pt x="15006" y="50014"/>
                    </a:cubicBezTo>
                    <a:cubicBezTo>
                      <a:pt x="-4574" y="38096"/>
                      <a:pt x="-5425" y="20218"/>
                      <a:pt x="15006" y="8300"/>
                    </a:cubicBezTo>
                    <a:cubicBezTo>
                      <a:pt x="34586" y="-2767"/>
                      <a:pt x="66936" y="-2767"/>
                      <a:pt x="87367" y="8300"/>
                    </a:cubicBezTo>
                    <a:cubicBezTo>
                      <a:pt x="107799" y="20218"/>
                      <a:pt x="107799" y="38947"/>
                      <a:pt x="87367" y="5001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900" name="图形 1361">
                <a:extLst>
                  <a:ext uri="{FF2B5EF4-FFF2-40B4-BE49-F238E27FC236}">
                    <a16:creationId xmlns:a16="http://schemas.microsoft.com/office/drawing/2014/main" id="{1918FE1C-AA69-415E-99B6-C50D5769BE90}"/>
                  </a:ext>
                </a:extLst>
              </p:cNvPr>
              <p:cNvGrpSpPr/>
              <p:nvPr/>
            </p:nvGrpSpPr>
            <p:grpSpPr>
              <a:xfrm>
                <a:off x="9473132" y="4153924"/>
                <a:ext cx="1357837" cy="841018"/>
                <a:chOff x="9473132" y="4153924"/>
                <a:chExt cx="1357837" cy="841018"/>
              </a:xfrm>
              <a:solidFill>
                <a:schemeClr val="accent3">
                  <a:lumMod val="60000"/>
                  <a:lumOff val="40000"/>
                </a:schemeClr>
              </a:solidFill>
            </p:grpSpPr>
            <p:sp>
              <p:nvSpPr>
                <p:cNvPr id="1196" name="任意多边形: 形状 1195">
                  <a:extLst>
                    <a:ext uri="{FF2B5EF4-FFF2-40B4-BE49-F238E27FC236}">
                      <a16:creationId xmlns:a16="http://schemas.microsoft.com/office/drawing/2014/main" id="{4096D8D1-D586-42C7-A637-B1BD758D2124}"/>
                    </a:ext>
                  </a:extLst>
                </p:cNvPr>
                <p:cNvSpPr/>
                <p:nvPr/>
              </p:nvSpPr>
              <p:spPr>
                <a:xfrm>
                  <a:off x="10750947" y="4153924"/>
                  <a:ext cx="80022" cy="102935"/>
                </a:xfrm>
                <a:custGeom>
                  <a:avLst/>
                  <a:gdLst>
                    <a:gd name="connsiteX0" fmla="*/ 0 w 80022"/>
                    <a:gd name="connsiteY0" fmla="*/ 74453 h 102935"/>
                    <a:gd name="connsiteX1" fmla="*/ 40012 w 80022"/>
                    <a:gd name="connsiteY1" fmla="*/ 97438 h 102935"/>
                    <a:gd name="connsiteX2" fmla="*/ 80023 w 80022"/>
                    <a:gd name="connsiteY2" fmla="*/ 28483 h 102935"/>
                    <a:gd name="connsiteX3" fmla="*/ 40012 w 80022"/>
                    <a:gd name="connsiteY3" fmla="*/ 5498 h 102935"/>
                    <a:gd name="connsiteX4" fmla="*/ 0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0" y="74453"/>
                      </a:moveTo>
                      <a:cubicBezTo>
                        <a:pt x="0" y="99992"/>
                        <a:pt x="17877" y="110208"/>
                        <a:pt x="40012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3"/>
                        <a:pt x="62146" y="-7272"/>
                        <a:pt x="40012" y="5498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97" name="任意多边形: 形状 1196">
                  <a:extLst>
                    <a:ext uri="{FF2B5EF4-FFF2-40B4-BE49-F238E27FC236}">
                      <a16:creationId xmlns:a16="http://schemas.microsoft.com/office/drawing/2014/main" id="{57BEB449-78C9-4989-83CF-3AB2CFB66F9A}"/>
                    </a:ext>
                  </a:extLst>
                </p:cNvPr>
                <p:cNvSpPr/>
                <p:nvPr/>
              </p:nvSpPr>
              <p:spPr>
                <a:xfrm>
                  <a:off x="10608778" y="4235649"/>
                  <a:ext cx="80023" cy="102936"/>
                </a:xfrm>
                <a:custGeom>
                  <a:avLst/>
                  <a:gdLst>
                    <a:gd name="connsiteX0" fmla="*/ 0 w 80023"/>
                    <a:gd name="connsiteY0" fmla="*/ 74453 h 102936"/>
                    <a:gd name="connsiteX1" fmla="*/ 40012 w 80023"/>
                    <a:gd name="connsiteY1" fmla="*/ 97438 h 102936"/>
                    <a:gd name="connsiteX2" fmla="*/ 80023 w 80023"/>
                    <a:gd name="connsiteY2" fmla="*/ 28483 h 102936"/>
                    <a:gd name="connsiteX3" fmla="*/ 40012 w 80023"/>
                    <a:gd name="connsiteY3" fmla="*/ 5498 h 102936"/>
                    <a:gd name="connsiteX4" fmla="*/ 0 w 80023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6">
                      <a:moveTo>
                        <a:pt x="0" y="74453"/>
                      </a:moveTo>
                      <a:cubicBezTo>
                        <a:pt x="0" y="99993"/>
                        <a:pt x="17878" y="110208"/>
                        <a:pt x="40012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3"/>
                        <a:pt x="62146" y="-7272"/>
                        <a:pt x="40012" y="5498"/>
                      </a:cubicBezTo>
                      <a:cubicBezTo>
                        <a:pt x="17878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98" name="任意多边形: 形状 1197">
                  <a:extLst>
                    <a:ext uri="{FF2B5EF4-FFF2-40B4-BE49-F238E27FC236}">
                      <a16:creationId xmlns:a16="http://schemas.microsoft.com/office/drawing/2014/main" id="{9A590DF8-D43C-4FBB-85EE-2E68E18565E6}"/>
                    </a:ext>
                  </a:extLst>
                </p:cNvPr>
                <p:cNvSpPr/>
                <p:nvPr/>
              </p:nvSpPr>
              <p:spPr>
                <a:xfrm>
                  <a:off x="10466610" y="4317375"/>
                  <a:ext cx="80022" cy="102936"/>
                </a:xfrm>
                <a:custGeom>
                  <a:avLst/>
                  <a:gdLst>
                    <a:gd name="connsiteX0" fmla="*/ 0 w 80022"/>
                    <a:gd name="connsiteY0" fmla="*/ 74453 h 102936"/>
                    <a:gd name="connsiteX1" fmla="*/ 40012 w 80022"/>
                    <a:gd name="connsiteY1" fmla="*/ 97439 h 102936"/>
                    <a:gd name="connsiteX2" fmla="*/ 80023 w 80022"/>
                    <a:gd name="connsiteY2" fmla="*/ 28483 h 102936"/>
                    <a:gd name="connsiteX3" fmla="*/ 40012 w 80022"/>
                    <a:gd name="connsiteY3" fmla="*/ 5498 h 102936"/>
                    <a:gd name="connsiteX4" fmla="*/ 0 w 80022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6">
                      <a:moveTo>
                        <a:pt x="0" y="74453"/>
                      </a:moveTo>
                      <a:cubicBezTo>
                        <a:pt x="0" y="99993"/>
                        <a:pt x="17877" y="110208"/>
                        <a:pt x="40012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2" y="5498"/>
                      </a:cubicBezTo>
                      <a:cubicBezTo>
                        <a:pt x="17877" y="19118"/>
                        <a:pt x="0" y="49765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99" name="任意多边形: 形状 1198">
                  <a:extLst>
                    <a:ext uri="{FF2B5EF4-FFF2-40B4-BE49-F238E27FC236}">
                      <a16:creationId xmlns:a16="http://schemas.microsoft.com/office/drawing/2014/main" id="{449F89F4-9F12-40DE-81C2-FFDDF31F854F}"/>
                    </a:ext>
                  </a:extLst>
                </p:cNvPr>
                <p:cNvSpPr/>
                <p:nvPr/>
              </p:nvSpPr>
              <p:spPr>
                <a:xfrm>
                  <a:off x="10325292" y="4399951"/>
                  <a:ext cx="80022" cy="102936"/>
                </a:xfrm>
                <a:custGeom>
                  <a:avLst/>
                  <a:gdLst>
                    <a:gd name="connsiteX0" fmla="*/ 0 w 80022"/>
                    <a:gd name="connsiteY0" fmla="*/ 74453 h 102936"/>
                    <a:gd name="connsiteX1" fmla="*/ 40012 w 80022"/>
                    <a:gd name="connsiteY1" fmla="*/ 97438 h 102936"/>
                    <a:gd name="connsiteX2" fmla="*/ 80023 w 80022"/>
                    <a:gd name="connsiteY2" fmla="*/ 28483 h 102936"/>
                    <a:gd name="connsiteX3" fmla="*/ 40012 w 80022"/>
                    <a:gd name="connsiteY3" fmla="*/ 5498 h 102936"/>
                    <a:gd name="connsiteX4" fmla="*/ 0 w 80022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6">
                      <a:moveTo>
                        <a:pt x="0" y="74453"/>
                      </a:moveTo>
                      <a:cubicBezTo>
                        <a:pt x="0" y="99993"/>
                        <a:pt x="17877" y="110208"/>
                        <a:pt x="40012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3"/>
                        <a:pt x="62146" y="-7272"/>
                        <a:pt x="40012" y="5498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00" name="任意多边形: 形状 1199">
                  <a:extLst>
                    <a:ext uri="{FF2B5EF4-FFF2-40B4-BE49-F238E27FC236}">
                      <a16:creationId xmlns:a16="http://schemas.microsoft.com/office/drawing/2014/main" id="{4F2D99C7-985B-4170-989E-DB5F24E77FA0}"/>
                    </a:ext>
                  </a:extLst>
                </p:cNvPr>
                <p:cNvSpPr/>
                <p:nvPr/>
              </p:nvSpPr>
              <p:spPr>
                <a:xfrm>
                  <a:off x="10183124" y="4481677"/>
                  <a:ext cx="80023" cy="102935"/>
                </a:xfrm>
                <a:custGeom>
                  <a:avLst/>
                  <a:gdLst>
                    <a:gd name="connsiteX0" fmla="*/ 0 w 80023"/>
                    <a:gd name="connsiteY0" fmla="*/ 74453 h 102935"/>
                    <a:gd name="connsiteX1" fmla="*/ 40012 w 80023"/>
                    <a:gd name="connsiteY1" fmla="*/ 97438 h 102935"/>
                    <a:gd name="connsiteX2" fmla="*/ 80023 w 80023"/>
                    <a:gd name="connsiteY2" fmla="*/ 28483 h 102935"/>
                    <a:gd name="connsiteX3" fmla="*/ 40012 w 80023"/>
                    <a:gd name="connsiteY3" fmla="*/ 5498 h 102935"/>
                    <a:gd name="connsiteX4" fmla="*/ 0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0" y="74453"/>
                      </a:moveTo>
                      <a:cubicBezTo>
                        <a:pt x="0" y="99993"/>
                        <a:pt x="17878" y="110208"/>
                        <a:pt x="40012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2" y="5498"/>
                      </a:cubicBezTo>
                      <a:cubicBezTo>
                        <a:pt x="17878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01" name="任意多边形: 形状 1200">
                  <a:extLst>
                    <a:ext uri="{FF2B5EF4-FFF2-40B4-BE49-F238E27FC236}">
                      <a16:creationId xmlns:a16="http://schemas.microsoft.com/office/drawing/2014/main" id="{B71F98E9-AA13-432B-A510-8D5935C749FA}"/>
                    </a:ext>
                  </a:extLst>
                </p:cNvPr>
                <p:cNvSpPr/>
                <p:nvPr/>
              </p:nvSpPr>
              <p:spPr>
                <a:xfrm>
                  <a:off x="10040955" y="4563402"/>
                  <a:ext cx="80023" cy="102935"/>
                </a:xfrm>
                <a:custGeom>
                  <a:avLst/>
                  <a:gdLst>
                    <a:gd name="connsiteX0" fmla="*/ 0 w 80023"/>
                    <a:gd name="connsiteY0" fmla="*/ 74453 h 102935"/>
                    <a:gd name="connsiteX1" fmla="*/ 40011 w 80023"/>
                    <a:gd name="connsiteY1" fmla="*/ 97439 h 102935"/>
                    <a:gd name="connsiteX2" fmla="*/ 80023 w 80023"/>
                    <a:gd name="connsiteY2" fmla="*/ 28483 h 102935"/>
                    <a:gd name="connsiteX3" fmla="*/ 40011 w 80023"/>
                    <a:gd name="connsiteY3" fmla="*/ 5497 h 102935"/>
                    <a:gd name="connsiteX4" fmla="*/ 0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0" y="74453"/>
                      </a:moveTo>
                      <a:cubicBezTo>
                        <a:pt x="0" y="99992"/>
                        <a:pt x="17877" y="110208"/>
                        <a:pt x="40011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1" y="5497"/>
                      </a:cubicBezTo>
                      <a:cubicBezTo>
                        <a:pt x="17877" y="19118"/>
                        <a:pt x="0" y="49765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02" name="任意多边形: 形状 1201">
                  <a:extLst>
                    <a:ext uri="{FF2B5EF4-FFF2-40B4-BE49-F238E27FC236}">
                      <a16:creationId xmlns:a16="http://schemas.microsoft.com/office/drawing/2014/main" id="{0938961C-14A6-40F3-832C-82D5C2A3DEF2}"/>
                    </a:ext>
                  </a:extLst>
                </p:cNvPr>
                <p:cNvSpPr/>
                <p:nvPr/>
              </p:nvSpPr>
              <p:spPr>
                <a:xfrm>
                  <a:off x="9898787" y="4645979"/>
                  <a:ext cx="80023" cy="102935"/>
                </a:xfrm>
                <a:custGeom>
                  <a:avLst/>
                  <a:gdLst>
                    <a:gd name="connsiteX0" fmla="*/ 0 w 80023"/>
                    <a:gd name="connsiteY0" fmla="*/ 74453 h 102935"/>
                    <a:gd name="connsiteX1" fmla="*/ 40011 w 80023"/>
                    <a:gd name="connsiteY1" fmla="*/ 97438 h 102935"/>
                    <a:gd name="connsiteX2" fmla="*/ 80023 w 80023"/>
                    <a:gd name="connsiteY2" fmla="*/ 28483 h 102935"/>
                    <a:gd name="connsiteX3" fmla="*/ 40011 w 80023"/>
                    <a:gd name="connsiteY3" fmla="*/ 5498 h 102935"/>
                    <a:gd name="connsiteX4" fmla="*/ 0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0" y="74453"/>
                      </a:moveTo>
                      <a:cubicBezTo>
                        <a:pt x="0" y="99993"/>
                        <a:pt x="17877" y="110208"/>
                        <a:pt x="40011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1" y="5498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03" name="任意多边形: 形状 1202">
                  <a:extLst>
                    <a:ext uri="{FF2B5EF4-FFF2-40B4-BE49-F238E27FC236}">
                      <a16:creationId xmlns:a16="http://schemas.microsoft.com/office/drawing/2014/main" id="{07A18439-BF60-4150-B194-9DBEEC8BA0E5}"/>
                    </a:ext>
                  </a:extLst>
                </p:cNvPr>
                <p:cNvSpPr/>
                <p:nvPr/>
              </p:nvSpPr>
              <p:spPr>
                <a:xfrm>
                  <a:off x="9756618" y="4727704"/>
                  <a:ext cx="80023" cy="102936"/>
                </a:xfrm>
                <a:custGeom>
                  <a:avLst/>
                  <a:gdLst>
                    <a:gd name="connsiteX0" fmla="*/ 0 w 80023"/>
                    <a:gd name="connsiteY0" fmla="*/ 74453 h 102936"/>
                    <a:gd name="connsiteX1" fmla="*/ 40011 w 80023"/>
                    <a:gd name="connsiteY1" fmla="*/ 97439 h 102936"/>
                    <a:gd name="connsiteX2" fmla="*/ 80023 w 80023"/>
                    <a:gd name="connsiteY2" fmla="*/ 28483 h 102936"/>
                    <a:gd name="connsiteX3" fmla="*/ 40011 w 80023"/>
                    <a:gd name="connsiteY3" fmla="*/ 5498 h 102936"/>
                    <a:gd name="connsiteX4" fmla="*/ 0 w 80023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6">
                      <a:moveTo>
                        <a:pt x="0" y="74453"/>
                      </a:moveTo>
                      <a:cubicBezTo>
                        <a:pt x="0" y="99993"/>
                        <a:pt x="17877" y="110208"/>
                        <a:pt x="40011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1" y="5498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04" name="任意多边形: 形状 1203">
                  <a:extLst>
                    <a:ext uri="{FF2B5EF4-FFF2-40B4-BE49-F238E27FC236}">
                      <a16:creationId xmlns:a16="http://schemas.microsoft.com/office/drawing/2014/main" id="{E74A135B-F5CE-4DC7-BEB8-DB251627A6BE}"/>
                    </a:ext>
                  </a:extLst>
                </p:cNvPr>
                <p:cNvSpPr/>
                <p:nvPr/>
              </p:nvSpPr>
              <p:spPr>
                <a:xfrm>
                  <a:off x="9615301" y="4809430"/>
                  <a:ext cx="80023" cy="102935"/>
                </a:xfrm>
                <a:custGeom>
                  <a:avLst/>
                  <a:gdLst>
                    <a:gd name="connsiteX0" fmla="*/ 0 w 80023"/>
                    <a:gd name="connsiteY0" fmla="*/ 74453 h 102935"/>
                    <a:gd name="connsiteX1" fmla="*/ 40011 w 80023"/>
                    <a:gd name="connsiteY1" fmla="*/ 97439 h 102935"/>
                    <a:gd name="connsiteX2" fmla="*/ 80023 w 80023"/>
                    <a:gd name="connsiteY2" fmla="*/ 28483 h 102935"/>
                    <a:gd name="connsiteX3" fmla="*/ 40011 w 80023"/>
                    <a:gd name="connsiteY3" fmla="*/ 5497 h 102935"/>
                    <a:gd name="connsiteX4" fmla="*/ 0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0" y="74453"/>
                      </a:moveTo>
                      <a:cubicBezTo>
                        <a:pt x="0" y="99992"/>
                        <a:pt x="17877" y="110208"/>
                        <a:pt x="40011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1" y="5497"/>
                      </a:cubicBezTo>
                      <a:cubicBezTo>
                        <a:pt x="17877" y="18267"/>
                        <a:pt x="0" y="49765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05" name="任意多边形: 形状 1204">
                  <a:extLst>
                    <a:ext uri="{FF2B5EF4-FFF2-40B4-BE49-F238E27FC236}">
                      <a16:creationId xmlns:a16="http://schemas.microsoft.com/office/drawing/2014/main" id="{66A569DC-12F7-4DEF-81E5-30E76DF33796}"/>
                    </a:ext>
                  </a:extLst>
                </p:cNvPr>
                <p:cNvSpPr/>
                <p:nvPr/>
              </p:nvSpPr>
              <p:spPr>
                <a:xfrm>
                  <a:off x="9473132" y="4892006"/>
                  <a:ext cx="80023" cy="102936"/>
                </a:xfrm>
                <a:custGeom>
                  <a:avLst/>
                  <a:gdLst>
                    <a:gd name="connsiteX0" fmla="*/ 0 w 80023"/>
                    <a:gd name="connsiteY0" fmla="*/ 74453 h 102936"/>
                    <a:gd name="connsiteX1" fmla="*/ 40011 w 80023"/>
                    <a:gd name="connsiteY1" fmla="*/ 97439 h 102936"/>
                    <a:gd name="connsiteX2" fmla="*/ 80023 w 80023"/>
                    <a:gd name="connsiteY2" fmla="*/ 28483 h 102936"/>
                    <a:gd name="connsiteX3" fmla="*/ 40011 w 80023"/>
                    <a:gd name="connsiteY3" fmla="*/ 5498 h 102936"/>
                    <a:gd name="connsiteX4" fmla="*/ 0 w 80023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6">
                      <a:moveTo>
                        <a:pt x="0" y="74453"/>
                      </a:moveTo>
                      <a:cubicBezTo>
                        <a:pt x="0" y="99993"/>
                        <a:pt x="17877" y="110208"/>
                        <a:pt x="40011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1" y="5498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01" name="图形 1361">
                <a:extLst>
                  <a:ext uri="{FF2B5EF4-FFF2-40B4-BE49-F238E27FC236}">
                    <a16:creationId xmlns:a16="http://schemas.microsoft.com/office/drawing/2014/main" id="{7D9E5E6F-194A-4C48-B658-37B30312CAA5}"/>
                  </a:ext>
                </a:extLst>
              </p:cNvPr>
              <p:cNvGrpSpPr/>
              <p:nvPr/>
            </p:nvGrpSpPr>
            <p:grpSpPr>
              <a:xfrm>
                <a:off x="9543791" y="4313118"/>
                <a:ext cx="1216520" cy="758441"/>
                <a:chOff x="9543791" y="4313118"/>
                <a:chExt cx="1216520" cy="758441"/>
              </a:xfrm>
              <a:solidFill>
                <a:schemeClr val="accent3">
                  <a:lumMod val="60000"/>
                  <a:lumOff val="40000"/>
                </a:schemeClr>
              </a:solidFill>
            </p:grpSpPr>
            <p:sp>
              <p:nvSpPr>
                <p:cNvPr id="1187" name="任意多边形: 形状 1186">
                  <a:extLst>
                    <a:ext uri="{FF2B5EF4-FFF2-40B4-BE49-F238E27FC236}">
                      <a16:creationId xmlns:a16="http://schemas.microsoft.com/office/drawing/2014/main" id="{1910896C-E37D-4285-8184-D57B44695A4E}"/>
                    </a:ext>
                  </a:extLst>
                </p:cNvPr>
                <p:cNvSpPr/>
                <p:nvPr/>
              </p:nvSpPr>
              <p:spPr>
                <a:xfrm>
                  <a:off x="10680288" y="4313118"/>
                  <a:ext cx="80023" cy="102936"/>
                </a:xfrm>
                <a:custGeom>
                  <a:avLst/>
                  <a:gdLst>
                    <a:gd name="connsiteX0" fmla="*/ 0 w 80023"/>
                    <a:gd name="connsiteY0" fmla="*/ 74453 h 102936"/>
                    <a:gd name="connsiteX1" fmla="*/ 40012 w 80023"/>
                    <a:gd name="connsiteY1" fmla="*/ 97438 h 102936"/>
                    <a:gd name="connsiteX2" fmla="*/ 80023 w 80023"/>
                    <a:gd name="connsiteY2" fmla="*/ 28483 h 102936"/>
                    <a:gd name="connsiteX3" fmla="*/ 40012 w 80023"/>
                    <a:gd name="connsiteY3" fmla="*/ 5498 h 102936"/>
                    <a:gd name="connsiteX4" fmla="*/ 0 w 80023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6">
                      <a:moveTo>
                        <a:pt x="0" y="74453"/>
                      </a:moveTo>
                      <a:cubicBezTo>
                        <a:pt x="0" y="99993"/>
                        <a:pt x="17878" y="110208"/>
                        <a:pt x="40012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3"/>
                        <a:pt x="62146" y="-7272"/>
                        <a:pt x="40012" y="5498"/>
                      </a:cubicBezTo>
                      <a:cubicBezTo>
                        <a:pt x="17878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88" name="任意多边形: 形状 1187">
                  <a:extLst>
                    <a:ext uri="{FF2B5EF4-FFF2-40B4-BE49-F238E27FC236}">
                      <a16:creationId xmlns:a16="http://schemas.microsoft.com/office/drawing/2014/main" id="{669A9C50-4A90-4D72-A119-2A8FCB21B4AF}"/>
                    </a:ext>
                  </a:extLst>
                </p:cNvPr>
                <p:cNvSpPr/>
                <p:nvPr/>
              </p:nvSpPr>
              <p:spPr>
                <a:xfrm>
                  <a:off x="10538120" y="4394843"/>
                  <a:ext cx="80022" cy="102936"/>
                </a:xfrm>
                <a:custGeom>
                  <a:avLst/>
                  <a:gdLst>
                    <a:gd name="connsiteX0" fmla="*/ 0 w 80022"/>
                    <a:gd name="connsiteY0" fmla="*/ 74453 h 102936"/>
                    <a:gd name="connsiteX1" fmla="*/ 40012 w 80022"/>
                    <a:gd name="connsiteY1" fmla="*/ 97439 h 102936"/>
                    <a:gd name="connsiteX2" fmla="*/ 80023 w 80022"/>
                    <a:gd name="connsiteY2" fmla="*/ 28483 h 102936"/>
                    <a:gd name="connsiteX3" fmla="*/ 40012 w 80022"/>
                    <a:gd name="connsiteY3" fmla="*/ 5498 h 102936"/>
                    <a:gd name="connsiteX4" fmla="*/ 0 w 80022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6">
                      <a:moveTo>
                        <a:pt x="0" y="74453"/>
                      </a:moveTo>
                      <a:cubicBezTo>
                        <a:pt x="0" y="99993"/>
                        <a:pt x="17877" y="110208"/>
                        <a:pt x="40012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2" y="5498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89" name="任意多边形: 形状 1188">
                  <a:extLst>
                    <a:ext uri="{FF2B5EF4-FFF2-40B4-BE49-F238E27FC236}">
                      <a16:creationId xmlns:a16="http://schemas.microsoft.com/office/drawing/2014/main" id="{8166E089-A6A4-46A8-9AB6-B7A8E6452CF9}"/>
                    </a:ext>
                  </a:extLst>
                </p:cNvPr>
                <p:cNvSpPr/>
                <p:nvPr/>
              </p:nvSpPr>
              <p:spPr>
                <a:xfrm>
                  <a:off x="10395951" y="4476569"/>
                  <a:ext cx="80023" cy="102935"/>
                </a:xfrm>
                <a:custGeom>
                  <a:avLst/>
                  <a:gdLst>
                    <a:gd name="connsiteX0" fmla="*/ 0 w 80023"/>
                    <a:gd name="connsiteY0" fmla="*/ 74453 h 102935"/>
                    <a:gd name="connsiteX1" fmla="*/ 40012 w 80023"/>
                    <a:gd name="connsiteY1" fmla="*/ 97439 h 102935"/>
                    <a:gd name="connsiteX2" fmla="*/ 80023 w 80023"/>
                    <a:gd name="connsiteY2" fmla="*/ 28483 h 102935"/>
                    <a:gd name="connsiteX3" fmla="*/ 40012 w 80023"/>
                    <a:gd name="connsiteY3" fmla="*/ 5497 h 102935"/>
                    <a:gd name="connsiteX4" fmla="*/ 0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0" y="74453"/>
                      </a:moveTo>
                      <a:cubicBezTo>
                        <a:pt x="0" y="99992"/>
                        <a:pt x="17878" y="110208"/>
                        <a:pt x="40012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2" y="5497"/>
                      </a:cubicBezTo>
                      <a:cubicBezTo>
                        <a:pt x="17878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90" name="任意多边形: 形状 1189">
                  <a:extLst>
                    <a:ext uri="{FF2B5EF4-FFF2-40B4-BE49-F238E27FC236}">
                      <a16:creationId xmlns:a16="http://schemas.microsoft.com/office/drawing/2014/main" id="{2B0E8DF0-05D9-4BAA-961B-1943A481BAFC}"/>
                    </a:ext>
                  </a:extLst>
                </p:cNvPr>
                <p:cNvSpPr/>
                <p:nvPr/>
              </p:nvSpPr>
              <p:spPr>
                <a:xfrm>
                  <a:off x="10253783" y="4558294"/>
                  <a:ext cx="80022" cy="102935"/>
                </a:xfrm>
                <a:custGeom>
                  <a:avLst/>
                  <a:gdLst>
                    <a:gd name="connsiteX0" fmla="*/ 0 w 80022"/>
                    <a:gd name="connsiteY0" fmla="*/ 74453 h 102935"/>
                    <a:gd name="connsiteX1" fmla="*/ 40012 w 80022"/>
                    <a:gd name="connsiteY1" fmla="*/ 97438 h 102935"/>
                    <a:gd name="connsiteX2" fmla="*/ 80023 w 80022"/>
                    <a:gd name="connsiteY2" fmla="*/ 28483 h 102935"/>
                    <a:gd name="connsiteX3" fmla="*/ 40012 w 80022"/>
                    <a:gd name="connsiteY3" fmla="*/ 5498 h 102935"/>
                    <a:gd name="connsiteX4" fmla="*/ 0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0" y="74453"/>
                      </a:moveTo>
                      <a:cubicBezTo>
                        <a:pt x="0" y="99992"/>
                        <a:pt x="17877" y="110208"/>
                        <a:pt x="40012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3"/>
                        <a:pt x="62146" y="-7272"/>
                        <a:pt x="40012" y="5498"/>
                      </a:cubicBezTo>
                      <a:cubicBezTo>
                        <a:pt x="17877" y="19118"/>
                        <a:pt x="0" y="49765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91" name="任意多边形: 形状 1190">
                  <a:extLst>
                    <a:ext uri="{FF2B5EF4-FFF2-40B4-BE49-F238E27FC236}">
                      <a16:creationId xmlns:a16="http://schemas.microsoft.com/office/drawing/2014/main" id="{34BDF95D-9377-430F-94FD-4D8AF8B76B20}"/>
                    </a:ext>
                  </a:extLst>
                </p:cNvPr>
                <p:cNvSpPr/>
                <p:nvPr/>
              </p:nvSpPr>
              <p:spPr>
                <a:xfrm>
                  <a:off x="10111614" y="4640871"/>
                  <a:ext cx="80023" cy="102935"/>
                </a:xfrm>
                <a:custGeom>
                  <a:avLst/>
                  <a:gdLst>
                    <a:gd name="connsiteX0" fmla="*/ 0 w 80023"/>
                    <a:gd name="connsiteY0" fmla="*/ 74453 h 102935"/>
                    <a:gd name="connsiteX1" fmla="*/ 40011 w 80023"/>
                    <a:gd name="connsiteY1" fmla="*/ 97439 h 102935"/>
                    <a:gd name="connsiteX2" fmla="*/ 80023 w 80023"/>
                    <a:gd name="connsiteY2" fmla="*/ 28483 h 102935"/>
                    <a:gd name="connsiteX3" fmla="*/ 40011 w 80023"/>
                    <a:gd name="connsiteY3" fmla="*/ 5497 h 102935"/>
                    <a:gd name="connsiteX4" fmla="*/ 0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0" y="74453"/>
                      </a:moveTo>
                      <a:cubicBezTo>
                        <a:pt x="0" y="99992"/>
                        <a:pt x="17877" y="110208"/>
                        <a:pt x="40011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1" y="5497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92" name="任意多边形: 形状 1191">
                  <a:extLst>
                    <a:ext uri="{FF2B5EF4-FFF2-40B4-BE49-F238E27FC236}">
                      <a16:creationId xmlns:a16="http://schemas.microsoft.com/office/drawing/2014/main" id="{9BE3A8E7-6EEB-4104-A3AD-8D191AC59615}"/>
                    </a:ext>
                  </a:extLst>
                </p:cNvPr>
                <p:cNvSpPr/>
                <p:nvPr/>
              </p:nvSpPr>
              <p:spPr>
                <a:xfrm>
                  <a:off x="9970297" y="4722596"/>
                  <a:ext cx="80023" cy="102936"/>
                </a:xfrm>
                <a:custGeom>
                  <a:avLst/>
                  <a:gdLst>
                    <a:gd name="connsiteX0" fmla="*/ 0 w 80023"/>
                    <a:gd name="connsiteY0" fmla="*/ 74453 h 102936"/>
                    <a:gd name="connsiteX1" fmla="*/ 40011 w 80023"/>
                    <a:gd name="connsiteY1" fmla="*/ 97439 h 102936"/>
                    <a:gd name="connsiteX2" fmla="*/ 80023 w 80023"/>
                    <a:gd name="connsiteY2" fmla="*/ 28483 h 102936"/>
                    <a:gd name="connsiteX3" fmla="*/ 40011 w 80023"/>
                    <a:gd name="connsiteY3" fmla="*/ 5497 h 102936"/>
                    <a:gd name="connsiteX4" fmla="*/ 0 w 80023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6">
                      <a:moveTo>
                        <a:pt x="0" y="74453"/>
                      </a:moveTo>
                      <a:cubicBezTo>
                        <a:pt x="0" y="99992"/>
                        <a:pt x="17877" y="110208"/>
                        <a:pt x="40011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1" y="5497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93" name="任意多边形: 形状 1192">
                  <a:extLst>
                    <a:ext uri="{FF2B5EF4-FFF2-40B4-BE49-F238E27FC236}">
                      <a16:creationId xmlns:a16="http://schemas.microsoft.com/office/drawing/2014/main" id="{7195E96C-32CF-4C1A-B3A3-2B56CEC06D4B}"/>
                    </a:ext>
                  </a:extLst>
                </p:cNvPr>
                <p:cNvSpPr/>
                <p:nvPr/>
              </p:nvSpPr>
              <p:spPr>
                <a:xfrm>
                  <a:off x="9828128" y="4804322"/>
                  <a:ext cx="80023" cy="102936"/>
                </a:xfrm>
                <a:custGeom>
                  <a:avLst/>
                  <a:gdLst>
                    <a:gd name="connsiteX0" fmla="*/ 0 w 80023"/>
                    <a:gd name="connsiteY0" fmla="*/ 74453 h 102936"/>
                    <a:gd name="connsiteX1" fmla="*/ 40011 w 80023"/>
                    <a:gd name="connsiteY1" fmla="*/ 97438 h 102936"/>
                    <a:gd name="connsiteX2" fmla="*/ 80023 w 80023"/>
                    <a:gd name="connsiteY2" fmla="*/ 28483 h 102936"/>
                    <a:gd name="connsiteX3" fmla="*/ 40011 w 80023"/>
                    <a:gd name="connsiteY3" fmla="*/ 5498 h 102936"/>
                    <a:gd name="connsiteX4" fmla="*/ 0 w 80023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6">
                      <a:moveTo>
                        <a:pt x="0" y="74453"/>
                      </a:moveTo>
                      <a:cubicBezTo>
                        <a:pt x="0" y="99993"/>
                        <a:pt x="17877" y="110208"/>
                        <a:pt x="40011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3"/>
                        <a:pt x="62146" y="-7272"/>
                        <a:pt x="40011" y="5498"/>
                      </a:cubicBezTo>
                      <a:cubicBezTo>
                        <a:pt x="17877" y="19118"/>
                        <a:pt x="0" y="49766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94" name="任意多边形: 形状 1193">
                  <a:extLst>
                    <a:ext uri="{FF2B5EF4-FFF2-40B4-BE49-F238E27FC236}">
                      <a16:creationId xmlns:a16="http://schemas.microsoft.com/office/drawing/2014/main" id="{2CD8687C-981F-476A-AC1A-FC72611ADF1C}"/>
                    </a:ext>
                  </a:extLst>
                </p:cNvPr>
                <p:cNvSpPr/>
                <p:nvPr/>
              </p:nvSpPr>
              <p:spPr>
                <a:xfrm>
                  <a:off x="9685960" y="4886899"/>
                  <a:ext cx="80023" cy="102935"/>
                </a:xfrm>
                <a:custGeom>
                  <a:avLst/>
                  <a:gdLst>
                    <a:gd name="connsiteX0" fmla="*/ 0 w 80023"/>
                    <a:gd name="connsiteY0" fmla="*/ 74453 h 102935"/>
                    <a:gd name="connsiteX1" fmla="*/ 40011 w 80023"/>
                    <a:gd name="connsiteY1" fmla="*/ 97439 h 102935"/>
                    <a:gd name="connsiteX2" fmla="*/ 80023 w 80023"/>
                    <a:gd name="connsiteY2" fmla="*/ 28483 h 102935"/>
                    <a:gd name="connsiteX3" fmla="*/ 40011 w 80023"/>
                    <a:gd name="connsiteY3" fmla="*/ 5497 h 102935"/>
                    <a:gd name="connsiteX4" fmla="*/ 0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0" y="74453"/>
                      </a:moveTo>
                      <a:cubicBezTo>
                        <a:pt x="0" y="99992"/>
                        <a:pt x="17877" y="110208"/>
                        <a:pt x="40011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1" y="5497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95" name="任意多边形: 形状 1194">
                  <a:extLst>
                    <a:ext uri="{FF2B5EF4-FFF2-40B4-BE49-F238E27FC236}">
                      <a16:creationId xmlns:a16="http://schemas.microsoft.com/office/drawing/2014/main" id="{39144292-D6F8-4DAD-B50B-A615E2A88040}"/>
                    </a:ext>
                  </a:extLst>
                </p:cNvPr>
                <p:cNvSpPr/>
                <p:nvPr/>
              </p:nvSpPr>
              <p:spPr>
                <a:xfrm>
                  <a:off x="9543791" y="4968624"/>
                  <a:ext cx="80023" cy="102935"/>
                </a:xfrm>
                <a:custGeom>
                  <a:avLst/>
                  <a:gdLst>
                    <a:gd name="connsiteX0" fmla="*/ 0 w 80023"/>
                    <a:gd name="connsiteY0" fmla="*/ 74453 h 102935"/>
                    <a:gd name="connsiteX1" fmla="*/ 40011 w 80023"/>
                    <a:gd name="connsiteY1" fmla="*/ 97438 h 102935"/>
                    <a:gd name="connsiteX2" fmla="*/ 80023 w 80023"/>
                    <a:gd name="connsiteY2" fmla="*/ 28483 h 102935"/>
                    <a:gd name="connsiteX3" fmla="*/ 40011 w 80023"/>
                    <a:gd name="connsiteY3" fmla="*/ 5498 h 102935"/>
                    <a:gd name="connsiteX4" fmla="*/ 0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0" y="74453"/>
                      </a:moveTo>
                      <a:cubicBezTo>
                        <a:pt x="0" y="99992"/>
                        <a:pt x="17877" y="110208"/>
                        <a:pt x="40011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3"/>
                        <a:pt x="62146" y="-7272"/>
                        <a:pt x="40011" y="5498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02" name="图形 1361">
                <a:extLst>
                  <a:ext uri="{FF2B5EF4-FFF2-40B4-BE49-F238E27FC236}">
                    <a16:creationId xmlns:a16="http://schemas.microsoft.com/office/drawing/2014/main" id="{14A11EA7-F932-4DF3-96E2-F560E91BD06C}"/>
                  </a:ext>
                </a:extLst>
              </p:cNvPr>
              <p:cNvGrpSpPr/>
              <p:nvPr/>
            </p:nvGrpSpPr>
            <p:grpSpPr>
              <a:xfrm>
                <a:off x="9473132" y="4389736"/>
                <a:ext cx="1357837" cy="841018"/>
                <a:chOff x="9473132" y="4389736"/>
                <a:chExt cx="1357837" cy="841018"/>
              </a:xfrm>
              <a:solidFill>
                <a:schemeClr val="accent3">
                  <a:lumMod val="60000"/>
                  <a:lumOff val="40000"/>
                </a:schemeClr>
              </a:solidFill>
            </p:grpSpPr>
            <p:sp>
              <p:nvSpPr>
                <p:cNvPr id="1177" name="任意多边形: 形状 1176">
                  <a:extLst>
                    <a:ext uri="{FF2B5EF4-FFF2-40B4-BE49-F238E27FC236}">
                      <a16:creationId xmlns:a16="http://schemas.microsoft.com/office/drawing/2014/main" id="{9CFB59A3-C344-4463-99C5-8AD2A03EB7E5}"/>
                    </a:ext>
                  </a:extLst>
                </p:cNvPr>
                <p:cNvSpPr/>
                <p:nvPr/>
              </p:nvSpPr>
              <p:spPr>
                <a:xfrm>
                  <a:off x="10750947" y="4389736"/>
                  <a:ext cx="80022" cy="102936"/>
                </a:xfrm>
                <a:custGeom>
                  <a:avLst/>
                  <a:gdLst>
                    <a:gd name="connsiteX0" fmla="*/ 0 w 80022"/>
                    <a:gd name="connsiteY0" fmla="*/ 74453 h 102936"/>
                    <a:gd name="connsiteX1" fmla="*/ 40012 w 80022"/>
                    <a:gd name="connsiteY1" fmla="*/ 97439 h 102936"/>
                    <a:gd name="connsiteX2" fmla="*/ 80023 w 80022"/>
                    <a:gd name="connsiteY2" fmla="*/ 28483 h 102936"/>
                    <a:gd name="connsiteX3" fmla="*/ 40012 w 80022"/>
                    <a:gd name="connsiteY3" fmla="*/ 5497 h 102936"/>
                    <a:gd name="connsiteX4" fmla="*/ 0 w 80022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6">
                      <a:moveTo>
                        <a:pt x="0" y="74453"/>
                      </a:moveTo>
                      <a:cubicBezTo>
                        <a:pt x="0" y="99992"/>
                        <a:pt x="17877" y="110208"/>
                        <a:pt x="40012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2" y="5497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78" name="任意多边形: 形状 1177">
                  <a:extLst>
                    <a:ext uri="{FF2B5EF4-FFF2-40B4-BE49-F238E27FC236}">
                      <a16:creationId xmlns:a16="http://schemas.microsoft.com/office/drawing/2014/main" id="{3C8DEB28-F4E7-4098-92A2-4F23B3ECB0E2}"/>
                    </a:ext>
                  </a:extLst>
                </p:cNvPr>
                <p:cNvSpPr/>
                <p:nvPr/>
              </p:nvSpPr>
              <p:spPr>
                <a:xfrm>
                  <a:off x="10608778" y="4471461"/>
                  <a:ext cx="80023" cy="102935"/>
                </a:xfrm>
                <a:custGeom>
                  <a:avLst/>
                  <a:gdLst>
                    <a:gd name="connsiteX0" fmla="*/ 0 w 80023"/>
                    <a:gd name="connsiteY0" fmla="*/ 74453 h 102935"/>
                    <a:gd name="connsiteX1" fmla="*/ 40012 w 80023"/>
                    <a:gd name="connsiteY1" fmla="*/ 97438 h 102935"/>
                    <a:gd name="connsiteX2" fmla="*/ 80023 w 80023"/>
                    <a:gd name="connsiteY2" fmla="*/ 28483 h 102935"/>
                    <a:gd name="connsiteX3" fmla="*/ 40012 w 80023"/>
                    <a:gd name="connsiteY3" fmla="*/ 5498 h 102935"/>
                    <a:gd name="connsiteX4" fmla="*/ 0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0" y="74453"/>
                      </a:moveTo>
                      <a:cubicBezTo>
                        <a:pt x="0" y="99992"/>
                        <a:pt x="17878" y="110208"/>
                        <a:pt x="40012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3"/>
                        <a:pt x="62146" y="-7272"/>
                        <a:pt x="40012" y="5498"/>
                      </a:cubicBezTo>
                      <a:cubicBezTo>
                        <a:pt x="17878" y="18267"/>
                        <a:pt x="0" y="49766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79" name="任意多边形: 形状 1178">
                  <a:extLst>
                    <a:ext uri="{FF2B5EF4-FFF2-40B4-BE49-F238E27FC236}">
                      <a16:creationId xmlns:a16="http://schemas.microsoft.com/office/drawing/2014/main" id="{0E4424BD-41E1-4F7B-B088-D944510EAA9E}"/>
                    </a:ext>
                  </a:extLst>
                </p:cNvPr>
                <p:cNvSpPr/>
                <p:nvPr/>
              </p:nvSpPr>
              <p:spPr>
                <a:xfrm>
                  <a:off x="10466610" y="4554038"/>
                  <a:ext cx="80022" cy="102935"/>
                </a:xfrm>
                <a:custGeom>
                  <a:avLst/>
                  <a:gdLst>
                    <a:gd name="connsiteX0" fmla="*/ 0 w 80022"/>
                    <a:gd name="connsiteY0" fmla="*/ 74453 h 102935"/>
                    <a:gd name="connsiteX1" fmla="*/ 40012 w 80022"/>
                    <a:gd name="connsiteY1" fmla="*/ 97439 h 102935"/>
                    <a:gd name="connsiteX2" fmla="*/ 80023 w 80022"/>
                    <a:gd name="connsiteY2" fmla="*/ 28483 h 102935"/>
                    <a:gd name="connsiteX3" fmla="*/ 40012 w 80022"/>
                    <a:gd name="connsiteY3" fmla="*/ 5497 h 102935"/>
                    <a:gd name="connsiteX4" fmla="*/ 0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0" y="74453"/>
                      </a:moveTo>
                      <a:cubicBezTo>
                        <a:pt x="0" y="99992"/>
                        <a:pt x="17877" y="110208"/>
                        <a:pt x="40012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2" y="5497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80" name="任意多边形: 形状 1179">
                  <a:extLst>
                    <a:ext uri="{FF2B5EF4-FFF2-40B4-BE49-F238E27FC236}">
                      <a16:creationId xmlns:a16="http://schemas.microsoft.com/office/drawing/2014/main" id="{8FAB959A-B151-45E3-A3BB-EF542E9AF6C4}"/>
                    </a:ext>
                  </a:extLst>
                </p:cNvPr>
                <p:cNvSpPr/>
                <p:nvPr/>
              </p:nvSpPr>
              <p:spPr>
                <a:xfrm>
                  <a:off x="10325292" y="4635763"/>
                  <a:ext cx="80022" cy="102935"/>
                </a:xfrm>
                <a:custGeom>
                  <a:avLst/>
                  <a:gdLst>
                    <a:gd name="connsiteX0" fmla="*/ 0 w 80022"/>
                    <a:gd name="connsiteY0" fmla="*/ 74453 h 102935"/>
                    <a:gd name="connsiteX1" fmla="*/ 40012 w 80022"/>
                    <a:gd name="connsiteY1" fmla="*/ 97438 h 102935"/>
                    <a:gd name="connsiteX2" fmla="*/ 80023 w 80022"/>
                    <a:gd name="connsiteY2" fmla="*/ 28483 h 102935"/>
                    <a:gd name="connsiteX3" fmla="*/ 40012 w 80022"/>
                    <a:gd name="connsiteY3" fmla="*/ 5498 h 102935"/>
                    <a:gd name="connsiteX4" fmla="*/ 0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0" y="74453"/>
                      </a:moveTo>
                      <a:cubicBezTo>
                        <a:pt x="0" y="99992"/>
                        <a:pt x="17877" y="110208"/>
                        <a:pt x="40012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3"/>
                        <a:pt x="62146" y="-7272"/>
                        <a:pt x="40012" y="5498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81" name="任意多边形: 形状 1180">
                  <a:extLst>
                    <a:ext uri="{FF2B5EF4-FFF2-40B4-BE49-F238E27FC236}">
                      <a16:creationId xmlns:a16="http://schemas.microsoft.com/office/drawing/2014/main" id="{A760C5A3-F2DD-4CD5-9645-695FF88210A3}"/>
                    </a:ext>
                  </a:extLst>
                </p:cNvPr>
                <p:cNvSpPr/>
                <p:nvPr/>
              </p:nvSpPr>
              <p:spPr>
                <a:xfrm>
                  <a:off x="10183124" y="4717489"/>
                  <a:ext cx="80023" cy="102936"/>
                </a:xfrm>
                <a:custGeom>
                  <a:avLst/>
                  <a:gdLst>
                    <a:gd name="connsiteX0" fmla="*/ 0 w 80023"/>
                    <a:gd name="connsiteY0" fmla="*/ 74453 h 102936"/>
                    <a:gd name="connsiteX1" fmla="*/ 40012 w 80023"/>
                    <a:gd name="connsiteY1" fmla="*/ 97438 h 102936"/>
                    <a:gd name="connsiteX2" fmla="*/ 80023 w 80023"/>
                    <a:gd name="connsiteY2" fmla="*/ 28483 h 102936"/>
                    <a:gd name="connsiteX3" fmla="*/ 40012 w 80023"/>
                    <a:gd name="connsiteY3" fmla="*/ 5498 h 102936"/>
                    <a:gd name="connsiteX4" fmla="*/ 0 w 80023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6">
                      <a:moveTo>
                        <a:pt x="0" y="74453"/>
                      </a:moveTo>
                      <a:cubicBezTo>
                        <a:pt x="0" y="99993"/>
                        <a:pt x="17878" y="110208"/>
                        <a:pt x="40012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3"/>
                        <a:pt x="62146" y="-7272"/>
                        <a:pt x="40012" y="5498"/>
                      </a:cubicBezTo>
                      <a:cubicBezTo>
                        <a:pt x="17878" y="18267"/>
                        <a:pt x="0" y="49766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82" name="任意多边形: 形状 1181">
                  <a:extLst>
                    <a:ext uri="{FF2B5EF4-FFF2-40B4-BE49-F238E27FC236}">
                      <a16:creationId xmlns:a16="http://schemas.microsoft.com/office/drawing/2014/main" id="{308BE045-A86E-4786-A8A5-4B89300466AD}"/>
                    </a:ext>
                  </a:extLst>
                </p:cNvPr>
                <p:cNvSpPr/>
                <p:nvPr/>
              </p:nvSpPr>
              <p:spPr>
                <a:xfrm>
                  <a:off x="10040955" y="4799214"/>
                  <a:ext cx="80023" cy="102936"/>
                </a:xfrm>
                <a:custGeom>
                  <a:avLst/>
                  <a:gdLst>
                    <a:gd name="connsiteX0" fmla="*/ 0 w 80023"/>
                    <a:gd name="connsiteY0" fmla="*/ 74453 h 102936"/>
                    <a:gd name="connsiteX1" fmla="*/ 40011 w 80023"/>
                    <a:gd name="connsiteY1" fmla="*/ 97439 h 102936"/>
                    <a:gd name="connsiteX2" fmla="*/ 80023 w 80023"/>
                    <a:gd name="connsiteY2" fmla="*/ 28483 h 102936"/>
                    <a:gd name="connsiteX3" fmla="*/ 40011 w 80023"/>
                    <a:gd name="connsiteY3" fmla="*/ 5498 h 102936"/>
                    <a:gd name="connsiteX4" fmla="*/ 0 w 80023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6">
                      <a:moveTo>
                        <a:pt x="0" y="74453"/>
                      </a:moveTo>
                      <a:cubicBezTo>
                        <a:pt x="0" y="99993"/>
                        <a:pt x="17877" y="110208"/>
                        <a:pt x="40011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1" y="5498"/>
                      </a:cubicBezTo>
                      <a:cubicBezTo>
                        <a:pt x="17877" y="19118"/>
                        <a:pt x="0" y="49765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83" name="任意多边形: 形状 1182">
                  <a:extLst>
                    <a:ext uri="{FF2B5EF4-FFF2-40B4-BE49-F238E27FC236}">
                      <a16:creationId xmlns:a16="http://schemas.microsoft.com/office/drawing/2014/main" id="{A1CAFB72-15E0-4BA7-B1C3-499B7BF0A2DD}"/>
                    </a:ext>
                  </a:extLst>
                </p:cNvPr>
                <p:cNvSpPr/>
                <p:nvPr/>
              </p:nvSpPr>
              <p:spPr>
                <a:xfrm>
                  <a:off x="9898787" y="4881791"/>
                  <a:ext cx="80023" cy="102936"/>
                </a:xfrm>
                <a:custGeom>
                  <a:avLst/>
                  <a:gdLst>
                    <a:gd name="connsiteX0" fmla="*/ 0 w 80023"/>
                    <a:gd name="connsiteY0" fmla="*/ 74453 h 102936"/>
                    <a:gd name="connsiteX1" fmla="*/ 40011 w 80023"/>
                    <a:gd name="connsiteY1" fmla="*/ 97438 h 102936"/>
                    <a:gd name="connsiteX2" fmla="*/ 80023 w 80023"/>
                    <a:gd name="connsiteY2" fmla="*/ 28483 h 102936"/>
                    <a:gd name="connsiteX3" fmla="*/ 40011 w 80023"/>
                    <a:gd name="connsiteY3" fmla="*/ 5498 h 102936"/>
                    <a:gd name="connsiteX4" fmla="*/ 0 w 80023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6">
                      <a:moveTo>
                        <a:pt x="0" y="74453"/>
                      </a:moveTo>
                      <a:cubicBezTo>
                        <a:pt x="0" y="99993"/>
                        <a:pt x="17877" y="110208"/>
                        <a:pt x="40011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3"/>
                        <a:pt x="62146" y="-7272"/>
                        <a:pt x="40011" y="5498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84" name="任意多边形: 形状 1183">
                  <a:extLst>
                    <a:ext uri="{FF2B5EF4-FFF2-40B4-BE49-F238E27FC236}">
                      <a16:creationId xmlns:a16="http://schemas.microsoft.com/office/drawing/2014/main" id="{FBD5FEF4-5C06-4869-8B89-9E85ADAB9511}"/>
                    </a:ext>
                  </a:extLst>
                </p:cNvPr>
                <p:cNvSpPr/>
                <p:nvPr/>
              </p:nvSpPr>
              <p:spPr>
                <a:xfrm>
                  <a:off x="9756618" y="4963516"/>
                  <a:ext cx="80023" cy="102935"/>
                </a:xfrm>
                <a:custGeom>
                  <a:avLst/>
                  <a:gdLst>
                    <a:gd name="connsiteX0" fmla="*/ 0 w 80023"/>
                    <a:gd name="connsiteY0" fmla="*/ 74453 h 102935"/>
                    <a:gd name="connsiteX1" fmla="*/ 40011 w 80023"/>
                    <a:gd name="connsiteY1" fmla="*/ 97438 h 102935"/>
                    <a:gd name="connsiteX2" fmla="*/ 80023 w 80023"/>
                    <a:gd name="connsiteY2" fmla="*/ 28483 h 102935"/>
                    <a:gd name="connsiteX3" fmla="*/ 40011 w 80023"/>
                    <a:gd name="connsiteY3" fmla="*/ 5498 h 102935"/>
                    <a:gd name="connsiteX4" fmla="*/ 0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0" y="74453"/>
                      </a:moveTo>
                      <a:cubicBezTo>
                        <a:pt x="0" y="99993"/>
                        <a:pt x="17877" y="110208"/>
                        <a:pt x="40011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1" y="5498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85" name="任意多边形: 形状 1184">
                  <a:extLst>
                    <a:ext uri="{FF2B5EF4-FFF2-40B4-BE49-F238E27FC236}">
                      <a16:creationId xmlns:a16="http://schemas.microsoft.com/office/drawing/2014/main" id="{135D1BC8-66E4-4E1D-AC34-FCA8754093AC}"/>
                    </a:ext>
                  </a:extLst>
                </p:cNvPr>
                <p:cNvSpPr/>
                <p:nvPr/>
              </p:nvSpPr>
              <p:spPr>
                <a:xfrm>
                  <a:off x="9615301" y="5045242"/>
                  <a:ext cx="80023" cy="102935"/>
                </a:xfrm>
                <a:custGeom>
                  <a:avLst/>
                  <a:gdLst>
                    <a:gd name="connsiteX0" fmla="*/ 0 w 80023"/>
                    <a:gd name="connsiteY0" fmla="*/ 74453 h 102935"/>
                    <a:gd name="connsiteX1" fmla="*/ 40011 w 80023"/>
                    <a:gd name="connsiteY1" fmla="*/ 97439 h 102935"/>
                    <a:gd name="connsiteX2" fmla="*/ 80023 w 80023"/>
                    <a:gd name="connsiteY2" fmla="*/ 28483 h 102935"/>
                    <a:gd name="connsiteX3" fmla="*/ 40011 w 80023"/>
                    <a:gd name="connsiteY3" fmla="*/ 5497 h 102935"/>
                    <a:gd name="connsiteX4" fmla="*/ 0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0" y="74453"/>
                      </a:moveTo>
                      <a:cubicBezTo>
                        <a:pt x="0" y="99992"/>
                        <a:pt x="17877" y="110208"/>
                        <a:pt x="40011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1" y="5497"/>
                      </a:cubicBezTo>
                      <a:cubicBezTo>
                        <a:pt x="17877" y="19118"/>
                        <a:pt x="0" y="49765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86" name="任意多边形: 形状 1185">
                  <a:extLst>
                    <a:ext uri="{FF2B5EF4-FFF2-40B4-BE49-F238E27FC236}">
                      <a16:creationId xmlns:a16="http://schemas.microsoft.com/office/drawing/2014/main" id="{A6979B69-5F73-4D23-8E81-4BBDE10CAF26}"/>
                    </a:ext>
                  </a:extLst>
                </p:cNvPr>
                <p:cNvSpPr/>
                <p:nvPr/>
              </p:nvSpPr>
              <p:spPr>
                <a:xfrm>
                  <a:off x="9473132" y="5127818"/>
                  <a:ext cx="80023" cy="102935"/>
                </a:xfrm>
                <a:custGeom>
                  <a:avLst/>
                  <a:gdLst>
                    <a:gd name="connsiteX0" fmla="*/ 0 w 80023"/>
                    <a:gd name="connsiteY0" fmla="*/ 74453 h 102935"/>
                    <a:gd name="connsiteX1" fmla="*/ 40011 w 80023"/>
                    <a:gd name="connsiteY1" fmla="*/ 97438 h 102935"/>
                    <a:gd name="connsiteX2" fmla="*/ 80023 w 80023"/>
                    <a:gd name="connsiteY2" fmla="*/ 28483 h 102935"/>
                    <a:gd name="connsiteX3" fmla="*/ 40011 w 80023"/>
                    <a:gd name="connsiteY3" fmla="*/ 5498 h 102935"/>
                    <a:gd name="connsiteX4" fmla="*/ 0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0" y="74453"/>
                      </a:moveTo>
                      <a:cubicBezTo>
                        <a:pt x="0" y="99993"/>
                        <a:pt x="17877" y="110208"/>
                        <a:pt x="40011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1" y="5498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03" name="图形 1361">
                <a:extLst>
                  <a:ext uri="{FF2B5EF4-FFF2-40B4-BE49-F238E27FC236}">
                    <a16:creationId xmlns:a16="http://schemas.microsoft.com/office/drawing/2014/main" id="{69982FC8-17BD-472B-9E42-1D41BE51F9A1}"/>
                  </a:ext>
                </a:extLst>
              </p:cNvPr>
              <p:cNvGrpSpPr/>
              <p:nvPr/>
            </p:nvGrpSpPr>
            <p:grpSpPr>
              <a:xfrm>
                <a:off x="9543791" y="4548930"/>
                <a:ext cx="1216520" cy="758441"/>
                <a:chOff x="9543791" y="4548930"/>
                <a:chExt cx="1216520" cy="758441"/>
              </a:xfrm>
              <a:solidFill>
                <a:schemeClr val="accent3">
                  <a:lumMod val="60000"/>
                  <a:lumOff val="40000"/>
                </a:schemeClr>
              </a:solidFill>
            </p:grpSpPr>
            <p:sp>
              <p:nvSpPr>
                <p:cNvPr id="1168" name="任意多边形: 形状 1167">
                  <a:extLst>
                    <a:ext uri="{FF2B5EF4-FFF2-40B4-BE49-F238E27FC236}">
                      <a16:creationId xmlns:a16="http://schemas.microsoft.com/office/drawing/2014/main" id="{92B9CEFA-6E69-426E-AF35-0F2822F93C88}"/>
                    </a:ext>
                  </a:extLst>
                </p:cNvPr>
                <p:cNvSpPr/>
                <p:nvPr/>
              </p:nvSpPr>
              <p:spPr>
                <a:xfrm>
                  <a:off x="10680288" y="4548930"/>
                  <a:ext cx="80023" cy="102936"/>
                </a:xfrm>
                <a:custGeom>
                  <a:avLst/>
                  <a:gdLst>
                    <a:gd name="connsiteX0" fmla="*/ 0 w 80023"/>
                    <a:gd name="connsiteY0" fmla="*/ 74453 h 102936"/>
                    <a:gd name="connsiteX1" fmla="*/ 40012 w 80023"/>
                    <a:gd name="connsiteY1" fmla="*/ 97438 h 102936"/>
                    <a:gd name="connsiteX2" fmla="*/ 80023 w 80023"/>
                    <a:gd name="connsiteY2" fmla="*/ 28483 h 102936"/>
                    <a:gd name="connsiteX3" fmla="*/ 40012 w 80023"/>
                    <a:gd name="connsiteY3" fmla="*/ 5498 h 102936"/>
                    <a:gd name="connsiteX4" fmla="*/ 0 w 80023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6">
                      <a:moveTo>
                        <a:pt x="0" y="74453"/>
                      </a:moveTo>
                      <a:cubicBezTo>
                        <a:pt x="0" y="99993"/>
                        <a:pt x="17878" y="110208"/>
                        <a:pt x="40012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3"/>
                        <a:pt x="62146" y="-7272"/>
                        <a:pt x="40012" y="5498"/>
                      </a:cubicBezTo>
                      <a:cubicBezTo>
                        <a:pt x="17878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69" name="任意多边形: 形状 1168">
                  <a:extLst>
                    <a:ext uri="{FF2B5EF4-FFF2-40B4-BE49-F238E27FC236}">
                      <a16:creationId xmlns:a16="http://schemas.microsoft.com/office/drawing/2014/main" id="{37BBB762-77B8-4D24-B420-6FEEC6C013DE}"/>
                    </a:ext>
                  </a:extLst>
                </p:cNvPr>
                <p:cNvSpPr/>
                <p:nvPr/>
              </p:nvSpPr>
              <p:spPr>
                <a:xfrm>
                  <a:off x="10538120" y="4630655"/>
                  <a:ext cx="80022" cy="102935"/>
                </a:xfrm>
                <a:custGeom>
                  <a:avLst/>
                  <a:gdLst>
                    <a:gd name="connsiteX0" fmla="*/ 0 w 80022"/>
                    <a:gd name="connsiteY0" fmla="*/ 74453 h 102935"/>
                    <a:gd name="connsiteX1" fmla="*/ 40012 w 80022"/>
                    <a:gd name="connsiteY1" fmla="*/ 97438 h 102935"/>
                    <a:gd name="connsiteX2" fmla="*/ 80023 w 80022"/>
                    <a:gd name="connsiteY2" fmla="*/ 28483 h 102935"/>
                    <a:gd name="connsiteX3" fmla="*/ 40012 w 80022"/>
                    <a:gd name="connsiteY3" fmla="*/ 5498 h 102935"/>
                    <a:gd name="connsiteX4" fmla="*/ 0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0" y="74453"/>
                      </a:moveTo>
                      <a:cubicBezTo>
                        <a:pt x="0" y="99993"/>
                        <a:pt x="17877" y="110208"/>
                        <a:pt x="40012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2" y="5498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70" name="任意多边形: 形状 1169">
                  <a:extLst>
                    <a:ext uri="{FF2B5EF4-FFF2-40B4-BE49-F238E27FC236}">
                      <a16:creationId xmlns:a16="http://schemas.microsoft.com/office/drawing/2014/main" id="{4978C4F7-0AEC-4560-9FF2-5BFFA38A0378}"/>
                    </a:ext>
                  </a:extLst>
                </p:cNvPr>
                <p:cNvSpPr/>
                <p:nvPr/>
              </p:nvSpPr>
              <p:spPr>
                <a:xfrm>
                  <a:off x="10395951" y="4712381"/>
                  <a:ext cx="80023" cy="102935"/>
                </a:xfrm>
                <a:custGeom>
                  <a:avLst/>
                  <a:gdLst>
                    <a:gd name="connsiteX0" fmla="*/ 0 w 80023"/>
                    <a:gd name="connsiteY0" fmla="*/ 74453 h 102935"/>
                    <a:gd name="connsiteX1" fmla="*/ 40012 w 80023"/>
                    <a:gd name="connsiteY1" fmla="*/ 97439 h 102935"/>
                    <a:gd name="connsiteX2" fmla="*/ 80023 w 80023"/>
                    <a:gd name="connsiteY2" fmla="*/ 28483 h 102935"/>
                    <a:gd name="connsiteX3" fmla="*/ 40012 w 80023"/>
                    <a:gd name="connsiteY3" fmla="*/ 5497 h 102935"/>
                    <a:gd name="connsiteX4" fmla="*/ 0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0" y="74453"/>
                      </a:moveTo>
                      <a:cubicBezTo>
                        <a:pt x="0" y="99992"/>
                        <a:pt x="17878" y="110208"/>
                        <a:pt x="40012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2" y="5497"/>
                      </a:cubicBezTo>
                      <a:cubicBezTo>
                        <a:pt x="17878" y="18267"/>
                        <a:pt x="0" y="49765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71" name="任意多边形: 形状 1170">
                  <a:extLst>
                    <a:ext uri="{FF2B5EF4-FFF2-40B4-BE49-F238E27FC236}">
                      <a16:creationId xmlns:a16="http://schemas.microsoft.com/office/drawing/2014/main" id="{48D187C9-41A3-4193-9894-E31DCE7F5D00}"/>
                    </a:ext>
                  </a:extLst>
                </p:cNvPr>
                <p:cNvSpPr/>
                <p:nvPr/>
              </p:nvSpPr>
              <p:spPr>
                <a:xfrm>
                  <a:off x="10253783" y="4794957"/>
                  <a:ext cx="80022" cy="102935"/>
                </a:xfrm>
                <a:custGeom>
                  <a:avLst/>
                  <a:gdLst>
                    <a:gd name="connsiteX0" fmla="*/ 0 w 80022"/>
                    <a:gd name="connsiteY0" fmla="*/ 74453 h 102935"/>
                    <a:gd name="connsiteX1" fmla="*/ 40012 w 80022"/>
                    <a:gd name="connsiteY1" fmla="*/ 97438 h 102935"/>
                    <a:gd name="connsiteX2" fmla="*/ 80023 w 80022"/>
                    <a:gd name="connsiteY2" fmla="*/ 28483 h 102935"/>
                    <a:gd name="connsiteX3" fmla="*/ 40012 w 80022"/>
                    <a:gd name="connsiteY3" fmla="*/ 5498 h 102935"/>
                    <a:gd name="connsiteX4" fmla="*/ 0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0" y="74453"/>
                      </a:moveTo>
                      <a:cubicBezTo>
                        <a:pt x="0" y="99993"/>
                        <a:pt x="17877" y="110208"/>
                        <a:pt x="40012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2" y="5498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72" name="任意多边形: 形状 1171">
                  <a:extLst>
                    <a:ext uri="{FF2B5EF4-FFF2-40B4-BE49-F238E27FC236}">
                      <a16:creationId xmlns:a16="http://schemas.microsoft.com/office/drawing/2014/main" id="{CD8D5A4F-9A84-41EC-A9CD-A1167DBB8B99}"/>
                    </a:ext>
                  </a:extLst>
                </p:cNvPr>
                <p:cNvSpPr/>
                <p:nvPr/>
              </p:nvSpPr>
              <p:spPr>
                <a:xfrm>
                  <a:off x="10111614" y="4876683"/>
                  <a:ext cx="80023" cy="102936"/>
                </a:xfrm>
                <a:custGeom>
                  <a:avLst/>
                  <a:gdLst>
                    <a:gd name="connsiteX0" fmla="*/ 0 w 80023"/>
                    <a:gd name="connsiteY0" fmla="*/ 74453 h 102936"/>
                    <a:gd name="connsiteX1" fmla="*/ 40011 w 80023"/>
                    <a:gd name="connsiteY1" fmla="*/ 97439 h 102936"/>
                    <a:gd name="connsiteX2" fmla="*/ 80023 w 80023"/>
                    <a:gd name="connsiteY2" fmla="*/ 28483 h 102936"/>
                    <a:gd name="connsiteX3" fmla="*/ 40011 w 80023"/>
                    <a:gd name="connsiteY3" fmla="*/ 5498 h 102936"/>
                    <a:gd name="connsiteX4" fmla="*/ 0 w 80023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6">
                      <a:moveTo>
                        <a:pt x="0" y="74453"/>
                      </a:moveTo>
                      <a:cubicBezTo>
                        <a:pt x="0" y="99993"/>
                        <a:pt x="17877" y="110208"/>
                        <a:pt x="40011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1" y="5498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73" name="任意多边形: 形状 1172">
                  <a:extLst>
                    <a:ext uri="{FF2B5EF4-FFF2-40B4-BE49-F238E27FC236}">
                      <a16:creationId xmlns:a16="http://schemas.microsoft.com/office/drawing/2014/main" id="{6E8C96FC-0740-4F7C-A75B-7E4EE1CB8218}"/>
                    </a:ext>
                  </a:extLst>
                </p:cNvPr>
                <p:cNvSpPr/>
                <p:nvPr/>
              </p:nvSpPr>
              <p:spPr>
                <a:xfrm>
                  <a:off x="9970297" y="4958408"/>
                  <a:ext cx="80023" cy="102935"/>
                </a:xfrm>
                <a:custGeom>
                  <a:avLst/>
                  <a:gdLst>
                    <a:gd name="connsiteX0" fmla="*/ 0 w 80023"/>
                    <a:gd name="connsiteY0" fmla="*/ 74453 h 102935"/>
                    <a:gd name="connsiteX1" fmla="*/ 40011 w 80023"/>
                    <a:gd name="connsiteY1" fmla="*/ 97439 h 102935"/>
                    <a:gd name="connsiteX2" fmla="*/ 80023 w 80023"/>
                    <a:gd name="connsiteY2" fmla="*/ 28483 h 102935"/>
                    <a:gd name="connsiteX3" fmla="*/ 40011 w 80023"/>
                    <a:gd name="connsiteY3" fmla="*/ 5497 h 102935"/>
                    <a:gd name="connsiteX4" fmla="*/ 0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0" y="74453"/>
                      </a:moveTo>
                      <a:cubicBezTo>
                        <a:pt x="0" y="99992"/>
                        <a:pt x="17877" y="110208"/>
                        <a:pt x="40011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1" y="5497"/>
                      </a:cubicBezTo>
                      <a:cubicBezTo>
                        <a:pt x="17877" y="18267"/>
                        <a:pt x="0" y="49765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74" name="任意多边形: 形状 1173">
                  <a:extLst>
                    <a:ext uri="{FF2B5EF4-FFF2-40B4-BE49-F238E27FC236}">
                      <a16:creationId xmlns:a16="http://schemas.microsoft.com/office/drawing/2014/main" id="{B4C0680D-67D3-4B1D-8057-551D38686986}"/>
                    </a:ext>
                  </a:extLst>
                </p:cNvPr>
                <p:cNvSpPr/>
                <p:nvPr/>
              </p:nvSpPr>
              <p:spPr>
                <a:xfrm>
                  <a:off x="9828128" y="5040985"/>
                  <a:ext cx="80023" cy="102936"/>
                </a:xfrm>
                <a:custGeom>
                  <a:avLst/>
                  <a:gdLst>
                    <a:gd name="connsiteX0" fmla="*/ 0 w 80023"/>
                    <a:gd name="connsiteY0" fmla="*/ 74453 h 102936"/>
                    <a:gd name="connsiteX1" fmla="*/ 40011 w 80023"/>
                    <a:gd name="connsiteY1" fmla="*/ 97439 h 102936"/>
                    <a:gd name="connsiteX2" fmla="*/ 80023 w 80023"/>
                    <a:gd name="connsiteY2" fmla="*/ 28483 h 102936"/>
                    <a:gd name="connsiteX3" fmla="*/ 40011 w 80023"/>
                    <a:gd name="connsiteY3" fmla="*/ 5498 h 102936"/>
                    <a:gd name="connsiteX4" fmla="*/ 0 w 80023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6">
                      <a:moveTo>
                        <a:pt x="0" y="74453"/>
                      </a:moveTo>
                      <a:cubicBezTo>
                        <a:pt x="0" y="99993"/>
                        <a:pt x="17877" y="110208"/>
                        <a:pt x="40011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1" y="5498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75" name="任意多边形: 形状 1174">
                  <a:extLst>
                    <a:ext uri="{FF2B5EF4-FFF2-40B4-BE49-F238E27FC236}">
                      <a16:creationId xmlns:a16="http://schemas.microsoft.com/office/drawing/2014/main" id="{AA24E9A2-D45E-44F0-8CA7-4535DCA842FF}"/>
                    </a:ext>
                  </a:extLst>
                </p:cNvPr>
                <p:cNvSpPr/>
                <p:nvPr/>
              </p:nvSpPr>
              <p:spPr>
                <a:xfrm>
                  <a:off x="9685960" y="5122710"/>
                  <a:ext cx="80023" cy="102935"/>
                </a:xfrm>
                <a:custGeom>
                  <a:avLst/>
                  <a:gdLst>
                    <a:gd name="connsiteX0" fmla="*/ 0 w 80023"/>
                    <a:gd name="connsiteY0" fmla="*/ 74453 h 102935"/>
                    <a:gd name="connsiteX1" fmla="*/ 40011 w 80023"/>
                    <a:gd name="connsiteY1" fmla="*/ 97439 h 102935"/>
                    <a:gd name="connsiteX2" fmla="*/ 80023 w 80023"/>
                    <a:gd name="connsiteY2" fmla="*/ 28483 h 102935"/>
                    <a:gd name="connsiteX3" fmla="*/ 40011 w 80023"/>
                    <a:gd name="connsiteY3" fmla="*/ 5497 h 102935"/>
                    <a:gd name="connsiteX4" fmla="*/ 0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0" y="74453"/>
                      </a:moveTo>
                      <a:cubicBezTo>
                        <a:pt x="0" y="99992"/>
                        <a:pt x="17877" y="110208"/>
                        <a:pt x="40011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1" y="5497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76" name="任意多边形: 形状 1175">
                  <a:extLst>
                    <a:ext uri="{FF2B5EF4-FFF2-40B4-BE49-F238E27FC236}">
                      <a16:creationId xmlns:a16="http://schemas.microsoft.com/office/drawing/2014/main" id="{11E486F1-3B61-4C3C-BE92-6938E35196B3}"/>
                    </a:ext>
                  </a:extLst>
                </p:cNvPr>
                <p:cNvSpPr/>
                <p:nvPr/>
              </p:nvSpPr>
              <p:spPr>
                <a:xfrm>
                  <a:off x="9543791" y="5204436"/>
                  <a:ext cx="80023" cy="102936"/>
                </a:xfrm>
                <a:custGeom>
                  <a:avLst/>
                  <a:gdLst>
                    <a:gd name="connsiteX0" fmla="*/ 0 w 80023"/>
                    <a:gd name="connsiteY0" fmla="*/ 74453 h 102936"/>
                    <a:gd name="connsiteX1" fmla="*/ 40011 w 80023"/>
                    <a:gd name="connsiteY1" fmla="*/ 97439 h 102936"/>
                    <a:gd name="connsiteX2" fmla="*/ 80023 w 80023"/>
                    <a:gd name="connsiteY2" fmla="*/ 28483 h 102936"/>
                    <a:gd name="connsiteX3" fmla="*/ 40011 w 80023"/>
                    <a:gd name="connsiteY3" fmla="*/ 5497 h 102936"/>
                    <a:gd name="connsiteX4" fmla="*/ 0 w 80023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6">
                      <a:moveTo>
                        <a:pt x="0" y="74453"/>
                      </a:moveTo>
                      <a:cubicBezTo>
                        <a:pt x="0" y="99992"/>
                        <a:pt x="17877" y="110208"/>
                        <a:pt x="40011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1" y="5497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04" name="图形 1361">
                <a:extLst>
                  <a:ext uri="{FF2B5EF4-FFF2-40B4-BE49-F238E27FC236}">
                    <a16:creationId xmlns:a16="http://schemas.microsoft.com/office/drawing/2014/main" id="{ECB7789E-D208-489F-AE6F-08746B90C971}"/>
                  </a:ext>
                </a:extLst>
              </p:cNvPr>
              <p:cNvGrpSpPr/>
              <p:nvPr/>
            </p:nvGrpSpPr>
            <p:grpSpPr>
              <a:xfrm>
                <a:off x="9473132" y="4625548"/>
                <a:ext cx="1357837" cy="841018"/>
                <a:chOff x="9473132" y="4625548"/>
                <a:chExt cx="1357837" cy="841018"/>
              </a:xfrm>
              <a:solidFill>
                <a:schemeClr val="accent3">
                  <a:lumMod val="60000"/>
                  <a:lumOff val="40000"/>
                </a:schemeClr>
              </a:solidFill>
            </p:grpSpPr>
            <p:sp>
              <p:nvSpPr>
                <p:cNvPr id="1158" name="任意多边形: 形状 1157">
                  <a:extLst>
                    <a:ext uri="{FF2B5EF4-FFF2-40B4-BE49-F238E27FC236}">
                      <a16:creationId xmlns:a16="http://schemas.microsoft.com/office/drawing/2014/main" id="{E3218DDE-9CF4-4E09-9D58-112DBD52F2F7}"/>
                    </a:ext>
                  </a:extLst>
                </p:cNvPr>
                <p:cNvSpPr/>
                <p:nvPr/>
              </p:nvSpPr>
              <p:spPr>
                <a:xfrm>
                  <a:off x="10750947" y="4625548"/>
                  <a:ext cx="80022" cy="102935"/>
                </a:xfrm>
                <a:custGeom>
                  <a:avLst/>
                  <a:gdLst>
                    <a:gd name="connsiteX0" fmla="*/ 0 w 80022"/>
                    <a:gd name="connsiteY0" fmla="*/ 74453 h 102935"/>
                    <a:gd name="connsiteX1" fmla="*/ 40012 w 80022"/>
                    <a:gd name="connsiteY1" fmla="*/ 97439 h 102935"/>
                    <a:gd name="connsiteX2" fmla="*/ 80023 w 80022"/>
                    <a:gd name="connsiteY2" fmla="*/ 28483 h 102935"/>
                    <a:gd name="connsiteX3" fmla="*/ 40012 w 80022"/>
                    <a:gd name="connsiteY3" fmla="*/ 5497 h 102935"/>
                    <a:gd name="connsiteX4" fmla="*/ 0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0" y="74453"/>
                      </a:moveTo>
                      <a:cubicBezTo>
                        <a:pt x="0" y="99992"/>
                        <a:pt x="17877" y="110208"/>
                        <a:pt x="40012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2" y="5497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59" name="任意多边形: 形状 1158">
                  <a:extLst>
                    <a:ext uri="{FF2B5EF4-FFF2-40B4-BE49-F238E27FC236}">
                      <a16:creationId xmlns:a16="http://schemas.microsoft.com/office/drawing/2014/main" id="{CF741B46-B642-4BC7-80F4-53DE0D13F7CB}"/>
                    </a:ext>
                  </a:extLst>
                </p:cNvPr>
                <p:cNvSpPr/>
                <p:nvPr/>
              </p:nvSpPr>
              <p:spPr>
                <a:xfrm>
                  <a:off x="10608778" y="4707273"/>
                  <a:ext cx="80023" cy="102935"/>
                </a:xfrm>
                <a:custGeom>
                  <a:avLst/>
                  <a:gdLst>
                    <a:gd name="connsiteX0" fmla="*/ 0 w 80023"/>
                    <a:gd name="connsiteY0" fmla="*/ 74453 h 102935"/>
                    <a:gd name="connsiteX1" fmla="*/ 40012 w 80023"/>
                    <a:gd name="connsiteY1" fmla="*/ 97438 h 102935"/>
                    <a:gd name="connsiteX2" fmla="*/ 80023 w 80023"/>
                    <a:gd name="connsiteY2" fmla="*/ 28483 h 102935"/>
                    <a:gd name="connsiteX3" fmla="*/ 40012 w 80023"/>
                    <a:gd name="connsiteY3" fmla="*/ 5498 h 102935"/>
                    <a:gd name="connsiteX4" fmla="*/ 0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0" y="74453"/>
                      </a:moveTo>
                      <a:cubicBezTo>
                        <a:pt x="0" y="99992"/>
                        <a:pt x="17878" y="110208"/>
                        <a:pt x="40012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3"/>
                        <a:pt x="62146" y="-7272"/>
                        <a:pt x="40012" y="5498"/>
                      </a:cubicBezTo>
                      <a:cubicBezTo>
                        <a:pt x="17878" y="19118"/>
                        <a:pt x="0" y="49765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60" name="任意多边形: 形状 1159">
                  <a:extLst>
                    <a:ext uri="{FF2B5EF4-FFF2-40B4-BE49-F238E27FC236}">
                      <a16:creationId xmlns:a16="http://schemas.microsoft.com/office/drawing/2014/main" id="{E31F11A1-3C49-40B7-833C-CF4E40F3A9FF}"/>
                    </a:ext>
                  </a:extLst>
                </p:cNvPr>
                <p:cNvSpPr/>
                <p:nvPr/>
              </p:nvSpPr>
              <p:spPr>
                <a:xfrm>
                  <a:off x="10466610" y="4789850"/>
                  <a:ext cx="80022" cy="102935"/>
                </a:xfrm>
                <a:custGeom>
                  <a:avLst/>
                  <a:gdLst>
                    <a:gd name="connsiteX0" fmla="*/ 0 w 80022"/>
                    <a:gd name="connsiteY0" fmla="*/ 74453 h 102935"/>
                    <a:gd name="connsiteX1" fmla="*/ 40012 w 80022"/>
                    <a:gd name="connsiteY1" fmla="*/ 97439 h 102935"/>
                    <a:gd name="connsiteX2" fmla="*/ 80023 w 80022"/>
                    <a:gd name="connsiteY2" fmla="*/ 28483 h 102935"/>
                    <a:gd name="connsiteX3" fmla="*/ 40012 w 80022"/>
                    <a:gd name="connsiteY3" fmla="*/ 5497 h 102935"/>
                    <a:gd name="connsiteX4" fmla="*/ 0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0" y="74453"/>
                      </a:moveTo>
                      <a:cubicBezTo>
                        <a:pt x="0" y="99992"/>
                        <a:pt x="17877" y="110208"/>
                        <a:pt x="40012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2" y="5497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61" name="任意多边形: 形状 1160">
                  <a:extLst>
                    <a:ext uri="{FF2B5EF4-FFF2-40B4-BE49-F238E27FC236}">
                      <a16:creationId xmlns:a16="http://schemas.microsoft.com/office/drawing/2014/main" id="{83E5AAFF-72E4-486B-85F9-EA6286325003}"/>
                    </a:ext>
                  </a:extLst>
                </p:cNvPr>
                <p:cNvSpPr/>
                <p:nvPr/>
              </p:nvSpPr>
              <p:spPr>
                <a:xfrm>
                  <a:off x="10325292" y="4871575"/>
                  <a:ext cx="80022" cy="102936"/>
                </a:xfrm>
                <a:custGeom>
                  <a:avLst/>
                  <a:gdLst>
                    <a:gd name="connsiteX0" fmla="*/ 0 w 80022"/>
                    <a:gd name="connsiteY0" fmla="*/ 74453 h 102936"/>
                    <a:gd name="connsiteX1" fmla="*/ 40012 w 80022"/>
                    <a:gd name="connsiteY1" fmla="*/ 97439 h 102936"/>
                    <a:gd name="connsiteX2" fmla="*/ 80023 w 80022"/>
                    <a:gd name="connsiteY2" fmla="*/ 28483 h 102936"/>
                    <a:gd name="connsiteX3" fmla="*/ 40012 w 80022"/>
                    <a:gd name="connsiteY3" fmla="*/ 5497 h 102936"/>
                    <a:gd name="connsiteX4" fmla="*/ 0 w 80022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6">
                      <a:moveTo>
                        <a:pt x="0" y="74453"/>
                      </a:moveTo>
                      <a:cubicBezTo>
                        <a:pt x="0" y="99992"/>
                        <a:pt x="17877" y="110208"/>
                        <a:pt x="40012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2" y="5497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62" name="任意多边形: 形状 1161">
                  <a:extLst>
                    <a:ext uri="{FF2B5EF4-FFF2-40B4-BE49-F238E27FC236}">
                      <a16:creationId xmlns:a16="http://schemas.microsoft.com/office/drawing/2014/main" id="{42A2D44C-9E91-4126-B320-70622E25BF37}"/>
                    </a:ext>
                  </a:extLst>
                </p:cNvPr>
                <p:cNvSpPr/>
                <p:nvPr/>
              </p:nvSpPr>
              <p:spPr>
                <a:xfrm>
                  <a:off x="10183124" y="4953300"/>
                  <a:ext cx="80023" cy="102936"/>
                </a:xfrm>
                <a:custGeom>
                  <a:avLst/>
                  <a:gdLst>
                    <a:gd name="connsiteX0" fmla="*/ 0 w 80023"/>
                    <a:gd name="connsiteY0" fmla="*/ 74453 h 102936"/>
                    <a:gd name="connsiteX1" fmla="*/ 40012 w 80023"/>
                    <a:gd name="connsiteY1" fmla="*/ 97438 h 102936"/>
                    <a:gd name="connsiteX2" fmla="*/ 80023 w 80023"/>
                    <a:gd name="connsiteY2" fmla="*/ 28483 h 102936"/>
                    <a:gd name="connsiteX3" fmla="*/ 40012 w 80023"/>
                    <a:gd name="connsiteY3" fmla="*/ 5498 h 102936"/>
                    <a:gd name="connsiteX4" fmla="*/ 0 w 80023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6">
                      <a:moveTo>
                        <a:pt x="0" y="74453"/>
                      </a:moveTo>
                      <a:cubicBezTo>
                        <a:pt x="0" y="99993"/>
                        <a:pt x="17878" y="110208"/>
                        <a:pt x="40012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3"/>
                        <a:pt x="62146" y="-7272"/>
                        <a:pt x="40012" y="5498"/>
                      </a:cubicBezTo>
                      <a:cubicBezTo>
                        <a:pt x="17878" y="19118"/>
                        <a:pt x="0" y="49766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63" name="任意多边形: 形状 1162">
                  <a:extLst>
                    <a:ext uri="{FF2B5EF4-FFF2-40B4-BE49-F238E27FC236}">
                      <a16:creationId xmlns:a16="http://schemas.microsoft.com/office/drawing/2014/main" id="{3B931455-3178-46E7-8D90-C85DCFC87D7A}"/>
                    </a:ext>
                  </a:extLst>
                </p:cNvPr>
                <p:cNvSpPr/>
                <p:nvPr/>
              </p:nvSpPr>
              <p:spPr>
                <a:xfrm>
                  <a:off x="10040955" y="5035877"/>
                  <a:ext cx="80023" cy="102935"/>
                </a:xfrm>
                <a:custGeom>
                  <a:avLst/>
                  <a:gdLst>
                    <a:gd name="connsiteX0" fmla="*/ 0 w 80023"/>
                    <a:gd name="connsiteY0" fmla="*/ 74453 h 102935"/>
                    <a:gd name="connsiteX1" fmla="*/ 40011 w 80023"/>
                    <a:gd name="connsiteY1" fmla="*/ 97439 h 102935"/>
                    <a:gd name="connsiteX2" fmla="*/ 80023 w 80023"/>
                    <a:gd name="connsiteY2" fmla="*/ 28483 h 102935"/>
                    <a:gd name="connsiteX3" fmla="*/ 40011 w 80023"/>
                    <a:gd name="connsiteY3" fmla="*/ 5497 h 102935"/>
                    <a:gd name="connsiteX4" fmla="*/ 0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0" y="74453"/>
                      </a:moveTo>
                      <a:cubicBezTo>
                        <a:pt x="0" y="99992"/>
                        <a:pt x="17877" y="110208"/>
                        <a:pt x="40011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1" y="5497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64" name="任意多边形: 形状 1163">
                  <a:extLst>
                    <a:ext uri="{FF2B5EF4-FFF2-40B4-BE49-F238E27FC236}">
                      <a16:creationId xmlns:a16="http://schemas.microsoft.com/office/drawing/2014/main" id="{E0F78975-E5E9-4F33-821A-B4043480CF69}"/>
                    </a:ext>
                  </a:extLst>
                </p:cNvPr>
                <p:cNvSpPr/>
                <p:nvPr/>
              </p:nvSpPr>
              <p:spPr>
                <a:xfrm>
                  <a:off x="9898787" y="5117603"/>
                  <a:ext cx="80023" cy="102935"/>
                </a:xfrm>
                <a:custGeom>
                  <a:avLst/>
                  <a:gdLst>
                    <a:gd name="connsiteX0" fmla="*/ 0 w 80023"/>
                    <a:gd name="connsiteY0" fmla="*/ 74453 h 102935"/>
                    <a:gd name="connsiteX1" fmla="*/ 40011 w 80023"/>
                    <a:gd name="connsiteY1" fmla="*/ 97438 h 102935"/>
                    <a:gd name="connsiteX2" fmla="*/ 80023 w 80023"/>
                    <a:gd name="connsiteY2" fmla="*/ 28483 h 102935"/>
                    <a:gd name="connsiteX3" fmla="*/ 40011 w 80023"/>
                    <a:gd name="connsiteY3" fmla="*/ 5498 h 102935"/>
                    <a:gd name="connsiteX4" fmla="*/ 0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0" y="74453"/>
                      </a:moveTo>
                      <a:cubicBezTo>
                        <a:pt x="0" y="99992"/>
                        <a:pt x="17877" y="110208"/>
                        <a:pt x="40011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3"/>
                        <a:pt x="62146" y="-7272"/>
                        <a:pt x="40011" y="5498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65" name="任意多边形: 形状 1164">
                  <a:extLst>
                    <a:ext uri="{FF2B5EF4-FFF2-40B4-BE49-F238E27FC236}">
                      <a16:creationId xmlns:a16="http://schemas.microsoft.com/office/drawing/2014/main" id="{151EC3F1-2E07-407D-B300-52FB766880DD}"/>
                    </a:ext>
                  </a:extLst>
                </p:cNvPr>
                <p:cNvSpPr/>
                <p:nvPr/>
              </p:nvSpPr>
              <p:spPr>
                <a:xfrm>
                  <a:off x="9756618" y="5199328"/>
                  <a:ext cx="80023" cy="102935"/>
                </a:xfrm>
                <a:custGeom>
                  <a:avLst/>
                  <a:gdLst>
                    <a:gd name="connsiteX0" fmla="*/ 0 w 80023"/>
                    <a:gd name="connsiteY0" fmla="*/ 74453 h 102935"/>
                    <a:gd name="connsiteX1" fmla="*/ 40011 w 80023"/>
                    <a:gd name="connsiteY1" fmla="*/ 97438 h 102935"/>
                    <a:gd name="connsiteX2" fmla="*/ 80023 w 80023"/>
                    <a:gd name="connsiteY2" fmla="*/ 28483 h 102935"/>
                    <a:gd name="connsiteX3" fmla="*/ 40011 w 80023"/>
                    <a:gd name="connsiteY3" fmla="*/ 5498 h 102935"/>
                    <a:gd name="connsiteX4" fmla="*/ 0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0" y="74453"/>
                      </a:moveTo>
                      <a:cubicBezTo>
                        <a:pt x="0" y="99993"/>
                        <a:pt x="17877" y="110208"/>
                        <a:pt x="40011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1" y="5498"/>
                      </a:cubicBezTo>
                      <a:cubicBezTo>
                        <a:pt x="17877" y="18267"/>
                        <a:pt x="0" y="49765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66" name="任意多边形: 形状 1165">
                  <a:extLst>
                    <a:ext uri="{FF2B5EF4-FFF2-40B4-BE49-F238E27FC236}">
                      <a16:creationId xmlns:a16="http://schemas.microsoft.com/office/drawing/2014/main" id="{6B3BDFEF-DB87-4ABB-9FBB-32BF749B003F}"/>
                    </a:ext>
                  </a:extLst>
                </p:cNvPr>
                <p:cNvSpPr/>
                <p:nvPr/>
              </p:nvSpPr>
              <p:spPr>
                <a:xfrm>
                  <a:off x="9615301" y="5281905"/>
                  <a:ext cx="80023" cy="102935"/>
                </a:xfrm>
                <a:custGeom>
                  <a:avLst/>
                  <a:gdLst>
                    <a:gd name="connsiteX0" fmla="*/ 0 w 80023"/>
                    <a:gd name="connsiteY0" fmla="*/ 74453 h 102935"/>
                    <a:gd name="connsiteX1" fmla="*/ 40011 w 80023"/>
                    <a:gd name="connsiteY1" fmla="*/ 97438 h 102935"/>
                    <a:gd name="connsiteX2" fmla="*/ 80023 w 80023"/>
                    <a:gd name="connsiteY2" fmla="*/ 28483 h 102935"/>
                    <a:gd name="connsiteX3" fmla="*/ 40011 w 80023"/>
                    <a:gd name="connsiteY3" fmla="*/ 5498 h 102935"/>
                    <a:gd name="connsiteX4" fmla="*/ 0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0" y="74453"/>
                      </a:moveTo>
                      <a:cubicBezTo>
                        <a:pt x="0" y="99992"/>
                        <a:pt x="17877" y="110208"/>
                        <a:pt x="40011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3"/>
                        <a:pt x="62146" y="-7272"/>
                        <a:pt x="40011" y="5498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67" name="任意多边形: 形状 1166">
                  <a:extLst>
                    <a:ext uri="{FF2B5EF4-FFF2-40B4-BE49-F238E27FC236}">
                      <a16:creationId xmlns:a16="http://schemas.microsoft.com/office/drawing/2014/main" id="{D08B0FE7-4E0E-433B-9834-BDA69EEB585B}"/>
                    </a:ext>
                  </a:extLst>
                </p:cNvPr>
                <p:cNvSpPr/>
                <p:nvPr/>
              </p:nvSpPr>
              <p:spPr>
                <a:xfrm>
                  <a:off x="9473132" y="5363630"/>
                  <a:ext cx="80023" cy="102936"/>
                </a:xfrm>
                <a:custGeom>
                  <a:avLst/>
                  <a:gdLst>
                    <a:gd name="connsiteX0" fmla="*/ 0 w 80023"/>
                    <a:gd name="connsiteY0" fmla="*/ 74453 h 102936"/>
                    <a:gd name="connsiteX1" fmla="*/ 40011 w 80023"/>
                    <a:gd name="connsiteY1" fmla="*/ 97438 h 102936"/>
                    <a:gd name="connsiteX2" fmla="*/ 80023 w 80023"/>
                    <a:gd name="connsiteY2" fmla="*/ 28483 h 102936"/>
                    <a:gd name="connsiteX3" fmla="*/ 40011 w 80023"/>
                    <a:gd name="connsiteY3" fmla="*/ 5498 h 102936"/>
                    <a:gd name="connsiteX4" fmla="*/ 0 w 80023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6">
                      <a:moveTo>
                        <a:pt x="0" y="74453"/>
                      </a:moveTo>
                      <a:cubicBezTo>
                        <a:pt x="0" y="99993"/>
                        <a:pt x="17877" y="110208"/>
                        <a:pt x="40011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3"/>
                        <a:pt x="62146" y="-7272"/>
                        <a:pt x="40011" y="5498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05" name="图形 1361">
                <a:extLst>
                  <a:ext uri="{FF2B5EF4-FFF2-40B4-BE49-F238E27FC236}">
                    <a16:creationId xmlns:a16="http://schemas.microsoft.com/office/drawing/2014/main" id="{B7EF7355-DCC0-4702-87E0-B5F874A5AB96}"/>
                  </a:ext>
                </a:extLst>
              </p:cNvPr>
              <p:cNvGrpSpPr/>
              <p:nvPr/>
            </p:nvGrpSpPr>
            <p:grpSpPr>
              <a:xfrm>
                <a:off x="9543791" y="4784742"/>
                <a:ext cx="1216520" cy="758441"/>
                <a:chOff x="9543791" y="4784742"/>
                <a:chExt cx="1216520" cy="758441"/>
              </a:xfrm>
              <a:solidFill>
                <a:schemeClr val="accent3">
                  <a:lumMod val="60000"/>
                  <a:lumOff val="40000"/>
                </a:schemeClr>
              </a:solidFill>
            </p:grpSpPr>
            <p:sp>
              <p:nvSpPr>
                <p:cNvPr id="1149" name="任意多边形: 形状 1148">
                  <a:extLst>
                    <a:ext uri="{FF2B5EF4-FFF2-40B4-BE49-F238E27FC236}">
                      <a16:creationId xmlns:a16="http://schemas.microsoft.com/office/drawing/2014/main" id="{67E4B883-8E2F-4C26-A6ED-8A2619A5BFCD}"/>
                    </a:ext>
                  </a:extLst>
                </p:cNvPr>
                <p:cNvSpPr/>
                <p:nvPr/>
              </p:nvSpPr>
              <p:spPr>
                <a:xfrm>
                  <a:off x="10680288" y="4784742"/>
                  <a:ext cx="80023" cy="102935"/>
                </a:xfrm>
                <a:custGeom>
                  <a:avLst/>
                  <a:gdLst>
                    <a:gd name="connsiteX0" fmla="*/ 0 w 80023"/>
                    <a:gd name="connsiteY0" fmla="*/ 74453 h 102935"/>
                    <a:gd name="connsiteX1" fmla="*/ 40012 w 80023"/>
                    <a:gd name="connsiteY1" fmla="*/ 97438 h 102935"/>
                    <a:gd name="connsiteX2" fmla="*/ 80023 w 80023"/>
                    <a:gd name="connsiteY2" fmla="*/ 28483 h 102935"/>
                    <a:gd name="connsiteX3" fmla="*/ 40012 w 80023"/>
                    <a:gd name="connsiteY3" fmla="*/ 5498 h 102935"/>
                    <a:gd name="connsiteX4" fmla="*/ 0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0" y="74453"/>
                      </a:moveTo>
                      <a:cubicBezTo>
                        <a:pt x="0" y="99992"/>
                        <a:pt x="17878" y="110208"/>
                        <a:pt x="40012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3"/>
                        <a:pt x="62146" y="-7272"/>
                        <a:pt x="40012" y="5498"/>
                      </a:cubicBezTo>
                      <a:cubicBezTo>
                        <a:pt x="17878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50" name="任意多边形: 形状 1149">
                  <a:extLst>
                    <a:ext uri="{FF2B5EF4-FFF2-40B4-BE49-F238E27FC236}">
                      <a16:creationId xmlns:a16="http://schemas.microsoft.com/office/drawing/2014/main" id="{490EAA2A-392D-4E33-8602-92E0B33C65B1}"/>
                    </a:ext>
                  </a:extLst>
                </p:cNvPr>
                <p:cNvSpPr/>
                <p:nvPr/>
              </p:nvSpPr>
              <p:spPr>
                <a:xfrm>
                  <a:off x="10538120" y="4866467"/>
                  <a:ext cx="80022" cy="102936"/>
                </a:xfrm>
                <a:custGeom>
                  <a:avLst/>
                  <a:gdLst>
                    <a:gd name="connsiteX0" fmla="*/ 0 w 80022"/>
                    <a:gd name="connsiteY0" fmla="*/ 74453 h 102936"/>
                    <a:gd name="connsiteX1" fmla="*/ 40012 w 80022"/>
                    <a:gd name="connsiteY1" fmla="*/ 97438 h 102936"/>
                    <a:gd name="connsiteX2" fmla="*/ 80023 w 80022"/>
                    <a:gd name="connsiteY2" fmla="*/ 28483 h 102936"/>
                    <a:gd name="connsiteX3" fmla="*/ 40012 w 80022"/>
                    <a:gd name="connsiteY3" fmla="*/ 5498 h 102936"/>
                    <a:gd name="connsiteX4" fmla="*/ 0 w 80022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6">
                      <a:moveTo>
                        <a:pt x="0" y="74453"/>
                      </a:moveTo>
                      <a:cubicBezTo>
                        <a:pt x="0" y="99993"/>
                        <a:pt x="17877" y="110208"/>
                        <a:pt x="40012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3"/>
                        <a:pt x="62146" y="-7272"/>
                        <a:pt x="40012" y="5498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51" name="任意多边形: 形状 1150">
                  <a:extLst>
                    <a:ext uri="{FF2B5EF4-FFF2-40B4-BE49-F238E27FC236}">
                      <a16:creationId xmlns:a16="http://schemas.microsoft.com/office/drawing/2014/main" id="{1B11B0C1-69ED-4236-B38A-FE395147A57E}"/>
                    </a:ext>
                  </a:extLst>
                </p:cNvPr>
                <p:cNvSpPr/>
                <p:nvPr/>
              </p:nvSpPr>
              <p:spPr>
                <a:xfrm>
                  <a:off x="10395951" y="4948193"/>
                  <a:ext cx="80023" cy="102936"/>
                </a:xfrm>
                <a:custGeom>
                  <a:avLst/>
                  <a:gdLst>
                    <a:gd name="connsiteX0" fmla="*/ 0 w 80023"/>
                    <a:gd name="connsiteY0" fmla="*/ 74453 h 102936"/>
                    <a:gd name="connsiteX1" fmla="*/ 40012 w 80023"/>
                    <a:gd name="connsiteY1" fmla="*/ 97439 h 102936"/>
                    <a:gd name="connsiteX2" fmla="*/ 80023 w 80023"/>
                    <a:gd name="connsiteY2" fmla="*/ 28483 h 102936"/>
                    <a:gd name="connsiteX3" fmla="*/ 40012 w 80023"/>
                    <a:gd name="connsiteY3" fmla="*/ 5498 h 102936"/>
                    <a:gd name="connsiteX4" fmla="*/ 0 w 80023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6">
                      <a:moveTo>
                        <a:pt x="0" y="74453"/>
                      </a:moveTo>
                      <a:cubicBezTo>
                        <a:pt x="0" y="99993"/>
                        <a:pt x="17878" y="110208"/>
                        <a:pt x="40012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2" y="5498"/>
                      </a:cubicBezTo>
                      <a:cubicBezTo>
                        <a:pt x="17878" y="19118"/>
                        <a:pt x="0" y="49765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52" name="任意多边形: 形状 1151">
                  <a:extLst>
                    <a:ext uri="{FF2B5EF4-FFF2-40B4-BE49-F238E27FC236}">
                      <a16:creationId xmlns:a16="http://schemas.microsoft.com/office/drawing/2014/main" id="{3319FF31-7A64-4653-BEED-1435D517BAAD}"/>
                    </a:ext>
                  </a:extLst>
                </p:cNvPr>
                <p:cNvSpPr/>
                <p:nvPr/>
              </p:nvSpPr>
              <p:spPr>
                <a:xfrm>
                  <a:off x="10253783" y="5030769"/>
                  <a:ext cx="80022" cy="102936"/>
                </a:xfrm>
                <a:custGeom>
                  <a:avLst/>
                  <a:gdLst>
                    <a:gd name="connsiteX0" fmla="*/ 0 w 80022"/>
                    <a:gd name="connsiteY0" fmla="*/ 74453 h 102936"/>
                    <a:gd name="connsiteX1" fmla="*/ 40012 w 80022"/>
                    <a:gd name="connsiteY1" fmla="*/ 97438 h 102936"/>
                    <a:gd name="connsiteX2" fmla="*/ 80023 w 80022"/>
                    <a:gd name="connsiteY2" fmla="*/ 28483 h 102936"/>
                    <a:gd name="connsiteX3" fmla="*/ 40012 w 80022"/>
                    <a:gd name="connsiteY3" fmla="*/ 5498 h 102936"/>
                    <a:gd name="connsiteX4" fmla="*/ 0 w 80022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6">
                      <a:moveTo>
                        <a:pt x="0" y="74453"/>
                      </a:moveTo>
                      <a:cubicBezTo>
                        <a:pt x="0" y="99993"/>
                        <a:pt x="17877" y="110208"/>
                        <a:pt x="40012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3"/>
                        <a:pt x="62146" y="-7272"/>
                        <a:pt x="40012" y="5498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53" name="任意多边形: 形状 1152">
                  <a:extLst>
                    <a:ext uri="{FF2B5EF4-FFF2-40B4-BE49-F238E27FC236}">
                      <a16:creationId xmlns:a16="http://schemas.microsoft.com/office/drawing/2014/main" id="{DD09268B-F325-469B-8792-9BB3FBCB59C7}"/>
                    </a:ext>
                  </a:extLst>
                </p:cNvPr>
                <p:cNvSpPr/>
                <p:nvPr/>
              </p:nvSpPr>
              <p:spPr>
                <a:xfrm>
                  <a:off x="10111614" y="5112495"/>
                  <a:ext cx="80023" cy="102935"/>
                </a:xfrm>
                <a:custGeom>
                  <a:avLst/>
                  <a:gdLst>
                    <a:gd name="connsiteX0" fmla="*/ 0 w 80023"/>
                    <a:gd name="connsiteY0" fmla="*/ 74453 h 102935"/>
                    <a:gd name="connsiteX1" fmla="*/ 40011 w 80023"/>
                    <a:gd name="connsiteY1" fmla="*/ 97438 h 102935"/>
                    <a:gd name="connsiteX2" fmla="*/ 80023 w 80023"/>
                    <a:gd name="connsiteY2" fmla="*/ 28483 h 102935"/>
                    <a:gd name="connsiteX3" fmla="*/ 40011 w 80023"/>
                    <a:gd name="connsiteY3" fmla="*/ 5498 h 102935"/>
                    <a:gd name="connsiteX4" fmla="*/ 0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0" y="74453"/>
                      </a:moveTo>
                      <a:cubicBezTo>
                        <a:pt x="0" y="99993"/>
                        <a:pt x="17877" y="110208"/>
                        <a:pt x="40011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1" y="5498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54" name="任意多边形: 形状 1153">
                  <a:extLst>
                    <a:ext uri="{FF2B5EF4-FFF2-40B4-BE49-F238E27FC236}">
                      <a16:creationId xmlns:a16="http://schemas.microsoft.com/office/drawing/2014/main" id="{63A1C660-E84A-40F5-B378-FE7E79C02C65}"/>
                    </a:ext>
                  </a:extLst>
                </p:cNvPr>
                <p:cNvSpPr/>
                <p:nvPr/>
              </p:nvSpPr>
              <p:spPr>
                <a:xfrm>
                  <a:off x="9970297" y="5194220"/>
                  <a:ext cx="80023" cy="102935"/>
                </a:xfrm>
                <a:custGeom>
                  <a:avLst/>
                  <a:gdLst>
                    <a:gd name="connsiteX0" fmla="*/ 0 w 80023"/>
                    <a:gd name="connsiteY0" fmla="*/ 74453 h 102935"/>
                    <a:gd name="connsiteX1" fmla="*/ 40011 w 80023"/>
                    <a:gd name="connsiteY1" fmla="*/ 97439 h 102935"/>
                    <a:gd name="connsiteX2" fmla="*/ 80023 w 80023"/>
                    <a:gd name="connsiteY2" fmla="*/ 28483 h 102935"/>
                    <a:gd name="connsiteX3" fmla="*/ 40011 w 80023"/>
                    <a:gd name="connsiteY3" fmla="*/ 5497 h 102935"/>
                    <a:gd name="connsiteX4" fmla="*/ 0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0" y="74453"/>
                      </a:moveTo>
                      <a:cubicBezTo>
                        <a:pt x="0" y="99992"/>
                        <a:pt x="17877" y="110208"/>
                        <a:pt x="40011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1" y="5497"/>
                      </a:cubicBezTo>
                      <a:cubicBezTo>
                        <a:pt x="17877" y="19118"/>
                        <a:pt x="0" y="49765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55" name="任意多边形: 形状 1154">
                  <a:extLst>
                    <a:ext uri="{FF2B5EF4-FFF2-40B4-BE49-F238E27FC236}">
                      <a16:creationId xmlns:a16="http://schemas.microsoft.com/office/drawing/2014/main" id="{4EED57B4-4E5C-4568-906C-A11F57973A77}"/>
                    </a:ext>
                  </a:extLst>
                </p:cNvPr>
                <p:cNvSpPr/>
                <p:nvPr/>
              </p:nvSpPr>
              <p:spPr>
                <a:xfrm>
                  <a:off x="9828128" y="5276797"/>
                  <a:ext cx="80023" cy="102935"/>
                </a:xfrm>
                <a:custGeom>
                  <a:avLst/>
                  <a:gdLst>
                    <a:gd name="connsiteX0" fmla="*/ 0 w 80023"/>
                    <a:gd name="connsiteY0" fmla="*/ 74453 h 102935"/>
                    <a:gd name="connsiteX1" fmla="*/ 40011 w 80023"/>
                    <a:gd name="connsiteY1" fmla="*/ 97438 h 102935"/>
                    <a:gd name="connsiteX2" fmla="*/ 80023 w 80023"/>
                    <a:gd name="connsiteY2" fmla="*/ 28483 h 102935"/>
                    <a:gd name="connsiteX3" fmla="*/ 40011 w 80023"/>
                    <a:gd name="connsiteY3" fmla="*/ 5498 h 102935"/>
                    <a:gd name="connsiteX4" fmla="*/ 0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0" y="74453"/>
                      </a:moveTo>
                      <a:cubicBezTo>
                        <a:pt x="0" y="99993"/>
                        <a:pt x="17877" y="110208"/>
                        <a:pt x="40011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1" y="5498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56" name="任意多边形: 形状 1155">
                  <a:extLst>
                    <a:ext uri="{FF2B5EF4-FFF2-40B4-BE49-F238E27FC236}">
                      <a16:creationId xmlns:a16="http://schemas.microsoft.com/office/drawing/2014/main" id="{582DE094-2996-443B-89BF-E7D22ECE9CF7}"/>
                    </a:ext>
                  </a:extLst>
                </p:cNvPr>
                <p:cNvSpPr/>
                <p:nvPr/>
              </p:nvSpPr>
              <p:spPr>
                <a:xfrm>
                  <a:off x="9685960" y="5358522"/>
                  <a:ext cx="80023" cy="102935"/>
                </a:xfrm>
                <a:custGeom>
                  <a:avLst/>
                  <a:gdLst>
                    <a:gd name="connsiteX0" fmla="*/ 0 w 80023"/>
                    <a:gd name="connsiteY0" fmla="*/ 74453 h 102935"/>
                    <a:gd name="connsiteX1" fmla="*/ 40011 w 80023"/>
                    <a:gd name="connsiteY1" fmla="*/ 97439 h 102935"/>
                    <a:gd name="connsiteX2" fmla="*/ 80023 w 80023"/>
                    <a:gd name="connsiteY2" fmla="*/ 28483 h 102935"/>
                    <a:gd name="connsiteX3" fmla="*/ 40011 w 80023"/>
                    <a:gd name="connsiteY3" fmla="*/ 5497 h 102935"/>
                    <a:gd name="connsiteX4" fmla="*/ 0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0" y="74453"/>
                      </a:moveTo>
                      <a:cubicBezTo>
                        <a:pt x="0" y="99992"/>
                        <a:pt x="17877" y="110208"/>
                        <a:pt x="40011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1" y="5497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57" name="任意多边形: 形状 1156">
                  <a:extLst>
                    <a:ext uri="{FF2B5EF4-FFF2-40B4-BE49-F238E27FC236}">
                      <a16:creationId xmlns:a16="http://schemas.microsoft.com/office/drawing/2014/main" id="{DCCBA076-8BD9-41AA-B6B8-D1582B864CAB}"/>
                    </a:ext>
                  </a:extLst>
                </p:cNvPr>
                <p:cNvSpPr/>
                <p:nvPr/>
              </p:nvSpPr>
              <p:spPr>
                <a:xfrm>
                  <a:off x="9543791" y="5440248"/>
                  <a:ext cx="80023" cy="102935"/>
                </a:xfrm>
                <a:custGeom>
                  <a:avLst/>
                  <a:gdLst>
                    <a:gd name="connsiteX0" fmla="*/ 0 w 80023"/>
                    <a:gd name="connsiteY0" fmla="*/ 74453 h 102935"/>
                    <a:gd name="connsiteX1" fmla="*/ 40011 w 80023"/>
                    <a:gd name="connsiteY1" fmla="*/ 97439 h 102935"/>
                    <a:gd name="connsiteX2" fmla="*/ 80023 w 80023"/>
                    <a:gd name="connsiteY2" fmla="*/ 28483 h 102935"/>
                    <a:gd name="connsiteX3" fmla="*/ 40011 w 80023"/>
                    <a:gd name="connsiteY3" fmla="*/ 5497 h 102935"/>
                    <a:gd name="connsiteX4" fmla="*/ 0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0" y="74453"/>
                      </a:moveTo>
                      <a:cubicBezTo>
                        <a:pt x="0" y="99992"/>
                        <a:pt x="17877" y="110208"/>
                        <a:pt x="40011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1" y="5497"/>
                      </a:cubicBezTo>
                      <a:cubicBezTo>
                        <a:pt x="17877" y="18267"/>
                        <a:pt x="0" y="49765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06" name="图形 1361">
                <a:extLst>
                  <a:ext uri="{FF2B5EF4-FFF2-40B4-BE49-F238E27FC236}">
                    <a16:creationId xmlns:a16="http://schemas.microsoft.com/office/drawing/2014/main" id="{A43B54CC-5C4B-45D1-A67B-2FDB0F99A1A9}"/>
                  </a:ext>
                </a:extLst>
              </p:cNvPr>
              <p:cNvGrpSpPr/>
              <p:nvPr/>
            </p:nvGrpSpPr>
            <p:grpSpPr>
              <a:xfrm>
                <a:off x="9473132" y="4861359"/>
                <a:ext cx="1357837" cy="841018"/>
                <a:chOff x="9473132" y="4861359"/>
                <a:chExt cx="1357837" cy="841018"/>
              </a:xfrm>
              <a:solidFill>
                <a:schemeClr val="accent3">
                  <a:lumMod val="60000"/>
                  <a:lumOff val="40000"/>
                </a:schemeClr>
              </a:solidFill>
            </p:grpSpPr>
            <p:sp>
              <p:nvSpPr>
                <p:cNvPr id="1139" name="任意多边形: 形状 1138">
                  <a:extLst>
                    <a:ext uri="{FF2B5EF4-FFF2-40B4-BE49-F238E27FC236}">
                      <a16:creationId xmlns:a16="http://schemas.microsoft.com/office/drawing/2014/main" id="{A43BB9E9-4176-46BA-BD15-6715482E89A9}"/>
                    </a:ext>
                  </a:extLst>
                </p:cNvPr>
                <p:cNvSpPr/>
                <p:nvPr/>
              </p:nvSpPr>
              <p:spPr>
                <a:xfrm>
                  <a:off x="10750947" y="4861359"/>
                  <a:ext cx="80022" cy="102935"/>
                </a:xfrm>
                <a:custGeom>
                  <a:avLst/>
                  <a:gdLst>
                    <a:gd name="connsiteX0" fmla="*/ 0 w 80022"/>
                    <a:gd name="connsiteY0" fmla="*/ 74453 h 102935"/>
                    <a:gd name="connsiteX1" fmla="*/ 40012 w 80022"/>
                    <a:gd name="connsiteY1" fmla="*/ 97439 h 102935"/>
                    <a:gd name="connsiteX2" fmla="*/ 80023 w 80022"/>
                    <a:gd name="connsiteY2" fmla="*/ 28483 h 102935"/>
                    <a:gd name="connsiteX3" fmla="*/ 40012 w 80022"/>
                    <a:gd name="connsiteY3" fmla="*/ 5497 h 102935"/>
                    <a:gd name="connsiteX4" fmla="*/ 0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0" y="74453"/>
                      </a:moveTo>
                      <a:cubicBezTo>
                        <a:pt x="0" y="99992"/>
                        <a:pt x="17877" y="110208"/>
                        <a:pt x="40012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2" y="5497"/>
                      </a:cubicBezTo>
                      <a:cubicBezTo>
                        <a:pt x="17877" y="18267"/>
                        <a:pt x="0" y="49765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40" name="任意多边形: 形状 1139">
                  <a:extLst>
                    <a:ext uri="{FF2B5EF4-FFF2-40B4-BE49-F238E27FC236}">
                      <a16:creationId xmlns:a16="http://schemas.microsoft.com/office/drawing/2014/main" id="{E384757C-E855-4587-BBBD-CA03E75BC173}"/>
                    </a:ext>
                  </a:extLst>
                </p:cNvPr>
                <p:cNvSpPr/>
                <p:nvPr/>
              </p:nvSpPr>
              <p:spPr>
                <a:xfrm>
                  <a:off x="10608778" y="4943936"/>
                  <a:ext cx="80023" cy="102935"/>
                </a:xfrm>
                <a:custGeom>
                  <a:avLst/>
                  <a:gdLst>
                    <a:gd name="connsiteX0" fmla="*/ 0 w 80023"/>
                    <a:gd name="connsiteY0" fmla="*/ 74453 h 102935"/>
                    <a:gd name="connsiteX1" fmla="*/ 40012 w 80023"/>
                    <a:gd name="connsiteY1" fmla="*/ 97438 h 102935"/>
                    <a:gd name="connsiteX2" fmla="*/ 80023 w 80023"/>
                    <a:gd name="connsiteY2" fmla="*/ 28483 h 102935"/>
                    <a:gd name="connsiteX3" fmla="*/ 40012 w 80023"/>
                    <a:gd name="connsiteY3" fmla="*/ 5498 h 102935"/>
                    <a:gd name="connsiteX4" fmla="*/ 0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0" y="74453"/>
                      </a:moveTo>
                      <a:cubicBezTo>
                        <a:pt x="0" y="99993"/>
                        <a:pt x="17878" y="110208"/>
                        <a:pt x="40012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2" y="5498"/>
                      </a:cubicBezTo>
                      <a:cubicBezTo>
                        <a:pt x="17878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41" name="任意多边形: 形状 1140">
                  <a:extLst>
                    <a:ext uri="{FF2B5EF4-FFF2-40B4-BE49-F238E27FC236}">
                      <a16:creationId xmlns:a16="http://schemas.microsoft.com/office/drawing/2014/main" id="{03232125-80FD-4754-BF14-99843EFC057D}"/>
                    </a:ext>
                  </a:extLst>
                </p:cNvPr>
                <p:cNvSpPr/>
                <p:nvPr/>
              </p:nvSpPr>
              <p:spPr>
                <a:xfrm>
                  <a:off x="10466610" y="5025661"/>
                  <a:ext cx="80022" cy="102936"/>
                </a:xfrm>
                <a:custGeom>
                  <a:avLst/>
                  <a:gdLst>
                    <a:gd name="connsiteX0" fmla="*/ 0 w 80022"/>
                    <a:gd name="connsiteY0" fmla="*/ 74453 h 102936"/>
                    <a:gd name="connsiteX1" fmla="*/ 40012 w 80022"/>
                    <a:gd name="connsiteY1" fmla="*/ 97439 h 102936"/>
                    <a:gd name="connsiteX2" fmla="*/ 80023 w 80022"/>
                    <a:gd name="connsiteY2" fmla="*/ 28483 h 102936"/>
                    <a:gd name="connsiteX3" fmla="*/ 40012 w 80022"/>
                    <a:gd name="connsiteY3" fmla="*/ 5498 h 102936"/>
                    <a:gd name="connsiteX4" fmla="*/ 0 w 80022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6">
                      <a:moveTo>
                        <a:pt x="0" y="74453"/>
                      </a:moveTo>
                      <a:cubicBezTo>
                        <a:pt x="0" y="99993"/>
                        <a:pt x="17877" y="110208"/>
                        <a:pt x="40012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2" y="5498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42" name="任意多边形: 形状 1141">
                  <a:extLst>
                    <a:ext uri="{FF2B5EF4-FFF2-40B4-BE49-F238E27FC236}">
                      <a16:creationId xmlns:a16="http://schemas.microsoft.com/office/drawing/2014/main" id="{C56B3FA6-9AA5-4554-8266-C99A75E2693F}"/>
                    </a:ext>
                  </a:extLst>
                </p:cNvPr>
                <p:cNvSpPr/>
                <p:nvPr/>
              </p:nvSpPr>
              <p:spPr>
                <a:xfrm>
                  <a:off x="10325292" y="5107387"/>
                  <a:ext cx="80022" cy="102935"/>
                </a:xfrm>
                <a:custGeom>
                  <a:avLst/>
                  <a:gdLst>
                    <a:gd name="connsiteX0" fmla="*/ 0 w 80022"/>
                    <a:gd name="connsiteY0" fmla="*/ 74453 h 102935"/>
                    <a:gd name="connsiteX1" fmla="*/ 40012 w 80022"/>
                    <a:gd name="connsiteY1" fmla="*/ 97439 h 102935"/>
                    <a:gd name="connsiteX2" fmla="*/ 80023 w 80022"/>
                    <a:gd name="connsiteY2" fmla="*/ 28483 h 102935"/>
                    <a:gd name="connsiteX3" fmla="*/ 40012 w 80022"/>
                    <a:gd name="connsiteY3" fmla="*/ 5497 h 102935"/>
                    <a:gd name="connsiteX4" fmla="*/ 0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0" y="74453"/>
                      </a:moveTo>
                      <a:cubicBezTo>
                        <a:pt x="0" y="99992"/>
                        <a:pt x="17877" y="110208"/>
                        <a:pt x="40012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2" y="5497"/>
                      </a:cubicBezTo>
                      <a:cubicBezTo>
                        <a:pt x="17877" y="18267"/>
                        <a:pt x="0" y="49765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43" name="任意多边形: 形状 1142">
                  <a:extLst>
                    <a:ext uri="{FF2B5EF4-FFF2-40B4-BE49-F238E27FC236}">
                      <a16:creationId xmlns:a16="http://schemas.microsoft.com/office/drawing/2014/main" id="{974D4B86-7F0E-496F-8613-A954D8F84D11}"/>
                    </a:ext>
                  </a:extLst>
                </p:cNvPr>
                <p:cNvSpPr/>
                <p:nvPr/>
              </p:nvSpPr>
              <p:spPr>
                <a:xfrm>
                  <a:off x="10183124" y="5189112"/>
                  <a:ext cx="80023" cy="102935"/>
                </a:xfrm>
                <a:custGeom>
                  <a:avLst/>
                  <a:gdLst>
                    <a:gd name="connsiteX0" fmla="*/ 0 w 80023"/>
                    <a:gd name="connsiteY0" fmla="*/ 74453 h 102935"/>
                    <a:gd name="connsiteX1" fmla="*/ 40012 w 80023"/>
                    <a:gd name="connsiteY1" fmla="*/ 97438 h 102935"/>
                    <a:gd name="connsiteX2" fmla="*/ 80023 w 80023"/>
                    <a:gd name="connsiteY2" fmla="*/ 28483 h 102935"/>
                    <a:gd name="connsiteX3" fmla="*/ 40012 w 80023"/>
                    <a:gd name="connsiteY3" fmla="*/ 5498 h 102935"/>
                    <a:gd name="connsiteX4" fmla="*/ 0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0" y="74453"/>
                      </a:moveTo>
                      <a:cubicBezTo>
                        <a:pt x="0" y="99992"/>
                        <a:pt x="17878" y="110208"/>
                        <a:pt x="40012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3"/>
                        <a:pt x="62146" y="-7272"/>
                        <a:pt x="40012" y="5498"/>
                      </a:cubicBezTo>
                      <a:cubicBezTo>
                        <a:pt x="17878" y="19118"/>
                        <a:pt x="0" y="49765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44" name="任意多边形: 形状 1143">
                  <a:extLst>
                    <a:ext uri="{FF2B5EF4-FFF2-40B4-BE49-F238E27FC236}">
                      <a16:creationId xmlns:a16="http://schemas.microsoft.com/office/drawing/2014/main" id="{5C983973-AE57-4A4A-B32E-2646B34B024C}"/>
                    </a:ext>
                  </a:extLst>
                </p:cNvPr>
                <p:cNvSpPr/>
                <p:nvPr/>
              </p:nvSpPr>
              <p:spPr>
                <a:xfrm>
                  <a:off x="10040955" y="5271689"/>
                  <a:ext cx="80023" cy="102935"/>
                </a:xfrm>
                <a:custGeom>
                  <a:avLst/>
                  <a:gdLst>
                    <a:gd name="connsiteX0" fmla="*/ 0 w 80023"/>
                    <a:gd name="connsiteY0" fmla="*/ 74453 h 102935"/>
                    <a:gd name="connsiteX1" fmla="*/ 40011 w 80023"/>
                    <a:gd name="connsiteY1" fmla="*/ 97439 h 102935"/>
                    <a:gd name="connsiteX2" fmla="*/ 80023 w 80023"/>
                    <a:gd name="connsiteY2" fmla="*/ 28483 h 102935"/>
                    <a:gd name="connsiteX3" fmla="*/ 40011 w 80023"/>
                    <a:gd name="connsiteY3" fmla="*/ 5497 h 102935"/>
                    <a:gd name="connsiteX4" fmla="*/ 0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0" y="74453"/>
                      </a:moveTo>
                      <a:cubicBezTo>
                        <a:pt x="0" y="99992"/>
                        <a:pt x="17877" y="110208"/>
                        <a:pt x="40011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1" y="5497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45" name="任意多边形: 形状 1144">
                  <a:extLst>
                    <a:ext uri="{FF2B5EF4-FFF2-40B4-BE49-F238E27FC236}">
                      <a16:creationId xmlns:a16="http://schemas.microsoft.com/office/drawing/2014/main" id="{900BD104-D215-42AE-8C29-5A279E08B417}"/>
                    </a:ext>
                  </a:extLst>
                </p:cNvPr>
                <p:cNvSpPr/>
                <p:nvPr/>
              </p:nvSpPr>
              <p:spPr>
                <a:xfrm>
                  <a:off x="9898787" y="5353414"/>
                  <a:ext cx="80023" cy="102936"/>
                </a:xfrm>
                <a:custGeom>
                  <a:avLst/>
                  <a:gdLst>
                    <a:gd name="connsiteX0" fmla="*/ 0 w 80023"/>
                    <a:gd name="connsiteY0" fmla="*/ 74453 h 102936"/>
                    <a:gd name="connsiteX1" fmla="*/ 40011 w 80023"/>
                    <a:gd name="connsiteY1" fmla="*/ 97439 h 102936"/>
                    <a:gd name="connsiteX2" fmla="*/ 80023 w 80023"/>
                    <a:gd name="connsiteY2" fmla="*/ 28483 h 102936"/>
                    <a:gd name="connsiteX3" fmla="*/ 40011 w 80023"/>
                    <a:gd name="connsiteY3" fmla="*/ 5497 h 102936"/>
                    <a:gd name="connsiteX4" fmla="*/ 0 w 80023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6">
                      <a:moveTo>
                        <a:pt x="0" y="74453"/>
                      </a:moveTo>
                      <a:cubicBezTo>
                        <a:pt x="0" y="99992"/>
                        <a:pt x="17877" y="110208"/>
                        <a:pt x="40011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1" y="5497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46" name="任意多边形: 形状 1145">
                  <a:extLst>
                    <a:ext uri="{FF2B5EF4-FFF2-40B4-BE49-F238E27FC236}">
                      <a16:creationId xmlns:a16="http://schemas.microsoft.com/office/drawing/2014/main" id="{B449DAED-26F9-47D1-8AC9-D42BCBB76A73}"/>
                    </a:ext>
                  </a:extLst>
                </p:cNvPr>
                <p:cNvSpPr/>
                <p:nvPr/>
              </p:nvSpPr>
              <p:spPr>
                <a:xfrm>
                  <a:off x="9756618" y="5435140"/>
                  <a:ext cx="80023" cy="102936"/>
                </a:xfrm>
                <a:custGeom>
                  <a:avLst/>
                  <a:gdLst>
                    <a:gd name="connsiteX0" fmla="*/ 0 w 80023"/>
                    <a:gd name="connsiteY0" fmla="*/ 74453 h 102936"/>
                    <a:gd name="connsiteX1" fmla="*/ 40011 w 80023"/>
                    <a:gd name="connsiteY1" fmla="*/ 97438 h 102936"/>
                    <a:gd name="connsiteX2" fmla="*/ 80023 w 80023"/>
                    <a:gd name="connsiteY2" fmla="*/ 28483 h 102936"/>
                    <a:gd name="connsiteX3" fmla="*/ 40011 w 80023"/>
                    <a:gd name="connsiteY3" fmla="*/ 5498 h 102936"/>
                    <a:gd name="connsiteX4" fmla="*/ 0 w 80023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6">
                      <a:moveTo>
                        <a:pt x="0" y="74453"/>
                      </a:moveTo>
                      <a:cubicBezTo>
                        <a:pt x="0" y="99993"/>
                        <a:pt x="17877" y="110208"/>
                        <a:pt x="40011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3"/>
                        <a:pt x="62146" y="-7272"/>
                        <a:pt x="40011" y="5498"/>
                      </a:cubicBezTo>
                      <a:cubicBezTo>
                        <a:pt x="17877" y="19118"/>
                        <a:pt x="0" y="49766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47" name="任意多边形: 形状 1146">
                  <a:extLst>
                    <a:ext uri="{FF2B5EF4-FFF2-40B4-BE49-F238E27FC236}">
                      <a16:creationId xmlns:a16="http://schemas.microsoft.com/office/drawing/2014/main" id="{09831DC8-DB25-40BC-85CE-B8B430733B9D}"/>
                    </a:ext>
                  </a:extLst>
                </p:cNvPr>
                <p:cNvSpPr/>
                <p:nvPr/>
              </p:nvSpPr>
              <p:spPr>
                <a:xfrm>
                  <a:off x="9615301" y="5517717"/>
                  <a:ext cx="80023" cy="102936"/>
                </a:xfrm>
                <a:custGeom>
                  <a:avLst/>
                  <a:gdLst>
                    <a:gd name="connsiteX0" fmla="*/ 0 w 80023"/>
                    <a:gd name="connsiteY0" fmla="*/ 74453 h 102936"/>
                    <a:gd name="connsiteX1" fmla="*/ 40011 w 80023"/>
                    <a:gd name="connsiteY1" fmla="*/ 97439 h 102936"/>
                    <a:gd name="connsiteX2" fmla="*/ 80023 w 80023"/>
                    <a:gd name="connsiteY2" fmla="*/ 28483 h 102936"/>
                    <a:gd name="connsiteX3" fmla="*/ 40011 w 80023"/>
                    <a:gd name="connsiteY3" fmla="*/ 5497 h 102936"/>
                    <a:gd name="connsiteX4" fmla="*/ 0 w 80023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6">
                      <a:moveTo>
                        <a:pt x="0" y="74453"/>
                      </a:moveTo>
                      <a:cubicBezTo>
                        <a:pt x="0" y="99992"/>
                        <a:pt x="17877" y="110208"/>
                        <a:pt x="40011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1" y="5497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48" name="任意多边形: 形状 1147">
                  <a:extLst>
                    <a:ext uri="{FF2B5EF4-FFF2-40B4-BE49-F238E27FC236}">
                      <a16:creationId xmlns:a16="http://schemas.microsoft.com/office/drawing/2014/main" id="{9CAEB754-35C5-4075-89F9-B511C62368EE}"/>
                    </a:ext>
                  </a:extLst>
                </p:cNvPr>
                <p:cNvSpPr/>
                <p:nvPr/>
              </p:nvSpPr>
              <p:spPr>
                <a:xfrm>
                  <a:off x="9473132" y="5599442"/>
                  <a:ext cx="80023" cy="102935"/>
                </a:xfrm>
                <a:custGeom>
                  <a:avLst/>
                  <a:gdLst>
                    <a:gd name="connsiteX0" fmla="*/ 0 w 80023"/>
                    <a:gd name="connsiteY0" fmla="*/ 74453 h 102935"/>
                    <a:gd name="connsiteX1" fmla="*/ 40011 w 80023"/>
                    <a:gd name="connsiteY1" fmla="*/ 97438 h 102935"/>
                    <a:gd name="connsiteX2" fmla="*/ 80023 w 80023"/>
                    <a:gd name="connsiteY2" fmla="*/ 28483 h 102935"/>
                    <a:gd name="connsiteX3" fmla="*/ 40011 w 80023"/>
                    <a:gd name="connsiteY3" fmla="*/ 5498 h 102935"/>
                    <a:gd name="connsiteX4" fmla="*/ 0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0" y="74453"/>
                      </a:moveTo>
                      <a:cubicBezTo>
                        <a:pt x="0" y="99992"/>
                        <a:pt x="17877" y="110208"/>
                        <a:pt x="40011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3"/>
                        <a:pt x="62146" y="-7272"/>
                        <a:pt x="40011" y="5498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07" name="图形 1361">
                <a:extLst>
                  <a:ext uri="{FF2B5EF4-FFF2-40B4-BE49-F238E27FC236}">
                    <a16:creationId xmlns:a16="http://schemas.microsoft.com/office/drawing/2014/main" id="{BF7878A7-0DF0-49E0-A835-F4456EF065FE}"/>
                  </a:ext>
                </a:extLst>
              </p:cNvPr>
              <p:cNvGrpSpPr/>
              <p:nvPr/>
            </p:nvGrpSpPr>
            <p:grpSpPr>
              <a:xfrm>
                <a:off x="9543791" y="5020554"/>
                <a:ext cx="1216520" cy="758442"/>
                <a:chOff x="9543791" y="5020554"/>
                <a:chExt cx="1216520" cy="758442"/>
              </a:xfrm>
              <a:solidFill>
                <a:schemeClr val="accent3">
                  <a:lumMod val="60000"/>
                  <a:lumOff val="40000"/>
                </a:schemeClr>
              </a:solidFill>
            </p:grpSpPr>
            <p:sp>
              <p:nvSpPr>
                <p:cNvPr id="1130" name="任意多边形: 形状 1129">
                  <a:extLst>
                    <a:ext uri="{FF2B5EF4-FFF2-40B4-BE49-F238E27FC236}">
                      <a16:creationId xmlns:a16="http://schemas.microsoft.com/office/drawing/2014/main" id="{D689CF7C-079F-4DDE-BCAB-395450845299}"/>
                    </a:ext>
                  </a:extLst>
                </p:cNvPr>
                <p:cNvSpPr/>
                <p:nvPr/>
              </p:nvSpPr>
              <p:spPr>
                <a:xfrm>
                  <a:off x="10680288" y="5020554"/>
                  <a:ext cx="80023" cy="102936"/>
                </a:xfrm>
                <a:custGeom>
                  <a:avLst/>
                  <a:gdLst>
                    <a:gd name="connsiteX0" fmla="*/ 0 w 80023"/>
                    <a:gd name="connsiteY0" fmla="*/ 74453 h 102936"/>
                    <a:gd name="connsiteX1" fmla="*/ 40012 w 80023"/>
                    <a:gd name="connsiteY1" fmla="*/ 97439 h 102936"/>
                    <a:gd name="connsiteX2" fmla="*/ 80023 w 80023"/>
                    <a:gd name="connsiteY2" fmla="*/ 28483 h 102936"/>
                    <a:gd name="connsiteX3" fmla="*/ 40012 w 80023"/>
                    <a:gd name="connsiteY3" fmla="*/ 5497 h 102936"/>
                    <a:gd name="connsiteX4" fmla="*/ 0 w 80023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6">
                      <a:moveTo>
                        <a:pt x="0" y="74453"/>
                      </a:moveTo>
                      <a:cubicBezTo>
                        <a:pt x="0" y="99992"/>
                        <a:pt x="17878" y="110208"/>
                        <a:pt x="40012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2" y="5497"/>
                      </a:cubicBezTo>
                      <a:cubicBezTo>
                        <a:pt x="17878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31" name="任意多边形: 形状 1130">
                  <a:extLst>
                    <a:ext uri="{FF2B5EF4-FFF2-40B4-BE49-F238E27FC236}">
                      <a16:creationId xmlns:a16="http://schemas.microsoft.com/office/drawing/2014/main" id="{F76FBADF-C0CD-4023-8F01-DACC7D70CA80}"/>
                    </a:ext>
                  </a:extLst>
                </p:cNvPr>
                <p:cNvSpPr/>
                <p:nvPr/>
              </p:nvSpPr>
              <p:spPr>
                <a:xfrm>
                  <a:off x="10538120" y="5102279"/>
                  <a:ext cx="80022" cy="102936"/>
                </a:xfrm>
                <a:custGeom>
                  <a:avLst/>
                  <a:gdLst>
                    <a:gd name="connsiteX0" fmla="*/ 0 w 80022"/>
                    <a:gd name="connsiteY0" fmla="*/ 74453 h 102936"/>
                    <a:gd name="connsiteX1" fmla="*/ 40012 w 80022"/>
                    <a:gd name="connsiteY1" fmla="*/ 97438 h 102936"/>
                    <a:gd name="connsiteX2" fmla="*/ 80023 w 80022"/>
                    <a:gd name="connsiteY2" fmla="*/ 28483 h 102936"/>
                    <a:gd name="connsiteX3" fmla="*/ 40012 w 80022"/>
                    <a:gd name="connsiteY3" fmla="*/ 5498 h 102936"/>
                    <a:gd name="connsiteX4" fmla="*/ 0 w 80022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6">
                      <a:moveTo>
                        <a:pt x="0" y="74453"/>
                      </a:moveTo>
                      <a:cubicBezTo>
                        <a:pt x="0" y="99993"/>
                        <a:pt x="17877" y="110208"/>
                        <a:pt x="40012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3"/>
                        <a:pt x="62146" y="-7272"/>
                        <a:pt x="40012" y="5498"/>
                      </a:cubicBezTo>
                      <a:cubicBezTo>
                        <a:pt x="17877" y="18267"/>
                        <a:pt x="0" y="49766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32" name="任意多边形: 形状 1131">
                  <a:extLst>
                    <a:ext uri="{FF2B5EF4-FFF2-40B4-BE49-F238E27FC236}">
                      <a16:creationId xmlns:a16="http://schemas.microsoft.com/office/drawing/2014/main" id="{B4B87EAF-4AD4-4D73-82C6-D93C05D4E215}"/>
                    </a:ext>
                  </a:extLst>
                </p:cNvPr>
                <p:cNvSpPr/>
                <p:nvPr/>
              </p:nvSpPr>
              <p:spPr>
                <a:xfrm>
                  <a:off x="10395951" y="5184856"/>
                  <a:ext cx="80023" cy="102935"/>
                </a:xfrm>
                <a:custGeom>
                  <a:avLst/>
                  <a:gdLst>
                    <a:gd name="connsiteX0" fmla="*/ 0 w 80023"/>
                    <a:gd name="connsiteY0" fmla="*/ 74453 h 102935"/>
                    <a:gd name="connsiteX1" fmla="*/ 40012 w 80023"/>
                    <a:gd name="connsiteY1" fmla="*/ 97439 h 102935"/>
                    <a:gd name="connsiteX2" fmla="*/ 80023 w 80023"/>
                    <a:gd name="connsiteY2" fmla="*/ 28483 h 102935"/>
                    <a:gd name="connsiteX3" fmla="*/ 40012 w 80023"/>
                    <a:gd name="connsiteY3" fmla="*/ 5497 h 102935"/>
                    <a:gd name="connsiteX4" fmla="*/ 0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0" y="74453"/>
                      </a:moveTo>
                      <a:cubicBezTo>
                        <a:pt x="0" y="99992"/>
                        <a:pt x="17878" y="110208"/>
                        <a:pt x="40012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2" y="5497"/>
                      </a:cubicBezTo>
                      <a:cubicBezTo>
                        <a:pt x="17878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33" name="任意多边形: 形状 1132">
                  <a:extLst>
                    <a:ext uri="{FF2B5EF4-FFF2-40B4-BE49-F238E27FC236}">
                      <a16:creationId xmlns:a16="http://schemas.microsoft.com/office/drawing/2014/main" id="{3B1FCE0B-68E0-4798-8EDC-C73C080BD2D3}"/>
                    </a:ext>
                  </a:extLst>
                </p:cNvPr>
                <p:cNvSpPr/>
                <p:nvPr/>
              </p:nvSpPr>
              <p:spPr>
                <a:xfrm>
                  <a:off x="10253783" y="5266581"/>
                  <a:ext cx="80022" cy="102935"/>
                </a:xfrm>
                <a:custGeom>
                  <a:avLst/>
                  <a:gdLst>
                    <a:gd name="connsiteX0" fmla="*/ 0 w 80022"/>
                    <a:gd name="connsiteY0" fmla="*/ 74453 h 102935"/>
                    <a:gd name="connsiteX1" fmla="*/ 40012 w 80022"/>
                    <a:gd name="connsiteY1" fmla="*/ 97438 h 102935"/>
                    <a:gd name="connsiteX2" fmla="*/ 80023 w 80022"/>
                    <a:gd name="connsiteY2" fmla="*/ 28483 h 102935"/>
                    <a:gd name="connsiteX3" fmla="*/ 40012 w 80022"/>
                    <a:gd name="connsiteY3" fmla="*/ 5498 h 102935"/>
                    <a:gd name="connsiteX4" fmla="*/ 0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0" y="74453"/>
                      </a:moveTo>
                      <a:cubicBezTo>
                        <a:pt x="0" y="99992"/>
                        <a:pt x="17877" y="110208"/>
                        <a:pt x="40012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3"/>
                        <a:pt x="62146" y="-7272"/>
                        <a:pt x="40012" y="5498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34" name="任意多边形: 形状 1133">
                  <a:extLst>
                    <a:ext uri="{FF2B5EF4-FFF2-40B4-BE49-F238E27FC236}">
                      <a16:creationId xmlns:a16="http://schemas.microsoft.com/office/drawing/2014/main" id="{41873E4F-C20B-44F9-936F-2F892113E58F}"/>
                    </a:ext>
                  </a:extLst>
                </p:cNvPr>
                <p:cNvSpPr/>
                <p:nvPr/>
              </p:nvSpPr>
              <p:spPr>
                <a:xfrm>
                  <a:off x="10111614" y="5348307"/>
                  <a:ext cx="80023" cy="102935"/>
                </a:xfrm>
                <a:custGeom>
                  <a:avLst/>
                  <a:gdLst>
                    <a:gd name="connsiteX0" fmla="*/ 0 w 80023"/>
                    <a:gd name="connsiteY0" fmla="*/ 74453 h 102935"/>
                    <a:gd name="connsiteX1" fmla="*/ 40011 w 80023"/>
                    <a:gd name="connsiteY1" fmla="*/ 97438 h 102935"/>
                    <a:gd name="connsiteX2" fmla="*/ 80023 w 80023"/>
                    <a:gd name="connsiteY2" fmla="*/ 28483 h 102935"/>
                    <a:gd name="connsiteX3" fmla="*/ 40011 w 80023"/>
                    <a:gd name="connsiteY3" fmla="*/ 5498 h 102935"/>
                    <a:gd name="connsiteX4" fmla="*/ 0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0" y="74453"/>
                      </a:moveTo>
                      <a:cubicBezTo>
                        <a:pt x="0" y="99993"/>
                        <a:pt x="17877" y="110208"/>
                        <a:pt x="40011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1" y="5498"/>
                      </a:cubicBezTo>
                      <a:cubicBezTo>
                        <a:pt x="17877" y="18267"/>
                        <a:pt x="0" y="49765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35" name="任意多边形: 形状 1134">
                  <a:extLst>
                    <a:ext uri="{FF2B5EF4-FFF2-40B4-BE49-F238E27FC236}">
                      <a16:creationId xmlns:a16="http://schemas.microsoft.com/office/drawing/2014/main" id="{B58E6419-D1A9-49D3-B477-6B90FB3E0586}"/>
                    </a:ext>
                  </a:extLst>
                </p:cNvPr>
                <p:cNvSpPr/>
                <p:nvPr/>
              </p:nvSpPr>
              <p:spPr>
                <a:xfrm>
                  <a:off x="9970297" y="5430883"/>
                  <a:ext cx="80023" cy="102935"/>
                </a:xfrm>
                <a:custGeom>
                  <a:avLst/>
                  <a:gdLst>
                    <a:gd name="connsiteX0" fmla="*/ 0 w 80023"/>
                    <a:gd name="connsiteY0" fmla="*/ 74453 h 102935"/>
                    <a:gd name="connsiteX1" fmla="*/ 40011 w 80023"/>
                    <a:gd name="connsiteY1" fmla="*/ 97438 h 102935"/>
                    <a:gd name="connsiteX2" fmla="*/ 80023 w 80023"/>
                    <a:gd name="connsiteY2" fmla="*/ 28483 h 102935"/>
                    <a:gd name="connsiteX3" fmla="*/ 40011 w 80023"/>
                    <a:gd name="connsiteY3" fmla="*/ 5498 h 102935"/>
                    <a:gd name="connsiteX4" fmla="*/ 0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0" y="74453"/>
                      </a:moveTo>
                      <a:cubicBezTo>
                        <a:pt x="0" y="99992"/>
                        <a:pt x="17877" y="110208"/>
                        <a:pt x="40011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3"/>
                        <a:pt x="62146" y="-7272"/>
                        <a:pt x="40011" y="5498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36" name="任意多边形: 形状 1135">
                  <a:extLst>
                    <a:ext uri="{FF2B5EF4-FFF2-40B4-BE49-F238E27FC236}">
                      <a16:creationId xmlns:a16="http://schemas.microsoft.com/office/drawing/2014/main" id="{F79C1DD0-4C0A-4390-B56B-FC55FCCCF98C}"/>
                    </a:ext>
                  </a:extLst>
                </p:cNvPr>
                <p:cNvSpPr/>
                <p:nvPr/>
              </p:nvSpPr>
              <p:spPr>
                <a:xfrm>
                  <a:off x="9828128" y="5512609"/>
                  <a:ext cx="80023" cy="102936"/>
                </a:xfrm>
                <a:custGeom>
                  <a:avLst/>
                  <a:gdLst>
                    <a:gd name="connsiteX0" fmla="*/ 0 w 80023"/>
                    <a:gd name="connsiteY0" fmla="*/ 74453 h 102936"/>
                    <a:gd name="connsiteX1" fmla="*/ 40011 w 80023"/>
                    <a:gd name="connsiteY1" fmla="*/ 97438 h 102936"/>
                    <a:gd name="connsiteX2" fmla="*/ 80023 w 80023"/>
                    <a:gd name="connsiteY2" fmla="*/ 28483 h 102936"/>
                    <a:gd name="connsiteX3" fmla="*/ 40011 w 80023"/>
                    <a:gd name="connsiteY3" fmla="*/ 5498 h 102936"/>
                    <a:gd name="connsiteX4" fmla="*/ 0 w 80023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6">
                      <a:moveTo>
                        <a:pt x="0" y="74453"/>
                      </a:moveTo>
                      <a:cubicBezTo>
                        <a:pt x="0" y="99993"/>
                        <a:pt x="17877" y="110208"/>
                        <a:pt x="40011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3"/>
                        <a:pt x="62146" y="-7272"/>
                        <a:pt x="40011" y="5498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37" name="任意多边形: 形状 1136">
                  <a:extLst>
                    <a:ext uri="{FF2B5EF4-FFF2-40B4-BE49-F238E27FC236}">
                      <a16:creationId xmlns:a16="http://schemas.microsoft.com/office/drawing/2014/main" id="{7C9B5EF7-C39B-4995-8C47-8297D5EEA55A}"/>
                    </a:ext>
                  </a:extLst>
                </p:cNvPr>
                <p:cNvSpPr/>
                <p:nvPr/>
              </p:nvSpPr>
              <p:spPr>
                <a:xfrm>
                  <a:off x="9685960" y="5594334"/>
                  <a:ext cx="80023" cy="102936"/>
                </a:xfrm>
                <a:custGeom>
                  <a:avLst/>
                  <a:gdLst>
                    <a:gd name="connsiteX0" fmla="*/ 0 w 80023"/>
                    <a:gd name="connsiteY0" fmla="*/ 74453 h 102936"/>
                    <a:gd name="connsiteX1" fmla="*/ 40011 w 80023"/>
                    <a:gd name="connsiteY1" fmla="*/ 97439 h 102936"/>
                    <a:gd name="connsiteX2" fmla="*/ 80023 w 80023"/>
                    <a:gd name="connsiteY2" fmla="*/ 28483 h 102936"/>
                    <a:gd name="connsiteX3" fmla="*/ 40011 w 80023"/>
                    <a:gd name="connsiteY3" fmla="*/ 5498 h 102936"/>
                    <a:gd name="connsiteX4" fmla="*/ 0 w 80023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6">
                      <a:moveTo>
                        <a:pt x="0" y="74453"/>
                      </a:moveTo>
                      <a:cubicBezTo>
                        <a:pt x="0" y="99993"/>
                        <a:pt x="17877" y="110208"/>
                        <a:pt x="40011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1" y="5498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38" name="任意多边形: 形状 1137">
                  <a:extLst>
                    <a:ext uri="{FF2B5EF4-FFF2-40B4-BE49-F238E27FC236}">
                      <a16:creationId xmlns:a16="http://schemas.microsoft.com/office/drawing/2014/main" id="{617A930D-A8A5-4EB1-908B-A813A11C0F2F}"/>
                    </a:ext>
                  </a:extLst>
                </p:cNvPr>
                <p:cNvSpPr/>
                <p:nvPr/>
              </p:nvSpPr>
              <p:spPr>
                <a:xfrm>
                  <a:off x="9543791" y="5676060"/>
                  <a:ext cx="80023" cy="102936"/>
                </a:xfrm>
                <a:custGeom>
                  <a:avLst/>
                  <a:gdLst>
                    <a:gd name="connsiteX0" fmla="*/ 0 w 80023"/>
                    <a:gd name="connsiteY0" fmla="*/ 74453 h 102936"/>
                    <a:gd name="connsiteX1" fmla="*/ 40011 w 80023"/>
                    <a:gd name="connsiteY1" fmla="*/ 97439 h 102936"/>
                    <a:gd name="connsiteX2" fmla="*/ 80023 w 80023"/>
                    <a:gd name="connsiteY2" fmla="*/ 28483 h 102936"/>
                    <a:gd name="connsiteX3" fmla="*/ 40011 w 80023"/>
                    <a:gd name="connsiteY3" fmla="*/ 5497 h 102936"/>
                    <a:gd name="connsiteX4" fmla="*/ 0 w 80023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6">
                      <a:moveTo>
                        <a:pt x="0" y="74453"/>
                      </a:moveTo>
                      <a:cubicBezTo>
                        <a:pt x="0" y="99992"/>
                        <a:pt x="17877" y="110208"/>
                        <a:pt x="40011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1" y="5497"/>
                      </a:cubicBezTo>
                      <a:cubicBezTo>
                        <a:pt x="17877" y="19118"/>
                        <a:pt x="0" y="49765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08" name="图形 1361">
                <a:extLst>
                  <a:ext uri="{FF2B5EF4-FFF2-40B4-BE49-F238E27FC236}">
                    <a16:creationId xmlns:a16="http://schemas.microsoft.com/office/drawing/2014/main" id="{8F56A9F1-48BB-4053-A07A-F8E4AA6C6A61}"/>
                  </a:ext>
                </a:extLst>
              </p:cNvPr>
              <p:cNvGrpSpPr/>
              <p:nvPr/>
            </p:nvGrpSpPr>
            <p:grpSpPr>
              <a:xfrm>
                <a:off x="9473132" y="5097171"/>
                <a:ext cx="1357837" cy="841018"/>
                <a:chOff x="9473132" y="5097171"/>
                <a:chExt cx="1357837" cy="841018"/>
              </a:xfrm>
              <a:solidFill>
                <a:schemeClr val="accent3">
                  <a:lumMod val="60000"/>
                  <a:lumOff val="40000"/>
                </a:schemeClr>
              </a:solidFill>
            </p:grpSpPr>
            <p:sp>
              <p:nvSpPr>
                <p:cNvPr id="1120" name="任意多边形: 形状 1119">
                  <a:extLst>
                    <a:ext uri="{FF2B5EF4-FFF2-40B4-BE49-F238E27FC236}">
                      <a16:creationId xmlns:a16="http://schemas.microsoft.com/office/drawing/2014/main" id="{78B0AE7C-58AD-403B-9DF8-7CFC0C41AEBB}"/>
                    </a:ext>
                  </a:extLst>
                </p:cNvPr>
                <p:cNvSpPr/>
                <p:nvPr/>
              </p:nvSpPr>
              <p:spPr>
                <a:xfrm>
                  <a:off x="10750947" y="5097171"/>
                  <a:ext cx="80022" cy="102936"/>
                </a:xfrm>
                <a:custGeom>
                  <a:avLst/>
                  <a:gdLst>
                    <a:gd name="connsiteX0" fmla="*/ 0 w 80022"/>
                    <a:gd name="connsiteY0" fmla="*/ 74453 h 102936"/>
                    <a:gd name="connsiteX1" fmla="*/ 40012 w 80022"/>
                    <a:gd name="connsiteY1" fmla="*/ 97439 h 102936"/>
                    <a:gd name="connsiteX2" fmla="*/ 80023 w 80022"/>
                    <a:gd name="connsiteY2" fmla="*/ 28483 h 102936"/>
                    <a:gd name="connsiteX3" fmla="*/ 40012 w 80022"/>
                    <a:gd name="connsiteY3" fmla="*/ 5498 h 102936"/>
                    <a:gd name="connsiteX4" fmla="*/ 0 w 80022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6">
                      <a:moveTo>
                        <a:pt x="0" y="74453"/>
                      </a:moveTo>
                      <a:cubicBezTo>
                        <a:pt x="0" y="99993"/>
                        <a:pt x="17877" y="110208"/>
                        <a:pt x="40012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2" y="5498"/>
                      </a:cubicBezTo>
                      <a:cubicBezTo>
                        <a:pt x="17877" y="19118"/>
                        <a:pt x="0" y="49765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21" name="任意多边形: 形状 1120">
                  <a:extLst>
                    <a:ext uri="{FF2B5EF4-FFF2-40B4-BE49-F238E27FC236}">
                      <a16:creationId xmlns:a16="http://schemas.microsoft.com/office/drawing/2014/main" id="{12FDAA8B-3834-4060-B6A1-A7B7D792CB83}"/>
                    </a:ext>
                  </a:extLst>
                </p:cNvPr>
                <p:cNvSpPr/>
                <p:nvPr/>
              </p:nvSpPr>
              <p:spPr>
                <a:xfrm>
                  <a:off x="10608778" y="5179748"/>
                  <a:ext cx="80023" cy="102936"/>
                </a:xfrm>
                <a:custGeom>
                  <a:avLst/>
                  <a:gdLst>
                    <a:gd name="connsiteX0" fmla="*/ 0 w 80023"/>
                    <a:gd name="connsiteY0" fmla="*/ 74453 h 102936"/>
                    <a:gd name="connsiteX1" fmla="*/ 40012 w 80023"/>
                    <a:gd name="connsiteY1" fmla="*/ 97438 h 102936"/>
                    <a:gd name="connsiteX2" fmla="*/ 80023 w 80023"/>
                    <a:gd name="connsiteY2" fmla="*/ 28483 h 102936"/>
                    <a:gd name="connsiteX3" fmla="*/ 40012 w 80023"/>
                    <a:gd name="connsiteY3" fmla="*/ 5498 h 102936"/>
                    <a:gd name="connsiteX4" fmla="*/ 0 w 80023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6">
                      <a:moveTo>
                        <a:pt x="0" y="74453"/>
                      </a:moveTo>
                      <a:cubicBezTo>
                        <a:pt x="0" y="99993"/>
                        <a:pt x="17878" y="110208"/>
                        <a:pt x="40012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3"/>
                        <a:pt x="62146" y="-7272"/>
                        <a:pt x="40012" y="5498"/>
                      </a:cubicBezTo>
                      <a:cubicBezTo>
                        <a:pt x="17878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22" name="任意多边形: 形状 1121">
                  <a:extLst>
                    <a:ext uri="{FF2B5EF4-FFF2-40B4-BE49-F238E27FC236}">
                      <a16:creationId xmlns:a16="http://schemas.microsoft.com/office/drawing/2014/main" id="{8266172D-9581-4E51-8D73-67B9AD24B93F}"/>
                    </a:ext>
                  </a:extLst>
                </p:cNvPr>
                <p:cNvSpPr/>
                <p:nvPr/>
              </p:nvSpPr>
              <p:spPr>
                <a:xfrm>
                  <a:off x="10466610" y="5261473"/>
                  <a:ext cx="80022" cy="102935"/>
                </a:xfrm>
                <a:custGeom>
                  <a:avLst/>
                  <a:gdLst>
                    <a:gd name="connsiteX0" fmla="*/ 0 w 80022"/>
                    <a:gd name="connsiteY0" fmla="*/ 74453 h 102935"/>
                    <a:gd name="connsiteX1" fmla="*/ 40012 w 80022"/>
                    <a:gd name="connsiteY1" fmla="*/ 97438 h 102935"/>
                    <a:gd name="connsiteX2" fmla="*/ 80023 w 80022"/>
                    <a:gd name="connsiteY2" fmla="*/ 28483 h 102935"/>
                    <a:gd name="connsiteX3" fmla="*/ 40012 w 80022"/>
                    <a:gd name="connsiteY3" fmla="*/ 5498 h 102935"/>
                    <a:gd name="connsiteX4" fmla="*/ 0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0" y="74453"/>
                      </a:moveTo>
                      <a:cubicBezTo>
                        <a:pt x="0" y="99993"/>
                        <a:pt x="17877" y="110208"/>
                        <a:pt x="40012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2" y="5498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23" name="任意多边形: 形状 1122">
                  <a:extLst>
                    <a:ext uri="{FF2B5EF4-FFF2-40B4-BE49-F238E27FC236}">
                      <a16:creationId xmlns:a16="http://schemas.microsoft.com/office/drawing/2014/main" id="{C88A937A-F91D-421D-A6AE-F19CA8314F14}"/>
                    </a:ext>
                  </a:extLst>
                </p:cNvPr>
                <p:cNvSpPr/>
                <p:nvPr/>
              </p:nvSpPr>
              <p:spPr>
                <a:xfrm>
                  <a:off x="10325292" y="5343199"/>
                  <a:ext cx="80022" cy="102935"/>
                </a:xfrm>
                <a:custGeom>
                  <a:avLst/>
                  <a:gdLst>
                    <a:gd name="connsiteX0" fmla="*/ 0 w 80022"/>
                    <a:gd name="connsiteY0" fmla="*/ 74453 h 102935"/>
                    <a:gd name="connsiteX1" fmla="*/ 40012 w 80022"/>
                    <a:gd name="connsiteY1" fmla="*/ 97439 h 102935"/>
                    <a:gd name="connsiteX2" fmla="*/ 80023 w 80022"/>
                    <a:gd name="connsiteY2" fmla="*/ 28483 h 102935"/>
                    <a:gd name="connsiteX3" fmla="*/ 40012 w 80022"/>
                    <a:gd name="connsiteY3" fmla="*/ 5497 h 102935"/>
                    <a:gd name="connsiteX4" fmla="*/ 0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0" y="74453"/>
                      </a:moveTo>
                      <a:cubicBezTo>
                        <a:pt x="0" y="99992"/>
                        <a:pt x="17877" y="110208"/>
                        <a:pt x="40012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2" y="5497"/>
                      </a:cubicBezTo>
                      <a:cubicBezTo>
                        <a:pt x="17877" y="19118"/>
                        <a:pt x="0" y="49765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24" name="任意多边形: 形状 1123">
                  <a:extLst>
                    <a:ext uri="{FF2B5EF4-FFF2-40B4-BE49-F238E27FC236}">
                      <a16:creationId xmlns:a16="http://schemas.microsoft.com/office/drawing/2014/main" id="{E5F4F989-8BE6-455A-8CB2-D3D2B6D72378}"/>
                    </a:ext>
                  </a:extLst>
                </p:cNvPr>
                <p:cNvSpPr/>
                <p:nvPr/>
              </p:nvSpPr>
              <p:spPr>
                <a:xfrm>
                  <a:off x="10183124" y="5425775"/>
                  <a:ext cx="80023" cy="102935"/>
                </a:xfrm>
                <a:custGeom>
                  <a:avLst/>
                  <a:gdLst>
                    <a:gd name="connsiteX0" fmla="*/ 0 w 80023"/>
                    <a:gd name="connsiteY0" fmla="*/ 74453 h 102935"/>
                    <a:gd name="connsiteX1" fmla="*/ 40012 w 80023"/>
                    <a:gd name="connsiteY1" fmla="*/ 97438 h 102935"/>
                    <a:gd name="connsiteX2" fmla="*/ 80023 w 80023"/>
                    <a:gd name="connsiteY2" fmla="*/ 28483 h 102935"/>
                    <a:gd name="connsiteX3" fmla="*/ 40012 w 80023"/>
                    <a:gd name="connsiteY3" fmla="*/ 5498 h 102935"/>
                    <a:gd name="connsiteX4" fmla="*/ 0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0" y="74453"/>
                      </a:moveTo>
                      <a:cubicBezTo>
                        <a:pt x="0" y="99993"/>
                        <a:pt x="17878" y="110208"/>
                        <a:pt x="40012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2" y="5498"/>
                      </a:cubicBezTo>
                      <a:cubicBezTo>
                        <a:pt x="17878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25" name="任意多边形: 形状 1124">
                  <a:extLst>
                    <a:ext uri="{FF2B5EF4-FFF2-40B4-BE49-F238E27FC236}">
                      <a16:creationId xmlns:a16="http://schemas.microsoft.com/office/drawing/2014/main" id="{3553E24D-FED1-4566-B821-412316C298BA}"/>
                    </a:ext>
                  </a:extLst>
                </p:cNvPr>
                <p:cNvSpPr/>
                <p:nvPr/>
              </p:nvSpPr>
              <p:spPr>
                <a:xfrm>
                  <a:off x="10040955" y="5507501"/>
                  <a:ext cx="80023" cy="102935"/>
                </a:xfrm>
                <a:custGeom>
                  <a:avLst/>
                  <a:gdLst>
                    <a:gd name="connsiteX0" fmla="*/ 0 w 80023"/>
                    <a:gd name="connsiteY0" fmla="*/ 74453 h 102935"/>
                    <a:gd name="connsiteX1" fmla="*/ 40011 w 80023"/>
                    <a:gd name="connsiteY1" fmla="*/ 97439 h 102935"/>
                    <a:gd name="connsiteX2" fmla="*/ 80023 w 80023"/>
                    <a:gd name="connsiteY2" fmla="*/ 28483 h 102935"/>
                    <a:gd name="connsiteX3" fmla="*/ 40011 w 80023"/>
                    <a:gd name="connsiteY3" fmla="*/ 5497 h 102935"/>
                    <a:gd name="connsiteX4" fmla="*/ 0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0" y="74453"/>
                      </a:moveTo>
                      <a:cubicBezTo>
                        <a:pt x="0" y="99992"/>
                        <a:pt x="17877" y="110208"/>
                        <a:pt x="40011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1" y="5497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26" name="任意多边形: 形状 1125">
                  <a:extLst>
                    <a:ext uri="{FF2B5EF4-FFF2-40B4-BE49-F238E27FC236}">
                      <a16:creationId xmlns:a16="http://schemas.microsoft.com/office/drawing/2014/main" id="{D1D5D710-DD1F-4C69-B339-7D555A70B465}"/>
                    </a:ext>
                  </a:extLst>
                </p:cNvPr>
                <p:cNvSpPr/>
                <p:nvPr/>
              </p:nvSpPr>
              <p:spPr>
                <a:xfrm>
                  <a:off x="9898787" y="5589226"/>
                  <a:ext cx="80023" cy="102935"/>
                </a:xfrm>
                <a:custGeom>
                  <a:avLst/>
                  <a:gdLst>
                    <a:gd name="connsiteX0" fmla="*/ 0 w 80023"/>
                    <a:gd name="connsiteY0" fmla="*/ 74453 h 102935"/>
                    <a:gd name="connsiteX1" fmla="*/ 40011 w 80023"/>
                    <a:gd name="connsiteY1" fmla="*/ 97439 h 102935"/>
                    <a:gd name="connsiteX2" fmla="*/ 80023 w 80023"/>
                    <a:gd name="connsiteY2" fmla="*/ 28483 h 102935"/>
                    <a:gd name="connsiteX3" fmla="*/ 40011 w 80023"/>
                    <a:gd name="connsiteY3" fmla="*/ 5497 h 102935"/>
                    <a:gd name="connsiteX4" fmla="*/ 0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0" y="74453"/>
                      </a:moveTo>
                      <a:cubicBezTo>
                        <a:pt x="0" y="99992"/>
                        <a:pt x="17877" y="110208"/>
                        <a:pt x="40011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1" y="5497"/>
                      </a:cubicBezTo>
                      <a:cubicBezTo>
                        <a:pt x="17877" y="18267"/>
                        <a:pt x="0" y="49765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27" name="任意多边形: 形状 1126">
                  <a:extLst>
                    <a:ext uri="{FF2B5EF4-FFF2-40B4-BE49-F238E27FC236}">
                      <a16:creationId xmlns:a16="http://schemas.microsoft.com/office/drawing/2014/main" id="{9461AB43-0434-4944-82CD-3427A73C67C7}"/>
                    </a:ext>
                  </a:extLst>
                </p:cNvPr>
                <p:cNvSpPr/>
                <p:nvPr/>
              </p:nvSpPr>
              <p:spPr>
                <a:xfrm>
                  <a:off x="9756618" y="5671803"/>
                  <a:ext cx="80023" cy="102936"/>
                </a:xfrm>
                <a:custGeom>
                  <a:avLst/>
                  <a:gdLst>
                    <a:gd name="connsiteX0" fmla="*/ 0 w 80023"/>
                    <a:gd name="connsiteY0" fmla="*/ 74453 h 102936"/>
                    <a:gd name="connsiteX1" fmla="*/ 40011 w 80023"/>
                    <a:gd name="connsiteY1" fmla="*/ 97439 h 102936"/>
                    <a:gd name="connsiteX2" fmla="*/ 80023 w 80023"/>
                    <a:gd name="connsiteY2" fmla="*/ 28483 h 102936"/>
                    <a:gd name="connsiteX3" fmla="*/ 40011 w 80023"/>
                    <a:gd name="connsiteY3" fmla="*/ 5498 h 102936"/>
                    <a:gd name="connsiteX4" fmla="*/ 0 w 80023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6">
                      <a:moveTo>
                        <a:pt x="0" y="74453"/>
                      </a:moveTo>
                      <a:cubicBezTo>
                        <a:pt x="0" y="99992"/>
                        <a:pt x="17877" y="110208"/>
                        <a:pt x="40011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1" y="5498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28" name="任意多边形: 形状 1127">
                  <a:extLst>
                    <a:ext uri="{FF2B5EF4-FFF2-40B4-BE49-F238E27FC236}">
                      <a16:creationId xmlns:a16="http://schemas.microsoft.com/office/drawing/2014/main" id="{A37EAC59-F40B-4770-A85A-0D006DAF3936}"/>
                    </a:ext>
                  </a:extLst>
                </p:cNvPr>
                <p:cNvSpPr/>
                <p:nvPr/>
              </p:nvSpPr>
              <p:spPr>
                <a:xfrm>
                  <a:off x="9615301" y="5753528"/>
                  <a:ext cx="80023" cy="102935"/>
                </a:xfrm>
                <a:custGeom>
                  <a:avLst/>
                  <a:gdLst>
                    <a:gd name="connsiteX0" fmla="*/ 0 w 80023"/>
                    <a:gd name="connsiteY0" fmla="*/ 74453 h 102935"/>
                    <a:gd name="connsiteX1" fmla="*/ 40011 w 80023"/>
                    <a:gd name="connsiteY1" fmla="*/ 97438 h 102935"/>
                    <a:gd name="connsiteX2" fmla="*/ 80023 w 80023"/>
                    <a:gd name="connsiteY2" fmla="*/ 28483 h 102935"/>
                    <a:gd name="connsiteX3" fmla="*/ 40011 w 80023"/>
                    <a:gd name="connsiteY3" fmla="*/ 5497 h 102935"/>
                    <a:gd name="connsiteX4" fmla="*/ 0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0" y="74453"/>
                      </a:moveTo>
                      <a:cubicBezTo>
                        <a:pt x="0" y="99993"/>
                        <a:pt x="17877" y="110208"/>
                        <a:pt x="40011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1" y="5497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29" name="任意多边形: 形状 1128">
                  <a:extLst>
                    <a:ext uri="{FF2B5EF4-FFF2-40B4-BE49-F238E27FC236}">
                      <a16:creationId xmlns:a16="http://schemas.microsoft.com/office/drawing/2014/main" id="{4A06D398-715D-43A5-90B2-E361B7A47C00}"/>
                    </a:ext>
                  </a:extLst>
                </p:cNvPr>
                <p:cNvSpPr/>
                <p:nvPr/>
              </p:nvSpPr>
              <p:spPr>
                <a:xfrm>
                  <a:off x="9473132" y="5835254"/>
                  <a:ext cx="80023" cy="102935"/>
                </a:xfrm>
                <a:custGeom>
                  <a:avLst/>
                  <a:gdLst>
                    <a:gd name="connsiteX0" fmla="*/ 0 w 80023"/>
                    <a:gd name="connsiteY0" fmla="*/ 74453 h 102935"/>
                    <a:gd name="connsiteX1" fmla="*/ 40011 w 80023"/>
                    <a:gd name="connsiteY1" fmla="*/ 97439 h 102935"/>
                    <a:gd name="connsiteX2" fmla="*/ 80023 w 80023"/>
                    <a:gd name="connsiteY2" fmla="*/ 28483 h 102935"/>
                    <a:gd name="connsiteX3" fmla="*/ 40011 w 80023"/>
                    <a:gd name="connsiteY3" fmla="*/ 5498 h 102935"/>
                    <a:gd name="connsiteX4" fmla="*/ 0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0" y="74453"/>
                      </a:moveTo>
                      <a:cubicBezTo>
                        <a:pt x="0" y="99993"/>
                        <a:pt x="17877" y="110208"/>
                        <a:pt x="40011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1" y="5498"/>
                      </a:cubicBezTo>
                      <a:cubicBezTo>
                        <a:pt x="17877" y="18267"/>
                        <a:pt x="0" y="49765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09" name="图形 1361">
                <a:extLst>
                  <a:ext uri="{FF2B5EF4-FFF2-40B4-BE49-F238E27FC236}">
                    <a16:creationId xmlns:a16="http://schemas.microsoft.com/office/drawing/2014/main" id="{C14DBC45-3B7F-45B0-B864-A489D363D1BE}"/>
                  </a:ext>
                </a:extLst>
              </p:cNvPr>
              <p:cNvGrpSpPr/>
              <p:nvPr/>
            </p:nvGrpSpPr>
            <p:grpSpPr>
              <a:xfrm>
                <a:off x="9543791" y="5256365"/>
                <a:ext cx="1216520" cy="759293"/>
                <a:chOff x="9543791" y="5256365"/>
                <a:chExt cx="1216520" cy="759293"/>
              </a:xfrm>
              <a:solidFill>
                <a:schemeClr val="accent3">
                  <a:lumMod val="60000"/>
                  <a:lumOff val="40000"/>
                </a:schemeClr>
              </a:solidFill>
            </p:grpSpPr>
            <p:sp>
              <p:nvSpPr>
                <p:cNvPr id="1111" name="任意多边形: 形状 1110">
                  <a:extLst>
                    <a:ext uri="{FF2B5EF4-FFF2-40B4-BE49-F238E27FC236}">
                      <a16:creationId xmlns:a16="http://schemas.microsoft.com/office/drawing/2014/main" id="{AE638C1B-4349-4E02-AD98-C960542DCCBE}"/>
                    </a:ext>
                  </a:extLst>
                </p:cNvPr>
                <p:cNvSpPr/>
                <p:nvPr/>
              </p:nvSpPr>
              <p:spPr>
                <a:xfrm>
                  <a:off x="10680288" y="5256365"/>
                  <a:ext cx="80023" cy="102935"/>
                </a:xfrm>
                <a:custGeom>
                  <a:avLst/>
                  <a:gdLst>
                    <a:gd name="connsiteX0" fmla="*/ 0 w 80023"/>
                    <a:gd name="connsiteY0" fmla="*/ 74453 h 102935"/>
                    <a:gd name="connsiteX1" fmla="*/ 40012 w 80023"/>
                    <a:gd name="connsiteY1" fmla="*/ 97439 h 102935"/>
                    <a:gd name="connsiteX2" fmla="*/ 80023 w 80023"/>
                    <a:gd name="connsiteY2" fmla="*/ 28483 h 102935"/>
                    <a:gd name="connsiteX3" fmla="*/ 40012 w 80023"/>
                    <a:gd name="connsiteY3" fmla="*/ 5497 h 102935"/>
                    <a:gd name="connsiteX4" fmla="*/ 0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0" y="74453"/>
                      </a:moveTo>
                      <a:cubicBezTo>
                        <a:pt x="0" y="99992"/>
                        <a:pt x="17878" y="110208"/>
                        <a:pt x="40012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2" y="5497"/>
                      </a:cubicBezTo>
                      <a:cubicBezTo>
                        <a:pt x="17878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12" name="任意多边形: 形状 1111">
                  <a:extLst>
                    <a:ext uri="{FF2B5EF4-FFF2-40B4-BE49-F238E27FC236}">
                      <a16:creationId xmlns:a16="http://schemas.microsoft.com/office/drawing/2014/main" id="{25F04554-97ED-4A05-AB89-E0AFF86E7AE1}"/>
                    </a:ext>
                  </a:extLst>
                </p:cNvPr>
                <p:cNvSpPr/>
                <p:nvPr/>
              </p:nvSpPr>
              <p:spPr>
                <a:xfrm>
                  <a:off x="10538120" y="5338091"/>
                  <a:ext cx="80022" cy="102935"/>
                </a:xfrm>
                <a:custGeom>
                  <a:avLst/>
                  <a:gdLst>
                    <a:gd name="connsiteX0" fmla="*/ 0 w 80022"/>
                    <a:gd name="connsiteY0" fmla="*/ 74453 h 102935"/>
                    <a:gd name="connsiteX1" fmla="*/ 40012 w 80022"/>
                    <a:gd name="connsiteY1" fmla="*/ 97438 h 102935"/>
                    <a:gd name="connsiteX2" fmla="*/ 80023 w 80022"/>
                    <a:gd name="connsiteY2" fmla="*/ 28483 h 102935"/>
                    <a:gd name="connsiteX3" fmla="*/ 40012 w 80022"/>
                    <a:gd name="connsiteY3" fmla="*/ 5498 h 102935"/>
                    <a:gd name="connsiteX4" fmla="*/ 0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0" y="74453"/>
                      </a:moveTo>
                      <a:cubicBezTo>
                        <a:pt x="0" y="99992"/>
                        <a:pt x="17877" y="110208"/>
                        <a:pt x="40012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3"/>
                        <a:pt x="62146" y="-7272"/>
                        <a:pt x="40012" y="5498"/>
                      </a:cubicBezTo>
                      <a:cubicBezTo>
                        <a:pt x="17877" y="19118"/>
                        <a:pt x="0" y="49765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13" name="任意多边形: 形状 1112">
                  <a:extLst>
                    <a:ext uri="{FF2B5EF4-FFF2-40B4-BE49-F238E27FC236}">
                      <a16:creationId xmlns:a16="http://schemas.microsoft.com/office/drawing/2014/main" id="{E48E0657-A5D7-4930-89D4-2D00EE3FAC8E}"/>
                    </a:ext>
                  </a:extLst>
                </p:cNvPr>
                <p:cNvSpPr/>
                <p:nvPr/>
              </p:nvSpPr>
              <p:spPr>
                <a:xfrm>
                  <a:off x="10395951" y="5420668"/>
                  <a:ext cx="80023" cy="102935"/>
                </a:xfrm>
                <a:custGeom>
                  <a:avLst/>
                  <a:gdLst>
                    <a:gd name="connsiteX0" fmla="*/ 0 w 80023"/>
                    <a:gd name="connsiteY0" fmla="*/ 74453 h 102935"/>
                    <a:gd name="connsiteX1" fmla="*/ 40012 w 80023"/>
                    <a:gd name="connsiteY1" fmla="*/ 97439 h 102935"/>
                    <a:gd name="connsiteX2" fmla="*/ 80023 w 80023"/>
                    <a:gd name="connsiteY2" fmla="*/ 28483 h 102935"/>
                    <a:gd name="connsiteX3" fmla="*/ 40012 w 80023"/>
                    <a:gd name="connsiteY3" fmla="*/ 5497 h 102935"/>
                    <a:gd name="connsiteX4" fmla="*/ 0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0" y="74453"/>
                      </a:moveTo>
                      <a:cubicBezTo>
                        <a:pt x="0" y="99992"/>
                        <a:pt x="17878" y="110208"/>
                        <a:pt x="40012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2" y="5497"/>
                      </a:cubicBezTo>
                      <a:cubicBezTo>
                        <a:pt x="17878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14" name="任意多边形: 形状 1113">
                  <a:extLst>
                    <a:ext uri="{FF2B5EF4-FFF2-40B4-BE49-F238E27FC236}">
                      <a16:creationId xmlns:a16="http://schemas.microsoft.com/office/drawing/2014/main" id="{8230D474-7918-4203-BFDF-63560922867D}"/>
                    </a:ext>
                  </a:extLst>
                </p:cNvPr>
                <p:cNvSpPr/>
                <p:nvPr/>
              </p:nvSpPr>
              <p:spPr>
                <a:xfrm>
                  <a:off x="10253783" y="5502393"/>
                  <a:ext cx="80022" cy="102936"/>
                </a:xfrm>
                <a:custGeom>
                  <a:avLst/>
                  <a:gdLst>
                    <a:gd name="connsiteX0" fmla="*/ 0 w 80022"/>
                    <a:gd name="connsiteY0" fmla="*/ 74453 h 102936"/>
                    <a:gd name="connsiteX1" fmla="*/ 40012 w 80022"/>
                    <a:gd name="connsiteY1" fmla="*/ 97439 h 102936"/>
                    <a:gd name="connsiteX2" fmla="*/ 80023 w 80022"/>
                    <a:gd name="connsiteY2" fmla="*/ 28483 h 102936"/>
                    <a:gd name="connsiteX3" fmla="*/ 40012 w 80022"/>
                    <a:gd name="connsiteY3" fmla="*/ 5497 h 102936"/>
                    <a:gd name="connsiteX4" fmla="*/ 0 w 80022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6">
                      <a:moveTo>
                        <a:pt x="0" y="74453"/>
                      </a:moveTo>
                      <a:cubicBezTo>
                        <a:pt x="0" y="99992"/>
                        <a:pt x="17877" y="110208"/>
                        <a:pt x="40012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2" y="5497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15" name="任意多边形: 形状 1114">
                  <a:extLst>
                    <a:ext uri="{FF2B5EF4-FFF2-40B4-BE49-F238E27FC236}">
                      <a16:creationId xmlns:a16="http://schemas.microsoft.com/office/drawing/2014/main" id="{CC7DD64C-8824-418F-8F3F-335AF247D4B6}"/>
                    </a:ext>
                  </a:extLst>
                </p:cNvPr>
                <p:cNvSpPr/>
                <p:nvPr/>
              </p:nvSpPr>
              <p:spPr>
                <a:xfrm>
                  <a:off x="10111614" y="5584118"/>
                  <a:ext cx="80023" cy="102936"/>
                </a:xfrm>
                <a:custGeom>
                  <a:avLst/>
                  <a:gdLst>
                    <a:gd name="connsiteX0" fmla="*/ 0 w 80023"/>
                    <a:gd name="connsiteY0" fmla="*/ 74453 h 102936"/>
                    <a:gd name="connsiteX1" fmla="*/ 40011 w 80023"/>
                    <a:gd name="connsiteY1" fmla="*/ 97438 h 102936"/>
                    <a:gd name="connsiteX2" fmla="*/ 80023 w 80023"/>
                    <a:gd name="connsiteY2" fmla="*/ 28483 h 102936"/>
                    <a:gd name="connsiteX3" fmla="*/ 40011 w 80023"/>
                    <a:gd name="connsiteY3" fmla="*/ 5498 h 102936"/>
                    <a:gd name="connsiteX4" fmla="*/ 0 w 80023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6">
                      <a:moveTo>
                        <a:pt x="0" y="74453"/>
                      </a:moveTo>
                      <a:cubicBezTo>
                        <a:pt x="0" y="99993"/>
                        <a:pt x="17877" y="110208"/>
                        <a:pt x="40011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3"/>
                        <a:pt x="62146" y="-7272"/>
                        <a:pt x="40011" y="5498"/>
                      </a:cubicBezTo>
                      <a:cubicBezTo>
                        <a:pt x="17877" y="19118"/>
                        <a:pt x="0" y="49766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16" name="任意多边形: 形状 1115">
                  <a:extLst>
                    <a:ext uri="{FF2B5EF4-FFF2-40B4-BE49-F238E27FC236}">
                      <a16:creationId xmlns:a16="http://schemas.microsoft.com/office/drawing/2014/main" id="{F8D0079E-6455-4CCA-ACDE-8C351A7BA814}"/>
                    </a:ext>
                  </a:extLst>
                </p:cNvPr>
                <p:cNvSpPr/>
                <p:nvPr/>
              </p:nvSpPr>
              <p:spPr>
                <a:xfrm>
                  <a:off x="9970297" y="5666695"/>
                  <a:ext cx="80023" cy="102936"/>
                </a:xfrm>
                <a:custGeom>
                  <a:avLst/>
                  <a:gdLst>
                    <a:gd name="connsiteX0" fmla="*/ 0 w 80023"/>
                    <a:gd name="connsiteY0" fmla="*/ 74453 h 102936"/>
                    <a:gd name="connsiteX1" fmla="*/ 40011 w 80023"/>
                    <a:gd name="connsiteY1" fmla="*/ 97439 h 102936"/>
                    <a:gd name="connsiteX2" fmla="*/ 80023 w 80023"/>
                    <a:gd name="connsiteY2" fmla="*/ 28483 h 102936"/>
                    <a:gd name="connsiteX3" fmla="*/ 40011 w 80023"/>
                    <a:gd name="connsiteY3" fmla="*/ 5497 h 102936"/>
                    <a:gd name="connsiteX4" fmla="*/ 0 w 80023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6">
                      <a:moveTo>
                        <a:pt x="0" y="74453"/>
                      </a:moveTo>
                      <a:cubicBezTo>
                        <a:pt x="0" y="99992"/>
                        <a:pt x="17877" y="110208"/>
                        <a:pt x="40011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1" y="5497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17" name="任意多边形: 形状 1116">
                  <a:extLst>
                    <a:ext uri="{FF2B5EF4-FFF2-40B4-BE49-F238E27FC236}">
                      <a16:creationId xmlns:a16="http://schemas.microsoft.com/office/drawing/2014/main" id="{26B285AD-AD69-436D-963B-26B083B871BE}"/>
                    </a:ext>
                  </a:extLst>
                </p:cNvPr>
                <p:cNvSpPr/>
                <p:nvPr/>
              </p:nvSpPr>
              <p:spPr>
                <a:xfrm>
                  <a:off x="9828128" y="5748421"/>
                  <a:ext cx="80023" cy="102935"/>
                </a:xfrm>
                <a:custGeom>
                  <a:avLst/>
                  <a:gdLst>
                    <a:gd name="connsiteX0" fmla="*/ 0 w 80023"/>
                    <a:gd name="connsiteY0" fmla="*/ 74453 h 102935"/>
                    <a:gd name="connsiteX1" fmla="*/ 40011 w 80023"/>
                    <a:gd name="connsiteY1" fmla="*/ 97438 h 102935"/>
                    <a:gd name="connsiteX2" fmla="*/ 80023 w 80023"/>
                    <a:gd name="connsiteY2" fmla="*/ 28483 h 102935"/>
                    <a:gd name="connsiteX3" fmla="*/ 40011 w 80023"/>
                    <a:gd name="connsiteY3" fmla="*/ 5498 h 102935"/>
                    <a:gd name="connsiteX4" fmla="*/ 0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0" y="74453"/>
                      </a:moveTo>
                      <a:cubicBezTo>
                        <a:pt x="0" y="99992"/>
                        <a:pt x="17877" y="110208"/>
                        <a:pt x="40011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3"/>
                        <a:pt x="62146" y="-7272"/>
                        <a:pt x="40011" y="5498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18" name="任意多边形: 形状 1117">
                  <a:extLst>
                    <a:ext uri="{FF2B5EF4-FFF2-40B4-BE49-F238E27FC236}">
                      <a16:creationId xmlns:a16="http://schemas.microsoft.com/office/drawing/2014/main" id="{AD04959A-CB7C-45EC-B97D-F66479353FC2}"/>
                    </a:ext>
                  </a:extLst>
                </p:cNvPr>
                <p:cNvSpPr/>
                <p:nvPr/>
              </p:nvSpPr>
              <p:spPr>
                <a:xfrm>
                  <a:off x="9685960" y="5830146"/>
                  <a:ext cx="80023" cy="102935"/>
                </a:xfrm>
                <a:custGeom>
                  <a:avLst/>
                  <a:gdLst>
                    <a:gd name="connsiteX0" fmla="*/ 0 w 80023"/>
                    <a:gd name="connsiteY0" fmla="*/ 74453 h 102935"/>
                    <a:gd name="connsiteX1" fmla="*/ 40011 w 80023"/>
                    <a:gd name="connsiteY1" fmla="*/ 97438 h 102935"/>
                    <a:gd name="connsiteX2" fmla="*/ 80023 w 80023"/>
                    <a:gd name="connsiteY2" fmla="*/ 28483 h 102935"/>
                    <a:gd name="connsiteX3" fmla="*/ 40011 w 80023"/>
                    <a:gd name="connsiteY3" fmla="*/ 5497 h 102935"/>
                    <a:gd name="connsiteX4" fmla="*/ 0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0" y="74453"/>
                      </a:moveTo>
                      <a:cubicBezTo>
                        <a:pt x="0" y="99992"/>
                        <a:pt x="17877" y="110208"/>
                        <a:pt x="40011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3"/>
                        <a:pt x="62146" y="-7272"/>
                        <a:pt x="40011" y="5497"/>
                      </a:cubicBezTo>
                      <a:cubicBezTo>
                        <a:pt x="17877" y="18267"/>
                        <a:pt x="0" y="49766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19" name="任意多边形: 形状 1118">
                  <a:extLst>
                    <a:ext uri="{FF2B5EF4-FFF2-40B4-BE49-F238E27FC236}">
                      <a16:creationId xmlns:a16="http://schemas.microsoft.com/office/drawing/2014/main" id="{74230697-2F76-4AA5-98A9-02588F539DEA}"/>
                    </a:ext>
                  </a:extLst>
                </p:cNvPr>
                <p:cNvSpPr/>
                <p:nvPr/>
              </p:nvSpPr>
              <p:spPr>
                <a:xfrm>
                  <a:off x="9543791" y="5912722"/>
                  <a:ext cx="80023" cy="102936"/>
                </a:xfrm>
                <a:custGeom>
                  <a:avLst/>
                  <a:gdLst>
                    <a:gd name="connsiteX0" fmla="*/ 0 w 80023"/>
                    <a:gd name="connsiteY0" fmla="*/ 74454 h 102936"/>
                    <a:gd name="connsiteX1" fmla="*/ 40011 w 80023"/>
                    <a:gd name="connsiteY1" fmla="*/ 97439 h 102936"/>
                    <a:gd name="connsiteX2" fmla="*/ 80023 w 80023"/>
                    <a:gd name="connsiteY2" fmla="*/ 28483 h 102936"/>
                    <a:gd name="connsiteX3" fmla="*/ 40011 w 80023"/>
                    <a:gd name="connsiteY3" fmla="*/ 5498 h 102936"/>
                    <a:gd name="connsiteX4" fmla="*/ 0 w 80023"/>
                    <a:gd name="connsiteY4" fmla="*/ 74454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6">
                      <a:moveTo>
                        <a:pt x="0" y="74454"/>
                      </a:moveTo>
                      <a:cubicBezTo>
                        <a:pt x="0" y="99993"/>
                        <a:pt x="17877" y="110208"/>
                        <a:pt x="40011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1" y="5498"/>
                      </a:cubicBezTo>
                      <a:cubicBezTo>
                        <a:pt x="17877" y="18267"/>
                        <a:pt x="0" y="48914"/>
                        <a:pt x="0" y="74454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10" name="图形 1361">
                <a:extLst>
                  <a:ext uri="{FF2B5EF4-FFF2-40B4-BE49-F238E27FC236}">
                    <a16:creationId xmlns:a16="http://schemas.microsoft.com/office/drawing/2014/main" id="{6E54FB50-97B2-45EE-AAC2-714F90BF83BC}"/>
                  </a:ext>
                </a:extLst>
              </p:cNvPr>
              <p:cNvGrpSpPr/>
              <p:nvPr/>
            </p:nvGrpSpPr>
            <p:grpSpPr>
              <a:xfrm>
                <a:off x="9473132" y="5333834"/>
                <a:ext cx="1357837" cy="840167"/>
                <a:chOff x="9473132" y="5333834"/>
                <a:chExt cx="1357837" cy="840167"/>
              </a:xfrm>
              <a:solidFill>
                <a:schemeClr val="accent3">
                  <a:lumMod val="60000"/>
                  <a:lumOff val="40000"/>
                </a:schemeClr>
              </a:solidFill>
            </p:grpSpPr>
            <p:sp>
              <p:nvSpPr>
                <p:cNvPr id="1101" name="任意多边形: 形状 1100">
                  <a:extLst>
                    <a:ext uri="{FF2B5EF4-FFF2-40B4-BE49-F238E27FC236}">
                      <a16:creationId xmlns:a16="http://schemas.microsoft.com/office/drawing/2014/main" id="{DE1559DF-D640-4718-9570-FC8C021CBEAB}"/>
                    </a:ext>
                  </a:extLst>
                </p:cNvPr>
                <p:cNvSpPr/>
                <p:nvPr/>
              </p:nvSpPr>
              <p:spPr>
                <a:xfrm>
                  <a:off x="10750947" y="5333834"/>
                  <a:ext cx="80022" cy="102935"/>
                </a:xfrm>
                <a:custGeom>
                  <a:avLst/>
                  <a:gdLst>
                    <a:gd name="connsiteX0" fmla="*/ 0 w 80022"/>
                    <a:gd name="connsiteY0" fmla="*/ 74453 h 102935"/>
                    <a:gd name="connsiteX1" fmla="*/ 40012 w 80022"/>
                    <a:gd name="connsiteY1" fmla="*/ 97439 h 102935"/>
                    <a:gd name="connsiteX2" fmla="*/ 80023 w 80022"/>
                    <a:gd name="connsiteY2" fmla="*/ 28483 h 102935"/>
                    <a:gd name="connsiteX3" fmla="*/ 40012 w 80022"/>
                    <a:gd name="connsiteY3" fmla="*/ 5497 h 102935"/>
                    <a:gd name="connsiteX4" fmla="*/ 0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0" y="74453"/>
                      </a:moveTo>
                      <a:cubicBezTo>
                        <a:pt x="0" y="99992"/>
                        <a:pt x="17877" y="110208"/>
                        <a:pt x="40012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2" y="5497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02" name="任意多边形: 形状 1101">
                  <a:extLst>
                    <a:ext uri="{FF2B5EF4-FFF2-40B4-BE49-F238E27FC236}">
                      <a16:creationId xmlns:a16="http://schemas.microsoft.com/office/drawing/2014/main" id="{A4885BFA-40A5-44EF-A5A8-FE48E69CB9F1}"/>
                    </a:ext>
                  </a:extLst>
                </p:cNvPr>
                <p:cNvSpPr/>
                <p:nvPr/>
              </p:nvSpPr>
              <p:spPr>
                <a:xfrm>
                  <a:off x="10608778" y="5415560"/>
                  <a:ext cx="80023" cy="102935"/>
                </a:xfrm>
                <a:custGeom>
                  <a:avLst/>
                  <a:gdLst>
                    <a:gd name="connsiteX0" fmla="*/ 0 w 80023"/>
                    <a:gd name="connsiteY0" fmla="*/ 74453 h 102935"/>
                    <a:gd name="connsiteX1" fmla="*/ 40012 w 80023"/>
                    <a:gd name="connsiteY1" fmla="*/ 97438 h 102935"/>
                    <a:gd name="connsiteX2" fmla="*/ 80023 w 80023"/>
                    <a:gd name="connsiteY2" fmla="*/ 28483 h 102935"/>
                    <a:gd name="connsiteX3" fmla="*/ 40012 w 80023"/>
                    <a:gd name="connsiteY3" fmla="*/ 5498 h 102935"/>
                    <a:gd name="connsiteX4" fmla="*/ 0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0" y="74453"/>
                      </a:moveTo>
                      <a:cubicBezTo>
                        <a:pt x="0" y="99992"/>
                        <a:pt x="17878" y="110208"/>
                        <a:pt x="40012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3"/>
                        <a:pt x="62146" y="-7272"/>
                        <a:pt x="40012" y="5498"/>
                      </a:cubicBezTo>
                      <a:cubicBezTo>
                        <a:pt x="17878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03" name="任意多边形: 形状 1102">
                  <a:extLst>
                    <a:ext uri="{FF2B5EF4-FFF2-40B4-BE49-F238E27FC236}">
                      <a16:creationId xmlns:a16="http://schemas.microsoft.com/office/drawing/2014/main" id="{A496DF6D-AE81-4EED-B81E-3EC069741833}"/>
                    </a:ext>
                  </a:extLst>
                </p:cNvPr>
                <p:cNvSpPr/>
                <p:nvPr/>
              </p:nvSpPr>
              <p:spPr>
                <a:xfrm>
                  <a:off x="10466610" y="5497285"/>
                  <a:ext cx="80022" cy="102935"/>
                </a:xfrm>
                <a:custGeom>
                  <a:avLst/>
                  <a:gdLst>
                    <a:gd name="connsiteX0" fmla="*/ 0 w 80022"/>
                    <a:gd name="connsiteY0" fmla="*/ 74453 h 102935"/>
                    <a:gd name="connsiteX1" fmla="*/ 40012 w 80022"/>
                    <a:gd name="connsiteY1" fmla="*/ 97438 h 102935"/>
                    <a:gd name="connsiteX2" fmla="*/ 80023 w 80022"/>
                    <a:gd name="connsiteY2" fmla="*/ 28483 h 102935"/>
                    <a:gd name="connsiteX3" fmla="*/ 40012 w 80022"/>
                    <a:gd name="connsiteY3" fmla="*/ 5498 h 102935"/>
                    <a:gd name="connsiteX4" fmla="*/ 0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0" y="74453"/>
                      </a:moveTo>
                      <a:cubicBezTo>
                        <a:pt x="0" y="99993"/>
                        <a:pt x="17877" y="110208"/>
                        <a:pt x="40012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2" y="5498"/>
                      </a:cubicBezTo>
                      <a:cubicBezTo>
                        <a:pt x="17877" y="18267"/>
                        <a:pt x="0" y="49765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04" name="任意多边形: 形状 1103">
                  <a:extLst>
                    <a:ext uri="{FF2B5EF4-FFF2-40B4-BE49-F238E27FC236}">
                      <a16:creationId xmlns:a16="http://schemas.microsoft.com/office/drawing/2014/main" id="{5EE1E80E-9FC0-4F5A-A929-33AF967FC54E}"/>
                    </a:ext>
                  </a:extLst>
                </p:cNvPr>
                <p:cNvSpPr/>
                <p:nvPr/>
              </p:nvSpPr>
              <p:spPr>
                <a:xfrm>
                  <a:off x="10325292" y="5579011"/>
                  <a:ext cx="80022" cy="102936"/>
                </a:xfrm>
                <a:custGeom>
                  <a:avLst/>
                  <a:gdLst>
                    <a:gd name="connsiteX0" fmla="*/ 0 w 80022"/>
                    <a:gd name="connsiteY0" fmla="*/ 74453 h 102936"/>
                    <a:gd name="connsiteX1" fmla="*/ 40012 w 80022"/>
                    <a:gd name="connsiteY1" fmla="*/ 97439 h 102936"/>
                    <a:gd name="connsiteX2" fmla="*/ 80023 w 80022"/>
                    <a:gd name="connsiteY2" fmla="*/ 28483 h 102936"/>
                    <a:gd name="connsiteX3" fmla="*/ 40012 w 80022"/>
                    <a:gd name="connsiteY3" fmla="*/ 5498 h 102936"/>
                    <a:gd name="connsiteX4" fmla="*/ 0 w 80022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6">
                      <a:moveTo>
                        <a:pt x="0" y="74453"/>
                      </a:moveTo>
                      <a:cubicBezTo>
                        <a:pt x="0" y="99993"/>
                        <a:pt x="17877" y="110208"/>
                        <a:pt x="40012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2" y="5498"/>
                      </a:cubicBezTo>
                      <a:cubicBezTo>
                        <a:pt x="17877" y="19118"/>
                        <a:pt x="0" y="49765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05" name="任意多边形: 形状 1104">
                  <a:extLst>
                    <a:ext uri="{FF2B5EF4-FFF2-40B4-BE49-F238E27FC236}">
                      <a16:creationId xmlns:a16="http://schemas.microsoft.com/office/drawing/2014/main" id="{C2D5D11C-829B-4B08-9C8F-94890EEFD665}"/>
                    </a:ext>
                  </a:extLst>
                </p:cNvPr>
                <p:cNvSpPr/>
                <p:nvPr/>
              </p:nvSpPr>
              <p:spPr>
                <a:xfrm>
                  <a:off x="10183124" y="5661587"/>
                  <a:ext cx="80023" cy="102935"/>
                </a:xfrm>
                <a:custGeom>
                  <a:avLst/>
                  <a:gdLst>
                    <a:gd name="connsiteX0" fmla="*/ 0 w 80023"/>
                    <a:gd name="connsiteY0" fmla="*/ 74453 h 102935"/>
                    <a:gd name="connsiteX1" fmla="*/ 40012 w 80023"/>
                    <a:gd name="connsiteY1" fmla="*/ 97438 h 102935"/>
                    <a:gd name="connsiteX2" fmla="*/ 80023 w 80023"/>
                    <a:gd name="connsiteY2" fmla="*/ 28483 h 102935"/>
                    <a:gd name="connsiteX3" fmla="*/ 40012 w 80023"/>
                    <a:gd name="connsiteY3" fmla="*/ 5498 h 102935"/>
                    <a:gd name="connsiteX4" fmla="*/ 0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0" y="74453"/>
                      </a:moveTo>
                      <a:cubicBezTo>
                        <a:pt x="0" y="99993"/>
                        <a:pt x="17878" y="110208"/>
                        <a:pt x="40012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3"/>
                        <a:pt x="62146" y="-7272"/>
                        <a:pt x="40012" y="5498"/>
                      </a:cubicBezTo>
                      <a:cubicBezTo>
                        <a:pt x="17878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06" name="任意多边形: 形状 1105">
                  <a:extLst>
                    <a:ext uri="{FF2B5EF4-FFF2-40B4-BE49-F238E27FC236}">
                      <a16:creationId xmlns:a16="http://schemas.microsoft.com/office/drawing/2014/main" id="{882913E9-82A9-4C2D-80EF-65E49466B4EA}"/>
                    </a:ext>
                  </a:extLst>
                </p:cNvPr>
                <p:cNvSpPr/>
                <p:nvPr/>
              </p:nvSpPr>
              <p:spPr>
                <a:xfrm>
                  <a:off x="10040955" y="5743313"/>
                  <a:ext cx="80023" cy="102936"/>
                </a:xfrm>
                <a:custGeom>
                  <a:avLst/>
                  <a:gdLst>
                    <a:gd name="connsiteX0" fmla="*/ 0 w 80023"/>
                    <a:gd name="connsiteY0" fmla="*/ 74453 h 102936"/>
                    <a:gd name="connsiteX1" fmla="*/ 40011 w 80023"/>
                    <a:gd name="connsiteY1" fmla="*/ 97439 h 102936"/>
                    <a:gd name="connsiteX2" fmla="*/ 80023 w 80023"/>
                    <a:gd name="connsiteY2" fmla="*/ 28483 h 102936"/>
                    <a:gd name="connsiteX3" fmla="*/ 40011 w 80023"/>
                    <a:gd name="connsiteY3" fmla="*/ 5498 h 102936"/>
                    <a:gd name="connsiteX4" fmla="*/ 0 w 80023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6">
                      <a:moveTo>
                        <a:pt x="0" y="74453"/>
                      </a:moveTo>
                      <a:cubicBezTo>
                        <a:pt x="0" y="99993"/>
                        <a:pt x="17877" y="110208"/>
                        <a:pt x="40011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1" y="5498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07" name="任意多边形: 形状 1106">
                  <a:extLst>
                    <a:ext uri="{FF2B5EF4-FFF2-40B4-BE49-F238E27FC236}">
                      <a16:creationId xmlns:a16="http://schemas.microsoft.com/office/drawing/2014/main" id="{4255B6D1-939C-41E6-AEF9-877C8BE7EA78}"/>
                    </a:ext>
                  </a:extLst>
                </p:cNvPr>
                <p:cNvSpPr/>
                <p:nvPr/>
              </p:nvSpPr>
              <p:spPr>
                <a:xfrm>
                  <a:off x="9898787" y="5825038"/>
                  <a:ext cx="80023" cy="102936"/>
                </a:xfrm>
                <a:custGeom>
                  <a:avLst/>
                  <a:gdLst>
                    <a:gd name="connsiteX0" fmla="*/ 0 w 80023"/>
                    <a:gd name="connsiteY0" fmla="*/ 74453 h 102936"/>
                    <a:gd name="connsiteX1" fmla="*/ 40011 w 80023"/>
                    <a:gd name="connsiteY1" fmla="*/ 97439 h 102936"/>
                    <a:gd name="connsiteX2" fmla="*/ 80023 w 80023"/>
                    <a:gd name="connsiteY2" fmla="*/ 28483 h 102936"/>
                    <a:gd name="connsiteX3" fmla="*/ 40011 w 80023"/>
                    <a:gd name="connsiteY3" fmla="*/ 5498 h 102936"/>
                    <a:gd name="connsiteX4" fmla="*/ 0 w 80023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6">
                      <a:moveTo>
                        <a:pt x="0" y="74453"/>
                      </a:moveTo>
                      <a:cubicBezTo>
                        <a:pt x="0" y="99993"/>
                        <a:pt x="17877" y="110208"/>
                        <a:pt x="40011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1" y="5498"/>
                      </a:cubicBezTo>
                      <a:cubicBezTo>
                        <a:pt x="17877" y="19119"/>
                        <a:pt x="0" y="49766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08" name="任意多边形: 形状 1107">
                  <a:extLst>
                    <a:ext uri="{FF2B5EF4-FFF2-40B4-BE49-F238E27FC236}">
                      <a16:creationId xmlns:a16="http://schemas.microsoft.com/office/drawing/2014/main" id="{A965F6F5-9668-419C-96D8-587D1025E30E}"/>
                    </a:ext>
                  </a:extLst>
                </p:cNvPr>
                <p:cNvSpPr/>
                <p:nvPr/>
              </p:nvSpPr>
              <p:spPr>
                <a:xfrm>
                  <a:off x="9756618" y="5907615"/>
                  <a:ext cx="80023" cy="102936"/>
                </a:xfrm>
                <a:custGeom>
                  <a:avLst/>
                  <a:gdLst>
                    <a:gd name="connsiteX0" fmla="*/ 0 w 80023"/>
                    <a:gd name="connsiteY0" fmla="*/ 74453 h 102936"/>
                    <a:gd name="connsiteX1" fmla="*/ 40011 w 80023"/>
                    <a:gd name="connsiteY1" fmla="*/ 97439 h 102936"/>
                    <a:gd name="connsiteX2" fmla="*/ 80023 w 80023"/>
                    <a:gd name="connsiteY2" fmla="*/ 28483 h 102936"/>
                    <a:gd name="connsiteX3" fmla="*/ 40011 w 80023"/>
                    <a:gd name="connsiteY3" fmla="*/ 5498 h 102936"/>
                    <a:gd name="connsiteX4" fmla="*/ 0 w 80023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6">
                      <a:moveTo>
                        <a:pt x="0" y="74453"/>
                      </a:moveTo>
                      <a:cubicBezTo>
                        <a:pt x="0" y="99993"/>
                        <a:pt x="17877" y="110208"/>
                        <a:pt x="40011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1" y="5498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09" name="任意多边形: 形状 1108">
                  <a:extLst>
                    <a:ext uri="{FF2B5EF4-FFF2-40B4-BE49-F238E27FC236}">
                      <a16:creationId xmlns:a16="http://schemas.microsoft.com/office/drawing/2014/main" id="{699DEF67-57DC-4E8E-908E-17FC5A417864}"/>
                    </a:ext>
                  </a:extLst>
                </p:cNvPr>
                <p:cNvSpPr/>
                <p:nvPr/>
              </p:nvSpPr>
              <p:spPr>
                <a:xfrm>
                  <a:off x="9615301" y="5989340"/>
                  <a:ext cx="80023" cy="102936"/>
                </a:xfrm>
                <a:custGeom>
                  <a:avLst/>
                  <a:gdLst>
                    <a:gd name="connsiteX0" fmla="*/ 0 w 80023"/>
                    <a:gd name="connsiteY0" fmla="*/ 74453 h 102936"/>
                    <a:gd name="connsiteX1" fmla="*/ 40011 w 80023"/>
                    <a:gd name="connsiteY1" fmla="*/ 97439 h 102936"/>
                    <a:gd name="connsiteX2" fmla="*/ 80023 w 80023"/>
                    <a:gd name="connsiteY2" fmla="*/ 28483 h 102936"/>
                    <a:gd name="connsiteX3" fmla="*/ 40011 w 80023"/>
                    <a:gd name="connsiteY3" fmla="*/ 5498 h 102936"/>
                    <a:gd name="connsiteX4" fmla="*/ 0 w 80023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6">
                      <a:moveTo>
                        <a:pt x="0" y="74453"/>
                      </a:moveTo>
                      <a:cubicBezTo>
                        <a:pt x="0" y="99993"/>
                        <a:pt x="17877" y="110208"/>
                        <a:pt x="40011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1" y="5498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10" name="任意多边形: 形状 1109">
                  <a:extLst>
                    <a:ext uri="{FF2B5EF4-FFF2-40B4-BE49-F238E27FC236}">
                      <a16:creationId xmlns:a16="http://schemas.microsoft.com/office/drawing/2014/main" id="{1F77D5DF-0E95-4307-A044-9DF76DF8E57E}"/>
                    </a:ext>
                  </a:extLst>
                </p:cNvPr>
                <p:cNvSpPr/>
                <p:nvPr/>
              </p:nvSpPr>
              <p:spPr>
                <a:xfrm>
                  <a:off x="9473132" y="6071065"/>
                  <a:ext cx="80023" cy="102936"/>
                </a:xfrm>
                <a:custGeom>
                  <a:avLst/>
                  <a:gdLst>
                    <a:gd name="connsiteX0" fmla="*/ 0 w 80023"/>
                    <a:gd name="connsiteY0" fmla="*/ 74454 h 102936"/>
                    <a:gd name="connsiteX1" fmla="*/ 40011 w 80023"/>
                    <a:gd name="connsiteY1" fmla="*/ 97439 h 102936"/>
                    <a:gd name="connsiteX2" fmla="*/ 80023 w 80023"/>
                    <a:gd name="connsiteY2" fmla="*/ 28483 h 102936"/>
                    <a:gd name="connsiteX3" fmla="*/ 40011 w 80023"/>
                    <a:gd name="connsiteY3" fmla="*/ 5498 h 102936"/>
                    <a:gd name="connsiteX4" fmla="*/ 0 w 80023"/>
                    <a:gd name="connsiteY4" fmla="*/ 74454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6">
                      <a:moveTo>
                        <a:pt x="0" y="74454"/>
                      </a:moveTo>
                      <a:cubicBezTo>
                        <a:pt x="0" y="99993"/>
                        <a:pt x="17877" y="110208"/>
                        <a:pt x="40011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1" y="5498"/>
                      </a:cubicBezTo>
                      <a:cubicBezTo>
                        <a:pt x="17877" y="19119"/>
                        <a:pt x="0" y="49766"/>
                        <a:pt x="0" y="74454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11" name="图形 1361">
                <a:extLst>
                  <a:ext uri="{FF2B5EF4-FFF2-40B4-BE49-F238E27FC236}">
                    <a16:creationId xmlns:a16="http://schemas.microsoft.com/office/drawing/2014/main" id="{73D8E3EC-F4F4-4BEA-8F1E-06F9DBBB018E}"/>
                  </a:ext>
                </a:extLst>
              </p:cNvPr>
              <p:cNvGrpSpPr/>
              <p:nvPr/>
            </p:nvGrpSpPr>
            <p:grpSpPr>
              <a:xfrm>
                <a:off x="9409284" y="4233095"/>
                <a:ext cx="1488939" cy="2095844"/>
                <a:chOff x="9409284" y="4233095"/>
                <a:chExt cx="1488939" cy="2095844"/>
              </a:xfrm>
              <a:solidFill>
                <a:schemeClr val="accent3">
                  <a:lumMod val="60000"/>
                  <a:lumOff val="40000"/>
                </a:schemeClr>
              </a:solidFill>
            </p:grpSpPr>
            <p:sp>
              <p:nvSpPr>
                <p:cNvPr id="1080" name="任意多边形: 形状 1079">
                  <a:extLst>
                    <a:ext uri="{FF2B5EF4-FFF2-40B4-BE49-F238E27FC236}">
                      <a16:creationId xmlns:a16="http://schemas.microsoft.com/office/drawing/2014/main" id="{06F63107-8173-46C1-BBC3-068F552D5E84}"/>
                    </a:ext>
                  </a:extLst>
                </p:cNvPr>
                <p:cNvSpPr/>
                <p:nvPr/>
              </p:nvSpPr>
              <p:spPr>
                <a:xfrm>
                  <a:off x="10680288" y="5492177"/>
                  <a:ext cx="80023" cy="102935"/>
                </a:xfrm>
                <a:custGeom>
                  <a:avLst/>
                  <a:gdLst>
                    <a:gd name="connsiteX0" fmla="*/ 0 w 80023"/>
                    <a:gd name="connsiteY0" fmla="*/ 74453 h 102935"/>
                    <a:gd name="connsiteX1" fmla="*/ 40012 w 80023"/>
                    <a:gd name="connsiteY1" fmla="*/ 97439 h 102935"/>
                    <a:gd name="connsiteX2" fmla="*/ 80023 w 80023"/>
                    <a:gd name="connsiteY2" fmla="*/ 28483 h 102935"/>
                    <a:gd name="connsiteX3" fmla="*/ 40012 w 80023"/>
                    <a:gd name="connsiteY3" fmla="*/ 5497 h 102935"/>
                    <a:gd name="connsiteX4" fmla="*/ 0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0" y="74453"/>
                      </a:moveTo>
                      <a:cubicBezTo>
                        <a:pt x="0" y="99992"/>
                        <a:pt x="17878" y="110208"/>
                        <a:pt x="40012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2" y="5497"/>
                      </a:cubicBezTo>
                      <a:cubicBezTo>
                        <a:pt x="17878" y="18267"/>
                        <a:pt x="0" y="49765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81" name="任意多边形: 形状 1080">
                  <a:extLst>
                    <a:ext uri="{FF2B5EF4-FFF2-40B4-BE49-F238E27FC236}">
                      <a16:creationId xmlns:a16="http://schemas.microsoft.com/office/drawing/2014/main" id="{86521C75-44A0-4C66-BE21-97F021484ABD}"/>
                    </a:ext>
                  </a:extLst>
                </p:cNvPr>
                <p:cNvSpPr/>
                <p:nvPr/>
              </p:nvSpPr>
              <p:spPr>
                <a:xfrm>
                  <a:off x="10818200" y="4233095"/>
                  <a:ext cx="80022" cy="102936"/>
                </a:xfrm>
                <a:custGeom>
                  <a:avLst/>
                  <a:gdLst>
                    <a:gd name="connsiteX0" fmla="*/ 0 w 80022"/>
                    <a:gd name="connsiteY0" fmla="*/ 74453 h 102936"/>
                    <a:gd name="connsiteX1" fmla="*/ 40011 w 80022"/>
                    <a:gd name="connsiteY1" fmla="*/ 97439 h 102936"/>
                    <a:gd name="connsiteX2" fmla="*/ 80023 w 80022"/>
                    <a:gd name="connsiteY2" fmla="*/ 28483 h 102936"/>
                    <a:gd name="connsiteX3" fmla="*/ 40011 w 80022"/>
                    <a:gd name="connsiteY3" fmla="*/ 5497 h 102936"/>
                    <a:gd name="connsiteX4" fmla="*/ 0 w 80022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6">
                      <a:moveTo>
                        <a:pt x="0" y="74453"/>
                      </a:moveTo>
                      <a:cubicBezTo>
                        <a:pt x="0" y="99992"/>
                        <a:pt x="17877" y="110208"/>
                        <a:pt x="40011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1" y="5497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82" name="任意多边形: 形状 1081">
                  <a:extLst>
                    <a:ext uri="{FF2B5EF4-FFF2-40B4-BE49-F238E27FC236}">
                      <a16:creationId xmlns:a16="http://schemas.microsoft.com/office/drawing/2014/main" id="{E021F98F-D11A-4204-88CD-6305A4B1673A}"/>
                    </a:ext>
                  </a:extLst>
                </p:cNvPr>
                <p:cNvSpPr/>
                <p:nvPr/>
              </p:nvSpPr>
              <p:spPr>
                <a:xfrm>
                  <a:off x="10818200" y="4468907"/>
                  <a:ext cx="80022" cy="102935"/>
                </a:xfrm>
                <a:custGeom>
                  <a:avLst/>
                  <a:gdLst>
                    <a:gd name="connsiteX0" fmla="*/ 0 w 80022"/>
                    <a:gd name="connsiteY0" fmla="*/ 74453 h 102935"/>
                    <a:gd name="connsiteX1" fmla="*/ 40011 w 80022"/>
                    <a:gd name="connsiteY1" fmla="*/ 97439 h 102935"/>
                    <a:gd name="connsiteX2" fmla="*/ 80023 w 80022"/>
                    <a:gd name="connsiteY2" fmla="*/ 28483 h 102935"/>
                    <a:gd name="connsiteX3" fmla="*/ 40011 w 80022"/>
                    <a:gd name="connsiteY3" fmla="*/ 5497 h 102935"/>
                    <a:gd name="connsiteX4" fmla="*/ 0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0" y="74453"/>
                      </a:moveTo>
                      <a:cubicBezTo>
                        <a:pt x="0" y="99992"/>
                        <a:pt x="17877" y="110208"/>
                        <a:pt x="40011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1" y="5497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83" name="任意多边形: 形状 1082">
                  <a:extLst>
                    <a:ext uri="{FF2B5EF4-FFF2-40B4-BE49-F238E27FC236}">
                      <a16:creationId xmlns:a16="http://schemas.microsoft.com/office/drawing/2014/main" id="{D6C5FD49-88E8-4D4D-819D-FFEE7146B2E4}"/>
                    </a:ext>
                  </a:extLst>
                </p:cNvPr>
                <p:cNvSpPr/>
                <p:nvPr/>
              </p:nvSpPr>
              <p:spPr>
                <a:xfrm>
                  <a:off x="10818200" y="4704719"/>
                  <a:ext cx="80022" cy="102935"/>
                </a:xfrm>
                <a:custGeom>
                  <a:avLst/>
                  <a:gdLst>
                    <a:gd name="connsiteX0" fmla="*/ 0 w 80022"/>
                    <a:gd name="connsiteY0" fmla="*/ 74453 h 102935"/>
                    <a:gd name="connsiteX1" fmla="*/ 40011 w 80022"/>
                    <a:gd name="connsiteY1" fmla="*/ 97439 h 102935"/>
                    <a:gd name="connsiteX2" fmla="*/ 80023 w 80022"/>
                    <a:gd name="connsiteY2" fmla="*/ 28483 h 102935"/>
                    <a:gd name="connsiteX3" fmla="*/ 40011 w 80022"/>
                    <a:gd name="connsiteY3" fmla="*/ 5497 h 102935"/>
                    <a:gd name="connsiteX4" fmla="*/ 0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0" y="74453"/>
                      </a:moveTo>
                      <a:cubicBezTo>
                        <a:pt x="0" y="99992"/>
                        <a:pt x="17877" y="110208"/>
                        <a:pt x="40011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1" y="5497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84" name="任意多边形: 形状 1083">
                  <a:extLst>
                    <a:ext uri="{FF2B5EF4-FFF2-40B4-BE49-F238E27FC236}">
                      <a16:creationId xmlns:a16="http://schemas.microsoft.com/office/drawing/2014/main" id="{6A658E41-B3BF-42E8-ADD2-A99CC92DE800}"/>
                    </a:ext>
                  </a:extLst>
                </p:cNvPr>
                <p:cNvSpPr/>
                <p:nvPr/>
              </p:nvSpPr>
              <p:spPr>
                <a:xfrm>
                  <a:off x="10818200" y="4940531"/>
                  <a:ext cx="80022" cy="102936"/>
                </a:xfrm>
                <a:custGeom>
                  <a:avLst/>
                  <a:gdLst>
                    <a:gd name="connsiteX0" fmla="*/ 0 w 80022"/>
                    <a:gd name="connsiteY0" fmla="*/ 74453 h 102936"/>
                    <a:gd name="connsiteX1" fmla="*/ 40011 w 80022"/>
                    <a:gd name="connsiteY1" fmla="*/ 97439 h 102936"/>
                    <a:gd name="connsiteX2" fmla="*/ 80023 w 80022"/>
                    <a:gd name="connsiteY2" fmla="*/ 28483 h 102936"/>
                    <a:gd name="connsiteX3" fmla="*/ 40011 w 80022"/>
                    <a:gd name="connsiteY3" fmla="*/ 5498 h 102936"/>
                    <a:gd name="connsiteX4" fmla="*/ 0 w 80022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6">
                      <a:moveTo>
                        <a:pt x="0" y="74453"/>
                      </a:moveTo>
                      <a:cubicBezTo>
                        <a:pt x="0" y="99993"/>
                        <a:pt x="17877" y="110208"/>
                        <a:pt x="40011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1" y="5498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85" name="任意多边形: 形状 1084">
                  <a:extLst>
                    <a:ext uri="{FF2B5EF4-FFF2-40B4-BE49-F238E27FC236}">
                      <a16:creationId xmlns:a16="http://schemas.microsoft.com/office/drawing/2014/main" id="{B5D8E403-A946-4587-810F-32A4580E1D34}"/>
                    </a:ext>
                  </a:extLst>
                </p:cNvPr>
                <p:cNvSpPr/>
                <p:nvPr/>
              </p:nvSpPr>
              <p:spPr>
                <a:xfrm>
                  <a:off x="10818200" y="5176343"/>
                  <a:ext cx="80022" cy="102935"/>
                </a:xfrm>
                <a:custGeom>
                  <a:avLst/>
                  <a:gdLst>
                    <a:gd name="connsiteX0" fmla="*/ 0 w 80022"/>
                    <a:gd name="connsiteY0" fmla="*/ 74453 h 102935"/>
                    <a:gd name="connsiteX1" fmla="*/ 40011 w 80022"/>
                    <a:gd name="connsiteY1" fmla="*/ 97438 h 102935"/>
                    <a:gd name="connsiteX2" fmla="*/ 80023 w 80022"/>
                    <a:gd name="connsiteY2" fmla="*/ 28483 h 102935"/>
                    <a:gd name="connsiteX3" fmla="*/ 40011 w 80022"/>
                    <a:gd name="connsiteY3" fmla="*/ 5498 h 102935"/>
                    <a:gd name="connsiteX4" fmla="*/ 0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0" y="74453"/>
                      </a:moveTo>
                      <a:cubicBezTo>
                        <a:pt x="0" y="99993"/>
                        <a:pt x="17877" y="110208"/>
                        <a:pt x="40011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1" y="5498"/>
                      </a:cubicBezTo>
                      <a:cubicBezTo>
                        <a:pt x="17877" y="18267"/>
                        <a:pt x="0" y="49765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86" name="任意多边形: 形状 1085">
                  <a:extLst>
                    <a:ext uri="{FF2B5EF4-FFF2-40B4-BE49-F238E27FC236}">
                      <a16:creationId xmlns:a16="http://schemas.microsoft.com/office/drawing/2014/main" id="{DD439428-6876-44DD-9CF7-9A195C2339FB}"/>
                    </a:ext>
                  </a:extLst>
                </p:cNvPr>
                <p:cNvSpPr/>
                <p:nvPr/>
              </p:nvSpPr>
              <p:spPr>
                <a:xfrm>
                  <a:off x="10818200" y="5412155"/>
                  <a:ext cx="80022" cy="102935"/>
                </a:xfrm>
                <a:custGeom>
                  <a:avLst/>
                  <a:gdLst>
                    <a:gd name="connsiteX0" fmla="*/ 0 w 80022"/>
                    <a:gd name="connsiteY0" fmla="*/ 74453 h 102935"/>
                    <a:gd name="connsiteX1" fmla="*/ 40011 w 80022"/>
                    <a:gd name="connsiteY1" fmla="*/ 97438 h 102935"/>
                    <a:gd name="connsiteX2" fmla="*/ 80023 w 80022"/>
                    <a:gd name="connsiteY2" fmla="*/ 28483 h 102935"/>
                    <a:gd name="connsiteX3" fmla="*/ 40011 w 80022"/>
                    <a:gd name="connsiteY3" fmla="*/ 5498 h 102935"/>
                    <a:gd name="connsiteX4" fmla="*/ 0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0" y="74453"/>
                      </a:moveTo>
                      <a:cubicBezTo>
                        <a:pt x="0" y="99993"/>
                        <a:pt x="17877" y="110208"/>
                        <a:pt x="40011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1" y="5498"/>
                      </a:cubicBezTo>
                      <a:cubicBezTo>
                        <a:pt x="17877" y="19118"/>
                        <a:pt x="0" y="49765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87" name="任意多边形: 形状 1086">
                  <a:extLst>
                    <a:ext uri="{FF2B5EF4-FFF2-40B4-BE49-F238E27FC236}">
                      <a16:creationId xmlns:a16="http://schemas.microsoft.com/office/drawing/2014/main" id="{BBAA2154-C71F-40D4-954D-D5175A4605A8}"/>
                    </a:ext>
                  </a:extLst>
                </p:cNvPr>
                <p:cNvSpPr/>
                <p:nvPr/>
              </p:nvSpPr>
              <p:spPr>
                <a:xfrm>
                  <a:off x="9409284" y="5046093"/>
                  <a:ext cx="80023" cy="102935"/>
                </a:xfrm>
                <a:custGeom>
                  <a:avLst/>
                  <a:gdLst>
                    <a:gd name="connsiteX0" fmla="*/ 0 w 80023"/>
                    <a:gd name="connsiteY0" fmla="*/ 74453 h 102935"/>
                    <a:gd name="connsiteX1" fmla="*/ 40011 w 80023"/>
                    <a:gd name="connsiteY1" fmla="*/ 97438 h 102935"/>
                    <a:gd name="connsiteX2" fmla="*/ 80023 w 80023"/>
                    <a:gd name="connsiteY2" fmla="*/ 28483 h 102935"/>
                    <a:gd name="connsiteX3" fmla="*/ 40011 w 80023"/>
                    <a:gd name="connsiteY3" fmla="*/ 5498 h 102935"/>
                    <a:gd name="connsiteX4" fmla="*/ 0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0" y="74453"/>
                      </a:moveTo>
                      <a:cubicBezTo>
                        <a:pt x="0" y="99992"/>
                        <a:pt x="17877" y="110208"/>
                        <a:pt x="40011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3"/>
                        <a:pt x="62146" y="-7272"/>
                        <a:pt x="40011" y="5498"/>
                      </a:cubicBezTo>
                      <a:cubicBezTo>
                        <a:pt x="17877" y="18267"/>
                        <a:pt x="0" y="49766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88" name="任意多边形: 形状 1087">
                  <a:extLst>
                    <a:ext uri="{FF2B5EF4-FFF2-40B4-BE49-F238E27FC236}">
                      <a16:creationId xmlns:a16="http://schemas.microsoft.com/office/drawing/2014/main" id="{AC4F230B-5C71-4317-80FC-C54F40762C56}"/>
                    </a:ext>
                  </a:extLst>
                </p:cNvPr>
                <p:cNvSpPr/>
                <p:nvPr/>
              </p:nvSpPr>
              <p:spPr>
                <a:xfrm>
                  <a:off x="9409284" y="5281905"/>
                  <a:ext cx="80023" cy="102935"/>
                </a:xfrm>
                <a:custGeom>
                  <a:avLst/>
                  <a:gdLst>
                    <a:gd name="connsiteX0" fmla="*/ 0 w 80023"/>
                    <a:gd name="connsiteY0" fmla="*/ 74453 h 102935"/>
                    <a:gd name="connsiteX1" fmla="*/ 40011 w 80023"/>
                    <a:gd name="connsiteY1" fmla="*/ 97438 h 102935"/>
                    <a:gd name="connsiteX2" fmla="*/ 80023 w 80023"/>
                    <a:gd name="connsiteY2" fmla="*/ 28483 h 102935"/>
                    <a:gd name="connsiteX3" fmla="*/ 40011 w 80023"/>
                    <a:gd name="connsiteY3" fmla="*/ 5498 h 102935"/>
                    <a:gd name="connsiteX4" fmla="*/ 0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0" y="74453"/>
                      </a:moveTo>
                      <a:cubicBezTo>
                        <a:pt x="0" y="99992"/>
                        <a:pt x="17877" y="110208"/>
                        <a:pt x="40011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3"/>
                        <a:pt x="62146" y="-7272"/>
                        <a:pt x="40011" y="5498"/>
                      </a:cubicBezTo>
                      <a:cubicBezTo>
                        <a:pt x="17877" y="19118"/>
                        <a:pt x="0" y="49765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89" name="任意多边形: 形状 1088">
                  <a:extLst>
                    <a:ext uri="{FF2B5EF4-FFF2-40B4-BE49-F238E27FC236}">
                      <a16:creationId xmlns:a16="http://schemas.microsoft.com/office/drawing/2014/main" id="{78BB8D3D-539D-47ED-8D09-308B33285277}"/>
                    </a:ext>
                  </a:extLst>
                </p:cNvPr>
                <p:cNvSpPr/>
                <p:nvPr/>
              </p:nvSpPr>
              <p:spPr>
                <a:xfrm>
                  <a:off x="9409284" y="5518568"/>
                  <a:ext cx="80023" cy="102935"/>
                </a:xfrm>
                <a:custGeom>
                  <a:avLst/>
                  <a:gdLst>
                    <a:gd name="connsiteX0" fmla="*/ 0 w 80023"/>
                    <a:gd name="connsiteY0" fmla="*/ 74453 h 102935"/>
                    <a:gd name="connsiteX1" fmla="*/ 40011 w 80023"/>
                    <a:gd name="connsiteY1" fmla="*/ 97438 h 102935"/>
                    <a:gd name="connsiteX2" fmla="*/ 80023 w 80023"/>
                    <a:gd name="connsiteY2" fmla="*/ 28483 h 102935"/>
                    <a:gd name="connsiteX3" fmla="*/ 40011 w 80023"/>
                    <a:gd name="connsiteY3" fmla="*/ 5498 h 102935"/>
                    <a:gd name="connsiteX4" fmla="*/ 0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0" y="74453"/>
                      </a:moveTo>
                      <a:cubicBezTo>
                        <a:pt x="0" y="99993"/>
                        <a:pt x="17877" y="110208"/>
                        <a:pt x="40011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1" y="5498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90" name="任意多边形: 形状 1089">
                  <a:extLst>
                    <a:ext uri="{FF2B5EF4-FFF2-40B4-BE49-F238E27FC236}">
                      <a16:creationId xmlns:a16="http://schemas.microsoft.com/office/drawing/2014/main" id="{3A327A87-9F8D-48F7-9E22-DA6113C426A3}"/>
                    </a:ext>
                  </a:extLst>
                </p:cNvPr>
                <p:cNvSpPr/>
                <p:nvPr/>
              </p:nvSpPr>
              <p:spPr>
                <a:xfrm>
                  <a:off x="9409284" y="5754380"/>
                  <a:ext cx="80023" cy="102935"/>
                </a:xfrm>
                <a:custGeom>
                  <a:avLst/>
                  <a:gdLst>
                    <a:gd name="connsiteX0" fmla="*/ 0 w 80023"/>
                    <a:gd name="connsiteY0" fmla="*/ 74453 h 102935"/>
                    <a:gd name="connsiteX1" fmla="*/ 40011 w 80023"/>
                    <a:gd name="connsiteY1" fmla="*/ 97438 h 102935"/>
                    <a:gd name="connsiteX2" fmla="*/ 80023 w 80023"/>
                    <a:gd name="connsiteY2" fmla="*/ 28483 h 102935"/>
                    <a:gd name="connsiteX3" fmla="*/ 40011 w 80023"/>
                    <a:gd name="connsiteY3" fmla="*/ 5498 h 102935"/>
                    <a:gd name="connsiteX4" fmla="*/ 0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0" y="74453"/>
                      </a:moveTo>
                      <a:cubicBezTo>
                        <a:pt x="0" y="99992"/>
                        <a:pt x="17877" y="110208"/>
                        <a:pt x="40011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3"/>
                        <a:pt x="62146" y="-7272"/>
                        <a:pt x="40011" y="5498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91" name="任意多边形: 形状 1090">
                  <a:extLst>
                    <a:ext uri="{FF2B5EF4-FFF2-40B4-BE49-F238E27FC236}">
                      <a16:creationId xmlns:a16="http://schemas.microsoft.com/office/drawing/2014/main" id="{8D842BD2-7D08-478E-B751-68FC3153C0AD}"/>
                    </a:ext>
                  </a:extLst>
                </p:cNvPr>
                <p:cNvSpPr/>
                <p:nvPr/>
              </p:nvSpPr>
              <p:spPr>
                <a:xfrm>
                  <a:off x="9409284" y="5990192"/>
                  <a:ext cx="80023" cy="102935"/>
                </a:xfrm>
                <a:custGeom>
                  <a:avLst/>
                  <a:gdLst>
                    <a:gd name="connsiteX0" fmla="*/ 0 w 80023"/>
                    <a:gd name="connsiteY0" fmla="*/ 74453 h 102935"/>
                    <a:gd name="connsiteX1" fmla="*/ 40011 w 80023"/>
                    <a:gd name="connsiteY1" fmla="*/ 97439 h 102935"/>
                    <a:gd name="connsiteX2" fmla="*/ 80023 w 80023"/>
                    <a:gd name="connsiteY2" fmla="*/ 28483 h 102935"/>
                    <a:gd name="connsiteX3" fmla="*/ 40011 w 80023"/>
                    <a:gd name="connsiteY3" fmla="*/ 5498 h 102935"/>
                    <a:gd name="connsiteX4" fmla="*/ 0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0" y="74453"/>
                      </a:moveTo>
                      <a:cubicBezTo>
                        <a:pt x="0" y="99993"/>
                        <a:pt x="17877" y="110208"/>
                        <a:pt x="40011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1" y="5498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92" name="任意多边形: 形状 1091">
                  <a:extLst>
                    <a:ext uri="{FF2B5EF4-FFF2-40B4-BE49-F238E27FC236}">
                      <a16:creationId xmlns:a16="http://schemas.microsoft.com/office/drawing/2014/main" id="{F7C89241-4984-4A55-BA51-749D365741CB}"/>
                    </a:ext>
                  </a:extLst>
                </p:cNvPr>
                <p:cNvSpPr/>
                <p:nvPr/>
              </p:nvSpPr>
              <p:spPr>
                <a:xfrm>
                  <a:off x="9409284" y="6226003"/>
                  <a:ext cx="80023" cy="102936"/>
                </a:xfrm>
                <a:custGeom>
                  <a:avLst/>
                  <a:gdLst>
                    <a:gd name="connsiteX0" fmla="*/ 0 w 80023"/>
                    <a:gd name="connsiteY0" fmla="*/ 74454 h 102936"/>
                    <a:gd name="connsiteX1" fmla="*/ 40011 w 80023"/>
                    <a:gd name="connsiteY1" fmla="*/ 97439 h 102936"/>
                    <a:gd name="connsiteX2" fmla="*/ 80023 w 80023"/>
                    <a:gd name="connsiteY2" fmla="*/ 28483 h 102936"/>
                    <a:gd name="connsiteX3" fmla="*/ 40011 w 80023"/>
                    <a:gd name="connsiteY3" fmla="*/ 5498 h 102936"/>
                    <a:gd name="connsiteX4" fmla="*/ 0 w 80023"/>
                    <a:gd name="connsiteY4" fmla="*/ 74454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6">
                      <a:moveTo>
                        <a:pt x="0" y="74454"/>
                      </a:moveTo>
                      <a:cubicBezTo>
                        <a:pt x="0" y="99993"/>
                        <a:pt x="17877" y="110208"/>
                        <a:pt x="40011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1" y="5498"/>
                      </a:cubicBezTo>
                      <a:cubicBezTo>
                        <a:pt x="17877" y="18267"/>
                        <a:pt x="0" y="48914"/>
                        <a:pt x="0" y="74454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93" name="任意多边形: 形状 1092">
                  <a:extLst>
                    <a:ext uri="{FF2B5EF4-FFF2-40B4-BE49-F238E27FC236}">
                      <a16:creationId xmlns:a16="http://schemas.microsoft.com/office/drawing/2014/main" id="{6FC462C4-DB01-47FC-9268-B79434CFFE54}"/>
                    </a:ext>
                  </a:extLst>
                </p:cNvPr>
                <p:cNvSpPr/>
                <p:nvPr/>
              </p:nvSpPr>
              <p:spPr>
                <a:xfrm>
                  <a:off x="10538120" y="5574754"/>
                  <a:ext cx="80022" cy="102935"/>
                </a:xfrm>
                <a:custGeom>
                  <a:avLst/>
                  <a:gdLst>
                    <a:gd name="connsiteX0" fmla="*/ 0 w 80022"/>
                    <a:gd name="connsiteY0" fmla="*/ 74453 h 102935"/>
                    <a:gd name="connsiteX1" fmla="*/ 40012 w 80022"/>
                    <a:gd name="connsiteY1" fmla="*/ 97438 h 102935"/>
                    <a:gd name="connsiteX2" fmla="*/ 80023 w 80022"/>
                    <a:gd name="connsiteY2" fmla="*/ 28483 h 102935"/>
                    <a:gd name="connsiteX3" fmla="*/ 40012 w 80022"/>
                    <a:gd name="connsiteY3" fmla="*/ 5498 h 102935"/>
                    <a:gd name="connsiteX4" fmla="*/ 0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0" y="74453"/>
                      </a:moveTo>
                      <a:cubicBezTo>
                        <a:pt x="0" y="99993"/>
                        <a:pt x="17877" y="110208"/>
                        <a:pt x="40012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2" y="5498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94" name="任意多边形: 形状 1093">
                  <a:extLst>
                    <a:ext uri="{FF2B5EF4-FFF2-40B4-BE49-F238E27FC236}">
                      <a16:creationId xmlns:a16="http://schemas.microsoft.com/office/drawing/2014/main" id="{E66F5EC1-63A7-4DC4-9D57-93732ABB45FD}"/>
                    </a:ext>
                  </a:extLst>
                </p:cNvPr>
                <p:cNvSpPr/>
                <p:nvPr/>
              </p:nvSpPr>
              <p:spPr>
                <a:xfrm>
                  <a:off x="10395951" y="5656480"/>
                  <a:ext cx="80023" cy="102935"/>
                </a:xfrm>
                <a:custGeom>
                  <a:avLst/>
                  <a:gdLst>
                    <a:gd name="connsiteX0" fmla="*/ 0 w 80023"/>
                    <a:gd name="connsiteY0" fmla="*/ 74453 h 102935"/>
                    <a:gd name="connsiteX1" fmla="*/ 40012 w 80023"/>
                    <a:gd name="connsiteY1" fmla="*/ 97439 h 102935"/>
                    <a:gd name="connsiteX2" fmla="*/ 80023 w 80023"/>
                    <a:gd name="connsiteY2" fmla="*/ 28483 h 102935"/>
                    <a:gd name="connsiteX3" fmla="*/ 40012 w 80023"/>
                    <a:gd name="connsiteY3" fmla="*/ 5497 h 102935"/>
                    <a:gd name="connsiteX4" fmla="*/ 0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0" y="74453"/>
                      </a:moveTo>
                      <a:cubicBezTo>
                        <a:pt x="0" y="99992"/>
                        <a:pt x="17878" y="110208"/>
                        <a:pt x="40012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2" y="5497"/>
                      </a:cubicBezTo>
                      <a:cubicBezTo>
                        <a:pt x="17878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95" name="任意多边形: 形状 1094">
                  <a:extLst>
                    <a:ext uri="{FF2B5EF4-FFF2-40B4-BE49-F238E27FC236}">
                      <a16:creationId xmlns:a16="http://schemas.microsoft.com/office/drawing/2014/main" id="{12F318DE-CA7B-43B1-A56C-EF2230C6FE11}"/>
                    </a:ext>
                  </a:extLst>
                </p:cNvPr>
                <p:cNvSpPr/>
                <p:nvPr/>
              </p:nvSpPr>
              <p:spPr>
                <a:xfrm>
                  <a:off x="10253783" y="5738205"/>
                  <a:ext cx="80022" cy="102935"/>
                </a:xfrm>
                <a:custGeom>
                  <a:avLst/>
                  <a:gdLst>
                    <a:gd name="connsiteX0" fmla="*/ 0 w 80022"/>
                    <a:gd name="connsiteY0" fmla="*/ 74453 h 102935"/>
                    <a:gd name="connsiteX1" fmla="*/ 40012 w 80022"/>
                    <a:gd name="connsiteY1" fmla="*/ 97438 h 102935"/>
                    <a:gd name="connsiteX2" fmla="*/ 80023 w 80022"/>
                    <a:gd name="connsiteY2" fmla="*/ 28483 h 102935"/>
                    <a:gd name="connsiteX3" fmla="*/ 40012 w 80022"/>
                    <a:gd name="connsiteY3" fmla="*/ 5497 h 102935"/>
                    <a:gd name="connsiteX4" fmla="*/ 0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0" y="74453"/>
                      </a:moveTo>
                      <a:cubicBezTo>
                        <a:pt x="0" y="99993"/>
                        <a:pt x="17877" y="110208"/>
                        <a:pt x="40012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2" y="5497"/>
                      </a:cubicBezTo>
                      <a:cubicBezTo>
                        <a:pt x="17877" y="18267"/>
                        <a:pt x="0" y="49765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96" name="任意多边形: 形状 1095">
                  <a:extLst>
                    <a:ext uri="{FF2B5EF4-FFF2-40B4-BE49-F238E27FC236}">
                      <a16:creationId xmlns:a16="http://schemas.microsoft.com/office/drawing/2014/main" id="{E3EEE9A0-4095-415F-B31E-B7BA11F63AB5}"/>
                    </a:ext>
                  </a:extLst>
                </p:cNvPr>
                <p:cNvSpPr/>
                <p:nvPr/>
              </p:nvSpPr>
              <p:spPr>
                <a:xfrm>
                  <a:off x="10111614" y="5820782"/>
                  <a:ext cx="80023" cy="102935"/>
                </a:xfrm>
                <a:custGeom>
                  <a:avLst/>
                  <a:gdLst>
                    <a:gd name="connsiteX0" fmla="*/ 0 w 80023"/>
                    <a:gd name="connsiteY0" fmla="*/ 74453 h 102935"/>
                    <a:gd name="connsiteX1" fmla="*/ 40011 w 80023"/>
                    <a:gd name="connsiteY1" fmla="*/ 97438 h 102935"/>
                    <a:gd name="connsiteX2" fmla="*/ 80023 w 80023"/>
                    <a:gd name="connsiteY2" fmla="*/ 28483 h 102935"/>
                    <a:gd name="connsiteX3" fmla="*/ 40011 w 80023"/>
                    <a:gd name="connsiteY3" fmla="*/ 5498 h 102935"/>
                    <a:gd name="connsiteX4" fmla="*/ 0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0" y="74453"/>
                      </a:moveTo>
                      <a:cubicBezTo>
                        <a:pt x="0" y="99992"/>
                        <a:pt x="17877" y="110208"/>
                        <a:pt x="40011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3"/>
                        <a:pt x="62146" y="-7272"/>
                        <a:pt x="40011" y="5498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97" name="任意多边形: 形状 1096">
                  <a:extLst>
                    <a:ext uri="{FF2B5EF4-FFF2-40B4-BE49-F238E27FC236}">
                      <a16:creationId xmlns:a16="http://schemas.microsoft.com/office/drawing/2014/main" id="{AA26D8D6-9278-47AF-8D44-E2235C50F46F}"/>
                    </a:ext>
                  </a:extLst>
                </p:cNvPr>
                <p:cNvSpPr/>
                <p:nvPr/>
              </p:nvSpPr>
              <p:spPr>
                <a:xfrm>
                  <a:off x="9970297" y="5902507"/>
                  <a:ext cx="80023" cy="102935"/>
                </a:xfrm>
                <a:custGeom>
                  <a:avLst/>
                  <a:gdLst>
                    <a:gd name="connsiteX0" fmla="*/ 0 w 80023"/>
                    <a:gd name="connsiteY0" fmla="*/ 74453 h 102935"/>
                    <a:gd name="connsiteX1" fmla="*/ 40011 w 80023"/>
                    <a:gd name="connsiteY1" fmla="*/ 97438 h 102935"/>
                    <a:gd name="connsiteX2" fmla="*/ 80023 w 80023"/>
                    <a:gd name="connsiteY2" fmla="*/ 28483 h 102935"/>
                    <a:gd name="connsiteX3" fmla="*/ 40011 w 80023"/>
                    <a:gd name="connsiteY3" fmla="*/ 5498 h 102935"/>
                    <a:gd name="connsiteX4" fmla="*/ 0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0" y="74453"/>
                      </a:moveTo>
                      <a:cubicBezTo>
                        <a:pt x="0" y="99993"/>
                        <a:pt x="17877" y="110208"/>
                        <a:pt x="40011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3"/>
                        <a:pt x="62146" y="-7272"/>
                        <a:pt x="40011" y="5498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98" name="任意多边形: 形状 1097">
                  <a:extLst>
                    <a:ext uri="{FF2B5EF4-FFF2-40B4-BE49-F238E27FC236}">
                      <a16:creationId xmlns:a16="http://schemas.microsoft.com/office/drawing/2014/main" id="{4A9D39D2-1D41-4C0B-A869-EC2A279CE96F}"/>
                    </a:ext>
                  </a:extLst>
                </p:cNvPr>
                <p:cNvSpPr/>
                <p:nvPr/>
              </p:nvSpPr>
              <p:spPr>
                <a:xfrm>
                  <a:off x="9828128" y="5984232"/>
                  <a:ext cx="80023" cy="102935"/>
                </a:xfrm>
                <a:custGeom>
                  <a:avLst/>
                  <a:gdLst>
                    <a:gd name="connsiteX0" fmla="*/ 0 w 80023"/>
                    <a:gd name="connsiteY0" fmla="*/ 74453 h 102935"/>
                    <a:gd name="connsiteX1" fmla="*/ 40011 w 80023"/>
                    <a:gd name="connsiteY1" fmla="*/ 97439 h 102935"/>
                    <a:gd name="connsiteX2" fmla="*/ 80023 w 80023"/>
                    <a:gd name="connsiteY2" fmla="*/ 28483 h 102935"/>
                    <a:gd name="connsiteX3" fmla="*/ 40011 w 80023"/>
                    <a:gd name="connsiteY3" fmla="*/ 5498 h 102935"/>
                    <a:gd name="connsiteX4" fmla="*/ 0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0" y="74453"/>
                      </a:moveTo>
                      <a:cubicBezTo>
                        <a:pt x="0" y="99993"/>
                        <a:pt x="17877" y="110208"/>
                        <a:pt x="40011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1" y="5498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99" name="任意多边形: 形状 1098">
                  <a:extLst>
                    <a:ext uri="{FF2B5EF4-FFF2-40B4-BE49-F238E27FC236}">
                      <a16:creationId xmlns:a16="http://schemas.microsoft.com/office/drawing/2014/main" id="{EA73E170-A9D1-4B31-9D95-BE1FB5B1DE30}"/>
                    </a:ext>
                  </a:extLst>
                </p:cNvPr>
                <p:cNvSpPr/>
                <p:nvPr/>
              </p:nvSpPr>
              <p:spPr>
                <a:xfrm>
                  <a:off x="9685960" y="6065958"/>
                  <a:ext cx="80023" cy="102935"/>
                </a:xfrm>
                <a:custGeom>
                  <a:avLst/>
                  <a:gdLst>
                    <a:gd name="connsiteX0" fmla="*/ 0 w 80023"/>
                    <a:gd name="connsiteY0" fmla="*/ 74453 h 102935"/>
                    <a:gd name="connsiteX1" fmla="*/ 40011 w 80023"/>
                    <a:gd name="connsiteY1" fmla="*/ 97439 h 102935"/>
                    <a:gd name="connsiteX2" fmla="*/ 80023 w 80023"/>
                    <a:gd name="connsiteY2" fmla="*/ 28483 h 102935"/>
                    <a:gd name="connsiteX3" fmla="*/ 40011 w 80023"/>
                    <a:gd name="connsiteY3" fmla="*/ 5498 h 102935"/>
                    <a:gd name="connsiteX4" fmla="*/ 0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0" y="74453"/>
                      </a:moveTo>
                      <a:cubicBezTo>
                        <a:pt x="0" y="99993"/>
                        <a:pt x="17877" y="110208"/>
                        <a:pt x="40011" y="97439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1" y="5498"/>
                      </a:cubicBezTo>
                      <a:cubicBezTo>
                        <a:pt x="17877" y="19118"/>
                        <a:pt x="0" y="49765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00" name="任意多边形: 形状 1099">
                  <a:extLst>
                    <a:ext uri="{FF2B5EF4-FFF2-40B4-BE49-F238E27FC236}">
                      <a16:creationId xmlns:a16="http://schemas.microsoft.com/office/drawing/2014/main" id="{ABFBF4A6-8CE4-4BB1-B3E1-CBD9EAB4266C}"/>
                    </a:ext>
                  </a:extLst>
                </p:cNvPr>
                <p:cNvSpPr/>
                <p:nvPr/>
              </p:nvSpPr>
              <p:spPr>
                <a:xfrm>
                  <a:off x="9543791" y="6148535"/>
                  <a:ext cx="80023" cy="102935"/>
                </a:xfrm>
                <a:custGeom>
                  <a:avLst/>
                  <a:gdLst>
                    <a:gd name="connsiteX0" fmla="*/ 0 w 80023"/>
                    <a:gd name="connsiteY0" fmla="*/ 74453 h 102935"/>
                    <a:gd name="connsiteX1" fmla="*/ 40011 w 80023"/>
                    <a:gd name="connsiteY1" fmla="*/ 97438 h 102935"/>
                    <a:gd name="connsiteX2" fmla="*/ 80023 w 80023"/>
                    <a:gd name="connsiteY2" fmla="*/ 28483 h 102935"/>
                    <a:gd name="connsiteX3" fmla="*/ 40011 w 80023"/>
                    <a:gd name="connsiteY3" fmla="*/ 5498 h 102935"/>
                    <a:gd name="connsiteX4" fmla="*/ 0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0" y="74453"/>
                      </a:moveTo>
                      <a:cubicBezTo>
                        <a:pt x="0" y="99993"/>
                        <a:pt x="17877" y="110208"/>
                        <a:pt x="40011" y="97438"/>
                      </a:cubicBezTo>
                      <a:cubicBezTo>
                        <a:pt x="62146" y="84669"/>
                        <a:pt x="80023" y="54022"/>
                        <a:pt x="80023" y="28483"/>
                      </a:cubicBezTo>
                      <a:cubicBezTo>
                        <a:pt x="80023" y="2944"/>
                        <a:pt x="62146" y="-7272"/>
                        <a:pt x="40011" y="5498"/>
                      </a:cubicBezTo>
                      <a:cubicBezTo>
                        <a:pt x="17877" y="18267"/>
                        <a:pt x="0" y="48914"/>
                        <a:pt x="0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12" name="图形 1361">
                <a:extLst>
                  <a:ext uri="{FF2B5EF4-FFF2-40B4-BE49-F238E27FC236}">
                    <a16:creationId xmlns:a16="http://schemas.microsoft.com/office/drawing/2014/main" id="{1FCDFA59-5559-48D9-80BE-37364DF4765E}"/>
                  </a:ext>
                </a:extLst>
              </p:cNvPr>
              <p:cNvGrpSpPr/>
              <p:nvPr/>
            </p:nvGrpSpPr>
            <p:grpSpPr>
              <a:xfrm>
                <a:off x="7582376" y="4153924"/>
                <a:ext cx="1357837" cy="841018"/>
                <a:chOff x="7582376" y="4153924"/>
                <a:chExt cx="1357837" cy="841018"/>
              </a:xfrm>
              <a:solidFill>
                <a:schemeClr val="accent3">
                  <a:lumMod val="60000"/>
                  <a:lumOff val="40000"/>
                </a:schemeClr>
              </a:solidFill>
            </p:grpSpPr>
            <p:sp>
              <p:nvSpPr>
                <p:cNvPr id="1070" name="任意多边形: 形状 1069">
                  <a:extLst>
                    <a:ext uri="{FF2B5EF4-FFF2-40B4-BE49-F238E27FC236}">
                      <a16:creationId xmlns:a16="http://schemas.microsoft.com/office/drawing/2014/main" id="{CEBEE95B-6A3D-45E2-80BE-267C09338694}"/>
                    </a:ext>
                  </a:extLst>
                </p:cNvPr>
                <p:cNvSpPr/>
                <p:nvPr/>
              </p:nvSpPr>
              <p:spPr>
                <a:xfrm>
                  <a:off x="7582376" y="4153924"/>
                  <a:ext cx="80023" cy="102935"/>
                </a:xfrm>
                <a:custGeom>
                  <a:avLst/>
                  <a:gdLst>
                    <a:gd name="connsiteX0" fmla="*/ 80023 w 80023"/>
                    <a:gd name="connsiteY0" fmla="*/ 74453 h 102935"/>
                    <a:gd name="connsiteX1" fmla="*/ 40012 w 80023"/>
                    <a:gd name="connsiteY1" fmla="*/ 97438 h 102935"/>
                    <a:gd name="connsiteX2" fmla="*/ 0 w 80023"/>
                    <a:gd name="connsiteY2" fmla="*/ 28483 h 102935"/>
                    <a:gd name="connsiteX3" fmla="*/ 40012 w 80023"/>
                    <a:gd name="connsiteY3" fmla="*/ 5498 h 102935"/>
                    <a:gd name="connsiteX4" fmla="*/ 80023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2" y="97438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3"/>
                        <a:pt x="17877" y="-7272"/>
                        <a:pt x="40012" y="5498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71" name="任意多边形: 形状 1070">
                  <a:extLst>
                    <a:ext uri="{FF2B5EF4-FFF2-40B4-BE49-F238E27FC236}">
                      <a16:creationId xmlns:a16="http://schemas.microsoft.com/office/drawing/2014/main" id="{87818CE8-441D-41A3-98B4-F46295C82E1B}"/>
                    </a:ext>
                  </a:extLst>
                </p:cNvPr>
                <p:cNvSpPr/>
                <p:nvPr/>
              </p:nvSpPr>
              <p:spPr>
                <a:xfrm>
                  <a:off x="7724544" y="4235649"/>
                  <a:ext cx="80023" cy="102936"/>
                </a:xfrm>
                <a:custGeom>
                  <a:avLst/>
                  <a:gdLst>
                    <a:gd name="connsiteX0" fmla="*/ 80023 w 80023"/>
                    <a:gd name="connsiteY0" fmla="*/ 74453 h 102936"/>
                    <a:gd name="connsiteX1" fmla="*/ 40011 w 80023"/>
                    <a:gd name="connsiteY1" fmla="*/ 97438 h 102936"/>
                    <a:gd name="connsiteX2" fmla="*/ 0 w 80023"/>
                    <a:gd name="connsiteY2" fmla="*/ 28483 h 102936"/>
                    <a:gd name="connsiteX3" fmla="*/ 40011 w 80023"/>
                    <a:gd name="connsiteY3" fmla="*/ 5498 h 102936"/>
                    <a:gd name="connsiteX4" fmla="*/ 80023 w 80023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6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1" y="97438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3"/>
                        <a:pt x="17877" y="-7272"/>
                        <a:pt x="40011" y="5498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72" name="任意多边形: 形状 1071">
                  <a:extLst>
                    <a:ext uri="{FF2B5EF4-FFF2-40B4-BE49-F238E27FC236}">
                      <a16:creationId xmlns:a16="http://schemas.microsoft.com/office/drawing/2014/main" id="{481A7E05-8DB8-447F-B29D-3B92BEFACDAA}"/>
                    </a:ext>
                  </a:extLst>
                </p:cNvPr>
                <p:cNvSpPr/>
                <p:nvPr/>
              </p:nvSpPr>
              <p:spPr>
                <a:xfrm>
                  <a:off x="7866713" y="4317375"/>
                  <a:ext cx="80022" cy="102936"/>
                </a:xfrm>
                <a:custGeom>
                  <a:avLst/>
                  <a:gdLst>
                    <a:gd name="connsiteX0" fmla="*/ 80023 w 80022"/>
                    <a:gd name="connsiteY0" fmla="*/ 74453 h 102936"/>
                    <a:gd name="connsiteX1" fmla="*/ 40011 w 80022"/>
                    <a:gd name="connsiteY1" fmla="*/ 97439 h 102936"/>
                    <a:gd name="connsiteX2" fmla="*/ 0 w 80022"/>
                    <a:gd name="connsiteY2" fmla="*/ 28483 h 102936"/>
                    <a:gd name="connsiteX3" fmla="*/ 40011 w 80022"/>
                    <a:gd name="connsiteY3" fmla="*/ 5498 h 102936"/>
                    <a:gd name="connsiteX4" fmla="*/ 80023 w 80022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6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1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1" y="5498"/>
                      </a:cubicBezTo>
                      <a:cubicBezTo>
                        <a:pt x="62146" y="19118"/>
                        <a:pt x="80023" y="49765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73" name="任意多边形: 形状 1072">
                  <a:extLst>
                    <a:ext uri="{FF2B5EF4-FFF2-40B4-BE49-F238E27FC236}">
                      <a16:creationId xmlns:a16="http://schemas.microsoft.com/office/drawing/2014/main" id="{B409D086-B393-45E8-A45D-927FC70FE751}"/>
                    </a:ext>
                  </a:extLst>
                </p:cNvPr>
                <p:cNvSpPr/>
                <p:nvPr/>
              </p:nvSpPr>
              <p:spPr>
                <a:xfrm>
                  <a:off x="8008030" y="4399951"/>
                  <a:ext cx="80023" cy="102936"/>
                </a:xfrm>
                <a:custGeom>
                  <a:avLst/>
                  <a:gdLst>
                    <a:gd name="connsiteX0" fmla="*/ 80023 w 80023"/>
                    <a:gd name="connsiteY0" fmla="*/ 74453 h 102936"/>
                    <a:gd name="connsiteX1" fmla="*/ 40011 w 80023"/>
                    <a:gd name="connsiteY1" fmla="*/ 97438 h 102936"/>
                    <a:gd name="connsiteX2" fmla="*/ 0 w 80023"/>
                    <a:gd name="connsiteY2" fmla="*/ 28483 h 102936"/>
                    <a:gd name="connsiteX3" fmla="*/ 40011 w 80023"/>
                    <a:gd name="connsiteY3" fmla="*/ 5498 h 102936"/>
                    <a:gd name="connsiteX4" fmla="*/ 80023 w 80023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6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1" y="97438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3"/>
                        <a:pt x="17877" y="-7272"/>
                        <a:pt x="40011" y="5498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74" name="任意多边形: 形状 1073">
                  <a:extLst>
                    <a:ext uri="{FF2B5EF4-FFF2-40B4-BE49-F238E27FC236}">
                      <a16:creationId xmlns:a16="http://schemas.microsoft.com/office/drawing/2014/main" id="{AC58200E-3151-48E4-BC3F-2E1DA189BEF3}"/>
                    </a:ext>
                  </a:extLst>
                </p:cNvPr>
                <p:cNvSpPr/>
                <p:nvPr/>
              </p:nvSpPr>
              <p:spPr>
                <a:xfrm>
                  <a:off x="8150199" y="4481677"/>
                  <a:ext cx="80022" cy="102935"/>
                </a:xfrm>
                <a:custGeom>
                  <a:avLst/>
                  <a:gdLst>
                    <a:gd name="connsiteX0" fmla="*/ 80023 w 80022"/>
                    <a:gd name="connsiteY0" fmla="*/ 74453 h 102935"/>
                    <a:gd name="connsiteX1" fmla="*/ 40012 w 80022"/>
                    <a:gd name="connsiteY1" fmla="*/ 97438 h 102935"/>
                    <a:gd name="connsiteX2" fmla="*/ 0 w 80022"/>
                    <a:gd name="connsiteY2" fmla="*/ 28483 h 102935"/>
                    <a:gd name="connsiteX3" fmla="*/ 40012 w 80022"/>
                    <a:gd name="connsiteY3" fmla="*/ 5498 h 102935"/>
                    <a:gd name="connsiteX4" fmla="*/ 80023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2" y="97438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2" y="5498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75" name="任意多边形: 形状 1074">
                  <a:extLst>
                    <a:ext uri="{FF2B5EF4-FFF2-40B4-BE49-F238E27FC236}">
                      <a16:creationId xmlns:a16="http://schemas.microsoft.com/office/drawing/2014/main" id="{1E60DB70-7A56-4B98-83A5-BC28038C2FF8}"/>
                    </a:ext>
                  </a:extLst>
                </p:cNvPr>
                <p:cNvSpPr/>
                <p:nvPr/>
              </p:nvSpPr>
              <p:spPr>
                <a:xfrm>
                  <a:off x="8292367" y="4563402"/>
                  <a:ext cx="80022" cy="102935"/>
                </a:xfrm>
                <a:custGeom>
                  <a:avLst/>
                  <a:gdLst>
                    <a:gd name="connsiteX0" fmla="*/ 80023 w 80022"/>
                    <a:gd name="connsiteY0" fmla="*/ 74453 h 102935"/>
                    <a:gd name="connsiteX1" fmla="*/ 40012 w 80022"/>
                    <a:gd name="connsiteY1" fmla="*/ 97439 h 102935"/>
                    <a:gd name="connsiteX2" fmla="*/ 0 w 80022"/>
                    <a:gd name="connsiteY2" fmla="*/ 28483 h 102935"/>
                    <a:gd name="connsiteX3" fmla="*/ 40012 w 80022"/>
                    <a:gd name="connsiteY3" fmla="*/ 5497 h 102935"/>
                    <a:gd name="connsiteX4" fmla="*/ 80023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2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2" y="5497"/>
                      </a:cubicBezTo>
                      <a:cubicBezTo>
                        <a:pt x="62146" y="19118"/>
                        <a:pt x="80023" y="49765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76" name="任意多边形: 形状 1075">
                  <a:extLst>
                    <a:ext uri="{FF2B5EF4-FFF2-40B4-BE49-F238E27FC236}">
                      <a16:creationId xmlns:a16="http://schemas.microsoft.com/office/drawing/2014/main" id="{CA5FAC24-0C1E-4268-9983-50013F4765E2}"/>
                    </a:ext>
                  </a:extLst>
                </p:cNvPr>
                <p:cNvSpPr/>
                <p:nvPr/>
              </p:nvSpPr>
              <p:spPr>
                <a:xfrm>
                  <a:off x="8434536" y="4645979"/>
                  <a:ext cx="80022" cy="102935"/>
                </a:xfrm>
                <a:custGeom>
                  <a:avLst/>
                  <a:gdLst>
                    <a:gd name="connsiteX0" fmla="*/ 80023 w 80022"/>
                    <a:gd name="connsiteY0" fmla="*/ 74453 h 102935"/>
                    <a:gd name="connsiteX1" fmla="*/ 40011 w 80022"/>
                    <a:gd name="connsiteY1" fmla="*/ 97438 h 102935"/>
                    <a:gd name="connsiteX2" fmla="*/ 0 w 80022"/>
                    <a:gd name="connsiteY2" fmla="*/ 28483 h 102935"/>
                    <a:gd name="connsiteX3" fmla="*/ 40011 w 80022"/>
                    <a:gd name="connsiteY3" fmla="*/ 5498 h 102935"/>
                    <a:gd name="connsiteX4" fmla="*/ 80023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1" y="97438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1" y="5498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77" name="任意多边形: 形状 1076">
                  <a:extLst>
                    <a:ext uri="{FF2B5EF4-FFF2-40B4-BE49-F238E27FC236}">
                      <a16:creationId xmlns:a16="http://schemas.microsoft.com/office/drawing/2014/main" id="{DA2E047F-1577-43C1-8324-3E1B2BAB8DB1}"/>
                    </a:ext>
                  </a:extLst>
                </p:cNvPr>
                <p:cNvSpPr/>
                <p:nvPr/>
              </p:nvSpPr>
              <p:spPr>
                <a:xfrm>
                  <a:off x="8576704" y="4727704"/>
                  <a:ext cx="80022" cy="102936"/>
                </a:xfrm>
                <a:custGeom>
                  <a:avLst/>
                  <a:gdLst>
                    <a:gd name="connsiteX0" fmla="*/ 80023 w 80022"/>
                    <a:gd name="connsiteY0" fmla="*/ 74453 h 102936"/>
                    <a:gd name="connsiteX1" fmla="*/ 40011 w 80022"/>
                    <a:gd name="connsiteY1" fmla="*/ 97439 h 102936"/>
                    <a:gd name="connsiteX2" fmla="*/ 0 w 80022"/>
                    <a:gd name="connsiteY2" fmla="*/ 28483 h 102936"/>
                    <a:gd name="connsiteX3" fmla="*/ 40011 w 80022"/>
                    <a:gd name="connsiteY3" fmla="*/ 5498 h 102936"/>
                    <a:gd name="connsiteX4" fmla="*/ 80023 w 80022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6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1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1" y="5498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78" name="任意多边形: 形状 1077">
                  <a:extLst>
                    <a:ext uri="{FF2B5EF4-FFF2-40B4-BE49-F238E27FC236}">
                      <a16:creationId xmlns:a16="http://schemas.microsoft.com/office/drawing/2014/main" id="{98427D74-FD1A-42F6-9246-B19AF03AD866}"/>
                    </a:ext>
                  </a:extLst>
                </p:cNvPr>
                <p:cNvSpPr/>
                <p:nvPr/>
              </p:nvSpPr>
              <p:spPr>
                <a:xfrm>
                  <a:off x="8718022" y="4809430"/>
                  <a:ext cx="80022" cy="102935"/>
                </a:xfrm>
                <a:custGeom>
                  <a:avLst/>
                  <a:gdLst>
                    <a:gd name="connsiteX0" fmla="*/ 80023 w 80022"/>
                    <a:gd name="connsiteY0" fmla="*/ 74453 h 102935"/>
                    <a:gd name="connsiteX1" fmla="*/ 40012 w 80022"/>
                    <a:gd name="connsiteY1" fmla="*/ 97439 h 102935"/>
                    <a:gd name="connsiteX2" fmla="*/ 0 w 80022"/>
                    <a:gd name="connsiteY2" fmla="*/ 28483 h 102935"/>
                    <a:gd name="connsiteX3" fmla="*/ 40012 w 80022"/>
                    <a:gd name="connsiteY3" fmla="*/ 5497 h 102935"/>
                    <a:gd name="connsiteX4" fmla="*/ 80023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2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2" y="5497"/>
                      </a:cubicBezTo>
                      <a:cubicBezTo>
                        <a:pt x="62146" y="18267"/>
                        <a:pt x="80023" y="49765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79" name="任意多边形: 形状 1078">
                  <a:extLst>
                    <a:ext uri="{FF2B5EF4-FFF2-40B4-BE49-F238E27FC236}">
                      <a16:creationId xmlns:a16="http://schemas.microsoft.com/office/drawing/2014/main" id="{24B75569-2CB2-4637-A6EB-4B99475DB413}"/>
                    </a:ext>
                  </a:extLst>
                </p:cNvPr>
                <p:cNvSpPr/>
                <p:nvPr/>
              </p:nvSpPr>
              <p:spPr>
                <a:xfrm>
                  <a:off x="8860190" y="4892006"/>
                  <a:ext cx="80023" cy="102936"/>
                </a:xfrm>
                <a:custGeom>
                  <a:avLst/>
                  <a:gdLst>
                    <a:gd name="connsiteX0" fmla="*/ 80023 w 80023"/>
                    <a:gd name="connsiteY0" fmla="*/ 74453 h 102936"/>
                    <a:gd name="connsiteX1" fmla="*/ 40012 w 80023"/>
                    <a:gd name="connsiteY1" fmla="*/ 97439 h 102936"/>
                    <a:gd name="connsiteX2" fmla="*/ 0 w 80023"/>
                    <a:gd name="connsiteY2" fmla="*/ 28483 h 102936"/>
                    <a:gd name="connsiteX3" fmla="*/ 40012 w 80023"/>
                    <a:gd name="connsiteY3" fmla="*/ 5498 h 102936"/>
                    <a:gd name="connsiteX4" fmla="*/ 80023 w 80023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6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2" y="97439"/>
                      </a:cubicBezTo>
                      <a:cubicBezTo>
                        <a:pt x="17878" y="84669"/>
                        <a:pt x="0" y="54022"/>
                        <a:pt x="0" y="28483"/>
                      </a:cubicBezTo>
                      <a:cubicBezTo>
                        <a:pt x="0" y="2944"/>
                        <a:pt x="17878" y="-7272"/>
                        <a:pt x="40012" y="5498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13" name="图形 1361">
                <a:extLst>
                  <a:ext uri="{FF2B5EF4-FFF2-40B4-BE49-F238E27FC236}">
                    <a16:creationId xmlns:a16="http://schemas.microsoft.com/office/drawing/2014/main" id="{06A4C363-A42E-4958-995B-EC147B577E7C}"/>
                  </a:ext>
                </a:extLst>
              </p:cNvPr>
              <p:cNvGrpSpPr/>
              <p:nvPr/>
            </p:nvGrpSpPr>
            <p:grpSpPr>
              <a:xfrm>
                <a:off x="7653034" y="4313118"/>
                <a:ext cx="1216520" cy="758441"/>
                <a:chOff x="7653034" y="4313118"/>
                <a:chExt cx="1216520" cy="758441"/>
              </a:xfrm>
              <a:solidFill>
                <a:schemeClr val="accent3">
                  <a:lumMod val="60000"/>
                  <a:lumOff val="40000"/>
                </a:schemeClr>
              </a:solidFill>
            </p:grpSpPr>
            <p:sp>
              <p:nvSpPr>
                <p:cNvPr id="1061" name="任意多边形: 形状 1060">
                  <a:extLst>
                    <a:ext uri="{FF2B5EF4-FFF2-40B4-BE49-F238E27FC236}">
                      <a16:creationId xmlns:a16="http://schemas.microsoft.com/office/drawing/2014/main" id="{689ADBBF-BEC0-4984-8F67-2C15E0A74C45}"/>
                    </a:ext>
                  </a:extLst>
                </p:cNvPr>
                <p:cNvSpPr/>
                <p:nvPr/>
              </p:nvSpPr>
              <p:spPr>
                <a:xfrm>
                  <a:off x="7653034" y="4313118"/>
                  <a:ext cx="80023" cy="102936"/>
                </a:xfrm>
                <a:custGeom>
                  <a:avLst/>
                  <a:gdLst>
                    <a:gd name="connsiteX0" fmla="*/ 80023 w 80023"/>
                    <a:gd name="connsiteY0" fmla="*/ 74453 h 102936"/>
                    <a:gd name="connsiteX1" fmla="*/ 40012 w 80023"/>
                    <a:gd name="connsiteY1" fmla="*/ 97438 h 102936"/>
                    <a:gd name="connsiteX2" fmla="*/ 0 w 80023"/>
                    <a:gd name="connsiteY2" fmla="*/ 28483 h 102936"/>
                    <a:gd name="connsiteX3" fmla="*/ 40012 w 80023"/>
                    <a:gd name="connsiteY3" fmla="*/ 5498 h 102936"/>
                    <a:gd name="connsiteX4" fmla="*/ 80023 w 80023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6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2" y="97438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3"/>
                        <a:pt x="17877" y="-7272"/>
                        <a:pt x="40012" y="5498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62" name="任意多边形: 形状 1061">
                  <a:extLst>
                    <a:ext uri="{FF2B5EF4-FFF2-40B4-BE49-F238E27FC236}">
                      <a16:creationId xmlns:a16="http://schemas.microsoft.com/office/drawing/2014/main" id="{6AB3A745-3F04-452A-90CD-0A236EF31A7A}"/>
                    </a:ext>
                  </a:extLst>
                </p:cNvPr>
                <p:cNvSpPr/>
                <p:nvPr/>
              </p:nvSpPr>
              <p:spPr>
                <a:xfrm>
                  <a:off x="7795203" y="4394843"/>
                  <a:ext cx="80023" cy="102936"/>
                </a:xfrm>
                <a:custGeom>
                  <a:avLst/>
                  <a:gdLst>
                    <a:gd name="connsiteX0" fmla="*/ 80023 w 80023"/>
                    <a:gd name="connsiteY0" fmla="*/ 74453 h 102936"/>
                    <a:gd name="connsiteX1" fmla="*/ 40011 w 80023"/>
                    <a:gd name="connsiteY1" fmla="*/ 97439 h 102936"/>
                    <a:gd name="connsiteX2" fmla="*/ 0 w 80023"/>
                    <a:gd name="connsiteY2" fmla="*/ 28483 h 102936"/>
                    <a:gd name="connsiteX3" fmla="*/ 40011 w 80023"/>
                    <a:gd name="connsiteY3" fmla="*/ 5498 h 102936"/>
                    <a:gd name="connsiteX4" fmla="*/ 80023 w 80023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6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1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1" y="5498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63" name="任意多边形: 形状 1062">
                  <a:extLst>
                    <a:ext uri="{FF2B5EF4-FFF2-40B4-BE49-F238E27FC236}">
                      <a16:creationId xmlns:a16="http://schemas.microsoft.com/office/drawing/2014/main" id="{74D95B60-4710-44D5-A07A-95E1ABCC67DE}"/>
                    </a:ext>
                  </a:extLst>
                </p:cNvPr>
                <p:cNvSpPr/>
                <p:nvPr/>
              </p:nvSpPr>
              <p:spPr>
                <a:xfrm>
                  <a:off x="7937371" y="4476569"/>
                  <a:ext cx="80023" cy="102935"/>
                </a:xfrm>
                <a:custGeom>
                  <a:avLst/>
                  <a:gdLst>
                    <a:gd name="connsiteX0" fmla="*/ 80023 w 80023"/>
                    <a:gd name="connsiteY0" fmla="*/ 74453 h 102935"/>
                    <a:gd name="connsiteX1" fmla="*/ 40011 w 80023"/>
                    <a:gd name="connsiteY1" fmla="*/ 97439 h 102935"/>
                    <a:gd name="connsiteX2" fmla="*/ 0 w 80023"/>
                    <a:gd name="connsiteY2" fmla="*/ 28483 h 102935"/>
                    <a:gd name="connsiteX3" fmla="*/ 40011 w 80023"/>
                    <a:gd name="connsiteY3" fmla="*/ 5497 h 102935"/>
                    <a:gd name="connsiteX4" fmla="*/ 80023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1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1" y="5497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64" name="任意多边形: 形状 1063">
                  <a:extLst>
                    <a:ext uri="{FF2B5EF4-FFF2-40B4-BE49-F238E27FC236}">
                      <a16:creationId xmlns:a16="http://schemas.microsoft.com/office/drawing/2014/main" id="{DB2FFA4C-6D41-4B71-8318-01A9DB5407EE}"/>
                    </a:ext>
                  </a:extLst>
                </p:cNvPr>
                <p:cNvSpPr/>
                <p:nvPr/>
              </p:nvSpPr>
              <p:spPr>
                <a:xfrm>
                  <a:off x="8079540" y="4558294"/>
                  <a:ext cx="80022" cy="102935"/>
                </a:xfrm>
                <a:custGeom>
                  <a:avLst/>
                  <a:gdLst>
                    <a:gd name="connsiteX0" fmla="*/ 80023 w 80022"/>
                    <a:gd name="connsiteY0" fmla="*/ 74453 h 102935"/>
                    <a:gd name="connsiteX1" fmla="*/ 40011 w 80022"/>
                    <a:gd name="connsiteY1" fmla="*/ 97438 h 102935"/>
                    <a:gd name="connsiteX2" fmla="*/ 0 w 80022"/>
                    <a:gd name="connsiteY2" fmla="*/ 28483 h 102935"/>
                    <a:gd name="connsiteX3" fmla="*/ 40011 w 80022"/>
                    <a:gd name="connsiteY3" fmla="*/ 5498 h 102935"/>
                    <a:gd name="connsiteX4" fmla="*/ 80023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1" y="97438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3"/>
                        <a:pt x="17877" y="-7272"/>
                        <a:pt x="40011" y="5498"/>
                      </a:cubicBezTo>
                      <a:cubicBezTo>
                        <a:pt x="62146" y="19118"/>
                        <a:pt x="80023" y="49765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65" name="任意多边形: 形状 1064">
                  <a:extLst>
                    <a:ext uri="{FF2B5EF4-FFF2-40B4-BE49-F238E27FC236}">
                      <a16:creationId xmlns:a16="http://schemas.microsoft.com/office/drawing/2014/main" id="{B06E9D6C-E510-4952-8DCF-36B90864F386}"/>
                    </a:ext>
                  </a:extLst>
                </p:cNvPr>
                <p:cNvSpPr/>
                <p:nvPr/>
              </p:nvSpPr>
              <p:spPr>
                <a:xfrm>
                  <a:off x="8221708" y="4640871"/>
                  <a:ext cx="80022" cy="102935"/>
                </a:xfrm>
                <a:custGeom>
                  <a:avLst/>
                  <a:gdLst>
                    <a:gd name="connsiteX0" fmla="*/ 80023 w 80022"/>
                    <a:gd name="connsiteY0" fmla="*/ 74453 h 102935"/>
                    <a:gd name="connsiteX1" fmla="*/ 40011 w 80022"/>
                    <a:gd name="connsiteY1" fmla="*/ 97439 h 102935"/>
                    <a:gd name="connsiteX2" fmla="*/ 0 w 80022"/>
                    <a:gd name="connsiteY2" fmla="*/ 28483 h 102935"/>
                    <a:gd name="connsiteX3" fmla="*/ 40011 w 80022"/>
                    <a:gd name="connsiteY3" fmla="*/ 5497 h 102935"/>
                    <a:gd name="connsiteX4" fmla="*/ 80023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1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1" y="5497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66" name="任意多边形: 形状 1065">
                  <a:extLst>
                    <a:ext uri="{FF2B5EF4-FFF2-40B4-BE49-F238E27FC236}">
                      <a16:creationId xmlns:a16="http://schemas.microsoft.com/office/drawing/2014/main" id="{E39AE10A-CE1E-42B0-86C1-040D94558B33}"/>
                    </a:ext>
                  </a:extLst>
                </p:cNvPr>
                <p:cNvSpPr/>
                <p:nvPr/>
              </p:nvSpPr>
              <p:spPr>
                <a:xfrm>
                  <a:off x="8363026" y="4722596"/>
                  <a:ext cx="80022" cy="102936"/>
                </a:xfrm>
                <a:custGeom>
                  <a:avLst/>
                  <a:gdLst>
                    <a:gd name="connsiteX0" fmla="*/ 80023 w 80022"/>
                    <a:gd name="connsiteY0" fmla="*/ 74453 h 102936"/>
                    <a:gd name="connsiteX1" fmla="*/ 40012 w 80022"/>
                    <a:gd name="connsiteY1" fmla="*/ 97439 h 102936"/>
                    <a:gd name="connsiteX2" fmla="*/ 0 w 80022"/>
                    <a:gd name="connsiteY2" fmla="*/ 28483 h 102936"/>
                    <a:gd name="connsiteX3" fmla="*/ 40012 w 80022"/>
                    <a:gd name="connsiteY3" fmla="*/ 5497 h 102936"/>
                    <a:gd name="connsiteX4" fmla="*/ 80023 w 80022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6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2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2" y="5497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67" name="任意多边形: 形状 1066">
                  <a:extLst>
                    <a:ext uri="{FF2B5EF4-FFF2-40B4-BE49-F238E27FC236}">
                      <a16:creationId xmlns:a16="http://schemas.microsoft.com/office/drawing/2014/main" id="{0ACCBD28-0222-40FE-9CCB-33BBEE67E98F}"/>
                    </a:ext>
                  </a:extLst>
                </p:cNvPr>
                <p:cNvSpPr/>
                <p:nvPr/>
              </p:nvSpPr>
              <p:spPr>
                <a:xfrm>
                  <a:off x="8505194" y="4804322"/>
                  <a:ext cx="80022" cy="102936"/>
                </a:xfrm>
                <a:custGeom>
                  <a:avLst/>
                  <a:gdLst>
                    <a:gd name="connsiteX0" fmla="*/ 80023 w 80022"/>
                    <a:gd name="connsiteY0" fmla="*/ 74453 h 102936"/>
                    <a:gd name="connsiteX1" fmla="*/ 40012 w 80022"/>
                    <a:gd name="connsiteY1" fmla="*/ 97438 h 102936"/>
                    <a:gd name="connsiteX2" fmla="*/ 0 w 80022"/>
                    <a:gd name="connsiteY2" fmla="*/ 28483 h 102936"/>
                    <a:gd name="connsiteX3" fmla="*/ 40012 w 80022"/>
                    <a:gd name="connsiteY3" fmla="*/ 5498 h 102936"/>
                    <a:gd name="connsiteX4" fmla="*/ 80023 w 80022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6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2" y="97438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3"/>
                        <a:pt x="17877" y="-7272"/>
                        <a:pt x="40012" y="5498"/>
                      </a:cubicBezTo>
                      <a:cubicBezTo>
                        <a:pt x="62146" y="19118"/>
                        <a:pt x="80023" y="49766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68" name="任意多边形: 形状 1067">
                  <a:extLst>
                    <a:ext uri="{FF2B5EF4-FFF2-40B4-BE49-F238E27FC236}">
                      <a16:creationId xmlns:a16="http://schemas.microsoft.com/office/drawing/2014/main" id="{FA9138CD-A884-467C-87F1-85683605C03B}"/>
                    </a:ext>
                  </a:extLst>
                </p:cNvPr>
                <p:cNvSpPr/>
                <p:nvPr/>
              </p:nvSpPr>
              <p:spPr>
                <a:xfrm>
                  <a:off x="8647363" y="4886899"/>
                  <a:ext cx="80022" cy="102935"/>
                </a:xfrm>
                <a:custGeom>
                  <a:avLst/>
                  <a:gdLst>
                    <a:gd name="connsiteX0" fmla="*/ 80023 w 80022"/>
                    <a:gd name="connsiteY0" fmla="*/ 74453 h 102935"/>
                    <a:gd name="connsiteX1" fmla="*/ 40011 w 80022"/>
                    <a:gd name="connsiteY1" fmla="*/ 97439 h 102935"/>
                    <a:gd name="connsiteX2" fmla="*/ 0 w 80022"/>
                    <a:gd name="connsiteY2" fmla="*/ 28483 h 102935"/>
                    <a:gd name="connsiteX3" fmla="*/ 40011 w 80022"/>
                    <a:gd name="connsiteY3" fmla="*/ 5497 h 102935"/>
                    <a:gd name="connsiteX4" fmla="*/ 80023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1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1" y="5497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69" name="任意多边形: 形状 1068">
                  <a:extLst>
                    <a:ext uri="{FF2B5EF4-FFF2-40B4-BE49-F238E27FC236}">
                      <a16:creationId xmlns:a16="http://schemas.microsoft.com/office/drawing/2014/main" id="{F250AF40-C859-4A75-8D46-2D7D45F8AABC}"/>
                    </a:ext>
                  </a:extLst>
                </p:cNvPr>
                <p:cNvSpPr/>
                <p:nvPr/>
              </p:nvSpPr>
              <p:spPr>
                <a:xfrm>
                  <a:off x="8789531" y="4968624"/>
                  <a:ext cx="80022" cy="102935"/>
                </a:xfrm>
                <a:custGeom>
                  <a:avLst/>
                  <a:gdLst>
                    <a:gd name="connsiteX0" fmla="*/ 80023 w 80022"/>
                    <a:gd name="connsiteY0" fmla="*/ 74453 h 102935"/>
                    <a:gd name="connsiteX1" fmla="*/ 40012 w 80022"/>
                    <a:gd name="connsiteY1" fmla="*/ 97438 h 102935"/>
                    <a:gd name="connsiteX2" fmla="*/ 0 w 80022"/>
                    <a:gd name="connsiteY2" fmla="*/ 28483 h 102935"/>
                    <a:gd name="connsiteX3" fmla="*/ 40012 w 80022"/>
                    <a:gd name="connsiteY3" fmla="*/ 5498 h 102935"/>
                    <a:gd name="connsiteX4" fmla="*/ 80023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2" y="97438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3"/>
                        <a:pt x="17877" y="-7272"/>
                        <a:pt x="40012" y="5498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14" name="图形 1361">
                <a:extLst>
                  <a:ext uri="{FF2B5EF4-FFF2-40B4-BE49-F238E27FC236}">
                    <a16:creationId xmlns:a16="http://schemas.microsoft.com/office/drawing/2014/main" id="{0E65D5D9-839C-47BA-9F03-D39C9A80B492}"/>
                  </a:ext>
                </a:extLst>
              </p:cNvPr>
              <p:cNvGrpSpPr/>
              <p:nvPr/>
            </p:nvGrpSpPr>
            <p:grpSpPr>
              <a:xfrm>
                <a:off x="7582376" y="4389736"/>
                <a:ext cx="1357837" cy="841018"/>
                <a:chOff x="7582376" y="4389736"/>
                <a:chExt cx="1357837" cy="841018"/>
              </a:xfrm>
              <a:solidFill>
                <a:schemeClr val="accent3">
                  <a:lumMod val="60000"/>
                  <a:lumOff val="40000"/>
                </a:schemeClr>
              </a:solidFill>
            </p:grpSpPr>
            <p:sp>
              <p:nvSpPr>
                <p:cNvPr id="1051" name="任意多边形: 形状 1050">
                  <a:extLst>
                    <a:ext uri="{FF2B5EF4-FFF2-40B4-BE49-F238E27FC236}">
                      <a16:creationId xmlns:a16="http://schemas.microsoft.com/office/drawing/2014/main" id="{DA9ED2C0-BBF4-491D-9CF1-572A98CBF8B4}"/>
                    </a:ext>
                  </a:extLst>
                </p:cNvPr>
                <p:cNvSpPr/>
                <p:nvPr/>
              </p:nvSpPr>
              <p:spPr>
                <a:xfrm>
                  <a:off x="7582376" y="4389736"/>
                  <a:ext cx="80023" cy="102936"/>
                </a:xfrm>
                <a:custGeom>
                  <a:avLst/>
                  <a:gdLst>
                    <a:gd name="connsiteX0" fmla="*/ 80023 w 80023"/>
                    <a:gd name="connsiteY0" fmla="*/ 74453 h 102936"/>
                    <a:gd name="connsiteX1" fmla="*/ 40012 w 80023"/>
                    <a:gd name="connsiteY1" fmla="*/ 97439 h 102936"/>
                    <a:gd name="connsiteX2" fmla="*/ 0 w 80023"/>
                    <a:gd name="connsiteY2" fmla="*/ 28483 h 102936"/>
                    <a:gd name="connsiteX3" fmla="*/ 40012 w 80023"/>
                    <a:gd name="connsiteY3" fmla="*/ 5497 h 102936"/>
                    <a:gd name="connsiteX4" fmla="*/ 80023 w 80023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6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2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2" y="5497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52" name="任意多边形: 形状 1051">
                  <a:extLst>
                    <a:ext uri="{FF2B5EF4-FFF2-40B4-BE49-F238E27FC236}">
                      <a16:creationId xmlns:a16="http://schemas.microsoft.com/office/drawing/2014/main" id="{C00AE2C1-FDF4-46FB-8344-63C7FC69E671}"/>
                    </a:ext>
                  </a:extLst>
                </p:cNvPr>
                <p:cNvSpPr/>
                <p:nvPr/>
              </p:nvSpPr>
              <p:spPr>
                <a:xfrm>
                  <a:off x="7724544" y="4471461"/>
                  <a:ext cx="80023" cy="102935"/>
                </a:xfrm>
                <a:custGeom>
                  <a:avLst/>
                  <a:gdLst>
                    <a:gd name="connsiteX0" fmla="*/ 80023 w 80023"/>
                    <a:gd name="connsiteY0" fmla="*/ 74453 h 102935"/>
                    <a:gd name="connsiteX1" fmla="*/ 40011 w 80023"/>
                    <a:gd name="connsiteY1" fmla="*/ 97438 h 102935"/>
                    <a:gd name="connsiteX2" fmla="*/ 0 w 80023"/>
                    <a:gd name="connsiteY2" fmla="*/ 28483 h 102935"/>
                    <a:gd name="connsiteX3" fmla="*/ 40011 w 80023"/>
                    <a:gd name="connsiteY3" fmla="*/ 5498 h 102935"/>
                    <a:gd name="connsiteX4" fmla="*/ 80023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1" y="97438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3"/>
                        <a:pt x="17877" y="-7272"/>
                        <a:pt x="40011" y="5498"/>
                      </a:cubicBezTo>
                      <a:cubicBezTo>
                        <a:pt x="62146" y="18267"/>
                        <a:pt x="80023" y="49766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53" name="任意多边形: 形状 1052">
                  <a:extLst>
                    <a:ext uri="{FF2B5EF4-FFF2-40B4-BE49-F238E27FC236}">
                      <a16:creationId xmlns:a16="http://schemas.microsoft.com/office/drawing/2014/main" id="{C62F5921-0688-4AE1-90C8-59D823675500}"/>
                    </a:ext>
                  </a:extLst>
                </p:cNvPr>
                <p:cNvSpPr/>
                <p:nvPr/>
              </p:nvSpPr>
              <p:spPr>
                <a:xfrm>
                  <a:off x="7866713" y="4554038"/>
                  <a:ext cx="80022" cy="102935"/>
                </a:xfrm>
                <a:custGeom>
                  <a:avLst/>
                  <a:gdLst>
                    <a:gd name="connsiteX0" fmla="*/ 80023 w 80022"/>
                    <a:gd name="connsiteY0" fmla="*/ 74453 h 102935"/>
                    <a:gd name="connsiteX1" fmla="*/ 40011 w 80022"/>
                    <a:gd name="connsiteY1" fmla="*/ 97439 h 102935"/>
                    <a:gd name="connsiteX2" fmla="*/ 0 w 80022"/>
                    <a:gd name="connsiteY2" fmla="*/ 28483 h 102935"/>
                    <a:gd name="connsiteX3" fmla="*/ 40011 w 80022"/>
                    <a:gd name="connsiteY3" fmla="*/ 5497 h 102935"/>
                    <a:gd name="connsiteX4" fmla="*/ 80023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1" y="97439"/>
                      </a:cubicBezTo>
                      <a:cubicBezTo>
                        <a:pt x="17877" y="83818"/>
                        <a:pt x="0" y="53171"/>
                        <a:pt x="0" y="28483"/>
                      </a:cubicBezTo>
                      <a:cubicBezTo>
                        <a:pt x="0" y="2944"/>
                        <a:pt x="17877" y="-7272"/>
                        <a:pt x="40011" y="5497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54" name="任意多边形: 形状 1053">
                  <a:extLst>
                    <a:ext uri="{FF2B5EF4-FFF2-40B4-BE49-F238E27FC236}">
                      <a16:creationId xmlns:a16="http://schemas.microsoft.com/office/drawing/2014/main" id="{5C9950A5-FF61-43CC-8089-1874685AB8A2}"/>
                    </a:ext>
                  </a:extLst>
                </p:cNvPr>
                <p:cNvSpPr/>
                <p:nvPr/>
              </p:nvSpPr>
              <p:spPr>
                <a:xfrm>
                  <a:off x="8008030" y="4635763"/>
                  <a:ext cx="80023" cy="102935"/>
                </a:xfrm>
                <a:custGeom>
                  <a:avLst/>
                  <a:gdLst>
                    <a:gd name="connsiteX0" fmla="*/ 80023 w 80023"/>
                    <a:gd name="connsiteY0" fmla="*/ 74453 h 102935"/>
                    <a:gd name="connsiteX1" fmla="*/ 40011 w 80023"/>
                    <a:gd name="connsiteY1" fmla="*/ 97438 h 102935"/>
                    <a:gd name="connsiteX2" fmla="*/ 0 w 80023"/>
                    <a:gd name="connsiteY2" fmla="*/ 28483 h 102935"/>
                    <a:gd name="connsiteX3" fmla="*/ 40011 w 80023"/>
                    <a:gd name="connsiteY3" fmla="*/ 5498 h 102935"/>
                    <a:gd name="connsiteX4" fmla="*/ 80023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1" y="97438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3"/>
                        <a:pt x="17877" y="-7272"/>
                        <a:pt x="40011" y="5498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55" name="任意多边形: 形状 1054">
                  <a:extLst>
                    <a:ext uri="{FF2B5EF4-FFF2-40B4-BE49-F238E27FC236}">
                      <a16:creationId xmlns:a16="http://schemas.microsoft.com/office/drawing/2014/main" id="{24A7D94E-28A6-46BF-A0B6-74D3668AD229}"/>
                    </a:ext>
                  </a:extLst>
                </p:cNvPr>
                <p:cNvSpPr/>
                <p:nvPr/>
              </p:nvSpPr>
              <p:spPr>
                <a:xfrm>
                  <a:off x="8150199" y="4717489"/>
                  <a:ext cx="80022" cy="102936"/>
                </a:xfrm>
                <a:custGeom>
                  <a:avLst/>
                  <a:gdLst>
                    <a:gd name="connsiteX0" fmla="*/ 80023 w 80022"/>
                    <a:gd name="connsiteY0" fmla="*/ 74453 h 102936"/>
                    <a:gd name="connsiteX1" fmla="*/ 40012 w 80022"/>
                    <a:gd name="connsiteY1" fmla="*/ 97438 h 102936"/>
                    <a:gd name="connsiteX2" fmla="*/ 0 w 80022"/>
                    <a:gd name="connsiteY2" fmla="*/ 28483 h 102936"/>
                    <a:gd name="connsiteX3" fmla="*/ 40012 w 80022"/>
                    <a:gd name="connsiteY3" fmla="*/ 5498 h 102936"/>
                    <a:gd name="connsiteX4" fmla="*/ 80023 w 80022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6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2" y="97438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3"/>
                        <a:pt x="17877" y="-7272"/>
                        <a:pt x="40012" y="5498"/>
                      </a:cubicBezTo>
                      <a:cubicBezTo>
                        <a:pt x="62146" y="18267"/>
                        <a:pt x="80023" y="49766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56" name="任意多边形: 形状 1055">
                  <a:extLst>
                    <a:ext uri="{FF2B5EF4-FFF2-40B4-BE49-F238E27FC236}">
                      <a16:creationId xmlns:a16="http://schemas.microsoft.com/office/drawing/2014/main" id="{4CE783B2-8ECD-4F68-A9F3-41BF9A4EF775}"/>
                    </a:ext>
                  </a:extLst>
                </p:cNvPr>
                <p:cNvSpPr/>
                <p:nvPr/>
              </p:nvSpPr>
              <p:spPr>
                <a:xfrm>
                  <a:off x="8292367" y="4799214"/>
                  <a:ext cx="80022" cy="102936"/>
                </a:xfrm>
                <a:custGeom>
                  <a:avLst/>
                  <a:gdLst>
                    <a:gd name="connsiteX0" fmla="*/ 80023 w 80022"/>
                    <a:gd name="connsiteY0" fmla="*/ 74453 h 102936"/>
                    <a:gd name="connsiteX1" fmla="*/ 40012 w 80022"/>
                    <a:gd name="connsiteY1" fmla="*/ 97439 h 102936"/>
                    <a:gd name="connsiteX2" fmla="*/ 0 w 80022"/>
                    <a:gd name="connsiteY2" fmla="*/ 28483 h 102936"/>
                    <a:gd name="connsiteX3" fmla="*/ 40012 w 80022"/>
                    <a:gd name="connsiteY3" fmla="*/ 5498 h 102936"/>
                    <a:gd name="connsiteX4" fmla="*/ 80023 w 80022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6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2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2" y="5498"/>
                      </a:cubicBezTo>
                      <a:cubicBezTo>
                        <a:pt x="62146" y="19118"/>
                        <a:pt x="80023" y="49765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57" name="任意多边形: 形状 1056">
                  <a:extLst>
                    <a:ext uri="{FF2B5EF4-FFF2-40B4-BE49-F238E27FC236}">
                      <a16:creationId xmlns:a16="http://schemas.microsoft.com/office/drawing/2014/main" id="{84FD8073-CAE0-4B56-A100-E7B094484C24}"/>
                    </a:ext>
                  </a:extLst>
                </p:cNvPr>
                <p:cNvSpPr/>
                <p:nvPr/>
              </p:nvSpPr>
              <p:spPr>
                <a:xfrm>
                  <a:off x="8434536" y="4881791"/>
                  <a:ext cx="80022" cy="102936"/>
                </a:xfrm>
                <a:custGeom>
                  <a:avLst/>
                  <a:gdLst>
                    <a:gd name="connsiteX0" fmla="*/ 80023 w 80022"/>
                    <a:gd name="connsiteY0" fmla="*/ 74453 h 102936"/>
                    <a:gd name="connsiteX1" fmla="*/ 40011 w 80022"/>
                    <a:gd name="connsiteY1" fmla="*/ 97438 h 102936"/>
                    <a:gd name="connsiteX2" fmla="*/ 0 w 80022"/>
                    <a:gd name="connsiteY2" fmla="*/ 28483 h 102936"/>
                    <a:gd name="connsiteX3" fmla="*/ 40011 w 80022"/>
                    <a:gd name="connsiteY3" fmla="*/ 5498 h 102936"/>
                    <a:gd name="connsiteX4" fmla="*/ 80023 w 80022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6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1" y="97438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3"/>
                        <a:pt x="17877" y="-7272"/>
                        <a:pt x="40011" y="5498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58" name="任意多边形: 形状 1057">
                  <a:extLst>
                    <a:ext uri="{FF2B5EF4-FFF2-40B4-BE49-F238E27FC236}">
                      <a16:creationId xmlns:a16="http://schemas.microsoft.com/office/drawing/2014/main" id="{FF4F1949-D2AE-4E56-B8D0-879E5F2227BB}"/>
                    </a:ext>
                  </a:extLst>
                </p:cNvPr>
                <p:cNvSpPr/>
                <p:nvPr/>
              </p:nvSpPr>
              <p:spPr>
                <a:xfrm>
                  <a:off x="8576704" y="4963516"/>
                  <a:ext cx="80022" cy="102935"/>
                </a:xfrm>
                <a:custGeom>
                  <a:avLst/>
                  <a:gdLst>
                    <a:gd name="connsiteX0" fmla="*/ 80023 w 80022"/>
                    <a:gd name="connsiteY0" fmla="*/ 74453 h 102935"/>
                    <a:gd name="connsiteX1" fmla="*/ 40011 w 80022"/>
                    <a:gd name="connsiteY1" fmla="*/ 97438 h 102935"/>
                    <a:gd name="connsiteX2" fmla="*/ 0 w 80022"/>
                    <a:gd name="connsiteY2" fmla="*/ 28483 h 102935"/>
                    <a:gd name="connsiteX3" fmla="*/ 40011 w 80022"/>
                    <a:gd name="connsiteY3" fmla="*/ 5498 h 102935"/>
                    <a:gd name="connsiteX4" fmla="*/ 80023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1" y="97438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1" y="5498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59" name="任意多边形: 形状 1058">
                  <a:extLst>
                    <a:ext uri="{FF2B5EF4-FFF2-40B4-BE49-F238E27FC236}">
                      <a16:creationId xmlns:a16="http://schemas.microsoft.com/office/drawing/2014/main" id="{B24599AE-D8CD-4CF8-9579-798F4AE4E472}"/>
                    </a:ext>
                  </a:extLst>
                </p:cNvPr>
                <p:cNvSpPr/>
                <p:nvPr/>
              </p:nvSpPr>
              <p:spPr>
                <a:xfrm>
                  <a:off x="8718022" y="5045242"/>
                  <a:ext cx="80022" cy="102935"/>
                </a:xfrm>
                <a:custGeom>
                  <a:avLst/>
                  <a:gdLst>
                    <a:gd name="connsiteX0" fmla="*/ 80023 w 80022"/>
                    <a:gd name="connsiteY0" fmla="*/ 74453 h 102935"/>
                    <a:gd name="connsiteX1" fmla="*/ 40012 w 80022"/>
                    <a:gd name="connsiteY1" fmla="*/ 97439 h 102935"/>
                    <a:gd name="connsiteX2" fmla="*/ 0 w 80022"/>
                    <a:gd name="connsiteY2" fmla="*/ 28483 h 102935"/>
                    <a:gd name="connsiteX3" fmla="*/ 40012 w 80022"/>
                    <a:gd name="connsiteY3" fmla="*/ 5497 h 102935"/>
                    <a:gd name="connsiteX4" fmla="*/ 80023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2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2" y="5497"/>
                      </a:cubicBezTo>
                      <a:cubicBezTo>
                        <a:pt x="62146" y="19118"/>
                        <a:pt x="80023" y="49765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60" name="任意多边形: 形状 1059">
                  <a:extLst>
                    <a:ext uri="{FF2B5EF4-FFF2-40B4-BE49-F238E27FC236}">
                      <a16:creationId xmlns:a16="http://schemas.microsoft.com/office/drawing/2014/main" id="{973859A8-B76E-4E54-8043-616C8A3B1105}"/>
                    </a:ext>
                  </a:extLst>
                </p:cNvPr>
                <p:cNvSpPr/>
                <p:nvPr/>
              </p:nvSpPr>
              <p:spPr>
                <a:xfrm>
                  <a:off x="8860190" y="5127818"/>
                  <a:ext cx="80023" cy="102935"/>
                </a:xfrm>
                <a:custGeom>
                  <a:avLst/>
                  <a:gdLst>
                    <a:gd name="connsiteX0" fmla="*/ 80023 w 80023"/>
                    <a:gd name="connsiteY0" fmla="*/ 74453 h 102935"/>
                    <a:gd name="connsiteX1" fmla="*/ 40012 w 80023"/>
                    <a:gd name="connsiteY1" fmla="*/ 97438 h 102935"/>
                    <a:gd name="connsiteX2" fmla="*/ 0 w 80023"/>
                    <a:gd name="connsiteY2" fmla="*/ 28483 h 102935"/>
                    <a:gd name="connsiteX3" fmla="*/ 40012 w 80023"/>
                    <a:gd name="connsiteY3" fmla="*/ 5498 h 102935"/>
                    <a:gd name="connsiteX4" fmla="*/ 80023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2" y="97438"/>
                      </a:cubicBezTo>
                      <a:cubicBezTo>
                        <a:pt x="17878" y="84669"/>
                        <a:pt x="0" y="54022"/>
                        <a:pt x="0" y="28483"/>
                      </a:cubicBezTo>
                      <a:cubicBezTo>
                        <a:pt x="0" y="2944"/>
                        <a:pt x="17878" y="-7272"/>
                        <a:pt x="40012" y="5498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15" name="图形 1361">
                <a:extLst>
                  <a:ext uri="{FF2B5EF4-FFF2-40B4-BE49-F238E27FC236}">
                    <a16:creationId xmlns:a16="http://schemas.microsoft.com/office/drawing/2014/main" id="{4B73F7CB-2B0B-4139-929D-3831C5FBF2D7}"/>
                  </a:ext>
                </a:extLst>
              </p:cNvPr>
              <p:cNvGrpSpPr/>
              <p:nvPr/>
            </p:nvGrpSpPr>
            <p:grpSpPr>
              <a:xfrm>
                <a:off x="7653034" y="4548930"/>
                <a:ext cx="1216520" cy="758441"/>
                <a:chOff x="7653034" y="4548930"/>
                <a:chExt cx="1216520" cy="758441"/>
              </a:xfrm>
              <a:solidFill>
                <a:schemeClr val="accent3">
                  <a:lumMod val="60000"/>
                  <a:lumOff val="40000"/>
                </a:schemeClr>
              </a:solidFill>
            </p:grpSpPr>
            <p:sp>
              <p:nvSpPr>
                <p:cNvPr id="1042" name="任意多边形: 形状 1041">
                  <a:extLst>
                    <a:ext uri="{FF2B5EF4-FFF2-40B4-BE49-F238E27FC236}">
                      <a16:creationId xmlns:a16="http://schemas.microsoft.com/office/drawing/2014/main" id="{64E962FC-11E8-439A-8545-6417A49EB95C}"/>
                    </a:ext>
                  </a:extLst>
                </p:cNvPr>
                <p:cNvSpPr/>
                <p:nvPr/>
              </p:nvSpPr>
              <p:spPr>
                <a:xfrm>
                  <a:off x="7653034" y="4548930"/>
                  <a:ext cx="80023" cy="102936"/>
                </a:xfrm>
                <a:custGeom>
                  <a:avLst/>
                  <a:gdLst>
                    <a:gd name="connsiteX0" fmla="*/ 80023 w 80023"/>
                    <a:gd name="connsiteY0" fmla="*/ 74453 h 102936"/>
                    <a:gd name="connsiteX1" fmla="*/ 40012 w 80023"/>
                    <a:gd name="connsiteY1" fmla="*/ 97438 h 102936"/>
                    <a:gd name="connsiteX2" fmla="*/ 0 w 80023"/>
                    <a:gd name="connsiteY2" fmla="*/ 28483 h 102936"/>
                    <a:gd name="connsiteX3" fmla="*/ 40012 w 80023"/>
                    <a:gd name="connsiteY3" fmla="*/ 5498 h 102936"/>
                    <a:gd name="connsiteX4" fmla="*/ 80023 w 80023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6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2" y="97438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3"/>
                        <a:pt x="17877" y="-7272"/>
                        <a:pt x="40012" y="5498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43" name="任意多边形: 形状 1042">
                  <a:extLst>
                    <a:ext uri="{FF2B5EF4-FFF2-40B4-BE49-F238E27FC236}">
                      <a16:creationId xmlns:a16="http://schemas.microsoft.com/office/drawing/2014/main" id="{0E5FFD0A-E059-41B7-B79B-8E16DF12304D}"/>
                    </a:ext>
                  </a:extLst>
                </p:cNvPr>
                <p:cNvSpPr/>
                <p:nvPr/>
              </p:nvSpPr>
              <p:spPr>
                <a:xfrm>
                  <a:off x="7795203" y="4630655"/>
                  <a:ext cx="80023" cy="102935"/>
                </a:xfrm>
                <a:custGeom>
                  <a:avLst/>
                  <a:gdLst>
                    <a:gd name="connsiteX0" fmla="*/ 80023 w 80023"/>
                    <a:gd name="connsiteY0" fmla="*/ 74453 h 102935"/>
                    <a:gd name="connsiteX1" fmla="*/ 40011 w 80023"/>
                    <a:gd name="connsiteY1" fmla="*/ 97438 h 102935"/>
                    <a:gd name="connsiteX2" fmla="*/ 0 w 80023"/>
                    <a:gd name="connsiteY2" fmla="*/ 28483 h 102935"/>
                    <a:gd name="connsiteX3" fmla="*/ 40011 w 80023"/>
                    <a:gd name="connsiteY3" fmla="*/ 5498 h 102935"/>
                    <a:gd name="connsiteX4" fmla="*/ 80023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1" y="97438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1" y="5498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44" name="任意多边形: 形状 1043">
                  <a:extLst>
                    <a:ext uri="{FF2B5EF4-FFF2-40B4-BE49-F238E27FC236}">
                      <a16:creationId xmlns:a16="http://schemas.microsoft.com/office/drawing/2014/main" id="{DCAF79FC-FBFF-472C-84B6-9888E9860FC2}"/>
                    </a:ext>
                  </a:extLst>
                </p:cNvPr>
                <p:cNvSpPr/>
                <p:nvPr/>
              </p:nvSpPr>
              <p:spPr>
                <a:xfrm>
                  <a:off x="7937371" y="4712381"/>
                  <a:ext cx="80023" cy="102935"/>
                </a:xfrm>
                <a:custGeom>
                  <a:avLst/>
                  <a:gdLst>
                    <a:gd name="connsiteX0" fmla="*/ 80023 w 80023"/>
                    <a:gd name="connsiteY0" fmla="*/ 74453 h 102935"/>
                    <a:gd name="connsiteX1" fmla="*/ 40011 w 80023"/>
                    <a:gd name="connsiteY1" fmla="*/ 97439 h 102935"/>
                    <a:gd name="connsiteX2" fmla="*/ 0 w 80023"/>
                    <a:gd name="connsiteY2" fmla="*/ 28483 h 102935"/>
                    <a:gd name="connsiteX3" fmla="*/ 40011 w 80023"/>
                    <a:gd name="connsiteY3" fmla="*/ 5497 h 102935"/>
                    <a:gd name="connsiteX4" fmla="*/ 80023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1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1" y="5497"/>
                      </a:cubicBezTo>
                      <a:cubicBezTo>
                        <a:pt x="62146" y="18267"/>
                        <a:pt x="80023" y="49765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45" name="任意多边形: 形状 1044">
                  <a:extLst>
                    <a:ext uri="{FF2B5EF4-FFF2-40B4-BE49-F238E27FC236}">
                      <a16:creationId xmlns:a16="http://schemas.microsoft.com/office/drawing/2014/main" id="{484DB031-209D-4410-AB9F-775066639C61}"/>
                    </a:ext>
                  </a:extLst>
                </p:cNvPr>
                <p:cNvSpPr/>
                <p:nvPr/>
              </p:nvSpPr>
              <p:spPr>
                <a:xfrm>
                  <a:off x="8079540" y="4794957"/>
                  <a:ext cx="80022" cy="102935"/>
                </a:xfrm>
                <a:custGeom>
                  <a:avLst/>
                  <a:gdLst>
                    <a:gd name="connsiteX0" fmla="*/ 80023 w 80022"/>
                    <a:gd name="connsiteY0" fmla="*/ 74453 h 102935"/>
                    <a:gd name="connsiteX1" fmla="*/ 40011 w 80022"/>
                    <a:gd name="connsiteY1" fmla="*/ 97438 h 102935"/>
                    <a:gd name="connsiteX2" fmla="*/ 0 w 80022"/>
                    <a:gd name="connsiteY2" fmla="*/ 28483 h 102935"/>
                    <a:gd name="connsiteX3" fmla="*/ 40011 w 80022"/>
                    <a:gd name="connsiteY3" fmla="*/ 5498 h 102935"/>
                    <a:gd name="connsiteX4" fmla="*/ 80023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1" y="97438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1" y="5498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46" name="任意多边形: 形状 1045">
                  <a:extLst>
                    <a:ext uri="{FF2B5EF4-FFF2-40B4-BE49-F238E27FC236}">
                      <a16:creationId xmlns:a16="http://schemas.microsoft.com/office/drawing/2014/main" id="{8A4D95BA-E4FD-48F0-9039-35656FB66B59}"/>
                    </a:ext>
                  </a:extLst>
                </p:cNvPr>
                <p:cNvSpPr/>
                <p:nvPr/>
              </p:nvSpPr>
              <p:spPr>
                <a:xfrm>
                  <a:off x="8221708" y="4876683"/>
                  <a:ext cx="80022" cy="102936"/>
                </a:xfrm>
                <a:custGeom>
                  <a:avLst/>
                  <a:gdLst>
                    <a:gd name="connsiteX0" fmla="*/ 80023 w 80022"/>
                    <a:gd name="connsiteY0" fmla="*/ 74453 h 102936"/>
                    <a:gd name="connsiteX1" fmla="*/ 40011 w 80022"/>
                    <a:gd name="connsiteY1" fmla="*/ 97439 h 102936"/>
                    <a:gd name="connsiteX2" fmla="*/ 0 w 80022"/>
                    <a:gd name="connsiteY2" fmla="*/ 28483 h 102936"/>
                    <a:gd name="connsiteX3" fmla="*/ 40011 w 80022"/>
                    <a:gd name="connsiteY3" fmla="*/ 5498 h 102936"/>
                    <a:gd name="connsiteX4" fmla="*/ 80023 w 80022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6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1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1" y="5498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47" name="任意多边形: 形状 1046">
                  <a:extLst>
                    <a:ext uri="{FF2B5EF4-FFF2-40B4-BE49-F238E27FC236}">
                      <a16:creationId xmlns:a16="http://schemas.microsoft.com/office/drawing/2014/main" id="{8DB767E9-B98E-40F4-A5DA-4D5CD3D07280}"/>
                    </a:ext>
                  </a:extLst>
                </p:cNvPr>
                <p:cNvSpPr/>
                <p:nvPr/>
              </p:nvSpPr>
              <p:spPr>
                <a:xfrm>
                  <a:off x="8363026" y="4958408"/>
                  <a:ext cx="80022" cy="102935"/>
                </a:xfrm>
                <a:custGeom>
                  <a:avLst/>
                  <a:gdLst>
                    <a:gd name="connsiteX0" fmla="*/ 80023 w 80022"/>
                    <a:gd name="connsiteY0" fmla="*/ 74453 h 102935"/>
                    <a:gd name="connsiteX1" fmla="*/ 40012 w 80022"/>
                    <a:gd name="connsiteY1" fmla="*/ 97439 h 102935"/>
                    <a:gd name="connsiteX2" fmla="*/ 0 w 80022"/>
                    <a:gd name="connsiteY2" fmla="*/ 28483 h 102935"/>
                    <a:gd name="connsiteX3" fmla="*/ 40012 w 80022"/>
                    <a:gd name="connsiteY3" fmla="*/ 5497 h 102935"/>
                    <a:gd name="connsiteX4" fmla="*/ 80023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2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2" y="5497"/>
                      </a:cubicBezTo>
                      <a:cubicBezTo>
                        <a:pt x="62146" y="18267"/>
                        <a:pt x="80023" y="49765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48" name="任意多边形: 形状 1047">
                  <a:extLst>
                    <a:ext uri="{FF2B5EF4-FFF2-40B4-BE49-F238E27FC236}">
                      <a16:creationId xmlns:a16="http://schemas.microsoft.com/office/drawing/2014/main" id="{7DDE85C1-DB75-4CEC-B942-382F05F66DFA}"/>
                    </a:ext>
                  </a:extLst>
                </p:cNvPr>
                <p:cNvSpPr/>
                <p:nvPr/>
              </p:nvSpPr>
              <p:spPr>
                <a:xfrm>
                  <a:off x="8505194" y="5040985"/>
                  <a:ext cx="80022" cy="102936"/>
                </a:xfrm>
                <a:custGeom>
                  <a:avLst/>
                  <a:gdLst>
                    <a:gd name="connsiteX0" fmla="*/ 80023 w 80022"/>
                    <a:gd name="connsiteY0" fmla="*/ 74453 h 102936"/>
                    <a:gd name="connsiteX1" fmla="*/ 40012 w 80022"/>
                    <a:gd name="connsiteY1" fmla="*/ 97439 h 102936"/>
                    <a:gd name="connsiteX2" fmla="*/ 0 w 80022"/>
                    <a:gd name="connsiteY2" fmla="*/ 28483 h 102936"/>
                    <a:gd name="connsiteX3" fmla="*/ 40012 w 80022"/>
                    <a:gd name="connsiteY3" fmla="*/ 5498 h 102936"/>
                    <a:gd name="connsiteX4" fmla="*/ 80023 w 80022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6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2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2" y="5498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49" name="任意多边形: 形状 1048">
                  <a:extLst>
                    <a:ext uri="{FF2B5EF4-FFF2-40B4-BE49-F238E27FC236}">
                      <a16:creationId xmlns:a16="http://schemas.microsoft.com/office/drawing/2014/main" id="{1D2FE9B9-0160-4B67-9B7F-3051987B23F5}"/>
                    </a:ext>
                  </a:extLst>
                </p:cNvPr>
                <p:cNvSpPr/>
                <p:nvPr/>
              </p:nvSpPr>
              <p:spPr>
                <a:xfrm>
                  <a:off x="8647363" y="5122710"/>
                  <a:ext cx="80022" cy="102935"/>
                </a:xfrm>
                <a:custGeom>
                  <a:avLst/>
                  <a:gdLst>
                    <a:gd name="connsiteX0" fmla="*/ 80023 w 80022"/>
                    <a:gd name="connsiteY0" fmla="*/ 74453 h 102935"/>
                    <a:gd name="connsiteX1" fmla="*/ 40011 w 80022"/>
                    <a:gd name="connsiteY1" fmla="*/ 97439 h 102935"/>
                    <a:gd name="connsiteX2" fmla="*/ 0 w 80022"/>
                    <a:gd name="connsiteY2" fmla="*/ 28483 h 102935"/>
                    <a:gd name="connsiteX3" fmla="*/ 40011 w 80022"/>
                    <a:gd name="connsiteY3" fmla="*/ 5497 h 102935"/>
                    <a:gd name="connsiteX4" fmla="*/ 80023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1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1" y="5497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50" name="任意多边形: 形状 1049">
                  <a:extLst>
                    <a:ext uri="{FF2B5EF4-FFF2-40B4-BE49-F238E27FC236}">
                      <a16:creationId xmlns:a16="http://schemas.microsoft.com/office/drawing/2014/main" id="{03B4A542-54F8-4241-864A-DBCAD021CE74}"/>
                    </a:ext>
                  </a:extLst>
                </p:cNvPr>
                <p:cNvSpPr/>
                <p:nvPr/>
              </p:nvSpPr>
              <p:spPr>
                <a:xfrm>
                  <a:off x="8789531" y="5204436"/>
                  <a:ext cx="80022" cy="102936"/>
                </a:xfrm>
                <a:custGeom>
                  <a:avLst/>
                  <a:gdLst>
                    <a:gd name="connsiteX0" fmla="*/ 80023 w 80022"/>
                    <a:gd name="connsiteY0" fmla="*/ 74453 h 102936"/>
                    <a:gd name="connsiteX1" fmla="*/ 40012 w 80022"/>
                    <a:gd name="connsiteY1" fmla="*/ 97439 h 102936"/>
                    <a:gd name="connsiteX2" fmla="*/ 0 w 80022"/>
                    <a:gd name="connsiteY2" fmla="*/ 28483 h 102936"/>
                    <a:gd name="connsiteX3" fmla="*/ 40012 w 80022"/>
                    <a:gd name="connsiteY3" fmla="*/ 5497 h 102936"/>
                    <a:gd name="connsiteX4" fmla="*/ 80023 w 80022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6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2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2" y="5497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16" name="图形 1361">
                <a:extLst>
                  <a:ext uri="{FF2B5EF4-FFF2-40B4-BE49-F238E27FC236}">
                    <a16:creationId xmlns:a16="http://schemas.microsoft.com/office/drawing/2014/main" id="{8262610A-3F12-4B02-953C-3A8F690F40B4}"/>
                  </a:ext>
                </a:extLst>
              </p:cNvPr>
              <p:cNvGrpSpPr/>
              <p:nvPr/>
            </p:nvGrpSpPr>
            <p:grpSpPr>
              <a:xfrm>
                <a:off x="7582376" y="4625548"/>
                <a:ext cx="1357837" cy="841018"/>
                <a:chOff x="7582376" y="4625548"/>
                <a:chExt cx="1357837" cy="841018"/>
              </a:xfrm>
              <a:solidFill>
                <a:schemeClr val="accent3">
                  <a:lumMod val="60000"/>
                  <a:lumOff val="40000"/>
                </a:schemeClr>
              </a:solidFill>
            </p:grpSpPr>
            <p:sp>
              <p:nvSpPr>
                <p:cNvPr id="1032" name="任意多边形: 形状 1031">
                  <a:extLst>
                    <a:ext uri="{FF2B5EF4-FFF2-40B4-BE49-F238E27FC236}">
                      <a16:creationId xmlns:a16="http://schemas.microsoft.com/office/drawing/2014/main" id="{CD7F4212-191F-4F0A-AC2E-13EC1BAA3BC0}"/>
                    </a:ext>
                  </a:extLst>
                </p:cNvPr>
                <p:cNvSpPr/>
                <p:nvPr/>
              </p:nvSpPr>
              <p:spPr>
                <a:xfrm>
                  <a:off x="7582376" y="4625548"/>
                  <a:ext cx="80023" cy="102935"/>
                </a:xfrm>
                <a:custGeom>
                  <a:avLst/>
                  <a:gdLst>
                    <a:gd name="connsiteX0" fmla="*/ 80023 w 80023"/>
                    <a:gd name="connsiteY0" fmla="*/ 74453 h 102935"/>
                    <a:gd name="connsiteX1" fmla="*/ 40012 w 80023"/>
                    <a:gd name="connsiteY1" fmla="*/ 97439 h 102935"/>
                    <a:gd name="connsiteX2" fmla="*/ 0 w 80023"/>
                    <a:gd name="connsiteY2" fmla="*/ 28483 h 102935"/>
                    <a:gd name="connsiteX3" fmla="*/ 40012 w 80023"/>
                    <a:gd name="connsiteY3" fmla="*/ 5497 h 102935"/>
                    <a:gd name="connsiteX4" fmla="*/ 80023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2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2" y="5497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33" name="任意多边形: 形状 1032">
                  <a:extLst>
                    <a:ext uri="{FF2B5EF4-FFF2-40B4-BE49-F238E27FC236}">
                      <a16:creationId xmlns:a16="http://schemas.microsoft.com/office/drawing/2014/main" id="{7F234C0D-B2D6-4398-B420-CBF2C44C7B10}"/>
                    </a:ext>
                  </a:extLst>
                </p:cNvPr>
                <p:cNvSpPr/>
                <p:nvPr/>
              </p:nvSpPr>
              <p:spPr>
                <a:xfrm>
                  <a:off x="7724544" y="4707273"/>
                  <a:ext cx="80023" cy="102935"/>
                </a:xfrm>
                <a:custGeom>
                  <a:avLst/>
                  <a:gdLst>
                    <a:gd name="connsiteX0" fmla="*/ 80023 w 80023"/>
                    <a:gd name="connsiteY0" fmla="*/ 74453 h 102935"/>
                    <a:gd name="connsiteX1" fmla="*/ 40011 w 80023"/>
                    <a:gd name="connsiteY1" fmla="*/ 97438 h 102935"/>
                    <a:gd name="connsiteX2" fmla="*/ 0 w 80023"/>
                    <a:gd name="connsiteY2" fmla="*/ 28483 h 102935"/>
                    <a:gd name="connsiteX3" fmla="*/ 40011 w 80023"/>
                    <a:gd name="connsiteY3" fmla="*/ 5498 h 102935"/>
                    <a:gd name="connsiteX4" fmla="*/ 80023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1" y="97438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3"/>
                        <a:pt x="17877" y="-7272"/>
                        <a:pt x="40011" y="5498"/>
                      </a:cubicBezTo>
                      <a:cubicBezTo>
                        <a:pt x="62146" y="19118"/>
                        <a:pt x="80023" y="49765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34" name="任意多边形: 形状 1033">
                  <a:extLst>
                    <a:ext uri="{FF2B5EF4-FFF2-40B4-BE49-F238E27FC236}">
                      <a16:creationId xmlns:a16="http://schemas.microsoft.com/office/drawing/2014/main" id="{ABE2DD21-3D46-4C5D-B091-DD4316A19EFD}"/>
                    </a:ext>
                  </a:extLst>
                </p:cNvPr>
                <p:cNvSpPr/>
                <p:nvPr/>
              </p:nvSpPr>
              <p:spPr>
                <a:xfrm>
                  <a:off x="7866713" y="4789850"/>
                  <a:ext cx="80022" cy="102935"/>
                </a:xfrm>
                <a:custGeom>
                  <a:avLst/>
                  <a:gdLst>
                    <a:gd name="connsiteX0" fmla="*/ 80023 w 80022"/>
                    <a:gd name="connsiteY0" fmla="*/ 74453 h 102935"/>
                    <a:gd name="connsiteX1" fmla="*/ 40011 w 80022"/>
                    <a:gd name="connsiteY1" fmla="*/ 97439 h 102935"/>
                    <a:gd name="connsiteX2" fmla="*/ 0 w 80022"/>
                    <a:gd name="connsiteY2" fmla="*/ 28483 h 102935"/>
                    <a:gd name="connsiteX3" fmla="*/ 40011 w 80022"/>
                    <a:gd name="connsiteY3" fmla="*/ 5497 h 102935"/>
                    <a:gd name="connsiteX4" fmla="*/ 80023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1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1" y="5497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35" name="任意多边形: 形状 1034">
                  <a:extLst>
                    <a:ext uri="{FF2B5EF4-FFF2-40B4-BE49-F238E27FC236}">
                      <a16:creationId xmlns:a16="http://schemas.microsoft.com/office/drawing/2014/main" id="{A1F4C83A-50B1-43DD-9AD0-935A3DAC29E3}"/>
                    </a:ext>
                  </a:extLst>
                </p:cNvPr>
                <p:cNvSpPr/>
                <p:nvPr/>
              </p:nvSpPr>
              <p:spPr>
                <a:xfrm>
                  <a:off x="8008030" y="4871575"/>
                  <a:ext cx="80023" cy="102936"/>
                </a:xfrm>
                <a:custGeom>
                  <a:avLst/>
                  <a:gdLst>
                    <a:gd name="connsiteX0" fmla="*/ 80023 w 80023"/>
                    <a:gd name="connsiteY0" fmla="*/ 74453 h 102936"/>
                    <a:gd name="connsiteX1" fmla="*/ 40011 w 80023"/>
                    <a:gd name="connsiteY1" fmla="*/ 97439 h 102936"/>
                    <a:gd name="connsiteX2" fmla="*/ 0 w 80023"/>
                    <a:gd name="connsiteY2" fmla="*/ 28483 h 102936"/>
                    <a:gd name="connsiteX3" fmla="*/ 40011 w 80023"/>
                    <a:gd name="connsiteY3" fmla="*/ 5497 h 102936"/>
                    <a:gd name="connsiteX4" fmla="*/ 80023 w 80023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6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1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1" y="5497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36" name="任意多边形: 形状 1035">
                  <a:extLst>
                    <a:ext uri="{FF2B5EF4-FFF2-40B4-BE49-F238E27FC236}">
                      <a16:creationId xmlns:a16="http://schemas.microsoft.com/office/drawing/2014/main" id="{77724EAC-FDDD-4971-8F38-124F267232A6}"/>
                    </a:ext>
                  </a:extLst>
                </p:cNvPr>
                <p:cNvSpPr/>
                <p:nvPr/>
              </p:nvSpPr>
              <p:spPr>
                <a:xfrm>
                  <a:off x="8150199" y="4953300"/>
                  <a:ext cx="80022" cy="102936"/>
                </a:xfrm>
                <a:custGeom>
                  <a:avLst/>
                  <a:gdLst>
                    <a:gd name="connsiteX0" fmla="*/ 80023 w 80022"/>
                    <a:gd name="connsiteY0" fmla="*/ 74453 h 102936"/>
                    <a:gd name="connsiteX1" fmla="*/ 40012 w 80022"/>
                    <a:gd name="connsiteY1" fmla="*/ 97438 h 102936"/>
                    <a:gd name="connsiteX2" fmla="*/ 0 w 80022"/>
                    <a:gd name="connsiteY2" fmla="*/ 28483 h 102936"/>
                    <a:gd name="connsiteX3" fmla="*/ 40012 w 80022"/>
                    <a:gd name="connsiteY3" fmla="*/ 5498 h 102936"/>
                    <a:gd name="connsiteX4" fmla="*/ 80023 w 80022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6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2" y="97438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3"/>
                        <a:pt x="17877" y="-7272"/>
                        <a:pt x="40012" y="5498"/>
                      </a:cubicBezTo>
                      <a:cubicBezTo>
                        <a:pt x="62146" y="19118"/>
                        <a:pt x="80023" y="49766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37" name="任意多边形: 形状 1036">
                  <a:extLst>
                    <a:ext uri="{FF2B5EF4-FFF2-40B4-BE49-F238E27FC236}">
                      <a16:creationId xmlns:a16="http://schemas.microsoft.com/office/drawing/2014/main" id="{38E8BD71-4758-43BE-B9C7-CF13101D6CF5}"/>
                    </a:ext>
                  </a:extLst>
                </p:cNvPr>
                <p:cNvSpPr/>
                <p:nvPr/>
              </p:nvSpPr>
              <p:spPr>
                <a:xfrm>
                  <a:off x="8292367" y="5035877"/>
                  <a:ext cx="80022" cy="102935"/>
                </a:xfrm>
                <a:custGeom>
                  <a:avLst/>
                  <a:gdLst>
                    <a:gd name="connsiteX0" fmla="*/ 80023 w 80022"/>
                    <a:gd name="connsiteY0" fmla="*/ 74453 h 102935"/>
                    <a:gd name="connsiteX1" fmla="*/ 40012 w 80022"/>
                    <a:gd name="connsiteY1" fmla="*/ 97439 h 102935"/>
                    <a:gd name="connsiteX2" fmla="*/ 0 w 80022"/>
                    <a:gd name="connsiteY2" fmla="*/ 28483 h 102935"/>
                    <a:gd name="connsiteX3" fmla="*/ 40012 w 80022"/>
                    <a:gd name="connsiteY3" fmla="*/ 5497 h 102935"/>
                    <a:gd name="connsiteX4" fmla="*/ 80023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2" y="97439"/>
                      </a:cubicBezTo>
                      <a:cubicBezTo>
                        <a:pt x="17877" y="83818"/>
                        <a:pt x="0" y="53171"/>
                        <a:pt x="0" y="28483"/>
                      </a:cubicBezTo>
                      <a:cubicBezTo>
                        <a:pt x="0" y="2944"/>
                        <a:pt x="17877" y="-7272"/>
                        <a:pt x="40012" y="5497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38" name="任意多边形: 形状 1037">
                  <a:extLst>
                    <a:ext uri="{FF2B5EF4-FFF2-40B4-BE49-F238E27FC236}">
                      <a16:creationId xmlns:a16="http://schemas.microsoft.com/office/drawing/2014/main" id="{24A4D144-4109-4A50-9ED6-6C96D42F2016}"/>
                    </a:ext>
                  </a:extLst>
                </p:cNvPr>
                <p:cNvSpPr/>
                <p:nvPr/>
              </p:nvSpPr>
              <p:spPr>
                <a:xfrm>
                  <a:off x="8434536" y="5117603"/>
                  <a:ext cx="80022" cy="102935"/>
                </a:xfrm>
                <a:custGeom>
                  <a:avLst/>
                  <a:gdLst>
                    <a:gd name="connsiteX0" fmla="*/ 80023 w 80022"/>
                    <a:gd name="connsiteY0" fmla="*/ 74453 h 102935"/>
                    <a:gd name="connsiteX1" fmla="*/ 40011 w 80022"/>
                    <a:gd name="connsiteY1" fmla="*/ 97438 h 102935"/>
                    <a:gd name="connsiteX2" fmla="*/ 0 w 80022"/>
                    <a:gd name="connsiteY2" fmla="*/ 28483 h 102935"/>
                    <a:gd name="connsiteX3" fmla="*/ 40011 w 80022"/>
                    <a:gd name="connsiteY3" fmla="*/ 5498 h 102935"/>
                    <a:gd name="connsiteX4" fmla="*/ 80023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1" y="97438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3"/>
                        <a:pt x="17877" y="-7272"/>
                        <a:pt x="40011" y="5498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39" name="任意多边形: 形状 1038">
                  <a:extLst>
                    <a:ext uri="{FF2B5EF4-FFF2-40B4-BE49-F238E27FC236}">
                      <a16:creationId xmlns:a16="http://schemas.microsoft.com/office/drawing/2014/main" id="{601BD541-AB72-49DD-96E9-EEC5665A160D}"/>
                    </a:ext>
                  </a:extLst>
                </p:cNvPr>
                <p:cNvSpPr/>
                <p:nvPr/>
              </p:nvSpPr>
              <p:spPr>
                <a:xfrm>
                  <a:off x="8576704" y="5199328"/>
                  <a:ext cx="80022" cy="102935"/>
                </a:xfrm>
                <a:custGeom>
                  <a:avLst/>
                  <a:gdLst>
                    <a:gd name="connsiteX0" fmla="*/ 80023 w 80022"/>
                    <a:gd name="connsiteY0" fmla="*/ 74453 h 102935"/>
                    <a:gd name="connsiteX1" fmla="*/ 40011 w 80022"/>
                    <a:gd name="connsiteY1" fmla="*/ 97438 h 102935"/>
                    <a:gd name="connsiteX2" fmla="*/ 0 w 80022"/>
                    <a:gd name="connsiteY2" fmla="*/ 28483 h 102935"/>
                    <a:gd name="connsiteX3" fmla="*/ 40011 w 80022"/>
                    <a:gd name="connsiteY3" fmla="*/ 5498 h 102935"/>
                    <a:gd name="connsiteX4" fmla="*/ 80023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1" y="97438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1" y="5498"/>
                      </a:cubicBezTo>
                      <a:cubicBezTo>
                        <a:pt x="62146" y="18267"/>
                        <a:pt x="80023" y="49765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40" name="任意多边形: 形状 1039">
                  <a:extLst>
                    <a:ext uri="{FF2B5EF4-FFF2-40B4-BE49-F238E27FC236}">
                      <a16:creationId xmlns:a16="http://schemas.microsoft.com/office/drawing/2014/main" id="{33DD7018-D6FF-417E-AF62-7D29320AA3F4}"/>
                    </a:ext>
                  </a:extLst>
                </p:cNvPr>
                <p:cNvSpPr/>
                <p:nvPr/>
              </p:nvSpPr>
              <p:spPr>
                <a:xfrm>
                  <a:off x="8718022" y="5281905"/>
                  <a:ext cx="80022" cy="102935"/>
                </a:xfrm>
                <a:custGeom>
                  <a:avLst/>
                  <a:gdLst>
                    <a:gd name="connsiteX0" fmla="*/ 80023 w 80022"/>
                    <a:gd name="connsiteY0" fmla="*/ 74453 h 102935"/>
                    <a:gd name="connsiteX1" fmla="*/ 40012 w 80022"/>
                    <a:gd name="connsiteY1" fmla="*/ 97438 h 102935"/>
                    <a:gd name="connsiteX2" fmla="*/ 0 w 80022"/>
                    <a:gd name="connsiteY2" fmla="*/ 28483 h 102935"/>
                    <a:gd name="connsiteX3" fmla="*/ 40012 w 80022"/>
                    <a:gd name="connsiteY3" fmla="*/ 5498 h 102935"/>
                    <a:gd name="connsiteX4" fmla="*/ 80023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2" y="97438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3"/>
                        <a:pt x="17877" y="-7272"/>
                        <a:pt x="40012" y="5498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41" name="任意多边形: 形状 1040">
                  <a:extLst>
                    <a:ext uri="{FF2B5EF4-FFF2-40B4-BE49-F238E27FC236}">
                      <a16:creationId xmlns:a16="http://schemas.microsoft.com/office/drawing/2014/main" id="{0DADB563-7510-459C-A4E9-5A51CB9FFFAA}"/>
                    </a:ext>
                  </a:extLst>
                </p:cNvPr>
                <p:cNvSpPr/>
                <p:nvPr/>
              </p:nvSpPr>
              <p:spPr>
                <a:xfrm>
                  <a:off x="8860190" y="5363630"/>
                  <a:ext cx="80023" cy="102936"/>
                </a:xfrm>
                <a:custGeom>
                  <a:avLst/>
                  <a:gdLst>
                    <a:gd name="connsiteX0" fmla="*/ 80023 w 80023"/>
                    <a:gd name="connsiteY0" fmla="*/ 74453 h 102936"/>
                    <a:gd name="connsiteX1" fmla="*/ 40012 w 80023"/>
                    <a:gd name="connsiteY1" fmla="*/ 97438 h 102936"/>
                    <a:gd name="connsiteX2" fmla="*/ 0 w 80023"/>
                    <a:gd name="connsiteY2" fmla="*/ 28483 h 102936"/>
                    <a:gd name="connsiteX3" fmla="*/ 40012 w 80023"/>
                    <a:gd name="connsiteY3" fmla="*/ 5498 h 102936"/>
                    <a:gd name="connsiteX4" fmla="*/ 80023 w 80023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6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2" y="97438"/>
                      </a:cubicBezTo>
                      <a:cubicBezTo>
                        <a:pt x="17878" y="84669"/>
                        <a:pt x="0" y="54022"/>
                        <a:pt x="0" y="28483"/>
                      </a:cubicBezTo>
                      <a:cubicBezTo>
                        <a:pt x="0" y="2943"/>
                        <a:pt x="17878" y="-7272"/>
                        <a:pt x="40012" y="5498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17" name="图形 1361">
                <a:extLst>
                  <a:ext uri="{FF2B5EF4-FFF2-40B4-BE49-F238E27FC236}">
                    <a16:creationId xmlns:a16="http://schemas.microsoft.com/office/drawing/2014/main" id="{DFC34161-4498-4EFF-8F55-06BAE47F36F7}"/>
                  </a:ext>
                </a:extLst>
              </p:cNvPr>
              <p:cNvGrpSpPr/>
              <p:nvPr/>
            </p:nvGrpSpPr>
            <p:grpSpPr>
              <a:xfrm>
                <a:off x="7653034" y="4784742"/>
                <a:ext cx="1216520" cy="758441"/>
                <a:chOff x="7653034" y="4784742"/>
                <a:chExt cx="1216520" cy="758441"/>
              </a:xfrm>
              <a:solidFill>
                <a:schemeClr val="accent3">
                  <a:lumMod val="60000"/>
                  <a:lumOff val="40000"/>
                </a:schemeClr>
              </a:solidFill>
            </p:grpSpPr>
            <p:sp>
              <p:nvSpPr>
                <p:cNvPr id="1023" name="任意多边形: 形状 1022">
                  <a:extLst>
                    <a:ext uri="{FF2B5EF4-FFF2-40B4-BE49-F238E27FC236}">
                      <a16:creationId xmlns:a16="http://schemas.microsoft.com/office/drawing/2014/main" id="{C9F97F82-D9F5-4758-9FF6-60E0C9164367}"/>
                    </a:ext>
                  </a:extLst>
                </p:cNvPr>
                <p:cNvSpPr/>
                <p:nvPr/>
              </p:nvSpPr>
              <p:spPr>
                <a:xfrm>
                  <a:off x="7653034" y="4784742"/>
                  <a:ext cx="80023" cy="102935"/>
                </a:xfrm>
                <a:custGeom>
                  <a:avLst/>
                  <a:gdLst>
                    <a:gd name="connsiteX0" fmla="*/ 80023 w 80023"/>
                    <a:gd name="connsiteY0" fmla="*/ 74453 h 102935"/>
                    <a:gd name="connsiteX1" fmla="*/ 40012 w 80023"/>
                    <a:gd name="connsiteY1" fmla="*/ 97438 h 102935"/>
                    <a:gd name="connsiteX2" fmla="*/ 0 w 80023"/>
                    <a:gd name="connsiteY2" fmla="*/ 28483 h 102935"/>
                    <a:gd name="connsiteX3" fmla="*/ 40012 w 80023"/>
                    <a:gd name="connsiteY3" fmla="*/ 5498 h 102935"/>
                    <a:gd name="connsiteX4" fmla="*/ 80023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2" y="97438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3"/>
                        <a:pt x="17877" y="-7272"/>
                        <a:pt x="40012" y="5498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24" name="任意多边形: 形状 1023">
                  <a:extLst>
                    <a:ext uri="{FF2B5EF4-FFF2-40B4-BE49-F238E27FC236}">
                      <a16:creationId xmlns:a16="http://schemas.microsoft.com/office/drawing/2014/main" id="{EB2C11CE-FE09-4B61-9FF1-1BC964919CEB}"/>
                    </a:ext>
                  </a:extLst>
                </p:cNvPr>
                <p:cNvSpPr/>
                <p:nvPr/>
              </p:nvSpPr>
              <p:spPr>
                <a:xfrm>
                  <a:off x="7795203" y="4866467"/>
                  <a:ext cx="80023" cy="102936"/>
                </a:xfrm>
                <a:custGeom>
                  <a:avLst/>
                  <a:gdLst>
                    <a:gd name="connsiteX0" fmla="*/ 80023 w 80023"/>
                    <a:gd name="connsiteY0" fmla="*/ 74453 h 102936"/>
                    <a:gd name="connsiteX1" fmla="*/ 40011 w 80023"/>
                    <a:gd name="connsiteY1" fmla="*/ 97438 h 102936"/>
                    <a:gd name="connsiteX2" fmla="*/ 0 w 80023"/>
                    <a:gd name="connsiteY2" fmla="*/ 28483 h 102936"/>
                    <a:gd name="connsiteX3" fmla="*/ 40011 w 80023"/>
                    <a:gd name="connsiteY3" fmla="*/ 5498 h 102936"/>
                    <a:gd name="connsiteX4" fmla="*/ 80023 w 80023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6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1" y="97438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3"/>
                        <a:pt x="17877" y="-7272"/>
                        <a:pt x="40011" y="5498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25" name="任意多边形: 形状 1024">
                  <a:extLst>
                    <a:ext uri="{FF2B5EF4-FFF2-40B4-BE49-F238E27FC236}">
                      <a16:creationId xmlns:a16="http://schemas.microsoft.com/office/drawing/2014/main" id="{6A241020-9BE3-4051-B395-4A97B7D75674}"/>
                    </a:ext>
                  </a:extLst>
                </p:cNvPr>
                <p:cNvSpPr/>
                <p:nvPr/>
              </p:nvSpPr>
              <p:spPr>
                <a:xfrm>
                  <a:off x="7937371" y="4948193"/>
                  <a:ext cx="80023" cy="102936"/>
                </a:xfrm>
                <a:custGeom>
                  <a:avLst/>
                  <a:gdLst>
                    <a:gd name="connsiteX0" fmla="*/ 80023 w 80023"/>
                    <a:gd name="connsiteY0" fmla="*/ 74453 h 102936"/>
                    <a:gd name="connsiteX1" fmla="*/ 40011 w 80023"/>
                    <a:gd name="connsiteY1" fmla="*/ 97439 h 102936"/>
                    <a:gd name="connsiteX2" fmla="*/ 0 w 80023"/>
                    <a:gd name="connsiteY2" fmla="*/ 28483 h 102936"/>
                    <a:gd name="connsiteX3" fmla="*/ 40011 w 80023"/>
                    <a:gd name="connsiteY3" fmla="*/ 5498 h 102936"/>
                    <a:gd name="connsiteX4" fmla="*/ 80023 w 80023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6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1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1" y="5498"/>
                      </a:cubicBezTo>
                      <a:cubicBezTo>
                        <a:pt x="62146" y="19118"/>
                        <a:pt x="80023" y="49765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26" name="任意多边形: 形状 1025">
                  <a:extLst>
                    <a:ext uri="{FF2B5EF4-FFF2-40B4-BE49-F238E27FC236}">
                      <a16:creationId xmlns:a16="http://schemas.microsoft.com/office/drawing/2014/main" id="{EA347A1B-4DA4-4C7D-8850-E1F894927B75}"/>
                    </a:ext>
                  </a:extLst>
                </p:cNvPr>
                <p:cNvSpPr/>
                <p:nvPr/>
              </p:nvSpPr>
              <p:spPr>
                <a:xfrm>
                  <a:off x="8079540" y="5030769"/>
                  <a:ext cx="80022" cy="102936"/>
                </a:xfrm>
                <a:custGeom>
                  <a:avLst/>
                  <a:gdLst>
                    <a:gd name="connsiteX0" fmla="*/ 80023 w 80022"/>
                    <a:gd name="connsiteY0" fmla="*/ 74453 h 102936"/>
                    <a:gd name="connsiteX1" fmla="*/ 40011 w 80022"/>
                    <a:gd name="connsiteY1" fmla="*/ 97438 h 102936"/>
                    <a:gd name="connsiteX2" fmla="*/ 0 w 80022"/>
                    <a:gd name="connsiteY2" fmla="*/ 28483 h 102936"/>
                    <a:gd name="connsiteX3" fmla="*/ 40011 w 80022"/>
                    <a:gd name="connsiteY3" fmla="*/ 5498 h 102936"/>
                    <a:gd name="connsiteX4" fmla="*/ 80023 w 80022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6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1" y="97438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3"/>
                        <a:pt x="17877" y="-7272"/>
                        <a:pt x="40011" y="5498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27" name="任意多边形: 形状 1026">
                  <a:extLst>
                    <a:ext uri="{FF2B5EF4-FFF2-40B4-BE49-F238E27FC236}">
                      <a16:creationId xmlns:a16="http://schemas.microsoft.com/office/drawing/2014/main" id="{629E058D-C4A5-41BB-B174-7281B05065A9}"/>
                    </a:ext>
                  </a:extLst>
                </p:cNvPr>
                <p:cNvSpPr/>
                <p:nvPr/>
              </p:nvSpPr>
              <p:spPr>
                <a:xfrm>
                  <a:off x="8221708" y="5112495"/>
                  <a:ext cx="80022" cy="102935"/>
                </a:xfrm>
                <a:custGeom>
                  <a:avLst/>
                  <a:gdLst>
                    <a:gd name="connsiteX0" fmla="*/ 80023 w 80022"/>
                    <a:gd name="connsiteY0" fmla="*/ 74453 h 102935"/>
                    <a:gd name="connsiteX1" fmla="*/ 40011 w 80022"/>
                    <a:gd name="connsiteY1" fmla="*/ 97438 h 102935"/>
                    <a:gd name="connsiteX2" fmla="*/ 0 w 80022"/>
                    <a:gd name="connsiteY2" fmla="*/ 28483 h 102935"/>
                    <a:gd name="connsiteX3" fmla="*/ 40011 w 80022"/>
                    <a:gd name="connsiteY3" fmla="*/ 5498 h 102935"/>
                    <a:gd name="connsiteX4" fmla="*/ 80023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1" y="97438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1" y="5498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28" name="任意多边形: 形状 1027">
                  <a:extLst>
                    <a:ext uri="{FF2B5EF4-FFF2-40B4-BE49-F238E27FC236}">
                      <a16:creationId xmlns:a16="http://schemas.microsoft.com/office/drawing/2014/main" id="{BD9C391C-A5C0-4D22-9889-401B28398539}"/>
                    </a:ext>
                  </a:extLst>
                </p:cNvPr>
                <p:cNvSpPr/>
                <p:nvPr/>
              </p:nvSpPr>
              <p:spPr>
                <a:xfrm>
                  <a:off x="8363026" y="5194220"/>
                  <a:ext cx="80022" cy="102935"/>
                </a:xfrm>
                <a:custGeom>
                  <a:avLst/>
                  <a:gdLst>
                    <a:gd name="connsiteX0" fmla="*/ 80023 w 80022"/>
                    <a:gd name="connsiteY0" fmla="*/ 74453 h 102935"/>
                    <a:gd name="connsiteX1" fmla="*/ 40012 w 80022"/>
                    <a:gd name="connsiteY1" fmla="*/ 97439 h 102935"/>
                    <a:gd name="connsiteX2" fmla="*/ 0 w 80022"/>
                    <a:gd name="connsiteY2" fmla="*/ 28483 h 102935"/>
                    <a:gd name="connsiteX3" fmla="*/ 40012 w 80022"/>
                    <a:gd name="connsiteY3" fmla="*/ 5497 h 102935"/>
                    <a:gd name="connsiteX4" fmla="*/ 80023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2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2" y="5497"/>
                      </a:cubicBezTo>
                      <a:cubicBezTo>
                        <a:pt x="62146" y="19118"/>
                        <a:pt x="80023" y="49765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29" name="任意多边形: 形状 1028">
                  <a:extLst>
                    <a:ext uri="{FF2B5EF4-FFF2-40B4-BE49-F238E27FC236}">
                      <a16:creationId xmlns:a16="http://schemas.microsoft.com/office/drawing/2014/main" id="{5D0496A4-1AD5-4BF0-83E3-C1EA715A3810}"/>
                    </a:ext>
                  </a:extLst>
                </p:cNvPr>
                <p:cNvSpPr/>
                <p:nvPr/>
              </p:nvSpPr>
              <p:spPr>
                <a:xfrm>
                  <a:off x="8505194" y="5276797"/>
                  <a:ext cx="80022" cy="102935"/>
                </a:xfrm>
                <a:custGeom>
                  <a:avLst/>
                  <a:gdLst>
                    <a:gd name="connsiteX0" fmla="*/ 80023 w 80022"/>
                    <a:gd name="connsiteY0" fmla="*/ 74453 h 102935"/>
                    <a:gd name="connsiteX1" fmla="*/ 40012 w 80022"/>
                    <a:gd name="connsiteY1" fmla="*/ 97438 h 102935"/>
                    <a:gd name="connsiteX2" fmla="*/ 0 w 80022"/>
                    <a:gd name="connsiteY2" fmla="*/ 28483 h 102935"/>
                    <a:gd name="connsiteX3" fmla="*/ 40012 w 80022"/>
                    <a:gd name="connsiteY3" fmla="*/ 5498 h 102935"/>
                    <a:gd name="connsiteX4" fmla="*/ 80023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2" y="97438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2" y="5498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30" name="任意多边形: 形状 1029">
                  <a:extLst>
                    <a:ext uri="{FF2B5EF4-FFF2-40B4-BE49-F238E27FC236}">
                      <a16:creationId xmlns:a16="http://schemas.microsoft.com/office/drawing/2014/main" id="{9BC9A70D-D0D9-4B72-A75C-6B5154FF5D94}"/>
                    </a:ext>
                  </a:extLst>
                </p:cNvPr>
                <p:cNvSpPr/>
                <p:nvPr/>
              </p:nvSpPr>
              <p:spPr>
                <a:xfrm>
                  <a:off x="8647363" y="5358522"/>
                  <a:ext cx="80022" cy="102935"/>
                </a:xfrm>
                <a:custGeom>
                  <a:avLst/>
                  <a:gdLst>
                    <a:gd name="connsiteX0" fmla="*/ 80023 w 80022"/>
                    <a:gd name="connsiteY0" fmla="*/ 74453 h 102935"/>
                    <a:gd name="connsiteX1" fmla="*/ 40011 w 80022"/>
                    <a:gd name="connsiteY1" fmla="*/ 97439 h 102935"/>
                    <a:gd name="connsiteX2" fmla="*/ 0 w 80022"/>
                    <a:gd name="connsiteY2" fmla="*/ 28483 h 102935"/>
                    <a:gd name="connsiteX3" fmla="*/ 40011 w 80022"/>
                    <a:gd name="connsiteY3" fmla="*/ 5497 h 102935"/>
                    <a:gd name="connsiteX4" fmla="*/ 80023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1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1" y="5497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31" name="任意多边形: 形状 1030">
                  <a:extLst>
                    <a:ext uri="{FF2B5EF4-FFF2-40B4-BE49-F238E27FC236}">
                      <a16:creationId xmlns:a16="http://schemas.microsoft.com/office/drawing/2014/main" id="{72EE07D2-6BE1-44F7-AFE4-4A5252DCF890}"/>
                    </a:ext>
                  </a:extLst>
                </p:cNvPr>
                <p:cNvSpPr/>
                <p:nvPr/>
              </p:nvSpPr>
              <p:spPr>
                <a:xfrm>
                  <a:off x="8789531" y="5440248"/>
                  <a:ext cx="80022" cy="102935"/>
                </a:xfrm>
                <a:custGeom>
                  <a:avLst/>
                  <a:gdLst>
                    <a:gd name="connsiteX0" fmla="*/ 80023 w 80022"/>
                    <a:gd name="connsiteY0" fmla="*/ 74453 h 102935"/>
                    <a:gd name="connsiteX1" fmla="*/ 40012 w 80022"/>
                    <a:gd name="connsiteY1" fmla="*/ 97439 h 102935"/>
                    <a:gd name="connsiteX2" fmla="*/ 0 w 80022"/>
                    <a:gd name="connsiteY2" fmla="*/ 28483 h 102935"/>
                    <a:gd name="connsiteX3" fmla="*/ 40012 w 80022"/>
                    <a:gd name="connsiteY3" fmla="*/ 5497 h 102935"/>
                    <a:gd name="connsiteX4" fmla="*/ 80023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2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2" y="5497"/>
                      </a:cubicBezTo>
                      <a:cubicBezTo>
                        <a:pt x="62146" y="18267"/>
                        <a:pt x="80023" y="49765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18" name="图形 1361">
                <a:extLst>
                  <a:ext uri="{FF2B5EF4-FFF2-40B4-BE49-F238E27FC236}">
                    <a16:creationId xmlns:a16="http://schemas.microsoft.com/office/drawing/2014/main" id="{4666B345-AA0A-45B2-A89F-CE1AC1BA2519}"/>
                  </a:ext>
                </a:extLst>
              </p:cNvPr>
              <p:cNvGrpSpPr/>
              <p:nvPr/>
            </p:nvGrpSpPr>
            <p:grpSpPr>
              <a:xfrm>
                <a:off x="7582376" y="4861359"/>
                <a:ext cx="1357837" cy="841018"/>
                <a:chOff x="7582376" y="4861359"/>
                <a:chExt cx="1357837" cy="841018"/>
              </a:xfrm>
              <a:solidFill>
                <a:schemeClr val="accent3">
                  <a:lumMod val="60000"/>
                  <a:lumOff val="40000"/>
                </a:schemeClr>
              </a:solidFill>
            </p:grpSpPr>
            <p:sp>
              <p:nvSpPr>
                <p:cNvPr id="1013" name="任意多边形: 形状 1012">
                  <a:extLst>
                    <a:ext uri="{FF2B5EF4-FFF2-40B4-BE49-F238E27FC236}">
                      <a16:creationId xmlns:a16="http://schemas.microsoft.com/office/drawing/2014/main" id="{B6F0F9F1-B40E-4CC2-95BE-087473E6AC27}"/>
                    </a:ext>
                  </a:extLst>
                </p:cNvPr>
                <p:cNvSpPr/>
                <p:nvPr/>
              </p:nvSpPr>
              <p:spPr>
                <a:xfrm>
                  <a:off x="7582376" y="4861359"/>
                  <a:ext cx="80023" cy="102935"/>
                </a:xfrm>
                <a:custGeom>
                  <a:avLst/>
                  <a:gdLst>
                    <a:gd name="connsiteX0" fmla="*/ 80023 w 80023"/>
                    <a:gd name="connsiteY0" fmla="*/ 74453 h 102935"/>
                    <a:gd name="connsiteX1" fmla="*/ 40012 w 80023"/>
                    <a:gd name="connsiteY1" fmla="*/ 97439 h 102935"/>
                    <a:gd name="connsiteX2" fmla="*/ 0 w 80023"/>
                    <a:gd name="connsiteY2" fmla="*/ 28483 h 102935"/>
                    <a:gd name="connsiteX3" fmla="*/ 40012 w 80023"/>
                    <a:gd name="connsiteY3" fmla="*/ 5497 h 102935"/>
                    <a:gd name="connsiteX4" fmla="*/ 80023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2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2" y="5497"/>
                      </a:cubicBezTo>
                      <a:cubicBezTo>
                        <a:pt x="62146" y="18267"/>
                        <a:pt x="80023" y="49765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14" name="任意多边形: 形状 1013">
                  <a:extLst>
                    <a:ext uri="{FF2B5EF4-FFF2-40B4-BE49-F238E27FC236}">
                      <a16:creationId xmlns:a16="http://schemas.microsoft.com/office/drawing/2014/main" id="{906CE019-5E22-48D8-9055-F29BA61CBE43}"/>
                    </a:ext>
                  </a:extLst>
                </p:cNvPr>
                <p:cNvSpPr/>
                <p:nvPr/>
              </p:nvSpPr>
              <p:spPr>
                <a:xfrm>
                  <a:off x="7724544" y="4943936"/>
                  <a:ext cx="80023" cy="102935"/>
                </a:xfrm>
                <a:custGeom>
                  <a:avLst/>
                  <a:gdLst>
                    <a:gd name="connsiteX0" fmla="*/ 80023 w 80023"/>
                    <a:gd name="connsiteY0" fmla="*/ 74453 h 102935"/>
                    <a:gd name="connsiteX1" fmla="*/ 40011 w 80023"/>
                    <a:gd name="connsiteY1" fmla="*/ 97438 h 102935"/>
                    <a:gd name="connsiteX2" fmla="*/ 0 w 80023"/>
                    <a:gd name="connsiteY2" fmla="*/ 28483 h 102935"/>
                    <a:gd name="connsiteX3" fmla="*/ 40011 w 80023"/>
                    <a:gd name="connsiteY3" fmla="*/ 5498 h 102935"/>
                    <a:gd name="connsiteX4" fmla="*/ 80023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1" y="97438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1" y="5498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15" name="任意多边形: 形状 1014">
                  <a:extLst>
                    <a:ext uri="{FF2B5EF4-FFF2-40B4-BE49-F238E27FC236}">
                      <a16:creationId xmlns:a16="http://schemas.microsoft.com/office/drawing/2014/main" id="{A846BED3-598D-4A1E-8CA2-05C2C082B3DF}"/>
                    </a:ext>
                  </a:extLst>
                </p:cNvPr>
                <p:cNvSpPr/>
                <p:nvPr/>
              </p:nvSpPr>
              <p:spPr>
                <a:xfrm>
                  <a:off x="7866713" y="5025661"/>
                  <a:ext cx="80022" cy="102936"/>
                </a:xfrm>
                <a:custGeom>
                  <a:avLst/>
                  <a:gdLst>
                    <a:gd name="connsiteX0" fmla="*/ 80023 w 80022"/>
                    <a:gd name="connsiteY0" fmla="*/ 74453 h 102936"/>
                    <a:gd name="connsiteX1" fmla="*/ 40011 w 80022"/>
                    <a:gd name="connsiteY1" fmla="*/ 97439 h 102936"/>
                    <a:gd name="connsiteX2" fmla="*/ 0 w 80022"/>
                    <a:gd name="connsiteY2" fmla="*/ 28483 h 102936"/>
                    <a:gd name="connsiteX3" fmla="*/ 40011 w 80022"/>
                    <a:gd name="connsiteY3" fmla="*/ 5498 h 102936"/>
                    <a:gd name="connsiteX4" fmla="*/ 80023 w 80022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6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1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1" y="5498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16" name="任意多边形: 形状 1015">
                  <a:extLst>
                    <a:ext uri="{FF2B5EF4-FFF2-40B4-BE49-F238E27FC236}">
                      <a16:creationId xmlns:a16="http://schemas.microsoft.com/office/drawing/2014/main" id="{91A1C8C7-0434-4253-93D3-440898C6D660}"/>
                    </a:ext>
                  </a:extLst>
                </p:cNvPr>
                <p:cNvSpPr/>
                <p:nvPr/>
              </p:nvSpPr>
              <p:spPr>
                <a:xfrm>
                  <a:off x="8008030" y="5107387"/>
                  <a:ext cx="80023" cy="102935"/>
                </a:xfrm>
                <a:custGeom>
                  <a:avLst/>
                  <a:gdLst>
                    <a:gd name="connsiteX0" fmla="*/ 80023 w 80023"/>
                    <a:gd name="connsiteY0" fmla="*/ 74453 h 102935"/>
                    <a:gd name="connsiteX1" fmla="*/ 40011 w 80023"/>
                    <a:gd name="connsiteY1" fmla="*/ 97439 h 102935"/>
                    <a:gd name="connsiteX2" fmla="*/ 0 w 80023"/>
                    <a:gd name="connsiteY2" fmla="*/ 28483 h 102935"/>
                    <a:gd name="connsiteX3" fmla="*/ 40011 w 80023"/>
                    <a:gd name="connsiteY3" fmla="*/ 5497 h 102935"/>
                    <a:gd name="connsiteX4" fmla="*/ 80023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1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1" y="5497"/>
                      </a:cubicBezTo>
                      <a:cubicBezTo>
                        <a:pt x="62146" y="18267"/>
                        <a:pt x="80023" y="49765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17" name="任意多边形: 形状 1016">
                  <a:extLst>
                    <a:ext uri="{FF2B5EF4-FFF2-40B4-BE49-F238E27FC236}">
                      <a16:creationId xmlns:a16="http://schemas.microsoft.com/office/drawing/2014/main" id="{0CC7D423-017A-4A2C-8D24-F80F618C0523}"/>
                    </a:ext>
                  </a:extLst>
                </p:cNvPr>
                <p:cNvSpPr/>
                <p:nvPr/>
              </p:nvSpPr>
              <p:spPr>
                <a:xfrm>
                  <a:off x="8150199" y="5189112"/>
                  <a:ext cx="80022" cy="102935"/>
                </a:xfrm>
                <a:custGeom>
                  <a:avLst/>
                  <a:gdLst>
                    <a:gd name="connsiteX0" fmla="*/ 80023 w 80022"/>
                    <a:gd name="connsiteY0" fmla="*/ 74453 h 102935"/>
                    <a:gd name="connsiteX1" fmla="*/ 40012 w 80022"/>
                    <a:gd name="connsiteY1" fmla="*/ 97438 h 102935"/>
                    <a:gd name="connsiteX2" fmla="*/ 0 w 80022"/>
                    <a:gd name="connsiteY2" fmla="*/ 28483 h 102935"/>
                    <a:gd name="connsiteX3" fmla="*/ 40012 w 80022"/>
                    <a:gd name="connsiteY3" fmla="*/ 5498 h 102935"/>
                    <a:gd name="connsiteX4" fmla="*/ 80023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2" y="97438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3"/>
                        <a:pt x="17877" y="-7272"/>
                        <a:pt x="40012" y="5498"/>
                      </a:cubicBezTo>
                      <a:cubicBezTo>
                        <a:pt x="62146" y="19118"/>
                        <a:pt x="80023" y="49765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18" name="任意多边形: 形状 1017">
                  <a:extLst>
                    <a:ext uri="{FF2B5EF4-FFF2-40B4-BE49-F238E27FC236}">
                      <a16:creationId xmlns:a16="http://schemas.microsoft.com/office/drawing/2014/main" id="{51A976AA-0BAE-4C7B-9015-F720E768EDA6}"/>
                    </a:ext>
                  </a:extLst>
                </p:cNvPr>
                <p:cNvSpPr/>
                <p:nvPr/>
              </p:nvSpPr>
              <p:spPr>
                <a:xfrm>
                  <a:off x="8292367" y="5271689"/>
                  <a:ext cx="80022" cy="102935"/>
                </a:xfrm>
                <a:custGeom>
                  <a:avLst/>
                  <a:gdLst>
                    <a:gd name="connsiteX0" fmla="*/ 80023 w 80022"/>
                    <a:gd name="connsiteY0" fmla="*/ 74453 h 102935"/>
                    <a:gd name="connsiteX1" fmla="*/ 40012 w 80022"/>
                    <a:gd name="connsiteY1" fmla="*/ 97439 h 102935"/>
                    <a:gd name="connsiteX2" fmla="*/ 0 w 80022"/>
                    <a:gd name="connsiteY2" fmla="*/ 28483 h 102935"/>
                    <a:gd name="connsiteX3" fmla="*/ 40012 w 80022"/>
                    <a:gd name="connsiteY3" fmla="*/ 5497 h 102935"/>
                    <a:gd name="connsiteX4" fmla="*/ 80023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2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2" y="5497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19" name="任意多边形: 形状 1018">
                  <a:extLst>
                    <a:ext uri="{FF2B5EF4-FFF2-40B4-BE49-F238E27FC236}">
                      <a16:creationId xmlns:a16="http://schemas.microsoft.com/office/drawing/2014/main" id="{CD883093-613F-4C2C-ADD8-9FA15040D475}"/>
                    </a:ext>
                  </a:extLst>
                </p:cNvPr>
                <p:cNvSpPr/>
                <p:nvPr/>
              </p:nvSpPr>
              <p:spPr>
                <a:xfrm>
                  <a:off x="8434536" y="5353414"/>
                  <a:ext cx="80022" cy="102936"/>
                </a:xfrm>
                <a:custGeom>
                  <a:avLst/>
                  <a:gdLst>
                    <a:gd name="connsiteX0" fmla="*/ 80023 w 80022"/>
                    <a:gd name="connsiteY0" fmla="*/ 74453 h 102936"/>
                    <a:gd name="connsiteX1" fmla="*/ 40011 w 80022"/>
                    <a:gd name="connsiteY1" fmla="*/ 97439 h 102936"/>
                    <a:gd name="connsiteX2" fmla="*/ 0 w 80022"/>
                    <a:gd name="connsiteY2" fmla="*/ 28483 h 102936"/>
                    <a:gd name="connsiteX3" fmla="*/ 40011 w 80022"/>
                    <a:gd name="connsiteY3" fmla="*/ 5497 h 102936"/>
                    <a:gd name="connsiteX4" fmla="*/ 80023 w 80022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6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1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1" y="5497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20" name="任意多边形: 形状 1019">
                  <a:extLst>
                    <a:ext uri="{FF2B5EF4-FFF2-40B4-BE49-F238E27FC236}">
                      <a16:creationId xmlns:a16="http://schemas.microsoft.com/office/drawing/2014/main" id="{F37F895E-46DC-4EB7-AFE9-AFFC1EDED8C2}"/>
                    </a:ext>
                  </a:extLst>
                </p:cNvPr>
                <p:cNvSpPr/>
                <p:nvPr/>
              </p:nvSpPr>
              <p:spPr>
                <a:xfrm>
                  <a:off x="8576704" y="5435140"/>
                  <a:ext cx="80022" cy="102936"/>
                </a:xfrm>
                <a:custGeom>
                  <a:avLst/>
                  <a:gdLst>
                    <a:gd name="connsiteX0" fmla="*/ 80023 w 80022"/>
                    <a:gd name="connsiteY0" fmla="*/ 74453 h 102936"/>
                    <a:gd name="connsiteX1" fmla="*/ 40011 w 80022"/>
                    <a:gd name="connsiteY1" fmla="*/ 97438 h 102936"/>
                    <a:gd name="connsiteX2" fmla="*/ 0 w 80022"/>
                    <a:gd name="connsiteY2" fmla="*/ 28483 h 102936"/>
                    <a:gd name="connsiteX3" fmla="*/ 40011 w 80022"/>
                    <a:gd name="connsiteY3" fmla="*/ 5498 h 102936"/>
                    <a:gd name="connsiteX4" fmla="*/ 80023 w 80022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6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1" y="97438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3"/>
                        <a:pt x="17877" y="-7272"/>
                        <a:pt x="40011" y="5498"/>
                      </a:cubicBezTo>
                      <a:cubicBezTo>
                        <a:pt x="62146" y="19118"/>
                        <a:pt x="80023" y="49766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21" name="任意多边形: 形状 1020">
                  <a:extLst>
                    <a:ext uri="{FF2B5EF4-FFF2-40B4-BE49-F238E27FC236}">
                      <a16:creationId xmlns:a16="http://schemas.microsoft.com/office/drawing/2014/main" id="{DCD3614E-A954-426A-AD03-B0EAF382B2E8}"/>
                    </a:ext>
                  </a:extLst>
                </p:cNvPr>
                <p:cNvSpPr/>
                <p:nvPr/>
              </p:nvSpPr>
              <p:spPr>
                <a:xfrm>
                  <a:off x="8718022" y="5517717"/>
                  <a:ext cx="80022" cy="102936"/>
                </a:xfrm>
                <a:custGeom>
                  <a:avLst/>
                  <a:gdLst>
                    <a:gd name="connsiteX0" fmla="*/ 80023 w 80022"/>
                    <a:gd name="connsiteY0" fmla="*/ 74453 h 102936"/>
                    <a:gd name="connsiteX1" fmla="*/ 40012 w 80022"/>
                    <a:gd name="connsiteY1" fmla="*/ 97439 h 102936"/>
                    <a:gd name="connsiteX2" fmla="*/ 0 w 80022"/>
                    <a:gd name="connsiteY2" fmla="*/ 28483 h 102936"/>
                    <a:gd name="connsiteX3" fmla="*/ 40012 w 80022"/>
                    <a:gd name="connsiteY3" fmla="*/ 5497 h 102936"/>
                    <a:gd name="connsiteX4" fmla="*/ 80023 w 80022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6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2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2" y="5497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22" name="任意多边形: 形状 1021">
                  <a:extLst>
                    <a:ext uri="{FF2B5EF4-FFF2-40B4-BE49-F238E27FC236}">
                      <a16:creationId xmlns:a16="http://schemas.microsoft.com/office/drawing/2014/main" id="{FCFBC349-3BA8-4657-AEF3-EF6723F23590}"/>
                    </a:ext>
                  </a:extLst>
                </p:cNvPr>
                <p:cNvSpPr/>
                <p:nvPr/>
              </p:nvSpPr>
              <p:spPr>
                <a:xfrm>
                  <a:off x="8860190" y="5599442"/>
                  <a:ext cx="80023" cy="102935"/>
                </a:xfrm>
                <a:custGeom>
                  <a:avLst/>
                  <a:gdLst>
                    <a:gd name="connsiteX0" fmla="*/ 80023 w 80023"/>
                    <a:gd name="connsiteY0" fmla="*/ 74453 h 102935"/>
                    <a:gd name="connsiteX1" fmla="*/ 40012 w 80023"/>
                    <a:gd name="connsiteY1" fmla="*/ 97438 h 102935"/>
                    <a:gd name="connsiteX2" fmla="*/ 0 w 80023"/>
                    <a:gd name="connsiteY2" fmla="*/ 28483 h 102935"/>
                    <a:gd name="connsiteX3" fmla="*/ 40012 w 80023"/>
                    <a:gd name="connsiteY3" fmla="*/ 5498 h 102935"/>
                    <a:gd name="connsiteX4" fmla="*/ 80023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2" y="97438"/>
                      </a:cubicBezTo>
                      <a:cubicBezTo>
                        <a:pt x="17878" y="84669"/>
                        <a:pt x="0" y="54022"/>
                        <a:pt x="0" y="28483"/>
                      </a:cubicBezTo>
                      <a:cubicBezTo>
                        <a:pt x="0" y="2943"/>
                        <a:pt x="17878" y="-7272"/>
                        <a:pt x="40012" y="5498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19" name="图形 1361">
                <a:extLst>
                  <a:ext uri="{FF2B5EF4-FFF2-40B4-BE49-F238E27FC236}">
                    <a16:creationId xmlns:a16="http://schemas.microsoft.com/office/drawing/2014/main" id="{03B23C6F-B155-4DC7-92CF-1CD5A7AAA3C2}"/>
                  </a:ext>
                </a:extLst>
              </p:cNvPr>
              <p:cNvGrpSpPr/>
              <p:nvPr/>
            </p:nvGrpSpPr>
            <p:grpSpPr>
              <a:xfrm>
                <a:off x="7653034" y="5020554"/>
                <a:ext cx="1216520" cy="758442"/>
                <a:chOff x="7653034" y="5020554"/>
                <a:chExt cx="1216520" cy="758442"/>
              </a:xfrm>
              <a:solidFill>
                <a:schemeClr val="accent3">
                  <a:lumMod val="60000"/>
                  <a:lumOff val="40000"/>
                </a:schemeClr>
              </a:solidFill>
            </p:grpSpPr>
            <p:sp>
              <p:nvSpPr>
                <p:cNvPr id="1004" name="任意多边形: 形状 1003">
                  <a:extLst>
                    <a:ext uri="{FF2B5EF4-FFF2-40B4-BE49-F238E27FC236}">
                      <a16:creationId xmlns:a16="http://schemas.microsoft.com/office/drawing/2014/main" id="{5439F981-2D26-4431-A5A7-279E5F4749E4}"/>
                    </a:ext>
                  </a:extLst>
                </p:cNvPr>
                <p:cNvSpPr/>
                <p:nvPr/>
              </p:nvSpPr>
              <p:spPr>
                <a:xfrm>
                  <a:off x="7653034" y="5020554"/>
                  <a:ext cx="80023" cy="102936"/>
                </a:xfrm>
                <a:custGeom>
                  <a:avLst/>
                  <a:gdLst>
                    <a:gd name="connsiteX0" fmla="*/ 80023 w 80023"/>
                    <a:gd name="connsiteY0" fmla="*/ 74453 h 102936"/>
                    <a:gd name="connsiteX1" fmla="*/ 40012 w 80023"/>
                    <a:gd name="connsiteY1" fmla="*/ 97439 h 102936"/>
                    <a:gd name="connsiteX2" fmla="*/ 0 w 80023"/>
                    <a:gd name="connsiteY2" fmla="*/ 28483 h 102936"/>
                    <a:gd name="connsiteX3" fmla="*/ 40012 w 80023"/>
                    <a:gd name="connsiteY3" fmla="*/ 5497 h 102936"/>
                    <a:gd name="connsiteX4" fmla="*/ 80023 w 80023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6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2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2" y="5497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05" name="任意多边形: 形状 1004">
                  <a:extLst>
                    <a:ext uri="{FF2B5EF4-FFF2-40B4-BE49-F238E27FC236}">
                      <a16:creationId xmlns:a16="http://schemas.microsoft.com/office/drawing/2014/main" id="{873BB899-7E59-4693-AF7D-6F2897E29694}"/>
                    </a:ext>
                  </a:extLst>
                </p:cNvPr>
                <p:cNvSpPr/>
                <p:nvPr/>
              </p:nvSpPr>
              <p:spPr>
                <a:xfrm>
                  <a:off x="7795203" y="5102279"/>
                  <a:ext cx="80023" cy="102936"/>
                </a:xfrm>
                <a:custGeom>
                  <a:avLst/>
                  <a:gdLst>
                    <a:gd name="connsiteX0" fmla="*/ 80023 w 80023"/>
                    <a:gd name="connsiteY0" fmla="*/ 74453 h 102936"/>
                    <a:gd name="connsiteX1" fmla="*/ 40011 w 80023"/>
                    <a:gd name="connsiteY1" fmla="*/ 97438 h 102936"/>
                    <a:gd name="connsiteX2" fmla="*/ 0 w 80023"/>
                    <a:gd name="connsiteY2" fmla="*/ 28483 h 102936"/>
                    <a:gd name="connsiteX3" fmla="*/ 40011 w 80023"/>
                    <a:gd name="connsiteY3" fmla="*/ 5498 h 102936"/>
                    <a:gd name="connsiteX4" fmla="*/ 80023 w 80023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6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1" y="97438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3"/>
                        <a:pt x="17877" y="-7272"/>
                        <a:pt x="40011" y="5498"/>
                      </a:cubicBezTo>
                      <a:cubicBezTo>
                        <a:pt x="62146" y="18267"/>
                        <a:pt x="80023" y="49766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06" name="任意多边形: 形状 1005">
                  <a:extLst>
                    <a:ext uri="{FF2B5EF4-FFF2-40B4-BE49-F238E27FC236}">
                      <a16:creationId xmlns:a16="http://schemas.microsoft.com/office/drawing/2014/main" id="{A6605DDA-A750-4F03-97D5-4EF27080C1F0}"/>
                    </a:ext>
                  </a:extLst>
                </p:cNvPr>
                <p:cNvSpPr/>
                <p:nvPr/>
              </p:nvSpPr>
              <p:spPr>
                <a:xfrm>
                  <a:off x="7937371" y="5184856"/>
                  <a:ext cx="80023" cy="102935"/>
                </a:xfrm>
                <a:custGeom>
                  <a:avLst/>
                  <a:gdLst>
                    <a:gd name="connsiteX0" fmla="*/ 80023 w 80023"/>
                    <a:gd name="connsiteY0" fmla="*/ 74453 h 102935"/>
                    <a:gd name="connsiteX1" fmla="*/ 40011 w 80023"/>
                    <a:gd name="connsiteY1" fmla="*/ 97439 h 102935"/>
                    <a:gd name="connsiteX2" fmla="*/ 0 w 80023"/>
                    <a:gd name="connsiteY2" fmla="*/ 28483 h 102935"/>
                    <a:gd name="connsiteX3" fmla="*/ 40011 w 80023"/>
                    <a:gd name="connsiteY3" fmla="*/ 5497 h 102935"/>
                    <a:gd name="connsiteX4" fmla="*/ 80023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1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1" y="5497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07" name="任意多边形: 形状 1006">
                  <a:extLst>
                    <a:ext uri="{FF2B5EF4-FFF2-40B4-BE49-F238E27FC236}">
                      <a16:creationId xmlns:a16="http://schemas.microsoft.com/office/drawing/2014/main" id="{8DEE7B4A-185C-4125-8A45-E5A39CD3E04D}"/>
                    </a:ext>
                  </a:extLst>
                </p:cNvPr>
                <p:cNvSpPr/>
                <p:nvPr/>
              </p:nvSpPr>
              <p:spPr>
                <a:xfrm>
                  <a:off x="8079540" y="5266581"/>
                  <a:ext cx="80022" cy="102935"/>
                </a:xfrm>
                <a:custGeom>
                  <a:avLst/>
                  <a:gdLst>
                    <a:gd name="connsiteX0" fmla="*/ 80023 w 80022"/>
                    <a:gd name="connsiteY0" fmla="*/ 74453 h 102935"/>
                    <a:gd name="connsiteX1" fmla="*/ 40011 w 80022"/>
                    <a:gd name="connsiteY1" fmla="*/ 97438 h 102935"/>
                    <a:gd name="connsiteX2" fmla="*/ 0 w 80022"/>
                    <a:gd name="connsiteY2" fmla="*/ 28483 h 102935"/>
                    <a:gd name="connsiteX3" fmla="*/ 40011 w 80022"/>
                    <a:gd name="connsiteY3" fmla="*/ 5498 h 102935"/>
                    <a:gd name="connsiteX4" fmla="*/ 80023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1" y="97438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3"/>
                        <a:pt x="17877" y="-7272"/>
                        <a:pt x="40011" y="5498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08" name="任意多边形: 形状 1007">
                  <a:extLst>
                    <a:ext uri="{FF2B5EF4-FFF2-40B4-BE49-F238E27FC236}">
                      <a16:creationId xmlns:a16="http://schemas.microsoft.com/office/drawing/2014/main" id="{7444291B-B412-4064-8F71-3413719F14F4}"/>
                    </a:ext>
                  </a:extLst>
                </p:cNvPr>
                <p:cNvSpPr/>
                <p:nvPr/>
              </p:nvSpPr>
              <p:spPr>
                <a:xfrm>
                  <a:off x="8221708" y="5348307"/>
                  <a:ext cx="80022" cy="102935"/>
                </a:xfrm>
                <a:custGeom>
                  <a:avLst/>
                  <a:gdLst>
                    <a:gd name="connsiteX0" fmla="*/ 80023 w 80022"/>
                    <a:gd name="connsiteY0" fmla="*/ 74453 h 102935"/>
                    <a:gd name="connsiteX1" fmla="*/ 40011 w 80022"/>
                    <a:gd name="connsiteY1" fmla="*/ 97438 h 102935"/>
                    <a:gd name="connsiteX2" fmla="*/ 0 w 80022"/>
                    <a:gd name="connsiteY2" fmla="*/ 28483 h 102935"/>
                    <a:gd name="connsiteX3" fmla="*/ 40011 w 80022"/>
                    <a:gd name="connsiteY3" fmla="*/ 5498 h 102935"/>
                    <a:gd name="connsiteX4" fmla="*/ 80023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1" y="97438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1" y="5498"/>
                      </a:cubicBezTo>
                      <a:cubicBezTo>
                        <a:pt x="62146" y="18267"/>
                        <a:pt x="80023" y="49765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09" name="任意多边形: 形状 1008">
                  <a:extLst>
                    <a:ext uri="{FF2B5EF4-FFF2-40B4-BE49-F238E27FC236}">
                      <a16:creationId xmlns:a16="http://schemas.microsoft.com/office/drawing/2014/main" id="{8AE1A9BE-CB9B-4C61-B3BD-1E71AEB0CE40}"/>
                    </a:ext>
                  </a:extLst>
                </p:cNvPr>
                <p:cNvSpPr/>
                <p:nvPr/>
              </p:nvSpPr>
              <p:spPr>
                <a:xfrm>
                  <a:off x="8363026" y="5430883"/>
                  <a:ext cx="80022" cy="102935"/>
                </a:xfrm>
                <a:custGeom>
                  <a:avLst/>
                  <a:gdLst>
                    <a:gd name="connsiteX0" fmla="*/ 80023 w 80022"/>
                    <a:gd name="connsiteY0" fmla="*/ 74453 h 102935"/>
                    <a:gd name="connsiteX1" fmla="*/ 40012 w 80022"/>
                    <a:gd name="connsiteY1" fmla="*/ 97438 h 102935"/>
                    <a:gd name="connsiteX2" fmla="*/ 0 w 80022"/>
                    <a:gd name="connsiteY2" fmla="*/ 28483 h 102935"/>
                    <a:gd name="connsiteX3" fmla="*/ 40012 w 80022"/>
                    <a:gd name="connsiteY3" fmla="*/ 5498 h 102935"/>
                    <a:gd name="connsiteX4" fmla="*/ 80023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2" y="97438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3"/>
                        <a:pt x="17877" y="-7272"/>
                        <a:pt x="40012" y="5498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10" name="任意多边形: 形状 1009">
                  <a:extLst>
                    <a:ext uri="{FF2B5EF4-FFF2-40B4-BE49-F238E27FC236}">
                      <a16:creationId xmlns:a16="http://schemas.microsoft.com/office/drawing/2014/main" id="{CDC8C0EF-783E-46F3-8D1B-B53411DF6E38}"/>
                    </a:ext>
                  </a:extLst>
                </p:cNvPr>
                <p:cNvSpPr/>
                <p:nvPr/>
              </p:nvSpPr>
              <p:spPr>
                <a:xfrm>
                  <a:off x="8505194" y="5512609"/>
                  <a:ext cx="80022" cy="102936"/>
                </a:xfrm>
                <a:custGeom>
                  <a:avLst/>
                  <a:gdLst>
                    <a:gd name="connsiteX0" fmla="*/ 80023 w 80022"/>
                    <a:gd name="connsiteY0" fmla="*/ 74453 h 102936"/>
                    <a:gd name="connsiteX1" fmla="*/ 40012 w 80022"/>
                    <a:gd name="connsiteY1" fmla="*/ 97438 h 102936"/>
                    <a:gd name="connsiteX2" fmla="*/ 0 w 80022"/>
                    <a:gd name="connsiteY2" fmla="*/ 28483 h 102936"/>
                    <a:gd name="connsiteX3" fmla="*/ 40012 w 80022"/>
                    <a:gd name="connsiteY3" fmla="*/ 5498 h 102936"/>
                    <a:gd name="connsiteX4" fmla="*/ 80023 w 80022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6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2" y="97438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3"/>
                        <a:pt x="17877" y="-7272"/>
                        <a:pt x="40012" y="5498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11" name="任意多边形: 形状 1010">
                  <a:extLst>
                    <a:ext uri="{FF2B5EF4-FFF2-40B4-BE49-F238E27FC236}">
                      <a16:creationId xmlns:a16="http://schemas.microsoft.com/office/drawing/2014/main" id="{0381DF5F-8D7C-49C1-A260-6693D2112A15}"/>
                    </a:ext>
                  </a:extLst>
                </p:cNvPr>
                <p:cNvSpPr/>
                <p:nvPr/>
              </p:nvSpPr>
              <p:spPr>
                <a:xfrm>
                  <a:off x="8647363" y="5594334"/>
                  <a:ext cx="80022" cy="102936"/>
                </a:xfrm>
                <a:custGeom>
                  <a:avLst/>
                  <a:gdLst>
                    <a:gd name="connsiteX0" fmla="*/ 80023 w 80022"/>
                    <a:gd name="connsiteY0" fmla="*/ 74453 h 102936"/>
                    <a:gd name="connsiteX1" fmla="*/ 40011 w 80022"/>
                    <a:gd name="connsiteY1" fmla="*/ 97439 h 102936"/>
                    <a:gd name="connsiteX2" fmla="*/ 0 w 80022"/>
                    <a:gd name="connsiteY2" fmla="*/ 28483 h 102936"/>
                    <a:gd name="connsiteX3" fmla="*/ 40011 w 80022"/>
                    <a:gd name="connsiteY3" fmla="*/ 5498 h 102936"/>
                    <a:gd name="connsiteX4" fmla="*/ 80023 w 80022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6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1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1" y="5498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12" name="任意多边形: 形状 1011">
                  <a:extLst>
                    <a:ext uri="{FF2B5EF4-FFF2-40B4-BE49-F238E27FC236}">
                      <a16:creationId xmlns:a16="http://schemas.microsoft.com/office/drawing/2014/main" id="{CF945D32-07E2-4EFA-836B-EF87F73C4BAB}"/>
                    </a:ext>
                  </a:extLst>
                </p:cNvPr>
                <p:cNvSpPr/>
                <p:nvPr/>
              </p:nvSpPr>
              <p:spPr>
                <a:xfrm>
                  <a:off x="8789531" y="5676060"/>
                  <a:ext cx="80022" cy="102936"/>
                </a:xfrm>
                <a:custGeom>
                  <a:avLst/>
                  <a:gdLst>
                    <a:gd name="connsiteX0" fmla="*/ 80023 w 80022"/>
                    <a:gd name="connsiteY0" fmla="*/ 74453 h 102936"/>
                    <a:gd name="connsiteX1" fmla="*/ 40012 w 80022"/>
                    <a:gd name="connsiteY1" fmla="*/ 97439 h 102936"/>
                    <a:gd name="connsiteX2" fmla="*/ 0 w 80022"/>
                    <a:gd name="connsiteY2" fmla="*/ 28483 h 102936"/>
                    <a:gd name="connsiteX3" fmla="*/ 40012 w 80022"/>
                    <a:gd name="connsiteY3" fmla="*/ 5497 h 102936"/>
                    <a:gd name="connsiteX4" fmla="*/ 80023 w 80022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6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2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2" y="5497"/>
                      </a:cubicBezTo>
                      <a:cubicBezTo>
                        <a:pt x="62146" y="19118"/>
                        <a:pt x="80023" y="49765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20" name="图形 1361">
                <a:extLst>
                  <a:ext uri="{FF2B5EF4-FFF2-40B4-BE49-F238E27FC236}">
                    <a16:creationId xmlns:a16="http://schemas.microsoft.com/office/drawing/2014/main" id="{5372D8DF-E40B-45AA-841E-7225E670756F}"/>
                  </a:ext>
                </a:extLst>
              </p:cNvPr>
              <p:cNvGrpSpPr/>
              <p:nvPr/>
            </p:nvGrpSpPr>
            <p:grpSpPr>
              <a:xfrm>
                <a:off x="7582376" y="5097171"/>
                <a:ext cx="1357837" cy="841018"/>
                <a:chOff x="7582376" y="5097171"/>
                <a:chExt cx="1357837" cy="841018"/>
              </a:xfrm>
              <a:solidFill>
                <a:schemeClr val="accent3">
                  <a:lumMod val="60000"/>
                  <a:lumOff val="40000"/>
                </a:schemeClr>
              </a:solidFill>
            </p:grpSpPr>
            <p:sp>
              <p:nvSpPr>
                <p:cNvPr id="994" name="任意多边形: 形状 993">
                  <a:extLst>
                    <a:ext uri="{FF2B5EF4-FFF2-40B4-BE49-F238E27FC236}">
                      <a16:creationId xmlns:a16="http://schemas.microsoft.com/office/drawing/2014/main" id="{48F4D52C-B215-4A77-A694-164D92FD0D46}"/>
                    </a:ext>
                  </a:extLst>
                </p:cNvPr>
                <p:cNvSpPr/>
                <p:nvPr/>
              </p:nvSpPr>
              <p:spPr>
                <a:xfrm>
                  <a:off x="7582376" y="5097171"/>
                  <a:ext cx="80023" cy="102936"/>
                </a:xfrm>
                <a:custGeom>
                  <a:avLst/>
                  <a:gdLst>
                    <a:gd name="connsiteX0" fmla="*/ 80023 w 80023"/>
                    <a:gd name="connsiteY0" fmla="*/ 74453 h 102936"/>
                    <a:gd name="connsiteX1" fmla="*/ 40012 w 80023"/>
                    <a:gd name="connsiteY1" fmla="*/ 97439 h 102936"/>
                    <a:gd name="connsiteX2" fmla="*/ 0 w 80023"/>
                    <a:gd name="connsiteY2" fmla="*/ 28483 h 102936"/>
                    <a:gd name="connsiteX3" fmla="*/ 40012 w 80023"/>
                    <a:gd name="connsiteY3" fmla="*/ 5498 h 102936"/>
                    <a:gd name="connsiteX4" fmla="*/ 80023 w 80023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6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2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2" y="5498"/>
                      </a:cubicBezTo>
                      <a:cubicBezTo>
                        <a:pt x="62146" y="19118"/>
                        <a:pt x="80023" y="49765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95" name="任意多边形: 形状 994">
                  <a:extLst>
                    <a:ext uri="{FF2B5EF4-FFF2-40B4-BE49-F238E27FC236}">
                      <a16:creationId xmlns:a16="http://schemas.microsoft.com/office/drawing/2014/main" id="{314E14CE-85E9-4A8A-A718-B515929DCB9D}"/>
                    </a:ext>
                  </a:extLst>
                </p:cNvPr>
                <p:cNvSpPr/>
                <p:nvPr/>
              </p:nvSpPr>
              <p:spPr>
                <a:xfrm>
                  <a:off x="7724544" y="5179748"/>
                  <a:ext cx="80023" cy="102936"/>
                </a:xfrm>
                <a:custGeom>
                  <a:avLst/>
                  <a:gdLst>
                    <a:gd name="connsiteX0" fmla="*/ 80023 w 80023"/>
                    <a:gd name="connsiteY0" fmla="*/ 74453 h 102936"/>
                    <a:gd name="connsiteX1" fmla="*/ 40011 w 80023"/>
                    <a:gd name="connsiteY1" fmla="*/ 97438 h 102936"/>
                    <a:gd name="connsiteX2" fmla="*/ 0 w 80023"/>
                    <a:gd name="connsiteY2" fmla="*/ 28483 h 102936"/>
                    <a:gd name="connsiteX3" fmla="*/ 40011 w 80023"/>
                    <a:gd name="connsiteY3" fmla="*/ 5498 h 102936"/>
                    <a:gd name="connsiteX4" fmla="*/ 80023 w 80023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6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1" y="97438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3"/>
                        <a:pt x="17877" y="-7272"/>
                        <a:pt x="40011" y="5498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96" name="任意多边形: 形状 995">
                  <a:extLst>
                    <a:ext uri="{FF2B5EF4-FFF2-40B4-BE49-F238E27FC236}">
                      <a16:creationId xmlns:a16="http://schemas.microsoft.com/office/drawing/2014/main" id="{446D2634-3DBA-4A24-AEF4-C5A718CE9DD7}"/>
                    </a:ext>
                  </a:extLst>
                </p:cNvPr>
                <p:cNvSpPr/>
                <p:nvPr/>
              </p:nvSpPr>
              <p:spPr>
                <a:xfrm>
                  <a:off x="7866713" y="5261473"/>
                  <a:ext cx="80022" cy="102935"/>
                </a:xfrm>
                <a:custGeom>
                  <a:avLst/>
                  <a:gdLst>
                    <a:gd name="connsiteX0" fmla="*/ 80023 w 80022"/>
                    <a:gd name="connsiteY0" fmla="*/ 74453 h 102935"/>
                    <a:gd name="connsiteX1" fmla="*/ 40011 w 80022"/>
                    <a:gd name="connsiteY1" fmla="*/ 97438 h 102935"/>
                    <a:gd name="connsiteX2" fmla="*/ 0 w 80022"/>
                    <a:gd name="connsiteY2" fmla="*/ 28483 h 102935"/>
                    <a:gd name="connsiteX3" fmla="*/ 40011 w 80022"/>
                    <a:gd name="connsiteY3" fmla="*/ 5498 h 102935"/>
                    <a:gd name="connsiteX4" fmla="*/ 80023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1" y="97438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1" y="5498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97" name="任意多边形: 形状 996">
                  <a:extLst>
                    <a:ext uri="{FF2B5EF4-FFF2-40B4-BE49-F238E27FC236}">
                      <a16:creationId xmlns:a16="http://schemas.microsoft.com/office/drawing/2014/main" id="{5864A022-4B41-4C1C-BC18-CC28B03D052A}"/>
                    </a:ext>
                  </a:extLst>
                </p:cNvPr>
                <p:cNvSpPr/>
                <p:nvPr/>
              </p:nvSpPr>
              <p:spPr>
                <a:xfrm>
                  <a:off x="8008030" y="5343199"/>
                  <a:ext cx="80023" cy="102935"/>
                </a:xfrm>
                <a:custGeom>
                  <a:avLst/>
                  <a:gdLst>
                    <a:gd name="connsiteX0" fmla="*/ 80023 w 80023"/>
                    <a:gd name="connsiteY0" fmla="*/ 74453 h 102935"/>
                    <a:gd name="connsiteX1" fmla="*/ 40011 w 80023"/>
                    <a:gd name="connsiteY1" fmla="*/ 97439 h 102935"/>
                    <a:gd name="connsiteX2" fmla="*/ 0 w 80023"/>
                    <a:gd name="connsiteY2" fmla="*/ 28483 h 102935"/>
                    <a:gd name="connsiteX3" fmla="*/ 40011 w 80023"/>
                    <a:gd name="connsiteY3" fmla="*/ 5497 h 102935"/>
                    <a:gd name="connsiteX4" fmla="*/ 80023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1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1" y="5497"/>
                      </a:cubicBezTo>
                      <a:cubicBezTo>
                        <a:pt x="62146" y="19118"/>
                        <a:pt x="80023" y="49765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98" name="任意多边形: 形状 997">
                  <a:extLst>
                    <a:ext uri="{FF2B5EF4-FFF2-40B4-BE49-F238E27FC236}">
                      <a16:creationId xmlns:a16="http://schemas.microsoft.com/office/drawing/2014/main" id="{AFCCD7DA-1821-43ED-B4E3-74021EEFB941}"/>
                    </a:ext>
                  </a:extLst>
                </p:cNvPr>
                <p:cNvSpPr/>
                <p:nvPr/>
              </p:nvSpPr>
              <p:spPr>
                <a:xfrm>
                  <a:off x="8150199" y="5425775"/>
                  <a:ext cx="80022" cy="102935"/>
                </a:xfrm>
                <a:custGeom>
                  <a:avLst/>
                  <a:gdLst>
                    <a:gd name="connsiteX0" fmla="*/ 80023 w 80022"/>
                    <a:gd name="connsiteY0" fmla="*/ 74453 h 102935"/>
                    <a:gd name="connsiteX1" fmla="*/ 40012 w 80022"/>
                    <a:gd name="connsiteY1" fmla="*/ 97438 h 102935"/>
                    <a:gd name="connsiteX2" fmla="*/ 0 w 80022"/>
                    <a:gd name="connsiteY2" fmla="*/ 28483 h 102935"/>
                    <a:gd name="connsiteX3" fmla="*/ 40012 w 80022"/>
                    <a:gd name="connsiteY3" fmla="*/ 5498 h 102935"/>
                    <a:gd name="connsiteX4" fmla="*/ 80023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2" y="97438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2" y="5498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99" name="任意多边形: 形状 998">
                  <a:extLst>
                    <a:ext uri="{FF2B5EF4-FFF2-40B4-BE49-F238E27FC236}">
                      <a16:creationId xmlns:a16="http://schemas.microsoft.com/office/drawing/2014/main" id="{5A245A79-C635-4EB0-8F58-3BCEAE4B04B0}"/>
                    </a:ext>
                  </a:extLst>
                </p:cNvPr>
                <p:cNvSpPr/>
                <p:nvPr/>
              </p:nvSpPr>
              <p:spPr>
                <a:xfrm>
                  <a:off x="8292367" y="5507501"/>
                  <a:ext cx="80022" cy="102935"/>
                </a:xfrm>
                <a:custGeom>
                  <a:avLst/>
                  <a:gdLst>
                    <a:gd name="connsiteX0" fmla="*/ 80023 w 80022"/>
                    <a:gd name="connsiteY0" fmla="*/ 74453 h 102935"/>
                    <a:gd name="connsiteX1" fmla="*/ 40012 w 80022"/>
                    <a:gd name="connsiteY1" fmla="*/ 97439 h 102935"/>
                    <a:gd name="connsiteX2" fmla="*/ 0 w 80022"/>
                    <a:gd name="connsiteY2" fmla="*/ 28483 h 102935"/>
                    <a:gd name="connsiteX3" fmla="*/ 40012 w 80022"/>
                    <a:gd name="connsiteY3" fmla="*/ 5497 h 102935"/>
                    <a:gd name="connsiteX4" fmla="*/ 80023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2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2" y="5497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00" name="任意多边形: 形状 999">
                  <a:extLst>
                    <a:ext uri="{FF2B5EF4-FFF2-40B4-BE49-F238E27FC236}">
                      <a16:creationId xmlns:a16="http://schemas.microsoft.com/office/drawing/2014/main" id="{DA890357-1D11-4E4B-8510-B8D8D085E100}"/>
                    </a:ext>
                  </a:extLst>
                </p:cNvPr>
                <p:cNvSpPr/>
                <p:nvPr/>
              </p:nvSpPr>
              <p:spPr>
                <a:xfrm>
                  <a:off x="8434536" y="5589226"/>
                  <a:ext cx="80022" cy="102935"/>
                </a:xfrm>
                <a:custGeom>
                  <a:avLst/>
                  <a:gdLst>
                    <a:gd name="connsiteX0" fmla="*/ 80023 w 80022"/>
                    <a:gd name="connsiteY0" fmla="*/ 74453 h 102935"/>
                    <a:gd name="connsiteX1" fmla="*/ 40011 w 80022"/>
                    <a:gd name="connsiteY1" fmla="*/ 97439 h 102935"/>
                    <a:gd name="connsiteX2" fmla="*/ 0 w 80022"/>
                    <a:gd name="connsiteY2" fmla="*/ 28483 h 102935"/>
                    <a:gd name="connsiteX3" fmla="*/ 40011 w 80022"/>
                    <a:gd name="connsiteY3" fmla="*/ 5497 h 102935"/>
                    <a:gd name="connsiteX4" fmla="*/ 80023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1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1" y="5497"/>
                      </a:cubicBezTo>
                      <a:cubicBezTo>
                        <a:pt x="62146" y="18267"/>
                        <a:pt x="80023" y="49765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01" name="任意多边形: 形状 1000">
                  <a:extLst>
                    <a:ext uri="{FF2B5EF4-FFF2-40B4-BE49-F238E27FC236}">
                      <a16:creationId xmlns:a16="http://schemas.microsoft.com/office/drawing/2014/main" id="{BF4D2C62-D657-455B-AF9D-C5D7F356CF57}"/>
                    </a:ext>
                  </a:extLst>
                </p:cNvPr>
                <p:cNvSpPr/>
                <p:nvPr/>
              </p:nvSpPr>
              <p:spPr>
                <a:xfrm>
                  <a:off x="8576704" y="5671803"/>
                  <a:ext cx="80022" cy="102936"/>
                </a:xfrm>
                <a:custGeom>
                  <a:avLst/>
                  <a:gdLst>
                    <a:gd name="connsiteX0" fmla="*/ 80023 w 80022"/>
                    <a:gd name="connsiteY0" fmla="*/ 74453 h 102936"/>
                    <a:gd name="connsiteX1" fmla="*/ 40011 w 80022"/>
                    <a:gd name="connsiteY1" fmla="*/ 97439 h 102936"/>
                    <a:gd name="connsiteX2" fmla="*/ 0 w 80022"/>
                    <a:gd name="connsiteY2" fmla="*/ 28483 h 102936"/>
                    <a:gd name="connsiteX3" fmla="*/ 40011 w 80022"/>
                    <a:gd name="connsiteY3" fmla="*/ 5498 h 102936"/>
                    <a:gd name="connsiteX4" fmla="*/ 80023 w 80022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6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1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1" y="5498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02" name="任意多边形: 形状 1001">
                  <a:extLst>
                    <a:ext uri="{FF2B5EF4-FFF2-40B4-BE49-F238E27FC236}">
                      <a16:creationId xmlns:a16="http://schemas.microsoft.com/office/drawing/2014/main" id="{E69EE334-3B68-4296-A957-00D86CC71912}"/>
                    </a:ext>
                  </a:extLst>
                </p:cNvPr>
                <p:cNvSpPr/>
                <p:nvPr/>
              </p:nvSpPr>
              <p:spPr>
                <a:xfrm>
                  <a:off x="8718022" y="5753528"/>
                  <a:ext cx="80022" cy="102935"/>
                </a:xfrm>
                <a:custGeom>
                  <a:avLst/>
                  <a:gdLst>
                    <a:gd name="connsiteX0" fmla="*/ 80023 w 80022"/>
                    <a:gd name="connsiteY0" fmla="*/ 74453 h 102935"/>
                    <a:gd name="connsiteX1" fmla="*/ 40012 w 80022"/>
                    <a:gd name="connsiteY1" fmla="*/ 97438 h 102935"/>
                    <a:gd name="connsiteX2" fmla="*/ 0 w 80022"/>
                    <a:gd name="connsiteY2" fmla="*/ 28483 h 102935"/>
                    <a:gd name="connsiteX3" fmla="*/ 40012 w 80022"/>
                    <a:gd name="connsiteY3" fmla="*/ 5497 h 102935"/>
                    <a:gd name="connsiteX4" fmla="*/ 80023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2" y="97438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2" y="5497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03" name="任意多边形: 形状 1002">
                  <a:extLst>
                    <a:ext uri="{FF2B5EF4-FFF2-40B4-BE49-F238E27FC236}">
                      <a16:creationId xmlns:a16="http://schemas.microsoft.com/office/drawing/2014/main" id="{CD31C22C-1EA1-49CA-8F43-8B71CADA024C}"/>
                    </a:ext>
                  </a:extLst>
                </p:cNvPr>
                <p:cNvSpPr/>
                <p:nvPr/>
              </p:nvSpPr>
              <p:spPr>
                <a:xfrm>
                  <a:off x="8860190" y="5835254"/>
                  <a:ext cx="80023" cy="102935"/>
                </a:xfrm>
                <a:custGeom>
                  <a:avLst/>
                  <a:gdLst>
                    <a:gd name="connsiteX0" fmla="*/ 80023 w 80023"/>
                    <a:gd name="connsiteY0" fmla="*/ 74453 h 102935"/>
                    <a:gd name="connsiteX1" fmla="*/ 40012 w 80023"/>
                    <a:gd name="connsiteY1" fmla="*/ 97439 h 102935"/>
                    <a:gd name="connsiteX2" fmla="*/ 0 w 80023"/>
                    <a:gd name="connsiteY2" fmla="*/ 28483 h 102935"/>
                    <a:gd name="connsiteX3" fmla="*/ 40012 w 80023"/>
                    <a:gd name="connsiteY3" fmla="*/ 5498 h 102935"/>
                    <a:gd name="connsiteX4" fmla="*/ 80023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2" y="97439"/>
                      </a:cubicBezTo>
                      <a:cubicBezTo>
                        <a:pt x="17878" y="84669"/>
                        <a:pt x="0" y="54022"/>
                        <a:pt x="0" y="28483"/>
                      </a:cubicBezTo>
                      <a:cubicBezTo>
                        <a:pt x="0" y="2944"/>
                        <a:pt x="17878" y="-7272"/>
                        <a:pt x="40012" y="5498"/>
                      </a:cubicBezTo>
                      <a:cubicBezTo>
                        <a:pt x="62146" y="18267"/>
                        <a:pt x="80023" y="49765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21" name="图形 1361">
                <a:extLst>
                  <a:ext uri="{FF2B5EF4-FFF2-40B4-BE49-F238E27FC236}">
                    <a16:creationId xmlns:a16="http://schemas.microsoft.com/office/drawing/2014/main" id="{6F472518-5310-42BE-B19C-9F5034A7B74C}"/>
                  </a:ext>
                </a:extLst>
              </p:cNvPr>
              <p:cNvGrpSpPr/>
              <p:nvPr/>
            </p:nvGrpSpPr>
            <p:grpSpPr>
              <a:xfrm>
                <a:off x="7653886" y="5256365"/>
                <a:ext cx="1215668" cy="759293"/>
                <a:chOff x="7653886" y="5256365"/>
                <a:chExt cx="1215668" cy="759293"/>
              </a:xfrm>
              <a:solidFill>
                <a:schemeClr val="accent3">
                  <a:lumMod val="60000"/>
                  <a:lumOff val="40000"/>
                </a:schemeClr>
              </a:solidFill>
            </p:grpSpPr>
            <p:sp>
              <p:nvSpPr>
                <p:cNvPr id="985" name="任意多边形: 形状 984">
                  <a:extLst>
                    <a:ext uri="{FF2B5EF4-FFF2-40B4-BE49-F238E27FC236}">
                      <a16:creationId xmlns:a16="http://schemas.microsoft.com/office/drawing/2014/main" id="{4F1CD7A6-F106-4FBC-8129-3772BFE58294}"/>
                    </a:ext>
                  </a:extLst>
                </p:cNvPr>
                <p:cNvSpPr/>
                <p:nvPr/>
              </p:nvSpPr>
              <p:spPr>
                <a:xfrm>
                  <a:off x="7653886" y="5256365"/>
                  <a:ext cx="79171" cy="102935"/>
                </a:xfrm>
                <a:custGeom>
                  <a:avLst/>
                  <a:gdLst>
                    <a:gd name="connsiteX0" fmla="*/ 79172 w 79171"/>
                    <a:gd name="connsiteY0" fmla="*/ 74453 h 102935"/>
                    <a:gd name="connsiteX1" fmla="*/ 39160 w 79171"/>
                    <a:gd name="connsiteY1" fmla="*/ 97439 h 102935"/>
                    <a:gd name="connsiteX2" fmla="*/ 0 w 79171"/>
                    <a:gd name="connsiteY2" fmla="*/ 28483 h 102935"/>
                    <a:gd name="connsiteX3" fmla="*/ 40012 w 79171"/>
                    <a:gd name="connsiteY3" fmla="*/ 5497 h 102935"/>
                    <a:gd name="connsiteX4" fmla="*/ 79172 w 79171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171" h="102935">
                      <a:moveTo>
                        <a:pt x="79172" y="74453"/>
                      </a:moveTo>
                      <a:cubicBezTo>
                        <a:pt x="79172" y="99992"/>
                        <a:pt x="61294" y="110208"/>
                        <a:pt x="39160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2" y="5497"/>
                      </a:cubicBezTo>
                      <a:cubicBezTo>
                        <a:pt x="61294" y="18267"/>
                        <a:pt x="79172" y="48914"/>
                        <a:pt x="79172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86" name="任意多边形: 形状 985">
                  <a:extLst>
                    <a:ext uri="{FF2B5EF4-FFF2-40B4-BE49-F238E27FC236}">
                      <a16:creationId xmlns:a16="http://schemas.microsoft.com/office/drawing/2014/main" id="{7C3781C3-C9A0-46B9-B45A-3261E11EE5A1}"/>
                    </a:ext>
                  </a:extLst>
                </p:cNvPr>
                <p:cNvSpPr/>
                <p:nvPr/>
              </p:nvSpPr>
              <p:spPr>
                <a:xfrm>
                  <a:off x="7795203" y="5338091"/>
                  <a:ext cx="80023" cy="102935"/>
                </a:xfrm>
                <a:custGeom>
                  <a:avLst/>
                  <a:gdLst>
                    <a:gd name="connsiteX0" fmla="*/ 80023 w 80023"/>
                    <a:gd name="connsiteY0" fmla="*/ 74453 h 102935"/>
                    <a:gd name="connsiteX1" fmla="*/ 40011 w 80023"/>
                    <a:gd name="connsiteY1" fmla="*/ 97438 h 102935"/>
                    <a:gd name="connsiteX2" fmla="*/ 0 w 80023"/>
                    <a:gd name="connsiteY2" fmla="*/ 28483 h 102935"/>
                    <a:gd name="connsiteX3" fmla="*/ 40011 w 80023"/>
                    <a:gd name="connsiteY3" fmla="*/ 5498 h 102935"/>
                    <a:gd name="connsiteX4" fmla="*/ 80023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1" y="97438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3"/>
                        <a:pt x="17877" y="-7272"/>
                        <a:pt x="40011" y="5498"/>
                      </a:cubicBezTo>
                      <a:cubicBezTo>
                        <a:pt x="62146" y="19118"/>
                        <a:pt x="80023" y="49765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87" name="任意多边形: 形状 986">
                  <a:extLst>
                    <a:ext uri="{FF2B5EF4-FFF2-40B4-BE49-F238E27FC236}">
                      <a16:creationId xmlns:a16="http://schemas.microsoft.com/office/drawing/2014/main" id="{AE700E14-5729-4C8E-99DE-64E08E2733FB}"/>
                    </a:ext>
                  </a:extLst>
                </p:cNvPr>
                <p:cNvSpPr/>
                <p:nvPr/>
              </p:nvSpPr>
              <p:spPr>
                <a:xfrm>
                  <a:off x="7937371" y="5420668"/>
                  <a:ext cx="80023" cy="102935"/>
                </a:xfrm>
                <a:custGeom>
                  <a:avLst/>
                  <a:gdLst>
                    <a:gd name="connsiteX0" fmla="*/ 80023 w 80023"/>
                    <a:gd name="connsiteY0" fmla="*/ 74453 h 102935"/>
                    <a:gd name="connsiteX1" fmla="*/ 40011 w 80023"/>
                    <a:gd name="connsiteY1" fmla="*/ 97439 h 102935"/>
                    <a:gd name="connsiteX2" fmla="*/ 0 w 80023"/>
                    <a:gd name="connsiteY2" fmla="*/ 28483 h 102935"/>
                    <a:gd name="connsiteX3" fmla="*/ 40011 w 80023"/>
                    <a:gd name="connsiteY3" fmla="*/ 5497 h 102935"/>
                    <a:gd name="connsiteX4" fmla="*/ 80023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1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1" y="5497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88" name="任意多边形: 形状 987">
                  <a:extLst>
                    <a:ext uri="{FF2B5EF4-FFF2-40B4-BE49-F238E27FC236}">
                      <a16:creationId xmlns:a16="http://schemas.microsoft.com/office/drawing/2014/main" id="{D8046064-C891-420E-B8FE-21741D58B670}"/>
                    </a:ext>
                  </a:extLst>
                </p:cNvPr>
                <p:cNvSpPr/>
                <p:nvPr/>
              </p:nvSpPr>
              <p:spPr>
                <a:xfrm>
                  <a:off x="8079540" y="5502393"/>
                  <a:ext cx="80022" cy="102936"/>
                </a:xfrm>
                <a:custGeom>
                  <a:avLst/>
                  <a:gdLst>
                    <a:gd name="connsiteX0" fmla="*/ 80023 w 80022"/>
                    <a:gd name="connsiteY0" fmla="*/ 74453 h 102936"/>
                    <a:gd name="connsiteX1" fmla="*/ 40011 w 80022"/>
                    <a:gd name="connsiteY1" fmla="*/ 97439 h 102936"/>
                    <a:gd name="connsiteX2" fmla="*/ 0 w 80022"/>
                    <a:gd name="connsiteY2" fmla="*/ 28483 h 102936"/>
                    <a:gd name="connsiteX3" fmla="*/ 40011 w 80022"/>
                    <a:gd name="connsiteY3" fmla="*/ 5497 h 102936"/>
                    <a:gd name="connsiteX4" fmla="*/ 80023 w 80022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6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1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1" y="5497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89" name="任意多边形: 形状 988">
                  <a:extLst>
                    <a:ext uri="{FF2B5EF4-FFF2-40B4-BE49-F238E27FC236}">
                      <a16:creationId xmlns:a16="http://schemas.microsoft.com/office/drawing/2014/main" id="{791A9D90-7D7A-4B05-8165-EE907D8BB333}"/>
                    </a:ext>
                  </a:extLst>
                </p:cNvPr>
                <p:cNvSpPr/>
                <p:nvPr/>
              </p:nvSpPr>
              <p:spPr>
                <a:xfrm>
                  <a:off x="8221708" y="5584118"/>
                  <a:ext cx="80022" cy="102936"/>
                </a:xfrm>
                <a:custGeom>
                  <a:avLst/>
                  <a:gdLst>
                    <a:gd name="connsiteX0" fmla="*/ 80023 w 80022"/>
                    <a:gd name="connsiteY0" fmla="*/ 74453 h 102936"/>
                    <a:gd name="connsiteX1" fmla="*/ 40011 w 80022"/>
                    <a:gd name="connsiteY1" fmla="*/ 97438 h 102936"/>
                    <a:gd name="connsiteX2" fmla="*/ 0 w 80022"/>
                    <a:gd name="connsiteY2" fmla="*/ 28483 h 102936"/>
                    <a:gd name="connsiteX3" fmla="*/ 40011 w 80022"/>
                    <a:gd name="connsiteY3" fmla="*/ 5498 h 102936"/>
                    <a:gd name="connsiteX4" fmla="*/ 80023 w 80022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6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1" y="97438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3"/>
                        <a:pt x="17877" y="-7272"/>
                        <a:pt x="40011" y="5498"/>
                      </a:cubicBezTo>
                      <a:cubicBezTo>
                        <a:pt x="62146" y="19118"/>
                        <a:pt x="80023" y="49766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90" name="任意多边形: 形状 989">
                  <a:extLst>
                    <a:ext uri="{FF2B5EF4-FFF2-40B4-BE49-F238E27FC236}">
                      <a16:creationId xmlns:a16="http://schemas.microsoft.com/office/drawing/2014/main" id="{FF428CA5-1B41-4D2F-B291-9DFC0020A963}"/>
                    </a:ext>
                  </a:extLst>
                </p:cNvPr>
                <p:cNvSpPr/>
                <p:nvPr/>
              </p:nvSpPr>
              <p:spPr>
                <a:xfrm>
                  <a:off x="8363026" y="5666695"/>
                  <a:ext cx="80022" cy="102936"/>
                </a:xfrm>
                <a:custGeom>
                  <a:avLst/>
                  <a:gdLst>
                    <a:gd name="connsiteX0" fmla="*/ 80023 w 80022"/>
                    <a:gd name="connsiteY0" fmla="*/ 74453 h 102936"/>
                    <a:gd name="connsiteX1" fmla="*/ 40012 w 80022"/>
                    <a:gd name="connsiteY1" fmla="*/ 97439 h 102936"/>
                    <a:gd name="connsiteX2" fmla="*/ 0 w 80022"/>
                    <a:gd name="connsiteY2" fmla="*/ 28483 h 102936"/>
                    <a:gd name="connsiteX3" fmla="*/ 40012 w 80022"/>
                    <a:gd name="connsiteY3" fmla="*/ 5497 h 102936"/>
                    <a:gd name="connsiteX4" fmla="*/ 80023 w 80022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6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2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2" y="5497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91" name="任意多边形: 形状 990">
                  <a:extLst>
                    <a:ext uri="{FF2B5EF4-FFF2-40B4-BE49-F238E27FC236}">
                      <a16:creationId xmlns:a16="http://schemas.microsoft.com/office/drawing/2014/main" id="{6246DFA9-1798-42F1-B581-0ECBFDE1FC22}"/>
                    </a:ext>
                  </a:extLst>
                </p:cNvPr>
                <p:cNvSpPr/>
                <p:nvPr/>
              </p:nvSpPr>
              <p:spPr>
                <a:xfrm>
                  <a:off x="8505194" y="5748421"/>
                  <a:ext cx="80022" cy="102935"/>
                </a:xfrm>
                <a:custGeom>
                  <a:avLst/>
                  <a:gdLst>
                    <a:gd name="connsiteX0" fmla="*/ 80023 w 80022"/>
                    <a:gd name="connsiteY0" fmla="*/ 74453 h 102935"/>
                    <a:gd name="connsiteX1" fmla="*/ 40012 w 80022"/>
                    <a:gd name="connsiteY1" fmla="*/ 97438 h 102935"/>
                    <a:gd name="connsiteX2" fmla="*/ 0 w 80022"/>
                    <a:gd name="connsiteY2" fmla="*/ 28483 h 102935"/>
                    <a:gd name="connsiteX3" fmla="*/ 40012 w 80022"/>
                    <a:gd name="connsiteY3" fmla="*/ 5498 h 102935"/>
                    <a:gd name="connsiteX4" fmla="*/ 80023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2" y="97438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3"/>
                        <a:pt x="17877" y="-7272"/>
                        <a:pt x="40012" y="5498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92" name="任意多边形: 形状 991">
                  <a:extLst>
                    <a:ext uri="{FF2B5EF4-FFF2-40B4-BE49-F238E27FC236}">
                      <a16:creationId xmlns:a16="http://schemas.microsoft.com/office/drawing/2014/main" id="{9C5A59C3-EFBE-4C81-AA5B-956A8AB977A0}"/>
                    </a:ext>
                  </a:extLst>
                </p:cNvPr>
                <p:cNvSpPr/>
                <p:nvPr/>
              </p:nvSpPr>
              <p:spPr>
                <a:xfrm>
                  <a:off x="8647363" y="5830146"/>
                  <a:ext cx="80022" cy="102935"/>
                </a:xfrm>
                <a:custGeom>
                  <a:avLst/>
                  <a:gdLst>
                    <a:gd name="connsiteX0" fmla="*/ 80023 w 80022"/>
                    <a:gd name="connsiteY0" fmla="*/ 74453 h 102935"/>
                    <a:gd name="connsiteX1" fmla="*/ 40011 w 80022"/>
                    <a:gd name="connsiteY1" fmla="*/ 97438 h 102935"/>
                    <a:gd name="connsiteX2" fmla="*/ 0 w 80022"/>
                    <a:gd name="connsiteY2" fmla="*/ 28483 h 102935"/>
                    <a:gd name="connsiteX3" fmla="*/ 40011 w 80022"/>
                    <a:gd name="connsiteY3" fmla="*/ 5497 h 102935"/>
                    <a:gd name="connsiteX4" fmla="*/ 80023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1" y="97438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3"/>
                        <a:pt x="17877" y="-7272"/>
                        <a:pt x="40011" y="5497"/>
                      </a:cubicBezTo>
                      <a:cubicBezTo>
                        <a:pt x="62146" y="18267"/>
                        <a:pt x="80023" y="49766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93" name="任意多边形: 形状 992">
                  <a:extLst>
                    <a:ext uri="{FF2B5EF4-FFF2-40B4-BE49-F238E27FC236}">
                      <a16:creationId xmlns:a16="http://schemas.microsoft.com/office/drawing/2014/main" id="{12A3DC6E-2A5D-4A7B-AEEB-D30F37EF34CA}"/>
                    </a:ext>
                  </a:extLst>
                </p:cNvPr>
                <p:cNvSpPr/>
                <p:nvPr/>
              </p:nvSpPr>
              <p:spPr>
                <a:xfrm>
                  <a:off x="8789531" y="5912722"/>
                  <a:ext cx="80022" cy="102936"/>
                </a:xfrm>
                <a:custGeom>
                  <a:avLst/>
                  <a:gdLst>
                    <a:gd name="connsiteX0" fmla="*/ 80023 w 80022"/>
                    <a:gd name="connsiteY0" fmla="*/ 74454 h 102936"/>
                    <a:gd name="connsiteX1" fmla="*/ 40012 w 80022"/>
                    <a:gd name="connsiteY1" fmla="*/ 97439 h 102936"/>
                    <a:gd name="connsiteX2" fmla="*/ 0 w 80022"/>
                    <a:gd name="connsiteY2" fmla="*/ 28483 h 102936"/>
                    <a:gd name="connsiteX3" fmla="*/ 40012 w 80022"/>
                    <a:gd name="connsiteY3" fmla="*/ 5498 h 102936"/>
                    <a:gd name="connsiteX4" fmla="*/ 80023 w 80022"/>
                    <a:gd name="connsiteY4" fmla="*/ 74454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6">
                      <a:moveTo>
                        <a:pt x="80023" y="74454"/>
                      </a:moveTo>
                      <a:cubicBezTo>
                        <a:pt x="80023" y="99993"/>
                        <a:pt x="62146" y="110208"/>
                        <a:pt x="40012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2" y="5498"/>
                      </a:cubicBezTo>
                      <a:cubicBezTo>
                        <a:pt x="62146" y="18267"/>
                        <a:pt x="80023" y="48914"/>
                        <a:pt x="80023" y="74454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22" name="图形 1361">
                <a:extLst>
                  <a:ext uri="{FF2B5EF4-FFF2-40B4-BE49-F238E27FC236}">
                    <a16:creationId xmlns:a16="http://schemas.microsoft.com/office/drawing/2014/main" id="{A8B34655-CB2E-48A8-BC37-0E9308006F91}"/>
                  </a:ext>
                </a:extLst>
              </p:cNvPr>
              <p:cNvGrpSpPr/>
              <p:nvPr/>
            </p:nvGrpSpPr>
            <p:grpSpPr>
              <a:xfrm>
                <a:off x="7582376" y="5333834"/>
                <a:ext cx="1357837" cy="840167"/>
                <a:chOff x="7582376" y="5333834"/>
                <a:chExt cx="1357837" cy="840167"/>
              </a:xfrm>
              <a:solidFill>
                <a:schemeClr val="accent3">
                  <a:lumMod val="60000"/>
                  <a:lumOff val="40000"/>
                </a:schemeClr>
              </a:solidFill>
            </p:grpSpPr>
            <p:sp>
              <p:nvSpPr>
                <p:cNvPr id="975" name="任意多边形: 形状 974">
                  <a:extLst>
                    <a:ext uri="{FF2B5EF4-FFF2-40B4-BE49-F238E27FC236}">
                      <a16:creationId xmlns:a16="http://schemas.microsoft.com/office/drawing/2014/main" id="{5A8AA905-6334-4BED-8237-64E604B3716C}"/>
                    </a:ext>
                  </a:extLst>
                </p:cNvPr>
                <p:cNvSpPr/>
                <p:nvPr/>
              </p:nvSpPr>
              <p:spPr>
                <a:xfrm>
                  <a:off x="7582376" y="5333834"/>
                  <a:ext cx="80023" cy="102935"/>
                </a:xfrm>
                <a:custGeom>
                  <a:avLst/>
                  <a:gdLst>
                    <a:gd name="connsiteX0" fmla="*/ 80023 w 80023"/>
                    <a:gd name="connsiteY0" fmla="*/ 74453 h 102935"/>
                    <a:gd name="connsiteX1" fmla="*/ 40012 w 80023"/>
                    <a:gd name="connsiteY1" fmla="*/ 97439 h 102935"/>
                    <a:gd name="connsiteX2" fmla="*/ 0 w 80023"/>
                    <a:gd name="connsiteY2" fmla="*/ 28483 h 102935"/>
                    <a:gd name="connsiteX3" fmla="*/ 40012 w 80023"/>
                    <a:gd name="connsiteY3" fmla="*/ 5497 h 102935"/>
                    <a:gd name="connsiteX4" fmla="*/ 80023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2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2" y="5497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6" name="任意多边形: 形状 975">
                  <a:extLst>
                    <a:ext uri="{FF2B5EF4-FFF2-40B4-BE49-F238E27FC236}">
                      <a16:creationId xmlns:a16="http://schemas.microsoft.com/office/drawing/2014/main" id="{C83399EC-11CF-4227-A7A8-E34ECF18BF35}"/>
                    </a:ext>
                  </a:extLst>
                </p:cNvPr>
                <p:cNvSpPr/>
                <p:nvPr/>
              </p:nvSpPr>
              <p:spPr>
                <a:xfrm>
                  <a:off x="7724544" y="5415560"/>
                  <a:ext cx="80023" cy="102935"/>
                </a:xfrm>
                <a:custGeom>
                  <a:avLst/>
                  <a:gdLst>
                    <a:gd name="connsiteX0" fmla="*/ 80023 w 80023"/>
                    <a:gd name="connsiteY0" fmla="*/ 74453 h 102935"/>
                    <a:gd name="connsiteX1" fmla="*/ 40011 w 80023"/>
                    <a:gd name="connsiteY1" fmla="*/ 97438 h 102935"/>
                    <a:gd name="connsiteX2" fmla="*/ 0 w 80023"/>
                    <a:gd name="connsiteY2" fmla="*/ 28483 h 102935"/>
                    <a:gd name="connsiteX3" fmla="*/ 40011 w 80023"/>
                    <a:gd name="connsiteY3" fmla="*/ 5498 h 102935"/>
                    <a:gd name="connsiteX4" fmla="*/ 80023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1" y="97438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3"/>
                        <a:pt x="17877" y="-7272"/>
                        <a:pt x="40011" y="5498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7" name="任意多边形: 形状 976">
                  <a:extLst>
                    <a:ext uri="{FF2B5EF4-FFF2-40B4-BE49-F238E27FC236}">
                      <a16:creationId xmlns:a16="http://schemas.microsoft.com/office/drawing/2014/main" id="{B1329A41-597A-4D79-9E82-ECE0A741AB9D}"/>
                    </a:ext>
                  </a:extLst>
                </p:cNvPr>
                <p:cNvSpPr/>
                <p:nvPr/>
              </p:nvSpPr>
              <p:spPr>
                <a:xfrm>
                  <a:off x="7866713" y="5497285"/>
                  <a:ext cx="80022" cy="102935"/>
                </a:xfrm>
                <a:custGeom>
                  <a:avLst/>
                  <a:gdLst>
                    <a:gd name="connsiteX0" fmla="*/ 80023 w 80022"/>
                    <a:gd name="connsiteY0" fmla="*/ 74453 h 102935"/>
                    <a:gd name="connsiteX1" fmla="*/ 40011 w 80022"/>
                    <a:gd name="connsiteY1" fmla="*/ 97438 h 102935"/>
                    <a:gd name="connsiteX2" fmla="*/ 0 w 80022"/>
                    <a:gd name="connsiteY2" fmla="*/ 28483 h 102935"/>
                    <a:gd name="connsiteX3" fmla="*/ 40011 w 80022"/>
                    <a:gd name="connsiteY3" fmla="*/ 5498 h 102935"/>
                    <a:gd name="connsiteX4" fmla="*/ 80023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1" y="97438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1" y="5498"/>
                      </a:cubicBezTo>
                      <a:cubicBezTo>
                        <a:pt x="62146" y="18267"/>
                        <a:pt x="80023" y="49765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8" name="任意多边形: 形状 977">
                  <a:extLst>
                    <a:ext uri="{FF2B5EF4-FFF2-40B4-BE49-F238E27FC236}">
                      <a16:creationId xmlns:a16="http://schemas.microsoft.com/office/drawing/2014/main" id="{7423D1B1-852A-44AE-9936-365B538D7D37}"/>
                    </a:ext>
                  </a:extLst>
                </p:cNvPr>
                <p:cNvSpPr/>
                <p:nvPr/>
              </p:nvSpPr>
              <p:spPr>
                <a:xfrm>
                  <a:off x="8008030" y="5579011"/>
                  <a:ext cx="80023" cy="102936"/>
                </a:xfrm>
                <a:custGeom>
                  <a:avLst/>
                  <a:gdLst>
                    <a:gd name="connsiteX0" fmla="*/ 80023 w 80023"/>
                    <a:gd name="connsiteY0" fmla="*/ 74453 h 102936"/>
                    <a:gd name="connsiteX1" fmla="*/ 40011 w 80023"/>
                    <a:gd name="connsiteY1" fmla="*/ 97439 h 102936"/>
                    <a:gd name="connsiteX2" fmla="*/ 0 w 80023"/>
                    <a:gd name="connsiteY2" fmla="*/ 28483 h 102936"/>
                    <a:gd name="connsiteX3" fmla="*/ 40011 w 80023"/>
                    <a:gd name="connsiteY3" fmla="*/ 5498 h 102936"/>
                    <a:gd name="connsiteX4" fmla="*/ 80023 w 80023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6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1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1" y="5498"/>
                      </a:cubicBezTo>
                      <a:cubicBezTo>
                        <a:pt x="62146" y="19118"/>
                        <a:pt x="80023" y="49765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9" name="任意多边形: 形状 978">
                  <a:extLst>
                    <a:ext uri="{FF2B5EF4-FFF2-40B4-BE49-F238E27FC236}">
                      <a16:creationId xmlns:a16="http://schemas.microsoft.com/office/drawing/2014/main" id="{1CF1E5DF-CC38-4D2F-B06D-AC10BB0DB09F}"/>
                    </a:ext>
                  </a:extLst>
                </p:cNvPr>
                <p:cNvSpPr/>
                <p:nvPr/>
              </p:nvSpPr>
              <p:spPr>
                <a:xfrm>
                  <a:off x="8150199" y="5661587"/>
                  <a:ext cx="80022" cy="102935"/>
                </a:xfrm>
                <a:custGeom>
                  <a:avLst/>
                  <a:gdLst>
                    <a:gd name="connsiteX0" fmla="*/ 80023 w 80022"/>
                    <a:gd name="connsiteY0" fmla="*/ 74453 h 102935"/>
                    <a:gd name="connsiteX1" fmla="*/ 40012 w 80022"/>
                    <a:gd name="connsiteY1" fmla="*/ 97438 h 102935"/>
                    <a:gd name="connsiteX2" fmla="*/ 0 w 80022"/>
                    <a:gd name="connsiteY2" fmla="*/ 28483 h 102935"/>
                    <a:gd name="connsiteX3" fmla="*/ 40012 w 80022"/>
                    <a:gd name="connsiteY3" fmla="*/ 5498 h 102935"/>
                    <a:gd name="connsiteX4" fmla="*/ 80023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2" y="97438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3"/>
                        <a:pt x="17877" y="-7272"/>
                        <a:pt x="40012" y="5498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80" name="任意多边形: 形状 979">
                  <a:extLst>
                    <a:ext uri="{FF2B5EF4-FFF2-40B4-BE49-F238E27FC236}">
                      <a16:creationId xmlns:a16="http://schemas.microsoft.com/office/drawing/2014/main" id="{C19BCCFF-F9E8-4FF9-8F50-4B80BDEF28E9}"/>
                    </a:ext>
                  </a:extLst>
                </p:cNvPr>
                <p:cNvSpPr/>
                <p:nvPr/>
              </p:nvSpPr>
              <p:spPr>
                <a:xfrm>
                  <a:off x="8292367" y="5743313"/>
                  <a:ext cx="80022" cy="102936"/>
                </a:xfrm>
                <a:custGeom>
                  <a:avLst/>
                  <a:gdLst>
                    <a:gd name="connsiteX0" fmla="*/ 80023 w 80022"/>
                    <a:gd name="connsiteY0" fmla="*/ 74453 h 102936"/>
                    <a:gd name="connsiteX1" fmla="*/ 40012 w 80022"/>
                    <a:gd name="connsiteY1" fmla="*/ 97439 h 102936"/>
                    <a:gd name="connsiteX2" fmla="*/ 0 w 80022"/>
                    <a:gd name="connsiteY2" fmla="*/ 28483 h 102936"/>
                    <a:gd name="connsiteX3" fmla="*/ 40012 w 80022"/>
                    <a:gd name="connsiteY3" fmla="*/ 5498 h 102936"/>
                    <a:gd name="connsiteX4" fmla="*/ 80023 w 80022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6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2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2" y="5498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81" name="任意多边形: 形状 980">
                  <a:extLst>
                    <a:ext uri="{FF2B5EF4-FFF2-40B4-BE49-F238E27FC236}">
                      <a16:creationId xmlns:a16="http://schemas.microsoft.com/office/drawing/2014/main" id="{1E5F8AB2-B2F3-4AE7-AF74-E0FCAD4EEAAA}"/>
                    </a:ext>
                  </a:extLst>
                </p:cNvPr>
                <p:cNvSpPr/>
                <p:nvPr/>
              </p:nvSpPr>
              <p:spPr>
                <a:xfrm>
                  <a:off x="8434536" y="5825038"/>
                  <a:ext cx="80022" cy="102936"/>
                </a:xfrm>
                <a:custGeom>
                  <a:avLst/>
                  <a:gdLst>
                    <a:gd name="connsiteX0" fmla="*/ 80023 w 80022"/>
                    <a:gd name="connsiteY0" fmla="*/ 74453 h 102936"/>
                    <a:gd name="connsiteX1" fmla="*/ 40011 w 80022"/>
                    <a:gd name="connsiteY1" fmla="*/ 97439 h 102936"/>
                    <a:gd name="connsiteX2" fmla="*/ 0 w 80022"/>
                    <a:gd name="connsiteY2" fmla="*/ 28483 h 102936"/>
                    <a:gd name="connsiteX3" fmla="*/ 40011 w 80022"/>
                    <a:gd name="connsiteY3" fmla="*/ 5498 h 102936"/>
                    <a:gd name="connsiteX4" fmla="*/ 80023 w 80022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6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1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1" y="5498"/>
                      </a:cubicBezTo>
                      <a:cubicBezTo>
                        <a:pt x="62146" y="19119"/>
                        <a:pt x="80023" y="49766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82" name="任意多边形: 形状 981">
                  <a:extLst>
                    <a:ext uri="{FF2B5EF4-FFF2-40B4-BE49-F238E27FC236}">
                      <a16:creationId xmlns:a16="http://schemas.microsoft.com/office/drawing/2014/main" id="{9674F1B5-E145-45AB-92D5-CAE8DC9B9A17}"/>
                    </a:ext>
                  </a:extLst>
                </p:cNvPr>
                <p:cNvSpPr/>
                <p:nvPr/>
              </p:nvSpPr>
              <p:spPr>
                <a:xfrm>
                  <a:off x="8576704" y="5907615"/>
                  <a:ext cx="80022" cy="102936"/>
                </a:xfrm>
                <a:custGeom>
                  <a:avLst/>
                  <a:gdLst>
                    <a:gd name="connsiteX0" fmla="*/ 80023 w 80022"/>
                    <a:gd name="connsiteY0" fmla="*/ 74453 h 102936"/>
                    <a:gd name="connsiteX1" fmla="*/ 40011 w 80022"/>
                    <a:gd name="connsiteY1" fmla="*/ 97439 h 102936"/>
                    <a:gd name="connsiteX2" fmla="*/ 0 w 80022"/>
                    <a:gd name="connsiteY2" fmla="*/ 28483 h 102936"/>
                    <a:gd name="connsiteX3" fmla="*/ 40011 w 80022"/>
                    <a:gd name="connsiteY3" fmla="*/ 5498 h 102936"/>
                    <a:gd name="connsiteX4" fmla="*/ 80023 w 80022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6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1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1" y="5498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83" name="任意多边形: 形状 982">
                  <a:extLst>
                    <a:ext uri="{FF2B5EF4-FFF2-40B4-BE49-F238E27FC236}">
                      <a16:creationId xmlns:a16="http://schemas.microsoft.com/office/drawing/2014/main" id="{89388763-A8D8-42E3-9747-118A79BD0243}"/>
                    </a:ext>
                  </a:extLst>
                </p:cNvPr>
                <p:cNvSpPr/>
                <p:nvPr/>
              </p:nvSpPr>
              <p:spPr>
                <a:xfrm>
                  <a:off x="8718022" y="5989340"/>
                  <a:ext cx="80022" cy="102936"/>
                </a:xfrm>
                <a:custGeom>
                  <a:avLst/>
                  <a:gdLst>
                    <a:gd name="connsiteX0" fmla="*/ 80023 w 80022"/>
                    <a:gd name="connsiteY0" fmla="*/ 74453 h 102936"/>
                    <a:gd name="connsiteX1" fmla="*/ 40012 w 80022"/>
                    <a:gd name="connsiteY1" fmla="*/ 97439 h 102936"/>
                    <a:gd name="connsiteX2" fmla="*/ 0 w 80022"/>
                    <a:gd name="connsiteY2" fmla="*/ 28483 h 102936"/>
                    <a:gd name="connsiteX3" fmla="*/ 40012 w 80022"/>
                    <a:gd name="connsiteY3" fmla="*/ 5498 h 102936"/>
                    <a:gd name="connsiteX4" fmla="*/ 80023 w 80022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6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2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2" y="5498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84" name="任意多边形: 形状 983">
                  <a:extLst>
                    <a:ext uri="{FF2B5EF4-FFF2-40B4-BE49-F238E27FC236}">
                      <a16:creationId xmlns:a16="http://schemas.microsoft.com/office/drawing/2014/main" id="{E0EFDFB1-CBC5-44FD-BE38-3F69B616EF8F}"/>
                    </a:ext>
                  </a:extLst>
                </p:cNvPr>
                <p:cNvSpPr/>
                <p:nvPr/>
              </p:nvSpPr>
              <p:spPr>
                <a:xfrm>
                  <a:off x="8860190" y="6071065"/>
                  <a:ext cx="80023" cy="102936"/>
                </a:xfrm>
                <a:custGeom>
                  <a:avLst/>
                  <a:gdLst>
                    <a:gd name="connsiteX0" fmla="*/ 80023 w 80023"/>
                    <a:gd name="connsiteY0" fmla="*/ 74454 h 102936"/>
                    <a:gd name="connsiteX1" fmla="*/ 40012 w 80023"/>
                    <a:gd name="connsiteY1" fmla="*/ 97439 h 102936"/>
                    <a:gd name="connsiteX2" fmla="*/ 0 w 80023"/>
                    <a:gd name="connsiteY2" fmla="*/ 28483 h 102936"/>
                    <a:gd name="connsiteX3" fmla="*/ 40012 w 80023"/>
                    <a:gd name="connsiteY3" fmla="*/ 5498 h 102936"/>
                    <a:gd name="connsiteX4" fmla="*/ 80023 w 80023"/>
                    <a:gd name="connsiteY4" fmla="*/ 74454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6">
                      <a:moveTo>
                        <a:pt x="80023" y="74454"/>
                      </a:moveTo>
                      <a:cubicBezTo>
                        <a:pt x="80023" y="99993"/>
                        <a:pt x="62146" y="110208"/>
                        <a:pt x="40012" y="97439"/>
                      </a:cubicBezTo>
                      <a:cubicBezTo>
                        <a:pt x="17878" y="84669"/>
                        <a:pt x="0" y="54022"/>
                        <a:pt x="0" y="28483"/>
                      </a:cubicBezTo>
                      <a:cubicBezTo>
                        <a:pt x="0" y="2944"/>
                        <a:pt x="17878" y="-7272"/>
                        <a:pt x="40012" y="5498"/>
                      </a:cubicBezTo>
                      <a:cubicBezTo>
                        <a:pt x="62146" y="19119"/>
                        <a:pt x="80023" y="49766"/>
                        <a:pt x="80023" y="74454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23" name="图形 1361">
                <a:extLst>
                  <a:ext uri="{FF2B5EF4-FFF2-40B4-BE49-F238E27FC236}">
                    <a16:creationId xmlns:a16="http://schemas.microsoft.com/office/drawing/2014/main" id="{19BA639B-CA04-4578-A5E9-B60AE165B1C1}"/>
                  </a:ext>
                </a:extLst>
              </p:cNvPr>
              <p:cNvGrpSpPr/>
              <p:nvPr/>
            </p:nvGrpSpPr>
            <p:grpSpPr>
              <a:xfrm>
                <a:off x="7515122" y="4233095"/>
                <a:ext cx="1488939" cy="2095844"/>
                <a:chOff x="7515122" y="4233095"/>
                <a:chExt cx="1488939" cy="2095844"/>
              </a:xfrm>
              <a:solidFill>
                <a:schemeClr val="accent3">
                  <a:lumMod val="60000"/>
                  <a:lumOff val="40000"/>
                </a:schemeClr>
              </a:solidFill>
            </p:grpSpPr>
            <p:sp>
              <p:nvSpPr>
                <p:cNvPr id="954" name="任意多边形: 形状 953">
                  <a:extLst>
                    <a:ext uri="{FF2B5EF4-FFF2-40B4-BE49-F238E27FC236}">
                      <a16:creationId xmlns:a16="http://schemas.microsoft.com/office/drawing/2014/main" id="{0964D95F-1908-4B54-A262-C66C9A3FC734}"/>
                    </a:ext>
                  </a:extLst>
                </p:cNvPr>
                <p:cNvSpPr/>
                <p:nvPr/>
              </p:nvSpPr>
              <p:spPr>
                <a:xfrm>
                  <a:off x="7653034" y="5492177"/>
                  <a:ext cx="80023" cy="102935"/>
                </a:xfrm>
                <a:custGeom>
                  <a:avLst/>
                  <a:gdLst>
                    <a:gd name="connsiteX0" fmla="*/ 80023 w 80023"/>
                    <a:gd name="connsiteY0" fmla="*/ 74453 h 102935"/>
                    <a:gd name="connsiteX1" fmla="*/ 40012 w 80023"/>
                    <a:gd name="connsiteY1" fmla="*/ 97439 h 102935"/>
                    <a:gd name="connsiteX2" fmla="*/ 0 w 80023"/>
                    <a:gd name="connsiteY2" fmla="*/ 28483 h 102935"/>
                    <a:gd name="connsiteX3" fmla="*/ 40012 w 80023"/>
                    <a:gd name="connsiteY3" fmla="*/ 5497 h 102935"/>
                    <a:gd name="connsiteX4" fmla="*/ 80023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2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2" y="5497"/>
                      </a:cubicBezTo>
                      <a:cubicBezTo>
                        <a:pt x="62146" y="18267"/>
                        <a:pt x="80023" y="49765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5" name="任意多边形: 形状 954">
                  <a:extLst>
                    <a:ext uri="{FF2B5EF4-FFF2-40B4-BE49-F238E27FC236}">
                      <a16:creationId xmlns:a16="http://schemas.microsoft.com/office/drawing/2014/main" id="{E346D45B-AE6F-4839-B296-DC57000C3B3D}"/>
                    </a:ext>
                  </a:extLst>
                </p:cNvPr>
                <p:cNvSpPr/>
                <p:nvPr/>
              </p:nvSpPr>
              <p:spPr>
                <a:xfrm>
                  <a:off x="7515122" y="4233095"/>
                  <a:ext cx="80023" cy="102936"/>
                </a:xfrm>
                <a:custGeom>
                  <a:avLst/>
                  <a:gdLst>
                    <a:gd name="connsiteX0" fmla="*/ 80023 w 80023"/>
                    <a:gd name="connsiteY0" fmla="*/ 74453 h 102936"/>
                    <a:gd name="connsiteX1" fmla="*/ 40012 w 80023"/>
                    <a:gd name="connsiteY1" fmla="*/ 97439 h 102936"/>
                    <a:gd name="connsiteX2" fmla="*/ 0 w 80023"/>
                    <a:gd name="connsiteY2" fmla="*/ 28483 h 102936"/>
                    <a:gd name="connsiteX3" fmla="*/ 40012 w 80023"/>
                    <a:gd name="connsiteY3" fmla="*/ 5497 h 102936"/>
                    <a:gd name="connsiteX4" fmla="*/ 80023 w 80023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6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2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2" y="5497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6" name="任意多边形: 形状 955">
                  <a:extLst>
                    <a:ext uri="{FF2B5EF4-FFF2-40B4-BE49-F238E27FC236}">
                      <a16:creationId xmlns:a16="http://schemas.microsoft.com/office/drawing/2014/main" id="{D0984148-189C-481C-A9C4-9FB539CFE68E}"/>
                    </a:ext>
                  </a:extLst>
                </p:cNvPr>
                <p:cNvSpPr/>
                <p:nvPr/>
              </p:nvSpPr>
              <p:spPr>
                <a:xfrm>
                  <a:off x="7515122" y="4468907"/>
                  <a:ext cx="80023" cy="102935"/>
                </a:xfrm>
                <a:custGeom>
                  <a:avLst/>
                  <a:gdLst>
                    <a:gd name="connsiteX0" fmla="*/ 80023 w 80023"/>
                    <a:gd name="connsiteY0" fmla="*/ 74453 h 102935"/>
                    <a:gd name="connsiteX1" fmla="*/ 40012 w 80023"/>
                    <a:gd name="connsiteY1" fmla="*/ 97439 h 102935"/>
                    <a:gd name="connsiteX2" fmla="*/ 0 w 80023"/>
                    <a:gd name="connsiteY2" fmla="*/ 28483 h 102935"/>
                    <a:gd name="connsiteX3" fmla="*/ 40012 w 80023"/>
                    <a:gd name="connsiteY3" fmla="*/ 5497 h 102935"/>
                    <a:gd name="connsiteX4" fmla="*/ 80023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2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2" y="5497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7" name="任意多边形: 形状 956">
                  <a:extLst>
                    <a:ext uri="{FF2B5EF4-FFF2-40B4-BE49-F238E27FC236}">
                      <a16:creationId xmlns:a16="http://schemas.microsoft.com/office/drawing/2014/main" id="{93FD6EE4-C758-476F-8AA3-72E9F66984EF}"/>
                    </a:ext>
                  </a:extLst>
                </p:cNvPr>
                <p:cNvSpPr/>
                <p:nvPr/>
              </p:nvSpPr>
              <p:spPr>
                <a:xfrm>
                  <a:off x="7515122" y="4704719"/>
                  <a:ext cx="80023" cy="102935"/>
                </a:xfrm>
                <a:custGeom>
                  <a:avLst/>
                  <a:gdLst>
                    <a:gd name="connsiteX0" fmla="*/ 80023 w 80023"/>
                    <a:gd name="connsiteY0" fmla="*/ 74453 h 102935"/>
                    <a:gd name="connsiteX1" fmla="*/ 40012 w 80023"/>
                    <a:gd name="connsiteY1" fmla="*/ 97439 h 102935"/>
                    <a:gd name="connsiteX2" fmla="*/ 0 w 80023"/>
                    <a:gd name="connsiteY2" fmla="*/ 28483 h 102935"/>
                    <a:gd name="connsiteX3" fmla="*/ 40012 w 80023"/>
                    <a:gd name="connsiteY3" fmla="*/ 5497 h 102935"/>
                    <a:gd name="connsiteX4" fmla="*/ 80023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2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2" y="5497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8" name="任意多边形: 形状 957">
                  <a:extLst>
                    <a:ext uri="{FF2B5EF4-FFF2-40B4-BE49-F238E27FC236}">
                      <a16:creationId xmlns:a16="http://schemas.microsoft.com/office/drawing/2014/main" id="{AB11497F-EC0E-447E-AB22-6874BA1572F1}"/>
                    </a:ext>
                  </a:extLst>
                </p:cNvPr>
                <p:cNvSpPr/>
                <p:nvPr/>
              </p:nvSpPr>
              <p:spPr>
                <a:xfrm>
                  <a:off x="7515122" y="4940531"/>
                  <a:ext cx="80023" cy="102936"/>
                </a:xfrm>
                <a:custGeom>
                  <a:avLst/>
                  <a:gdLst>
                    <a:gd name="connsiteX0" fmla="*/ 80023 w 80023"/>
                    <a:gd name="connsiteY0" fmla="*/ 74453 h 102936"/>
                    <a:gd name="connsiteX1" fmla="*/ 40012 w 80023"/>
                    <a:gd name="connsiteY1" fmla="*/ 97439 h 102936"/>
                    <a:gd name="connsiteX2" fmla="*/ 0 w 80023"/>
                    <a:gd name="connsiteY2" fmla="*/ 28483 h 102936"/>
                    <a:gd name="connsiteX3" fmla="*/ 40012 w 80023"/>
                    <a:gd name="connsiteY3" fmla="*/ 5498 h 102936"/>
                    <a:gd name="connsiteX4" fmla="*/ 80023 w 80023"/>
                    <a:gd name="connsiteY4" fmla="*/ 74453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6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2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2" y="5498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9" name="任意多边形: 形状 958">
                  <a:extLst>
                    <a:ext uri="{FF2B5EF4-FFF2-40B4-BE49-F238E27FC236}">
                      <a16:creationId xmlns:a16="http://schemas.microsoft.com/office/drawing/2014/main" id="{583B9DCA-DCC1-45C5-973E-6159C1D625DA}"/>
                    </a:ext>
                  </a:extLst>
                </p:cNvPr>
                <p:cNvSpPr/>
                <p:nvPr/>
              </p:nvSpPr>
              <p:spPr>
                <a:xfrm>
                  <a:off x="7515122" y="5176343"/>
                  <a:ext cx="80023" cy="102935"/>
                </a:xfrm>
                <a:custGeom>
                  <a:avLst/>
                  <a:gdLst>
                    <a:gd name="connsiteX0" fmla="*/ 80023 w 80023"/>
                    <a:gd name="connsiteY0" fmla="*/ 74453 h 102935"/>
                    <a:gd name="connsiteX1" fmla="*/ 40012 w 80023"/>
                    <a:gd name="connsiteY1" fmla="*/ 97438 h 102935"/>
                    <a:gd name="connsiteX2" fmla="*/ 0 w 80023"/>
                    <a:gd name="connsiteY2" fmla="*/ 28483 h 102935"/>
                    <a:gd name="connsiteX3" fmla="*/ 40012 w 80023"/>
                    <a:gd name="connsiteY3" fmla="*/ 5498 h 102935"/>
                    <a:gd name="connsiteX4" fmla="*/ 80023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2" y="97438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2" y="5498"/>
                      </a:cubicBezTo>
                      <a:cubicBezTo>
                        <a:pt x="62146" y="18267"/>
                        <a:pt x="80023" y="49765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0" name="任意多边形: 形状 959">
                  <a:extLst>
                    <a:ext uri="{FF2B5EF4-FFF2-40B4-BE49-F238E27FC236}">
                      <a16:creationId xmlns:a16="http://schemas.microsoft.com/office/drawing/2014/main" id="{C07AE56F-C45F-47E6-9ED2-DC26ED8F2E5D}"/>
                    </a:ext>
                  </a:extLst>
                </p:cNvPr>
                <p:cNvSpPr/>
                <p:nvPr/>
              </p:nvSpPr>
              <p:spPr>
                <a:xfrm>
                  <a:off x="7515122" y="5412155"/>
                  <a:ext cx="80023" cy="102935"/>
                </a:xfrm>
                <a:custGeom>
                  <a:avLst/>
                  <a:gdLst>
                    <a:gd name="connsiteX0" fmla="*/ 80023 w 80023"/>
                    <a:gd name="connsiteY0" fmla="*/ 74453 h 102935"/>
                    <a:gd name="connsiteX1" fmla="*/ 40012 w 80023"/>
                    <a:gd name="connsiteY1" fmla="*/ 97438 h 102935"/>
                    <a:gd name="connsiteX2" fmla="*/ 0 w 80023"/>
                    <a:gd name="connsiteY2" fmla="*/ 28483 h 102935"/>
                    <a:gd name="connsiteX3" fmla="*/ 40012 w 80023"/>
                    <a:gd name="connsiteY3" fmla="*/ 5498 h 102935"/>
                    <a:gd name="connsiteX4" fmla="*/ 80023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2" y="97438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2" y="5498"/>
                      </a:cubicBezTo>
                      <a:cubicBezTo>
                        <a:pt x="62146" y="19118"/>
                        <a:pt x="80023" y="49765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1" name="任意多边形: 形状 960">
                  <a:extLst>
                    <a:ext uri="{FF2B5EF4-FFF2-40B4-BE49-F238E27FC236}">
                      <a16:creationId xmlns:a16="http://schemas.microsoft.com/office/drawing/2014/main" id="{40C718BA-1952-472B-B238-C8FA6074F248}"/>
                    </a:ext>
                  </a:extLst>
                </p:cNvPr>
                <p:cNvSpPr/>
                <p:nvPr/>
              </p:nvSpPr>
              <p:spPr>
                <a:xfrm>
                  <a:off x="8924038" y="5046093"/>
                  <a:ext cx="80023" cy="102935"/>
                </a:xfrm>
                <a:custGeom>
                  <a:avLst/>
                  <a:gdLst>
                    <a:gd name="connsiteX0" fmla="*/ 80023 w 80023"/>
                    <a:gd name="connsiteY0" fmla="*/ 74453 h 102935"/>
                    <a:gd name="connsiteX1" fmla="*/ 40012 w 80023"/>
                    <a:gd name="connsiteY1" fmla="*/ 97438 h 102935"/>
                    <a:gd name="connsiteX2" fmla="*/ 0 w 80023"/>
                    <a:gd name="connsiteY2" fmla="*/ 28483 h 102935"/>
                    <a:gd name="connsiteX3" fmla="*/ 40012 w 80023"/>
                    <a:gd name="connsiteY3" fmla="*/ 5498 h 102935"/>
                    <a:gd name="connsiteX4" fmla="*/ 80023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2" y="97438"/>
                      </a:cubicBezTo>
                      <a:cubicBezTo>
                        <a:pt x="17878" y="84669"/>
                        <a:pt x="0" y="54022"/>
                        <a:pt x="0" y="28483"/>
                      </a:cubicBezTo>
                      <a:cubicBezTo>
                        <a:pt x="0" y="2943"/>
                        <a:pt x="17878" y="-7272"/>
                        <a:pt x="40012" y="5498"/>
                      </a:cubicBezTo>
                      <a:cubicBezTo>
                        <a:pt x="62146" y="18267"/>
                        <a:pt x="80023" y="49766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2" name="任意多边形: 形状 961">
                  <a:extLst>
                    <a:ext uri="{FF2B5EF4-FFF2-40B4-BE49-F238E27FC236}">
                      <a16:creationId xmlns:a16="http://schemas.microsoft.com/office/drawing/2014/main" id="{41A2E27C-E13E-4D11-BE9A-6604639F78DC}"/>
                    </a:ext>
                  </a:extLst>
                </p:cNvPr>
                <p:cNvSpPr/>
                <p:nvPr/>
              </p:nvSpPr>
              <p:spPr>
                <a:xfrm>
                  <a:off x="8924038" y="5281905"/>
                  <a:ext cx="80023" cy="102935"/>
                </a:xfrm>
                <a:custGeom>
                  <a:avLst/>
                  <a:gdLst>
                    <a:gd name="connsiteX0" fmla="*/ 80023 w 80023"/>
                    <a:gd name="connsiteY0" fmla="*/ 74453 h 102935"/>
                    <a:gd name="connsiteX1" fmla="*/ 40012 w 80023"/>
                    <a:gd name="connsiteY1" fmla="*/ 97438 h 102935"/>
                    <a:gd name="connsiteX2" fmla="*/ 0 w 80023"/>
                    <a:gd name="connsiteY2" fmla="*/ 28483 h 102935"/>
                    <a:gd name="connsiteX3" fmla="*/ 40012 w 80023"/>
                    <a:gd name="connsiteY3" fmla="*/ 5498 h 102935"/>
                    <a:gd name="connsiteX4" fmla="*/ 80023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2" y="97438"/>
                      </a:cubicBezTo>
                      <a:cubicBezTo>
                        <a:pt x="17878" y="84669"/>
                        <a:pt x="0" y="54022"/>
                        <a:pt x="0" y="28483"/>
                      </a:cubicBezTo>
                      <a:cubicBezTo>
                        <a:pt x="0" y="2943"/>
                        <a:pt x="17878" y="-7272"/>
                        <a:pt x="40012" y="5498"/>
                      </a:cubicBezTo>
                      <a:cubicBezTo>
                        <a:pt x="62146" y="19118"/>
                        <a:pt x="80023" y="49765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3" name="任意多边形: 形状 962">
                  <a:extLst>
                    <a:ext uri="{FF2B5EF4-FFF2-40B4-BE49-F238E27FC236}">
                      <a16:creationId xmlns:a16="http://schemas.microsoft.com/office/drawing/2014/main" id="{C150AC70-39F6-47D7-A888-BB858801D0A3}"/>
                    </a:ext>
                  </a:extLst>
                </p:cNvPr>
                <p:cNvSpPr/>
                <p:nvPr/>
              </p:nvSpPr>
              <p:spPr>
                <a:xfrm>
                  <a:off x="8924038" y="5518568"/>
                  <a:ext cx="80023" cy="102935"/>
                </a:xfrm>
                <a:custGeom>
                  <a:avLst/>
                  <a:gdLst>
                    <a:gd name="connsiteX0" fmla="*/ 80023 w 80023"/>
                    <a:gd name="connsiteY0" fmla="*/ 74453 h 102935"/>
                    <a:gd name="connsiteX1" fmla="*/ 40012 w 80023"/>
                    <a:gd name="connsiteY1" fmla="*/ 97438 h 102935"/>
                    <a:gd name="connsiteX2" fmla="*/ 0 w 80023"/>
                    <a:gd name="connsiteY2" fmla="*/ 28483 h 102935"/>
                    <a:gd name="connsiteX3" fmla="*/ 40012 w 80023"/>
                    <a:gd name="connsiteY3" fmla="*/ 5498 h 102935"/>
                    <a:gd name="connsiteX4" fmla="*/ 80023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2" y="97438"/>
                      </a:cubicBezTo>
                      <a:cubicBezTo>
                        <a:pt x="17878" y="84669"/>
                        <a:pt x="0" y="54022"/>
                        <a:pt x="0" y="28483"/>
                      </a:cubicBezTo>
                      <a:cubicBezTo>
                        <a:pt x="0" y="2944"/>
                        <a:pt x="17878" y="-7272"/>
                        <a:pt x="40012" y="5498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4" name="任意多边形: 形状 963">
                  <a:extLst>
                    <a:ext uri="{FF2B5EF4-FFF2-40B4-BE49-F238E27FC236}">
                      <a16:creationId xmlns:a16="http://schemas.microsoft.com/office/drawing/2014/main" id="{4F8BC4B9-D1A0-4430-94F9-1C660C53CDF2}"/>
                    </a:ext>
                  </a:extLst>
                </p:cNvPr>
                <p:cNvSpPr/>
                <p:nvPr/>
              </p:nvSpPr>
              <p:spPr>
                <a:xfrm>
                  <a:off x="8924038" y="5754380"/>
                  <a:ext cx="80023" cy="102935"/>
                </a:xfrm>
                <a:custGeom>
                  <a:avLst/>
                  <a:gdLst>
                    <a:gd name="connsiteX0" fmla="*/ 80023 w 80023"/>
                    <a:gd name="connsiteY0" fmla="*/ 74453 h 102935"/>
                    <a:gd name="connsiteX1" fmla="*/ 40012 w 80023"/>
                    <a:gd name="connsiteY1" fmla="*/ 97438 h 102935"/>
                    <a:gd name="connsiteX2" fmla="*/ 0 w 80023"/>
                    <a:gd name="connsiteY2" fmla="*/ 28483 h 102935"/>
                    <a:gd name="connsiteX3" fmla="*/ 40012 w 80023"/>
                    <a:gd name="connsiteY3" fmla="*/ 5498 h 102935"/>
                    <a:gd name="connsiteX4" fmla="*/ 80023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2" y="97438"/>
                      </a:cubicBezTo>
                      <a:cubicBezTo>
                        <a:pt x="17878" y="84669"/>
                        <a:pt x="0" y="54022"/>
                        <a:pt x="0" y="28483"/>
                      </a:cubicBezTo>
                      <a:cubicBezTo>
                        <a:pt x="0" y="2943"/>
                        <a:pt x="17878" y="-7272"/>
                        <a:pt x="40012" y="5498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5" name="任意多边形: 形状 964">
                  <a:extLst>
                    <a:ext uri="{FF2B5EF4-FFF2-40B4-BE49-F238E27FC236}">
                      <a16:creationId xmlns:a16="http://schemas.microsoft.com/office/drawing/2014/main" id="{4967C4E6-7CFE-4E7C-9724-B5F27E21ABF5}"/>
                    </a:ext>
                  </a:extLst>
                </p:cNvPr>
                <p:cNvSpPr/>
                <p:nvPr/>
              </p:nvSpPr>
              <p:spPr>
                <a:xfrm>
                  <a:off x="8924038" y="5990192"/>
                  <a:ext cx="80023" cy="102935"/>
                </a:xfrm>
                <a:custGeom>
                  <a:avLst/>
                  <a:gdLst>
                    <a:gd name="connsiteX0" fmla="*/ 80023 w 80023"/>
                    <a:gd name="connsiteY0" fmla="*/ 74453 h 102935"/>
                    <a:gd name="connsiteX1" fmla="*/ 40012 w 80023"/>
                    <a:gd name="connsiteY1" fmla="*/ 97439 h 102935"/>
                    <a:gd name="connsiteX2" fmla="*/ 0 w 80023"/>
                    <a:gd name="connsiteY2" fmla="*/ 28483 h 102935"/>
                    <a:gd name="connsiteX3" fmla="*/ 40012 w 80023"/>
                    <a:gd name="connsiteY3" fmla="*/ 5498 h 102935"/>
                    <a:gd name="connsiteX4" fmla="*/ 80023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2" y="97439"/>
                      </a:cubicBezTo>
                      <a:cubicBezTo>
                        <a:pt x="17878" y="84669"/>
                        <a:pt x="0" y="54022"/>
                        <a:pt x="0" y="28483"/>
                      </a:cubicBezTo>
                      <a:cubicBezTo>
                        <a:pt x="0" y="2944"/>
                        <a:pt x="17878" y="-7272"/>
                        <a:pt x="40012" y="5498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6" name="任意多边形: 形状 965">
                  <a:extLst>
                    <a:ext uri="{FF2B5EF4-FFF2-40B4-BE49-F238E27FC236}">
                      <a16:creationId xmlns:a16="http://schemas.microsoft.com/office/drawing/2014/main" id="{9E53E827-3F92-4022-98DD-A1655ED8F729}"/>
                    </a:ext>
                  </a:extLst>
                </p:cNvPr>
                <p:cNvSpPr/>
                <p:nvPr/>
              </p:nvSpPr>
              <p:spPr>
                <a:xfrm>
                  <a:off x="8924038" y="6226003"/>
                  <a:ext cx="80023" cy="102936"/>
                </a:xfrm>
                <a:custGeom>
                  <a:avLst/>
                  <a:gdLst>
                    <a:gd name="connsiteX0" fmla="*/ 80023 w 80023"/>
                    <a:gd name="connsiteY0" fmla="*/ 74454 h 102936"/>
                    <a:gd name="connsiteX1" fmla="*/ 40012 w 80023"/>
                    <a:gd name="connsiteY1" fmla="*/ 97439 h 102936"/>
                    <a:gd name="connsiteX2" fmla="*/ 0 w 80023"/>
                    <a:gd name="connsiteY2" fmla="*/ 28483 h 102936"/>
                    <a:gd name="connsiteX3" fmla="*/ 40012 w 80023"/>
                    <a:gd name="connsiteY3" fmla="*/ 5498 h 102936"/>
                    <a:gd name="connsiteX4" fmla="*/ 80023 w 80023"/>
                    <a:gd name="connsiteY4" fmla="*/ 74454 h 102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6">
                      <a:moveTo>
                        <a:pt x="80023" y="74454"/>
                      </a:moveTo>
                      <a:cubicBezTo>
                        <a:pt x="80023" y="99993"/>
                        <a:pt x="62146" y="110208"/>
                        <a:pt x="40012" y="97439"/>
                      </a:cubicBezTo>
                      <a:cubicBezTo>
                        <a:pt x="17878" y="84669"/>
                        <a:pt x="0" y="54022"/>
                        <a:pt x="0" y="28483"/>
                      </a:cubicBezTo>
                      <a:cubicBezTo>
                        <a:pt x="0" y="2944"/>
                        <a:pt x="17878" y="-7272"/>
                        <a:pt x="40012" y="5498"/>
                      </a:cubicBezTo>
                      <a:cubicBezTo>
                        <a:pt x="62146" y="18267"/>
                        <a:pt x="80023" y="48914"/>
                        <a:pt x="80023" y="74454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7" name="任意多边形: 形状 966">
                  <a:extLst>
                    <a:ext uri="{FF2B5EF4-FFF2-40B4-BE49-F238E27FC236}">
                      <a16:creationId xmlns:a16="http://schemas.microsoft.com/office/drawing/2014/main" id="{CBE77D4F-05C4-4B49-AA1D-C0B78184BB02}"/>
                    </a:ext>
                  </a:extLst>
                </p:cNvPr>
                <p:cNvSpPr/>
                <p:nvPr/>
              </p:nvSpPr>
              <p:spPr>
                <a:xfrm>
                  <a:off x="7795203" y="5574754"/>
                  <a:ext cx="80023" cy="102935"/>
                </a:xfrm>
                <a:custGeom>
                  <a:avLst/>
                  <a:gdLst>
                    <a:gd name="connsiteX0" fmla="*/ 80023 w 80023"/>
                    <a:gd name="connsiteY0" fmla="*/ 74453 h 102935"/>
                    <a:gd name="connsiteX1" fmla="*/ 40011 w 80023"/>
                    <a:gd name="connsiteY1" fmla="*/ 97438 h 102935"/>
                    <a:gd name="connsiteX2" fmla="*/ 0 w 80023"/>
                    <a:gd name="connsiteY2" fmla="*/ 28483 h 102935"/>
                    <a:gd name="connsiteX3" fmla="*/ 40011 w 80023"/>
                    <a:gd name="connsiteY3" fmla="*/ 5498 h 102935"/>
                    <a:gd name="connsiteX4" fmla="*/ 80023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1" y="97438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1" y="5498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8" name="任意多边形: 形状 967">
                  <a:extLst>
                    <a:ext uri="{FF2B5EF4-FFF2-40B4-BE49-F238E27FC236}">
                      <a16:creationId xmlns:a16="http://schemas.microsoft.com/office/drawing/2014/main" id="{E934C009-E2FC-48C6-BC9C-7AD2A170A5DB}"/>
                    </a:ext>
                  </a:extLst>
                </p:cNvPr>
                <p:cNvSpPr/>
                <p:nvPr/>
              </p:nvSpPr>
              <p:spPr>
                <a:xfrm>
                  <a:off x="7937371" y="5656480"/>
                  <a:ext cx="80023" cy="102935"/>
                </a:xfrm>
                <a:custGeom>
                  <a:avLst/>
                  <a:gdLst>
                    <a:gd name="connsiteX0" fmla="*/ 80023 w 80023"/>
                    <a:gd name="connsiteY0" fmla="*/ 74453 h 102935"/>
                    <a:gd name="connsiteX1" fmla="*/ 40011 w 80023"/>
                    <a:gd name="connsiteY1" fmla="*/ 97439 h 102935"/>
                    <a:gd name="connsiteX2" fmla="*/ 0 w 80023"/>
                    <a:gd name="connsiteY2" fmla="*/ 28483 h 102935"/>
                    <a:gd name="connsiteX3" fmla="*/ 40011 w 80023"/>
                    <a:gd name="connsiteY3" fmla="*/ 5497 h 102935"/>
                    <a:gd name="connsiteX4" fmla="*/ 80023 w 80023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3" h="102935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1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1" y="5497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9" name="任意多边形: 形状 968">
                  <a:extLst>
                    <a:ext uri="{FF2B5EF4-FFF2-40B4-BE49-F238E27FC236}">
                      <a16:creationId xmlns:a16="http://schemas.microsoft.com/office/drawing/2014/main" id="{DD2F2CA8-0784-4C99-BA11-C4C107331171}"/>
                    </a:ext>
                  </a:extLst>
                </p:cNvPr>
                <p:cNvSpPr/>
                <p:nvPr/>
              </p:nvSpPr>
              <p:spPr>
                <a:xfrm>
                  <a:off x="8079540" y="5738205"/>
                  <a:ext cx="80022" cy="102935"/>
                </a:xfrm>
                <a:custGeom>
                  <a:avLst/>
                  <a:gdLst>
                    <a:gd name="connsiteX0" fmla="*/ 80023 w 80022"/>
                    <a:gd name="connsiteY0" fmla="*/ 74453 h 102935"/>
                    <a:gd name="connsiteX1" fmla="*/ 40011 w 80022"/>
                    <a:gd name="connsiteY1" fmla="*/ 97438 h 102935"/>
                    <a:gd name="connsiteX2" fmla="*/ 0 w 80022"/>
                    <a:gd name="connsiteY2" fmla="*/ 28483 h 102935"/>
                    <a:gd name="connsiteX3" fmla="*/ 40011 w 80022"/>
                    <a:gd name="connsiteY3" fmla="*/ 5497 h 102935"/>
                    <a:gd name="connsiteX4" fmla="*/ 80023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1" y="97438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1" y="5497"/>
                      </a:cubicBezTo>
                      <a:cubicBezTo>
                        <a:pt x="62146" y="18267"/>
                        <a:pt x="80023" y="49765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0" name="任意多边形: 形状 969">
                  <a:extLst>
                    <a:ext uri="{FF2B5EF4-FFF2-40B4-BE49-F238E27FC236}">
                      <a16:creationId xmlns:a16="http://schemas.microsoft.com/office/drawing/2014/main" id="{43D04A5C-7309-4C0D-A18A-5B3568B4BC3E}"/>
                    </a:ext>
                  </a:extLst>
                </p:cNvPr>
                <p:cNvSpPr/>
                <p:nvPr/>
              </p:nvSpPr>
              <p:spPr>
                <a:xfrm>
                  <a:off x="8221708" y="5820782"/>
                  <a:ext cx="80022" cy="102935"/>
                </a:xfrm>
                <a:custGeom>
                  <a:avLst/>
                  <a:gdLst>
                    <a:gd name="connsiteX0" fmla="*/ 80023 w 80022"/>
                    <a:gd name="connsiteY0" fmla="*/ 74453 h 102935"/>
                    <a:gd name="connsiteX1" fmla="*/ 40011 w 80022"/>
                    <a:gd name="connsiteY1" fmla="*/ 97438 h 102935"/>
                    <a:gd name="connsiteX2" fmla="*/ 0 w 80022"/>
                    <a:gd name="connsiteY2" fmla="*/ 28483 h 102935"/>
                    <a:gd name="connsiteX3" fmla="*/ 40011 w 80022"/>
                    <a:gd name="connsiteY3" fmla="*/ 5498 h 102935"/>
                    <a:gd name="connsiteX4" fmla="*/ 80023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80023" y="74453"/>
                      </a:moveTo>
                      <a:cubicBezTo>
                        <a:pt x="80023" y="99992"/>
                        <a:pt x="62146" y="110208"/>
                        <a:pt x="40011" y="97438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3"/>
                        <a:pt x="17877" y="-7272"/>
                        <a:pt x="40011" y="5498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1" name="任意多边形: 形状 970">
                  <a:extLst>
                    <a:ext uri="{FF2B5EF4-FFF2-40B4-BE49-F238E27FC236}">
                      <a16:creationId xmlns:a16="http://schemas.microsoft.com/office/drawing/2014/main" id="{A5A0F486-B82F-4DBF-80EB-ADF0CFD24E40}"/>
                    </a:ext>
                  </a:extLst>
                </p:cNvPr>
                <p:cNvSpPr/>
                <p:nvPr/>
              </p:nvSpPr>
              <p:spPr>
                <a:xfrm>
                  <a:off x="8363026" y="5902507"/>
                  <a:ext cx="80022" cy="102935"/>
                </a:xfrm>
                <a:custGeom>
                  <a:avLst/>
                  <a:gdLst>
                    <a:gd name="connsiteX0" fmla="*/ 80023 w 80022"/>
                    <a:gd name="connsiteY0" fmla="*/ 74453 h 102935"/>
                    <a:gd name="connsiteX1" fmla="*/ 40012 w 80022"/>
                    <a:gd name="connsiteY1" fmla="*/ 97438 h 102935"/>
                    <a:gd name="connsiteX2" fmla="*/ 0 w 80022"/>
                    <a:gd name="connsiteY2" fmla="*/ 28483 h 102935"/>
                    <a:gd name="connsiteX3" fmla="*/ 40012 w 80022"/>
                    <a:gd name="connsiteY3" fmla="*/ 5498 h 102935"/>
                    <a:gd name="connsiteX4" fmla="*/ 80023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2" y="97438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3"/>
                        <a:pt x="17877" y="-7272"/>
                        <a:pt x="40012" y="5498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2" name="任意多边形: 形状 971">
                  <a:extLst>
                    <a:ext uri="{FF2B5EF4-FFF2-40B4-BE49-F238E27FC236}">
                      <a16:creationId xmlns:a16="http://schemas.microsoft.com/office/drawing/2014/main" id="{A3C67F49-FD54-4E1C-B443-30DDC54F0635}"/>
                    </a:ext>
                  </a:extLst>
                </p:cNvPr>
                <p:cNvSpPr/>
                <p:nvPr/>
              </p:nvSpPr>
              <p:spPr>
                <a:xfrm>
                  <a:off x="8505194" y="5984232"/>
                  <a:ext cx="80022" cy="102935"/>
                </a:xfrm>
                <a:custGeom>
                  <a:avLst/>
                  <a:gdLst>
                    <a:gd name="connsiteX0" fmla="*/ 80023 w 80022"/>
                    <a:gd name="connsiteY0" fmla="*/ 74453 h 102935"/>
                    <a:gd name="connsiteX1" fmla="*/ 40012 w 80022"/>
                    <a:gd name="connsiteY1" fmla="*/ 97439 h 102935"/>
                    <a:gd name="connsiteX2" fmla="*/ 0 w 80022"/>
                    <a:gd name="connsiteY2" fmla="*/ 28483 h 102935"/>
                    <a:gd name="connsiteX3" fmla="*/ 40012 w 80022"/>
                    <a:gd name="connsiteY3" fmla="*/ 5498 h 102935"/>
                    <a:gd name="connsiteX4" fmla="*/ 80023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2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2" y="5498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3" name="任意多边形: 形状 972">
                  <a:extLst>
                    <a:ext uri="{FF2B5EF4-FFF2-40B4-BE49-F238E27FC236}">
                      <a16:creationId xmlns:a16="http://schemas.microsoft.com/office/drawing/2014/main" id="{08F10EF9-0AB4-43D3-8C00-50A081572762}"/>
                    </a:ext>
                  </a:extLst>
                </p:cNvPr>
                <p:cNvSpPr/>
                <p:nvPr/>
              </p:nvSpPr>
              <p:spPr>
                <a:xfrm>
                  <a:off x="8647363" y="6065958"/>
                  <a:ext cx="80022" cy="102935"/>
                </a:xfrm>
                <a:custGeom>
                  <a:avLst/>
                  <a:gdLst>
                    <a:gd name="connsiteX0" fmla="*/ 80023 w 80022"/>
                    <a:gd name="connsiteY0" fmla="*/ 74453 h 102935"/>
                    <a:gd name="connsiteX1" fmla="*/ 40011 w 80022"/>
                    <a:gd name="connsiteY1" fmla="*/ 97439 h 102935"/>
                    <a:gd name="connsiteX2" fmla="*/ 0 w 80022"/>
                    <a:gd name="connsiteY2" fmla="*/ 28483 h 102935"/>
                    <a:gd name="connsiteX3" fmla="*/ 40011 w 80022"/>
                    <a:gd name="connsiteY3" fmla="*/ 5498 h 102935"/>
                    <a:gd name="connsiteX4" fmla="*/ 80023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1" y="97439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1" y="5498"/>
                      </a:cubicBezTo>
                      <a:cubicBezTo>
                        <a:pt x="62146" y="19118"/>
                        <a:pt x="80023" y="49765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4" name="任意多边形: 形状 973">
                  <a:extLst>
                    <a:ext uri="{FF2B5EF4-FFF2-40B4-BE49-F238E27FC236}">
                      <a16:creationId xmlns:a16="http://schemas.microsoft.com/office/drawing/2014/main" id="{FCAF66ED-6576-4B6A-9A14-50702D6B46E9}"/>
                    </a:ext>
                  </a:extLst>
                </p:cNvPr>
                <p:cNvSpPr/>
                <p:nvPr/>
              </p:nvSpPr>
              <p:spPr>
                <a:xfrm>
                  <a:off x="8789531" y="6148535"/>
                  <a:ext cx="80022" cy="102935"/>
                </a:xfrm>
                <a:custGeom>
                  <a:avLst/>
                  <a:gdLst>
                    <a:gd name="connsiteX0" fmla="*/ 80023 w 80022"/>
                    <a:gd name="connsiteY0" fmla="*/ 74453 h 102935"/>
                    <a:gd name="connsiteX1" fmla="*/ 40012 w 80022"/>
                    <a:gd name="connsiteY1" fmla="*/ 97438 h 102935"/>
                    <a:gd name="connsiteX2" fmla="*/ 0 w 80022"/>
                    <a:gd name="connsiteY2" fmla="*/ 28483 h 102935"/>
                    <a:gd name="connsiteX3" fmla="*/ 40012 w 80022"/>
                    <a:gd name="connsiteY3" fmla="*/ 5498 h 102935"/>
                    <a:gd name="connsiteX4" fmla="*/ 80023 w 80022"/>
                    <a:gd name="connsiteY4" fmla="*/ 74453 h 102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022" h="102935">
                      <a:moveTo>
                        <a:pt x="80023" y="74453"/>
                      </a:moveTo>
                      <a:cubicBezTo>
                        <a:pt x="80023" y="99993"/>
                        <a:pt x="62146" y="110208"/>
                        <a:pt x="40012" y="97438"/>
                      </a:cubicBezTo>
                      <a:cubicBezTo>
                        <a:pt x="17877" y="84669"/>
                        <a:pt x="0" y="54022"/>
                        <a:pt x="0" y="28483"/>
                      </a:cubicBezTo>
                      <a:cubicBezTo>
                        <a:pt x="0" y="2944"/>
                        <a:pt x="17877" y="-7272"/>
                        <a:pt x="40012" y="5498"/>
                      </a:cubicBezTo>
                      <a:cubicBezTo>
                        <a:pt x="62146" y="18267"/>
                        <a:pt x="80023" y="48914"/>
                        <a:pt x="80023" y="74453"/>
                      </a:cubicBezTo>
                      <a:close/>
                    </a:path>
                  </a:pathLst>
                </a:custGeom>
                <a:grpFill/>
                <a:ln w="850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924" name="任意多边形: 形状 923">
                <a:extLst>
                  <a:ext uri="{FF2B5EF4-FFF2-40B4-BE49-F238E27FC236}">
                    <a16:creationId xmlns:a16="http://schemas.microsoft.com/office/drawing/2014/main" id="{55DB9306-5486-4486-A77A-AF77594B05BA}"/>
                  </a:ext>
                </a:extLst>
              </p:cNvPr>
              <p:cNvSpPr/>
              <p:nvPr/>
            </p:nvSpPr>
            <p:spPr>
              <a:xfrm>
                <a:off x="9024493" y="4943448"/>
                <a:ext cx="80023" cy="91142"/>
              </a:xfrm>
              <a:custGeom>
                <a:avLst/>
                <a:gdLst>
                  <a:gd name="connsiteX0" fmla="*/ 40012 w 80023"/>
                  <a:gd name="connsiteY0" fmla="*/ 91116 h 91142"/>
                  <a:gd name="connsiteX1" fmla="*/ 80023 w 80023"/>
                  <a:gd name="connsiteY1" fmla="*/ 44295 h 91142"/>
                  <a:gd name="connsiteX2" fmla="*/ 40012 w 80023"/>
                  <a:gd name="connsiteY2" fmla="*/ 27 h 91142"/>
                  <a:gd name="connsiteX3" fmla="*/ 0 w 80023"/>
                  <a:gd name="connsiteY3" fmla="*/ 46849 h 91142"/>
                  <a:gd name="connsiteX4" fmla="*/ 40012 w 80023"/>
                  <a:gd name="connsiteY4" fmla="*/ 91116 h 91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023" h="91142">
                    <a:moveTo>
                      <a:pt x="40012" y="91116"/>
                    </a:moveTo>
                    <a:cubicBezTo>
                      <a:pt x="62146" y="90265"/>
                      <a:pt x="80023" y="68982"/>
                      <a:pt x="80023" y="44295"/>
                    </a:cubicBezTo>
                    <a:cubicBezTo>
                      <a:pt x="80023" y="18755"/>
                      <a:pt x="62146" y="-825"/>
                      <a:pt x="40012" y="27"/>
                    </a:cubicBezTo>
                    <a:cubicBezTo>
                      <a:pt x="17878" y="878"/>
                      <a:pt x="0" y="22161"/>
                      <a:pt x="0" y="46849"/>
                    </a:cubicBezTo>
                    <a:cubicBezTo>
                      <a:pt x="0" y="71536"/>
                      <a:pt x="17878" y="91968"/>
                      <a:pt x="40012" y="91116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25" name="任意多边形: 形状 924">
                <a:extLst>
                  <a:ext uri="{FF2B5EF4-FFF2-40B4-BE49-F238E27FC236}">
                    <a16:creationId xmlns:a16="http://schemas.microsoft.com/office/drawing/2014/main" id="{645E37DD-CA0C-4C95-B2DE-227F1A730682}"/>
                  </a:ext>
                </a:extLst>
              </p:cNvPr>
              <p:cNvSpPr/>
              <p:nvPr/>
            </p:nvSpPr>
            <p:spPr>
              <a:xfrm>
                <a:off x="9166661" y="4939192"/>
                <a:ext cx="80023" cy="91115"/>
              </a:xfrm>
              <a:custGeom>
                <a:avLst/>
                <a:gdLst>
                  <a:gd name="connsiteX0" fmla="*/ 40012 w 80023"/>
                  <a:gd name="connsiteY0" fmla="*/ 91115 h 91115"/>
                  <a:gd name="connsiteX1" fmla="*/ 80023 w 80023"/>
                  <a:gd name="connsiteY1" fmla="*/ 44293 h 91115"/>
                  <a:gd name="connsiteX2" fmla="*/ 40012 w 80023"/>
                  <a:gd name="connsiteY2" fmla="*/ 26 h 91115"/>
                  <a:gd name="connsiteX3" fmla="*/ 0 w 80023"/>
                  <a:gd name="connsiteY3" fmla="*/ 46847 h 91115"/>
                  <a:gd name="connsiteX4" fmla="*/ 40012 w 80023"/>
                  <a:gd name="connsiteY4" fmla="*/ 91115 h 91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023" h="91115">
                    <a:moveTo>
                      <a:pt x="40012" y="91115"/>
                    </a:moveTo>
                    <a:cubicBezTo>
                      <a:pt x="62146" y="90264"/>
                      <a:pt x="80023" y="68981"/>
                      <a:pt x="80023" y="44293"/>
                    </a:cubicBezTo>
                    <a:cubicBezTo>
                      <a:pt x="80023" y="19606"/>
                      <a:pt x="62146" y="-826"/>
                      <a:pt x="40012" y="26"/>
                    </a:cubicBezTo>
                    <a:cubicBezTo>
                      <a:pt x="17878" y="877"/>
                      <a:pt x="0" y="22160"/>
                      <a:pt x="0" y="46847"/>
                    </a:cubicBezTo>
                    <a:cubicBezTo>
                      <a:pt x="0" y="71535"/>
                      <a:pt x="17878" y="91115"/>
                      <a:pt x="40012" y="91115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26" name="任意多边形: 形状 925">
                <a:extLst>
                  <a:ext uri="{FF2B5EF4-FFF2-40B4-BE49-F238E27FC236}">
                    <a16:creationId xmlns:a16="http://schemas.microsoft.com/office/drawing/2014/main" id="{81BED475-F455-4567-96FE-42546A087EFB}"/>
                  </a:ext>
                </a:extLst>
              </p:cNvPr>
              <p:cNvSpPr/>
              <p:nvPr/>
            </p:nvSpPr>
            <p:spPr>
              <a:xfrm>
                <a:off x="9308830" y="4934083"/>
                <a:ext cx="80023" cy="91143"/>
              </a:xfrm>
              <a:custGeom>
                <a:avLst/>
                <a:gdLst>
                  <a:gd name="connsiteX0" fmla="*/ 40011 w 80023"/>
                  <a:gd name="connsiteY0" fmla="*/ 91116 h 91143"/>
                  <a:gd name="connsiteX1" fmla="*/ 80023 w 80023"/>
                  <a:gd name="connsiteY1" fmla="*/ 44295 h 91143"/>
                  <a:gd name="connsiteX2" fmla="*/ 40011 w 80023"/>
                  <a:gd name="connsiteY2" fmla="*/ 27 h 91143"/>
                  <a:gd name="connsiteX3" fmla="*/ 0 w 80023"/>
                  <a:gd name="connsiteY3" fmla="*/ 46849 h 91143"/>
                  <a:gd name="connsiteX4" fmla="*/ 40011 w 80023"/>
                  <a:gd name="connsiteY4" fmla="*/ 91116 h 91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023" h="91143">
                    <a:moveTo>
                      <a:pt x="40011" y="91116"/>
                    </a:moveTo>
                    <a:cubicBezTo>
                      <a:pt x="62146" y="90265"/>
                      <a:pt x="80023" y="68983"/>
                      <a:pt x="80023" y="44295"/>
                    </a:cubicBezTo>
                    <a:cubicBezTo>
                      <a:pt x="80023" y="18756"/>
                      <a:pt x="62146" y="-825"/>
                      <a:pt x="40011" y="27"/>
                    </a:cubicBezTo>
                    <a:cubicBezTo>
                      <a:pt x="17878" y="878"/>
                      <a:pt x="0" y="22161"/>
                      <a:pt x="0" y="46849"/>
                    </a:cubicBezTo>
                    <a:cubicBezTo>
                      <a:pt x="0" y="72388"/>
                      <a:pt x="17878" y="91968"/>
                      <a:pt x="40011" y="91116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27" name="任意多边形: 形状 926">
                <a:extLst>
                  <a:ext uri="{FF2B5EF4-FFF2-40B4-BE49-F238E27FC236}">
                    <a16:creationId xmlns:a16="http://schemas.microsoft.com/office/drawing/2014/main" id="{FFF45312-3934-4B18-816C-C902C04FD416}"/>
                  </a:ext>
                </a:extLst>
              </p:cNvPr>
              <p:cNvSpPr/>
              <p:nvPr/>
            </p:nvSpPr>
            <p:spPr>
              <a:xfrm>
                <a:off x="9096003" y="5060928"/>
                <a:ext cx="80023" cy="91143"/>
              </a:xfrm>
              <a:custGeom>
                <a:avLst/>
                <a:gdLst>
                  <a:gd name="connsiteX0" fmla="*/ 0 w 80023"/>
                  <a:gd name="connsiteY0" fmla="*/ 46849 h 91143"/>
                  <a:gd name="connsiteX1" fmla="*/ 40011 w 80023"/>
                  <a:gd name="connsiteY1" fmla="*/ 91117 h 91143"/>
                  <a:gd name="connsiteX2" fmla="*/ 80023 w 80023"/>
                  <a:gd name="connsiteY2" fmla="*/ 44295 h 91143"/>
                  <a:gd name="connsiteX3" fmla="*/ 40011 w 80023"/>
                  <a:gd name="connsiteY3" fmla="*/ 27 h 91143"/>
                  <a:gd name="connsiteX4" fmla="*/ 0 w 80023"/>
                  <a:gd name="connsiteY4" fmla="*/ 46849 h 91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023" h="91143">
                    <a:moveTo>
                      <a:pt x="0" y="46849"/>
                    </a:moveTo>
                    <a:cubicBezTo>
                      <a:pt x="0" y="72388"/>
                      <a:pt x="17878" y="91968"/>
                      <a:pt x="40011" y="91117"/>
                    </a:cubicBezTo>
                    <a:cubicBezTo>
                      <a:pt x="62146" y="90265"/>
                      <a:pt x="80023" y="68983"/>
                      <a:pt x="80023" y="44295"/>
                    </a:cubicBezTo>
                    <a:cubicBezTo>
                      <a:pt x="80023" y="18756"/>
                      <a:pt x="62146" y="-824"/>
                      <a:pt x="40011" y="27"/>
                    </a:cubicBezTo>
                    <a:cubicBezTo>
                      <a:pt x="17878" y="878"/>
                      <a:pt x="0" y="21309"/>
                      <a:pt x="0" y="46849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28" name="任意多边形: 形状 927">
                <a:extLst>
                  <a:ext uri="{FF2B5EF4-FFF2-40B4-BE49-F238E27FC236}">
                    <a16:creationId xmlns:a16="http://schemas.microsoft.com/office/drawing/2014/main" id="{A6D92D8C-18CD-4AF6-B7A5-9D99CBC5F805}"/>
                  </a:ext>
                </a:extLst>
              </p:cNvPr>
              <p:cNvSpPr/>
              <p:nvPr/>
            </p:nvSpPr>
            <p:spPr>
              <a:xfrm>
                <a:off x="9238171" y="5056671"/>
                <a:ext cx="80023" cy="91143"/>
              </a:xfrm>
              <a:custGeom>
                <a:avLst/>
                <a:gdLst>
                  <a:gd name="connsiteX0" fmla="*/ 0 w 80023"/>
                  <a:gd name="connsiteY0" fmla="*/ 46849 h 91143"/>
                  <a:gd name="connsiteX1" fmla="*/ 40011 w 80023"/>
                  <a:gd name="connsiteY1" fmla="*/ 91116 h 91143"/>
                  <a:gd name="connsiteX2" fmla="*/ 80023 w 80023"/>
                  <a:gd name="connsiteY2" fmla="*/ 44295 h 91143"/>
                  <a:gd name="connsiteX3" fmla="*/ 40011 w 80023"/>
                  <a:gd name="connsiteY3" fmla="*/ 27 h 91143"/>
                  <a:gd name="connsiteX4" fmla="*/ 0 w 80023"/>
                  <a:gd name="connsiteY4" fmla="*/ 46849 h 91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023" h="91143">
                    <a:moveTo>
                      <a:pt x="0" y="46849"/>
                    </a:moveTo>
                    <a:cubicBezTo>
                      <a:pt x="0" y="72388"/>
                      <a:pt x="17878" y="91968"/>
                      <a:pt x="40011" y="91116"/>
                    </a:cubicBezTo>
                    <a:cubicBezTo>
                      <a:pt x="62146" y="90265"/>
                      <a:pt x="80023" y="68983"/>
                      <a:pt x="80023" y="44295"/>
                    </a:cubicBezTo>
                    <a:cubicBezTo>
                      <a:pt x="80023" y="18756"/>
                      <a:pt x="62146" y="-824"/>
                      <a:pt x="40011" y="27"/>
                    </a:cubicBezTo>
                    <a:cubicBezTo>
                      <a:pt x="17878" y="27"/>
                      <a:pt x="0" y="21309"/>
                      <a:pt x="0" y="46849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29" name="任意多边形: 形状 928">
                <a:extLst>
                  <a:ext uri="{FF2B5EF4-FFF2-40B4-BE49-F238E27FC236}">
                    <a16:creationId xmlns:a16="http://schemas.microsoft.com/office/drawing/2014/main" id="{94125E0C-20A1-4B39-94D8-389509785431}"/>
                  </a:ext>
                </a:extLst>
              </p:cNvPr>
              <p:cNvSpPr/>
              <p:nvPr/>
            </p:nvSpPr>
            <p:spPr>
              <a:xfrm>
                <a:off x="9024493" y="5179260"/>
                <a:ext cx="80023" cy="91143"/>
              </a:xfrm>
              <a:custGeom>
                <a:avLst/>
                <a:gdLst>
                  <a:gd name="connsiteX0" fmla="*/ 40012 w 80023"/>
                  <a:gd name="connsiteY0" fmla="*/ 27 h 91143"/>
                  <a:gd name="connsiteX1" fmla="*/ 0 w 80023"/>
                  <a:gd name="connsiteY1" fmla="*/ 46849 h 91143"/>
                  <a:gd name="connsiteX2" fmla="*/ 40012 w 80023"/>
                  <a:gd name="connsiteY2" fmla="*/ 91116 h 91143"/>
                  <a:gd name="connsiteX3" fmla="*/ 80023 w 80023"/>
                  <a:gd name="connsiteY3" fmla="*/ 44295 h 91143"/>
                  <a:gd name="connsiteX4" fmla="*/ 40012 w 80023"/>
                  <a:gd name="connsiteY4" fmla="*/ 27 h 91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023" h="91143">
                    <a:moveTo>
                      <a:pt x="40012" y="27"/>
                    </a:moveTo>
                    <a:cubicBezTo>
                      <a:pt x="17878" y="878"/>
                      <a:pt x="0" y="22161"/>
                      <a:pt x="0" y="46849"/>
                    </a:cubicBezTo>
                    <a:cubicBezTo>
                      <a:pt x="0" y="72388"/>
                      <a:pt x="17878" y="91968"/>
                      <a:pt x="40012" y="91116"/>
                    </a:cubicBezTo>
                    <a:cubicBezTo>
                      <a:pt x="62146" y="90265"/>
                      <a:pt x="80023" y="68982"/>
                      <a:pt x="80023" y="44295"/>
                    </a:cubicBezTo>
                    <a:cubicBezTo>
                      <a:pt x="80023" y="18755"/>
                      <a:pt x="62146" y="-825"/>
                      <a:pt x="40012" y="27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0" name="任意多边形: 形状 929">
                <a:extLst>
                  <a:ext uri="{FF2B5EF4-FFF2-40B4-BE49-F238E27FC236}">
                    <a16:creationId xmlns:a16="http://schemas.microsoft.com/office/drawing/2014/main" id="{C91CC8EC-B148-478D-8804-4642714C0C3E}"/>
                  </a:ext>
                </a:extLst>
              </p:cNvPr>
              <p:cNvSpPr/>
              <p:nvPr/>
            </p:nvSpPr>
            <p:spPr>
              <a:xfrm>
                <a:off x="9166661" y="5174178"/>
                <a:ext cx="80023" cy="91116"/>
              </a:xfrm>
              <a:custGeom>
                <a:avLst/>
                <a:gdLst>
                  <a:gd name="connsiteX0" fmla="*/ 40012 w 80023"/>
                  <a:gd name="connsiteY0" fmla="*/ 0 h 91116"/>
                  <a:gd name="connsiteX1" fmla="*/ 0 w 80023"/>
                  <a:gd name="connsiteY1" fmla="*/ 46822 h 91116"/>
                  <a:gd name="connsiteX2" fmla="*/ 40012 w 80023"/>
                  <a:gd name="connsiteY2" fmla="*/ 91090 h 91116"/>
                  <a:gd name="connsiteX3" fmla="*/ 80023 w 80023"/>
                  <a:gd name="connsiteY3" fmla="*/ 44268 h 91116"/>
                  <a:gd name="connsiteX4" fmla="*/ 40012 w 80023"/>
                  <a:gd name="connsiteY4" fmla="*/ 0 h 91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023" h="91116">
                    <a:moveTo>
                      <a:pt x="40012" y="0"/>
                    </a:moveTo>
                    <a:cubicBezTo>
                      <a:pt x="17878" y="851"/>
                      <a:pt x="0" y="22134"/>
                      <a:pt x="0" y="46822"/>
                    </a:cubicBezTo>
                    <a:cubicBezTo>
                      <a:pt x="0" y="72361"/>
                      <a:pt x="17878" y="91941"/>
                      <a:pt x="40012" y="91090"/>
                    </a:cubicBezTo>
                    <a:cubicBezTo>
                      <a:pt x="62146" y="90239"/>
                      <a:pt x="80023" y="68956"/>
                      <a:pt x="80023" y="44268"/>
                    </a:cubicBezTo>
                    <a:cubicBezTo>
                      <a:pt x="80023" y="19580"/>
                      <a:pt x="62146" y="0"/>
                      <a:pt x="40012" y="0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1" name="任意多边形: 形状 930">
                <a:extLst>
                  <a:ext uri="{FF2B5EF4-FFF2-40B4-BE49-F238E27FC236}">
                    <a16:creationId xmlns:a16="http://schemas.microsoft.com/office/drawing/2014/main" id="{4F3C6901-73A0-4852-952F-4B97CF6E3F12}"/>
                  </a:ext>
                </a:extLst>
              </p:cNvPr>
              <p:cNvSpPr/>
              <p:nvPr/>
            </p:nvSpPr>
            <p:spPr>
              <a:xfrm>
                <a:off x="9308830" y="5169896"/>
                <a:ext cx="80023" cy="91141"/>
              </a:xfrm>
              <a:custGeom>
                <a:avLst/>
                <a:gdLst>
                  <a:gd name="connsiteX0" fmla="*/ 40011 w 80023"/>
                  <a:gd name="connsiteY0" fmla="*/ 26 h 91141"/>
                  <a:gd name="connsiteX1" fmla="*/ 0 w 80023"/>
                  <a:gd name="connsiteY1" fmla="*/ 46847 h 91141"/>
                  <a:gd name="connsiteX2" fmla="*/ 40011 w 80023"/>
                  <a:gd name="connsiteY2" fmla="*/ 91115 h 91141"/>
                  <a:gd name="connsiteX3" fmla="*/ 80023 w 80023"/>
                  <a:gd name="connsiteY3" fmla="*/ 44294 h 91141"/>
                  <a:gd name="connsiteX4" fmla="*/ 40011 w 80023"/>
                  <a:gd name="connsiteY4" fmla="*/ 26 h 91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023" h="91141">
                    <a:moveTo>
                      <a:pt x="40011" y="26"/>
                    </a:moveTo>
                    <a:cubicBezTo>
                      <a:pt x="17878" y="877"/>
                      <a:pt x="0" y="22160"/>
                      <a:pt x="0" y="46847"/>
                    </a:cubicBezTo>
                    <a:cubicBezTo>
                      <a:pt x="0" y="71535"/>
                      <a:pt x="17878" y="91967"/>
                      <a:pt x="40011" y="91115"/>
                    </a:cubicBezTo>
                    <a:cubicBezTo>
                      <a:pt x="62146" y="90264"/>
                      <a:pt x="80023" y="68981"/>
                      <a:pt x="80023" y="44294"/>
                    </a:cubicBezTo>
                    <a:cubicBezTo>
                      <a:pt x="80023" y="19606"/>
                      <a:pt x="62146" y="-826"/>
                      <a:pt x="40011" y="26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2" name="任意多边形: 形状 931">
                <a:extLst>
                  <a:ext uri="{FF2B5EF4-FFF2-40B4-BE49-F238E27FC236}">
                    <a16:creationId xmlns:a16="http://schemas.microsoft.com/office/drawing/2014/main" id="{413E4EFD-C2DE-4C66-85BB-A7CB19C8AAF2}"/>
                  </a:ext>
                </a:extLst>
              </p:cNvPr>
              <p:cNvSpPr/>
              <p:nvPr/>
            </p:nvSpPr>
            <p:spPr>
              <a:xfrm>
                <a:off x="9096003" y="5296740"/>
                <a:ext cx="80023" cy="91143"/>
              </a:xfrm>
              <a:custGeom>
                <a:avLst/>
                <a:gdLst>
                  <a:gd name="connsiteX0" fmla="*/ 40011 w 80023"/>
                  <a:gd name="connsiteY0" fmla="*/ 27 h 91143"/>
                  <a:gd name="connsiteX1" fmla="*/ 0 w 80023"/>
                  <a:gd name="connsiteY1" fmla="*/ 46849 h 91143"/>
                  <a:gd name="connsiteX2" fmla="*/ 40011 w 80023"/>
                  <a:gd name="connsiteY2" fmla="*/ 91116 h 91143"/>
                  <a:gd name="connsiteX3" fmla="*/ 80023 w 80023"/>
                  <a:gd name="connsiteY3" fmla="*/ 44295 h 91143"/>
                  <a:gd name="connsiteX4" fmla="*/ 40011 w 80023"/>
                  <a:gd name="connsiteY4" fmla="*/ 27 h 91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023" h="91143">
                    <a:moveTo>
                      <a:pt x="40011" y="27"/>
                    </a:moveTo>
                    <a:cubicBezTo>
                      <a:pt x="17878" y="878"/>
                      <a:pt x="0" y="22161"/>
                      <a:pt x="0" y="46849"/>
                    </a:cubicBezTo>
                    <a:cubicBezTo>
                      <a:pt x="0" y="72388"/>
                      <a:pt x="17878" y="91968"/>
                      <a:pt x="40011" y="91116"/>
                    </a:cubicBezTo>
                    <a:cubicBezTo>
                      <a:pt x="62146" y="90265"/>
                      <a:pt x="80023" y="68983"/>
                      <a:pt x="80023" y="44295"/>
                    </a:cubicBezTo>
                    <a:cubicBezTo>
                      <a:pt x="79172" y="18756"/>
                      <a:pt x="61294" y="-824"/>
                      <a:pt x="40011" y="27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3" name="任意多边形: 形状 932">
                <a:extLst>
                  <a:ext uri="{FF2B5EF4-FFF2-40B4-BE49-F238E27FC236}">
                    <a16:creationId xmlns:a16="http://schemas.microsoft.com/office/drawing/2014/main" id="{8E921C3A-4ACF-452D-AB8B-6143231EEA29}"/>
                  </a:ext>
                </a:extLst>
              </p:cNvPr>
              <p:cNvSpPr/>
              <p:nvPr/>
            </p:nvSpPr>
            <p:spPr>
              <a:xfrm>
                <a:off x="9237320" y="5292483"/>
                <a:ext cx="80023" cy="91143"/>
              </a:xfrm>
              <a:custGeom>
                <a:avLst/>
                <a:gdLst>
                  <a:gd name="connsiteX0" fmla="*/ 40012 w 80023"/>
                  <a:gd name="connsiteY0" fmla="*/ 27 h 91143"/>
                  <a:gd name="connsiteX1" fmla="*/ 0 w 80023"/>
                  <a:gd name="connsiteY1" fmla="*/ 46849 h 91143"/>
                  <a:gd name="connsiteX2" fmla="*/ 40012 w 80023"/>
                  <a:gd name="connsiteY2" fmla="*/ 91116 h 91143"/>
                  <a:gd name="connsiteX3" fmla="*/ 80023 w 80023"/>
                  <a:gd name="connsiteY3" fmla="*/ 44295 h 91143"/>
                  <a:gd name="connsiteX4" fmla="*/ 40012 w 80023"/>
                  <a:gd name="connsiteY4" fmla="*/ 27 h 91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023" h="91143">
                    <a:moveTo>
                      <a:pt x="40012" y="27"/>
                    </a:moveTo>
                    <a:cubicBezTo>
                      <a:pt x="17878" y="878"/>
                      <a:pt x="0" y="22161"/>
                      <a:pt x="0" y="46849"/>
                    </a:cubicBezTo>
                    <a:cubicBezTo>
                      <a:pt x="0" y="72388"/>
                      <a:pt x="17878" y="91968"/>
                      <a:pt x="40012" y="91116"/>
                    </a:cubicBezTo>
                    <a:cubicBezTo>
                      <a:pt x="62146" y="90265"/>
                      <a:pt x="80023" y="68983"/>
                      <a:pt x="80023" y="44295"/>
                    </a:cubicBezTo>
                    <a:cubicBezTo>
                      <a:pt x="80023" y="18756"/>
                      <a:pt x="62146" y="-824"/>
                      <a:pt x="40012" y="27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4" name="任意多边形: 形状 933">
                <a:extLst>
                  <a:ext uri="{FF2B5EF4-FFF2-40B4-BE49-F238E27FC236}">
                    <a16:creationId xmlns:a16="http://schemas.microsoft.com/office/drawing/2014/main" id="{47778DE1-8425-4AB6-A9D4-3DA870268ABD}"/>
                  </a:ext>
                </a:extLst>
              </p:cNvPr>
              <p:cNvSpPr/>
              <p:nvPr/>
            </p:nvSpPr>
            <p:spPr>
              <a:xfrm>
                <a:off x="9024493" y="5415072"/>
                <a:ext cx="80023" cy="91143"/>
              </a:xfrm>
              <a:custGeom>
                <a:avLst/>
                <a:gdLst>
                  <a:gd name="connsiteX0" fmla="*/ 40012 w 80023"/>
                  <a:gd name="connsiteY0" fmla="*/ 27 h 91143"/>
                  <a:gd name="connsiteX1" fmla="*/ 0 w 80023"/>
                  <a:gd name="connsiteY1" fmla="*/ 46849 h 91143"/>
                  <a:gd name="connsiteX2" fmla="*/ 40012 w 80023"/>
                  <a:gd name="connsiteY2" fmla="*/ 91116 h 91143"/>
                  <a:gd name="connsiteX3" fmla="*/ 80023 w 80023"/>
                  <a:gd name="connsiteY3" fmla="*/ 44294 h 91143"/>
                  <a:gd name="connsiteX4" fmla="*/ 40012 w 80023"/>
                  <a:gd name="connsiteY4" fmla="*/ 27 h 91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023" h="91143">
                    <a:moveTo>
                      <a:pt x="40012" y="27"/>
                    </a:moveTo>
                    <a:cubicBezTo>
                      <a:pt x="17878" y="878"/>
                      <a:pt x="0" y="22161"/>
                      <a:pt x="0" y="46849"/>
                    </a:cubicBezTo>
                    <a:cubicBezTo>
                      <a:pt x="0" y="72388"/>
                      <a:pt x="17878" y="91968"/>
                      <a:pt x="40012" y="91116"/>
                    </a:cubicBezTo>
                    <a:cubicBezTo>
                      <a:pt x="62146" y="90265"/>
                      <a:pt x="80023" y="69834"/>
                      <a:pt x="80023" y="44294"/>
                    </a:cubicBezTo>
                    <a:cubicBezTo>
                      <a:pt x="80023" y="18755"/>
                      <a:pt x="62146" y="-825"/>
                      <a:pt x="40012" y="27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5" name="任意多边形: 形状 934">
                <a:extLst>
                  <a:ext uri="{FF2B5EF4-FFF2-40B4-BE49-F238E27FC236}">
                    <a16:creationId xmlns:a16="http://schemas.microsoft.com/office/drawing/2014/main" id="{B125EA26-7EA2-4B56-98BB-A038F542455A}"/>
                  </a:ext>
                </a:extLst>
              </p:cNvPr>
              <p:cNvSpPr/>
              <p:nvPr/>
            </p:nvSpPr>
            <p:spPr>
              <a:xfrm>
                <a:off x="9166661" y="5409990"/>
                <a:ext cx="80023" cy="91116"/>
              </a:xfrm>
              <a:custGeom>
                <a:avLst/>
                <a:gdLst>
                  <a:gd name="connsiteX0" fmla="*/ 40012 w 80023"/>
                  <a:gd name="connsiteY0" fmla="*/ 0 h 91116"/>
                  <a:gd name="connsiteX1" fmla="*/ 0 w 80023"/>
                  <a:gd name="connsiteY1" fmla="*/ 46822 h 91116"/>
                  <a:gd name="connsiteX2" fmla="*/ 40012 w 80023"/>
                  <a:gd name="connsiteY2" fmla="*/ 91090 h 91116"/>
                  <a:gd name="connsiteX3" fmla="*/ 80023 w 80023"/>
                  <a:gd name="connsiteY3" fmla="*/ 44268 h 91116"/>
                  <a:gd name="connsiteX4" fmla="*/ 40012 w 80023"/>
                  <a:gd name="connsiteY4" fmla="*/ 0 h 91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023" h="91116">
                    <a:moveTo>
                      <a:pt x="40012" y="0"/>
                    </a:moveTo>
                    <a:cubicBezTo>
                      <a:pt x="17878" y="851"/>
                      <a:pt x="0" y="22134"/>
                      <a:pt x="0" y="46822"/>
                    </a:cubicBezTo>
                    <a:cubicBezTo>
                      <a:pt x="0" y="72361"/>
                      <a:pt x="17878" y="91941"/>
                      <a:pt x="40012" y="91090"/>
                    </a:cubicBezTo>
                    <a:cubicBezTo>
                      <a:pt x="62146" y="90239"/>
                      <a:pt x="80023" y="68956"/>
                      <a:pt x="80023" y="44268"/>
                    </a:cubicBezTo>
                    <a:cubicBezTo>
                      <a:pt x="80023" y="19580"/>
                      <a:pt x="62146" y="0"/>
                      <a:pt x="40012" y="0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6" name="任意多边形: 形状 935">
                <a:extLst>
                  <a:ext uri="{FF2B5EF4-FFF2-40B4-BE49-F238E27FC236}">
                    <a16:creationId xmlns:a16="http://schemas.microsoft.com/office/drawing/2014/main" id="{DBC70306-9A6D-4113-8AED-3513C22FB55F}"/>
                  </a:ext>
                </a:extLst>
              </p:cNvPr>
              <p:cNvSpPr/>
              <p:nvPr/>
            </p:nvSpPr>
            <p:spPr>
              <a:xfrm>
                <a:off x="9308830" y="5405708"/>
                <a:ext cx="80023" cy="91141"/>
              </a:xfrm>
              <a:custGeom>
                <a:avLst/>
                <a:gdLst>
                  <a:gd name="connsiteX0" fmla="*/ 40011 w 80023"/>
                  <a:gd name="connsiteY0" fmla="*/ 26 h 91141"/>
                  <a:gd name="connsiteX1" fmla="*/ 0 w 80023"/>
                  <a:gd name="connsiteY1" fmla="*/ 46847 h 91141"/>
                  <a:gd name="connsiteX2" fmla="*/ 40011 w 80023"/>
                  <a:gd name="connsiteY2" fmla="*/ 91115 h 91141"/>
                  <a:gd name="connsiteX3" fmla="*/ 80023 w 80023"/>
                  <a:gd name="connsiteY3" fmla="*/ 44294 h 91141"/>
                  <a:gd name="connsiteX4" fmla="*/ 40011 w 80023"/>
                  <a:gd name="connsiteY4" fmla="*/ 26 h 91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023" h="91141">
                    <a:moveTo>
                      <a:pt x="40011" y="26"/>
                    </a:moveTo>
                    <a:cubicBezTo>
                      <a:pt x="17878" y="877"/>
                      <a:pt x="0" y="22160"/>
                      <a:pt x="0" y="46847"/>
                    </a:cubicBezTo>
                    <a:cubicBezTo>
                      <a:pt x="0" y="71535"/>
                      <a:pt x="17878" y="91967"/>
                      <a:pt x="40011" y="91115"/>
                    </a:cubicBezTo>
                    <a:cubicBezTo>
                      <a:pt x="62146" y="90264"/>
                      <a:pt x="80023" y="68981"/>
                      <a:pt x="80023" y="44294"/>
                    </a:cubicBezTo>
                    <a:cubicBezTo>
                      <a:pt x="80023" y="19606"/>
                      <a:pt x="62146" y="-826"/>
                      <a:pt x="40011" y="26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7" name="任意多边形: 形状 936">
                <a:extLst>
                  <a:ext uri="{FF2B5EF4-FFF2-40B4-BE49-F238E27FC236}">
                    <a16:creationId xmlns:a16="http://schemas.microsoft.com/office/drawing/2014/main" id="{C09E5DC6-541E-4495-ABAD-CD452A1CD6A3}"/>
                  </a:ext>
                </a:extLst>
              </p:cNvPr>
              <p:cNvSpPr/>
              <p:nvPr/>
            </p:nvSpPr>
            <p:spPr>
              <a:xfrm>
                <a:off x="9096003" y="5532553"/>
                <a:ext cx="80023" cy="91142"/>
              </a:xfrm>
              <a:custGeom>
                <a:avLst/>
                <a:gdLst>
                  <a:gd name="connsiteX0" fmla="*/ 40011 w 80023"/>
                  <a:gd name="connsiteY0" fmla="*/ 26 h 91142"/>
                  <a:gd name="connsiteX1" fmla="*/ 0 w 80023"/>
                  <a:gd name="connsiteY1" fmla="*/ 46847 h 91142"/>
                  <a:gd name="connsiteX2" fmla="*/ 40011 w 80023"/>
                  <a:gd name="connsiteY2" fmla="*/ 91115 h 91142"/>
                  <a:gd name="connsiteX3" fmla="*/ 80023 w 80023"/>
                  <a:gd name="connsiteY3" fmla="*/ 44294 h 91142"/>
                  <a:gd name="connsiteX4" fmla="*/ 40011 w 80023"/>
                  <a:gd name="connsiteY4" fmla="*/ 26 h 91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023" h="91142">
                    <a:moveTo>
                      <a:pt x="40011" y="26"/>
                    </a:moveTo>
                    <a:cubicBezTo>
                      <a:pt x="17878" y="877"/>
                      <a:pt x="0" y="22160"/>
                      <a:pt x="0" y="46847"/>
                    </a:cubicBezTo>
                    <a:cubicBezTo>
                      <a:pt x="0" y="72387"/>
                      <a:pt x="17878" y="91967"/>
                      <a:pt x="40011" y="91115"/>
                    </a:cubicBezTo>
                    <a:cubicBezTo>
                      <a:pt x="62146" y="90264"/>
                      <a:pt x="80023" y="68982"/>
                      <a:pt x="80023" y="44294"/>
                    </a:cubicBezTo>
                    <a:cubicBezTo>
                      <a:pt x="79172" y="19606"/>
                      <a:pt x="61294" y="-825"/>
                      <a:pt x="40011" y="26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8" name="任意多边形: 形状 937">
                <a:extLst>
                  <a:ext uri="{FF2B5EF4-FFF2-40B4-BE49-F238E27FC236}">
                    <a16:creationId xmlns:a16="http://schemas.microsoft.com/office/drawing/2014/main" id="{7F6AF84C-2FCD-46F6-AC28-3F315AE9F68B}"/>
                  </a:ext>
                </a:extLst>
              </p:cNvPr>
              <p:cNvSpPr/>
              <p:nvPr/>
            </p:nvSpPr>
            <p:spPr>
              <a:xfrm>
                <a:off x="9237320" y="5528295"/>
                <a:ext cx="80023" cy="91143"/>
              </a:xfrm>
              <a:custGeom>
                <a:avLst/>
                <a:gdLst>
                  <a:gd name="connsiteX0" fmla="*/ 40012 w 80023"/>
                  <a:gd name="connsiteY0" fmla="*/ 27 h 91143"/>
                  <a:gd name="connsiteX1" fmla="*/ 0 w 80023"/>
                  <a:gd name="connsiteY1" fmla="*/ 46849 h 91143"/>
                  <a:gd name="connsiteX2" fmla="*/ 40012 w 80023"/>
                  <a:gd name="connsiteY2" fmla="*/ 91116 h 91143"/>
                  <a:gd name="connsiteX3" fmla="*/ 80023 w 80023"/>
                  <a:gd name="connsiteY3" fmla="*/ 44295 h 91143"/>
                  <a:gd name="connsiteX4" fmla="*/ 40012 w 80023"/>
                  <a:gd name="connsiteY4" fmla="*/ 27 h 91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023" h="91143">
                    <a:moveTo>
                      <a:pt x="40012" y="27"/>
                    </a:moveTo>
                    <a:cubicBezTo>
                      <a:pt x="17878" y="878"/>
                      <a:pt x="0" y="22161"/>
                      <a:pt x="0" y="46849"/>
                    </a:cubicBezTo>
                    <a:cubicBezTo>
                      <a:pt x="0" y="72388"/>
                      <a:pt x="17878" y="91968"/>
                      <a:pt x="40012" y="91116"/>
                    </a:cubicBezTo>
                    <a:cubicBezTo>
                      <a:pt x="62146" y="90265"/>
                      <a:pt x="80023" y="68983"/>
                      <a:pt x="80023" y="44295"/>
                    </a:cubicBezTo>
                    <a:cubicBezTo>
                      <a:pt x="80023" y="18756"/>
                      <a:pt x="62146" y="-824"/>
                      <a:pt x="40012" y="27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9" name="任意多边形: 形状 938">
                <a:extLst>
                  <a:ext uri="{FF2B5EF4-FFF2-40B4-BE49-F238E27FC236}">
                    <a16:creationId xmlns:a16="http://schemas.microsoft.com/office/drawing/2014/main" id="{474A2E39-086B-4FB7-9E24-3B81967A1820}"/>
                  </a:ext>
                </a:extLst>
              </p:cNvPr>
              <p:cNvSpPr/>
              <p:nvPr/>
            </p:nvSpPr>
            <p:spPr>
              <a:xfrm>
                <a:off x="9024493" y="5650884"/>
                <a:ext cx="80023" cy="91142"/>
              </a:xfrm>
              <a:custGeom>
                <a:avLst/>
                <a:gdLst>
                  <a:gd name="connsiteX0" fmla="*/ 40012 w 80023"/>
                  <a:gd name="connsiteY0" fmla="*/ 26 h 91142"/>
                  <a:gd name="connsiteX1" fmla="*/ 0 w 80023"/>
                  <a:gd name="connsiteY1" fmla="*/ 46848 h 91142"/>
                  <a:gd name="connsiteX2" fmla="*/ 40012 w 80023"/>
                  <a:gd name="connsiteY2" fmla="*/ 91115 h 91142"/>
                  <a:gd name="connsiteX3" fmla="*/ 80023 w 80023"/>
                  <a:gd name="connsiteY3" fmla="*/ 44294 h 91142"/>
                  <a:gd name="connsiteX4" fmla="*/ 40012 w 80023"/>
                  <a:gd name="connsiteY4" fmla="*/ 26 h 91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023" h="91142">
                    <a:moveTo>
                      <a:pt x="40012" y="26"/>
                    </a:moveTo>
                    <a:cubicBezTo>
                      <a:pt x="17878" y="877"/>
                      <a:pt x="0" y="22160"/>
                      <a:pt x="0" y="46848"/>
                    </a:cubicBezTo>
                    <a:cubicBezTo>
                      <a:pt x="0" y="72387"/>
                      <a:pt x="17878" y="91967"/>
                      <a:pt x="40012" y="91115"/>
                    </a:cubicBezTo>
                    <a:cubicBezTo>
                      <a:pt x="62146" y="90264"/>
                      <a:pt x="80023" y="68982"/>
                      <a:pt x="80023" y="44294"/>
                    </a:cubicBezTo>
                    <a:cubicBezTo>
                      <a:pt x="80023" y="19606"/>
                      <a:pt x="62146" y="-825"/>
                      <a:pt x="40012" y="26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0" name="任意多边形: 形状 939">
                <a:extLst>
                  <a:ext uri="{FF2B5EF4-FFF2-40B4-BE49-F238E27FC236}">
                    <a16:creationId xmlns:a16="http://schemas.microsoft.com/office/drawing/2014/main" id="{421B0B43-B931-40BC-96C1-530D080F4194}"/>
                  </a:ext>
                </a:extLst>
              </p:cNvPr>
              <p:cNvSpPr/>
              <p:nvPr/>
            </p:nvSpPr>
            <p:spPr>
              <a:xfrm>
                <a:off x="9166661" y="5646627"/>
                <a:ext cx="80023" cy="91142"/>
              </a:xfrm>
              <a:custGeom>
                <a:avLst/>
                <a:gdLst>
                  <a:gd name="connsiteX0" fmla="*/ 40012 w 80023"/>
                  <a:gd name="connsiteY0" fmla="*/ 91116 h 91142"/>
                  <a:gd name="connsiteX1" fmla="*/ 80023 w 80023"/>
                  <a:gd name="connsiteY1" fmla="*/ 44295 h 91142"/>
                  <a:gd name="connsiteX2" fmla="*/ 40012 w 80023"/>
                  <a:gd name="connsiteY2" fmla="*/ 27 h 91142"/>
                  <a:gd name="connsiteX3" fmla="*/ 0 w 80023"/>
                  <a:gd name="connsiteY3" fmla="*/ 46849 h 91142"/>
                  <a:gd name="connsiteX4" fmla="*/ 40012 w 80023"/>
                  <a:gd name="connsiteY4" fmla="*/ 91116 h 91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023" h="91142">
                    <a:moveTo>
                      <a:pt x="40012" y="91116"/>
                    </a:moveTo>
                    <a:cubicBezTo>
                      <a:pt x="62146" y="90265"/>
                      <a:pt x="80023" y="68983"/>
                      <a:pt x="80023" y="44295"/>
                    </a:cubicBezTo>
                    <a:cubicBezTo>
                      <a:pt x="80023" y="18756"/>
                      <a:pt x="62146" y="-824"/>
                      <a:pt x="40012" y="27"/>
                    </a:cubicBezTo>
                    <a:cubicBezTo>
                      <a:pt x="17878" y="878"/>
                      <a:pt x="0" y="22161"/>
                      <a:pt x="0" y="46849"/>
                    </a:cubicBezTo>
                    <a:cubicBezTo>
                      <a:pt x="0" y="71536"/>
                      <a:pt x="17878" y="91968"/>
                      <a:pt x="40012" y="91116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1" name="任意多边形: 形状 940">
                <a:extLst>
                  <a:ext uri="{FF2B5EF4-FFF2-40B4-BE49-F238E27FC236}">
                    <a16:creationId xmlns:a16="http://schemas.microsoft.com/office/drawing/2014/main" id="{00DA0C56-DD25-4356-BA69-F353FBB91A93}"/>
                  </a:ext>
                </a:extLst>
              </p:cNvPr>
              <p:cNvSpPr/>
              <p:nvPr/>
            </p:nvSpPr>
            <p:spPr>
              <a:xfrm>
                <a:off x="9308830" y="5642370"/>
                <a:ext cx="80023" cy="91142"/>
              </a:xfrm>
              <a:custGeom>
                <a:avLst/>
                <a:gdLst>
                  <a:gd name="connsiteX0" fmla="*/ 40011 w 80023"/>
                  <a:gd name="connsiteY0" fmla="*/ 91116 h 91142"/>
                  <a:gd name="connsiteX1" fmla="*/ 80023 w 80023"/>
                  <a:gd name="connsiteY1" fmla="*/ 44295 h 91142"/>
                  <a:gd name="connsiteX2" fmla="*/ 40011 w 80023"/>
                  <a:gd name="connsiteY2" fmla="*/ 27 h 91142"/>
                  <a:gd name="connsiteX3" fmla="*/ 0 w 80023"/>
                  <a:gd name="connsiteY3" fmla="*/ 46849 h 91142"/>
                  <a:gd name="connsiteX4" fmla="*/ 40011 w 80023"/>
                  <a:gd name="connsiteY4" fmla="*/ 91116 h 91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023" h="91142">
                    <a:moveTo>
                      <a:pt x="40011" y="91116"/>
                    </a:moveTo>
                    <a:cubicBezTo>
                      <a:pt x="62146" y="90265"/>
                      <a:pt x="80023" y="68983"/>
                      <a:pt x="80023" y="44295"/>
                    </a:cubicBezTo>
                    <a:cubicBezTo>
                      <a:pt x="80023" y="18756"/>
                      <a:pt x="62146" y="-824"/>
                      <a:pt x="40011" y="27"/>
                    </a:cubicBezTo>
                    <a:cubicBezTo>
                      <a:pt x="17878" y="878"/>
                      <a:pt x="0" y="22161"/>
                      <a:pt x="0" y="46849"/>
                    </a:cubicBezTo>
                    <a:cubicBezTo>
                      <a:pt x="0" y="71536"/>
                      <a:pt x="17878" y="91968"/>
                      <a:pt x="40011" y="91116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2" name="任意多边形: 形状 941">
                <a:extLst>
                  <a:ext uri="{FF2B5EF4-FFF2-40B4-BE49-F238E27FC236}">
                    <a16:creationId xmlns:a16="http://schemas.microsoft.com/office/drawing/2014/main" id="{E7E9C01B-258D-492B-9456-156CC41285B0}"/>
                  </a:ext>
                </a:extLst>
              </p:cNvPr>
              <p:cNvSpPr/>
              <p:nvPr/>
            </p:nvSpPr>
            <p:spPr>
              <a:xfrm>
                <a:off x="9096003" y="5769215"/>
                <a:ext cx="80023" cy="91116"/>
              </a:xfrm>
              <a:custGeom>
                <a:avLst/>
                <a:gdLst>
                  <a:gd name="connsiteX0" fmla="*/ 40011 w 80023"/>
                  <a:gd name="connsiteY0" fmla="*/ 91116 h 91116"/>
                  <a:gd name="connsiteX1" fmla="*/ 80023 w 80023"/>
                  <a:gd name="connsiteY1" fmla="*/ 44295 h 91116"/>
                  <a:gd name="connsiteX2" fmla="*/ 40011 w 80023"/>
                  <a:gd name="connsiteY2" fmla="*/ 27 h 91116"/>
                  <a:gd name="connsiteX3" fmla="*/ 0 w 80023"/>
                  <a:gd name="connsiteY3" fmla="*/ 46849 h 91116"/>
                  <a:gd name="connsiteX4" fmla="*/ 40011 w 80023"/>
                  <a:gd name="connsiteY4" fmla="*/ 91116 h 91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023" h="91116">
                    <a:moveTo>
                      <a:pt x="40011" y="91116"/>
                    </a:moveTo>
                    <a:cubicBezTo>
                      <a:pt x="62146" y="90265"/>
                      <a:pt x="80023" y="68983"/>
                      <a:pt x="80023" y="44295"/>
                    </a:cubicBezTo>
                    <a:cubicBezTo>
                      <a:pt x="80023" y="18755"/>
                      <a:pt x="62146" y="-825"/>
                      <a:pt x="40011" y="27"/>
                    </a:cubicBezTo>
                    <a:cubicBezTo>
                      <a:pt x="17878" y="878"/>
                      <a:pt x="0" y="22161"/>
                      <a:pt x="0" y="46849"/>
                    </a:cubicBezTo>
                    <a:cubicBezTo>
                      <a:pt x="0" y="71536"/>
                      <a:pt x="17878" y="91116"/>
                      <a:pt x="40011" y="91116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3" name="任意多边形: 形状 942">
                <a:extLst>
                  <a:ext uri="{FF2B5EF4-FFF2-40B4-BE49-F238E27FC236}">
                    <a16:creationId xmlns:a16="http://schemas.microsoft.com/office/drawing/2014/main" id="{23364999-7209-4152-B492-5883AB9F5999}"/>
                  </a:ext>
                </a:extLst>
              </p:cNvPr>
              <p:cNvSpPr/>
              <p:nvPr/>
            </p:nvSpPr>
            <p:spPr>
              <a:xfrm>
                <a:off x="9237320" y="5764108"/>
                <a:ext cx="80023" cy="91142"/>
              </a:xfrm>
              <a:custGeom>
                <a:avLst/>
                <a:gdLst>
                  <a:gd name="connsiteX0" fmla="*/ 40012 w 80023"/>
                  <a:gd name="connsiteY0" fmla="*/ 91115 h 91142"/>
                  <a:gd name="connsiteX1" fmla="*/ 80023 w 80023"/>
                  <a:gd name="connsiteY1" fmla="*/ 44293 h 91142"/>
                  <a:gd name="connsiteX2" fmla="*/ 40012 w 80023"/>
                  <a:gd name="connsiteY2" fmla="*/ 26 h 91142"/>
                  <a:gd name="connsiteX3" fmla="*/ 0 w 80023"/>
                  <a:gd name="connsiteY3" fmla="*/ 46848 h 91142"/>
                  <a:gd name="connsiteX4" fmla="*/ 40012 w 80023"/>
                  <a:gd name="connsiteY4" fmla="*/ 91115 h 91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023" h="91142">
                    <a:moveTo>
                      <a:pt x="40012" y="91115"/>
                    </a:moveTo>
                    <a:cubicBezTo>
                      <a:pt x="62146" y="90264"/>
                      <a:pt x="80023" y="68981"/>
                      <a:pt x="80023" y="44293"/>
                    </a:cubicBezTo>
                    <a:cubicBezTo>
                      <a:pt x="80023" y="19606"/>
                      <a:pt x="62146" y="-826"/>
                      <a:pt x="40012" y="26"/>
                    </a:cubicBezTo>
                    <a:cubicBezTo>
                      <a:pt x="17878" y="877"/>
                      <a:pt x="0" y="22160"/>
                      <a:pt x="0" y="46848"/>
                    </a:cubicBezTo>
                    <a:cubicBezTo>
                      <a:pt x="851" y="72387"/>
                      <a:pt x="18729" y="91967"/>
                      <a:pt x="40012" y="91115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4" name="任意多边形: 形状 943">
                <a:extLst>
                  <a:ext uri="{FF2B5EF4-FFF2-40B4-BE49-F238E27FC236}">
                    <a16:creationId xmlns:a16="http://schemas.microsoft.com/office/drawing/2014/main" id="{8A472D64-DA8A-43E1-9983-C872267E7223}"/>
                  </a:ext>
                </a:extLst>
              </p:cNvPr>
              <p:cNvSpPr/>
              <p:nvPr/>
            </p:nvSpPr>
            <p:spPr>
              <a:xfrm>
                <a:off x="9024493" y="5886696"/>
                <a:ext cx="80023" cy="91141"/>
              </a:xfrm>
              <a:custGeom>
                <a:avLst/>
                <a:gdLst>
                  <a:gd name="connsiteX0" fmla="*/ 40012 w 80023"/>
                  <a:gd name="connsiteY0" fmla="*/ 91115 h 91141"/>
                  <a:gd name="connsiteX1" fmla="*/ 80023 w 80023"/>
                  <a:gd name="connsiteY1" fmla="*/ 44293 h 91141"/>
                  <a:gd name="connsiteX2" fmla="*/ 40012 w 80023"/>
                  <a:gd name="connsiteY2" fmla="*/ 26 h 91141"/>
                  <a:gd name="connsiteX3" fmla="*/ 0 w 80023"/>
                  <a:gd name="connsiteY3" fmla="*/ 46847 h 91141"/>
                  <a:gd name="connsiteX4" fmla="*/ 40012 w 80023"/>
                  <a:gd name="connsiteY4" fmla="*/ 91115 h 91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023" h="91141">
                    <a:moveTo>
                      <a:pt x="40012" y="91115"/>
                    </a:moveTo>
                    <a:cubicBezTo>
                      <a:pt x="62146" y="90264"/>
                      <a:pt x="80023" y="68981"/>
                      <a:pt x="80023" y="44293"/>
                    </a:cubicBezTo>
                    <a:cubicBezTo>
                      <a:pt x="80023" y="19605"/>
                      <a:pt x="62146" y="-826"/>
                      <a:pt x="40012" y="26"/>
                    </a:cubicBezTo>
                    <a:cubicBezTo>
                      <a:pt x="17878" y="877"/>
                      <a:pt x="0" y="22159"/>
                      <a:pt x="0" y="46847"/>
                    </a:cubicBezTo>
                    <a:cubicBezTo>
                      <a:pt x="0" y="71535"/>
                      <a:pt x="17878" y="91966"/>
                      <a:pt x="40012" y="91115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5" name="任意多边形: 形状 944">
                <a:extLst>
                  <a:ext uri="{FF2B5EF4-FFF2-40B4-BE49-F238E27FC236}">
                    <a16:creationId xmlns:a16="http://schemas.microsoft.com/office/drawing/2014/main" id="{862CD77E-66D8-4D60-9CB4-39F6D89D6CAE}"/>
                  </a:ext>
                </a:extLst>
              </p:cNvPr>
              <p:cNvSpPr/>
              <p:nvPr/>
            </p:nvSpPr>
            <p:spPr>
              <a:xfrm>
                <a:off x="9166661" y="5882438"/>
                <a:ext cx="80023" cy="91143"/>
              </a:xfrm>
              <a:custGeom>
                <a:avLst/>
                <a:gdLst>
                  <a:gd name="connsiteX0" fmla="*/ 40012 w 80023"/>
                  <a:gd name="connsiteY0" fmla="*/ 91116 h 91143"/>
                  <a:gd name="connsiteX1" fmla="*/ 80023 w 80023"/>
                  <a:gd name="connsiteY1" fmla="*/ 44294 h 91143"/>
                  <a:gd name="connsiteX2" fmla="*/ 40012 w 80023"/>
                  <a:gd name="connsiteY2" fmla="*/ 27 h 91143"/>
                  <a:gd name="connsiteX3" fmla="*/ 0 w 80023"/>
                  <a:gd name="connsiteY3" fmla="*/ 46849 h 91143"/>
                  <a:gd name="connsiteX4" fmla="*/ 40012 w 80023"/>
                  <a:gd name="connsiteY4" fmla="*/ 91116 h 91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023" h="91143">
                    <a:moveTo>
                      <a:pt x="40012" y="91116"/>
                    </a:moveTo>
                    <a:cubicBezTo>
                      <a:pt x="62146" y="90265"/>
                      <a:pt x="80023" y="68982"/>
                      <a:pt x="80023" y="44294"/>
                    </a:cubicBezTo>
                    <a:cubicBezTo>
                      <a:pt x="80023" y="18756"/>
                      <a:pt x="62146" y="-825"/>
                      <a:pt x="40012" y="27"/>
                    </a:cubicBezTo>
                    <a:cubicBezTo>
                      <a:pt x="17878" y="878"/>
                      <a:pt x="0" y="22161"/>
                      <a:pt x="0" y="46849"/>
                    </a:cubicBezTo>
                    <a:cubicBezTo>
                      <a:pt x="0" y="72388"/>
                      <a:pt x="17878" y="91968"/>
                      <a:pt x="40012" y="91116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6" name="任意多边形: 形状 945">
                <a:extLst>
                  <a:ext uri="{FF2B5EF4-FFF2-40B4-BE49-F238E27FC236}">
                    <a16:creationId xmlns:a16="http://schemas.microsoft.com/office/drawing/2014/main" id="{53274C52-D110-4FB3-94E1-CDD9DECBFEE7}"/>
                  </a:ext>
                </a:extLst>
              </p:cNvPr>
              <p:cNvSpPr/>
              <p:nvPr/>
            </p:nvSpPr>
            <p:spPr>
              <a:xfrm>
                <a:off x="9308830" y="5878182"/>
                <a:ext cx="80023" cy="91142"/>
              </a:xfrm>
              <a:custGeom>
                <a:avLst/>
                <a:gdLst>
                  <a:gd name="connsiteX0" fmla="*/ 40011 w 80023"/>
                  <a:gd name="connsiteY0" fmla="*/ 91116 h 91142"/>
                  <a:gd name="connsiteX1" fmla="*/ 80023 w 80023"/>
                  <a:gd name="connsiteY1" fmla="*/ 44295 h 91142"/>
                  <a:gd name="connsiteX2" fmla="*/ 40011 w 80023"/>
                  <a:gd name="connsiteY2" fmla="*/ 27 h 91142"/>
                  <a:gd name="connsiteX3" fmla="*/ 0 w 80023"/>
                  <a:gd name="connsiteY3" fmla="*/ 46849 h 91142"/>
                  <a:gd name="connsiteX4" fmla="*/ 40011 w 80023"/>
                  <a:gd name="connsiteY4" fmla="*/ 91116 h 91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023" h="91142">
                    <a:moveTo>
                      <a:pt x="40011" y="91116"/>
                    </a:moveTo>
                    <a:cubicBezTo>
                      <a:pt x="62146" y="90266"/>
                      <a:pt x="80023" y="68983"/>
                      <a:pt x="80023" y="44295"/>
                    </a:cubicBezTo>
                    <a:cubicBezTo>
                      <a:pt x="80023" y="18756"/>
                      <a:pt x="62146" y="-824"/>
                      <a:pt x="40011" y="27"/>
                    </a:cubicBezTo>
                    <a:cubicBezTo>
                      <a:pt x="17878" y="878"/>
                      <a:pt x="0" y="22161"/>
                      <a:pt x="0" y="46849"/>
                    </a:cubicBezTo>
                    <a:cubicBezTo>
                      <a:pt x="0" y="71537"/>
                      <a:pt x="17878" y="91968"/>
                      <a:pt x="40011" y="91116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7" name="任意多边形: 形状 946">
                <a:extLst>
                  <a:ext uri="{FF2B5EF4-FFF2-40B4-BE49-F238E27FC236}">
                    <a16:creationId xmlns:a16="http://schemas.microsoft.com/office/drawing/2014/main" id="{4768201B-6623-47CC-ADE3-D4F4931CD0AD}"/>
                  </a:ext>
                </a:extLst>
              </p:cNvPr>
              <p:cNvSpPr/>
              <p:nvPr/>
            </p:nvSpPr>
            <p:spPr>
              <a:xfrm>
                <a:off x="9096003" y="6005027"/>
                <a:ext cx="80023" cy="91142"/>
              </a:xfrm>
              <a:custGeom>
                <a:avLst/>
                <a:gdLst>
                  <a:gd name="connsiteX0" fmla="*/ 40011 w 80023"/>
                  <a:gd name="connsiteY0" fmla="*/ 91116 h 91142"/>
                  <a:gd name="connsiteX1" fmla="*/ 80023 w 80023"/>
                  <a:gd name="connsiteY1" fmla="*/ 44294 h 91142"/>
                  <a:gd name="connsiteX2" fmla="*/ 40011 w 80023"/>
                  <a:gd name="connsiteY2" fmla="*/ 27 h 91142"/>
                  <a:gd name="connsiteX3" fmla="*/ 0 w 80023"/>
                  <a:gd name="connsiteY3" fmla="*/ 46848 h 91142"/>
                  <a:gd name="connsiteX4" fmla="*/ 40011 w 80023"/>
                  <a:gd name="connsiteY4" fmla="*/ 91116 h 91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023" h="91142">
                    <a:moveTo>
                      <a:pt x="40011" y="91116"/>
                    </a:moveTo>
                    <a:cubicBezTo>
                      <a:pt x="62146" y="90265"/>
                      <a:pt x="80023" y="68982"/>
                      <a:pt x="80023" y="44294"/>
                    </a:cubicBezTo>
                    <a:cubicBezTo>
                      <a:pt x="80023" y="18756"/>
                      <a:pt x="62146" y="-825"/>
                      <a:pt x="40011" y="27"/>
                    </a:cubicBezTo>
                    <a:cubicBezTo>
                      <a:pt x="17878" y="878"/>
                      <a:pt x="0" y="22160"/>
                      <a:pt x="0" y="46848"/>
                    </a:cubicBezTo>
                    <a:cubicBezTo>
                      <a:pt x="0" y="71536"/>
                      <a:pt x="17878" y="91967"/>
                      <a:pt x="40011" y="91116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8" name="任意多边形: 形状 947">
                <a:extLst>
                  <a:ext uri="{FF2B5EF4-FFF2-40B4-BE49-F238E27FC236}">
                    <a16:creationId xmlns:a16="http://schemas.microsoft.com/office/drawing/2014/main" id="{AFAE366D-CBEC-4350-B86D-FCD7696A1767}"/>
                  </a:ext>
                </a:extLst>
              </p:cNvPr>
              <p:cNvSpPr/>
              <p:nvPr/>
            </p:nvSpPr>
            <p:spPr>
              <a:xfrm>
                <a:off x="9237320" y="5999920"/>
                <a:ext cx="80023" cy="91142"/>
              </a:xfrm>
              <a:custGeom>
                <a:avLst/>
                <a:gdLst>
                  <a:gd name="connsiteX0" fmla="*/ 40012 w 80023"/>
                  <a:gd name="connsiteY0" fmla="*/ 91115 h 91142"/>
                  <a:gd name="connsiteX1" fmla="*/ 80023 w 80023"/>
                  <a:gd name="connsiteY1" fmla="*/ 44294 h 91142"/>
                  <a:gd name="connsiteX2" fmla="*/ 40012 w 80023"/>
                  <a:gd name="connsiteY2" fmla="*/ 26 h 91142"/>
                  <a:gd name="connsiteX3" fmla="*/ 0 w 80023"/>
                  <a:gd name="connsiteY3" fmla="*/ 46848 h 91142"/>
                  <a:gd name="connsiteX4" fmla="*/ 40012 w 80023"/>
                  <a:gd name="connsiteY4" fmla="*/ 91115 h 91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023" h="91142">
                    <a:moveTo>
                      <a:pt x="40012" y="91115"/>
                    </a:moveTo>
                    <a:cubicBezTo>
                      <a:pt x="62146" y="90265"/>
                      <a:pt x="80023" y="68982"/>
                      <a:pt x="80023" y="44294"/>
                    </a:cubicBezTo>
                    <a:cubicBezTo>
                      <a:pt x="80023" y="19606"/>
                      <a:pt x="62146" y="-825"/>
                      <a:pt x="40012" y="26"/>
                    </a:cubicBezTo>
                    <a:cubicBezTo>
                      <a:pt x="17878" y="877"/>
                      <a:pt x="0" y="22160"/>
                      <a:pt x="0" y="46848"/>
                    </a:cubicBezTo>
                    <a:cubicBezTo>
                      <a:pt x="851" y="72387"/>
                      <a:pt x="18729" y="91967"/>
                      <a:pt x="40012" y="91115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9" name="任意多边形: 形状 948">
                <a:extLst>
                  <a:ext uri="{FF2B5EF4-FFF2-40B4-BE49-F238E27FC236}">
                    <a16:creationId xmlns:a16="http://schemas.microsoft.com/office/drawing/2014/main" id="{61771020-79E9-4168-9793-B4F76D176B57}"/>
                  </a:ext>
                </a:extLst>
              </p:cNvPr>
              <p:cNvSpPr/>
              <p:nvPr/>
            </p:nvSpPr>
            <p:spPr>
              <a:xfrm>
                <a:off x="9024493" y="6123358"/>
                <a:ext cx="80023" cy="91116"/>
              </a:xfrm>
              <a:custGeom>
                <a:avLst/>
                <a:gdLst>
                  <a:gd name="connsiteX0" fmla="*/ 40012 w 80023"/>
                  <a:gd name="connsiteY0" fmla="*/ 91116 h 91116"/>
                  <a:gd name="connsiteX1" fmla="*/ 80023 w 80023"/>
                  <a:gd name="connsiteY1" fmla="*/ 44294 h 91116"/>
                  <a:gd name="connsiteX2" fmla="*/ 40012 w 80023"/>
                  <a:gd name="connsiteY2" fmla="*/ 27 h 91116"/>
                  <a:gd name="connsiteX3" fmla="*/ 0 w 80023"/>
                  <a:gd name="connsiteY3" fmla="*/ 46848 h 91116"/>
                  <a:gd name="connsiteX4" fmla="*/ 40012 w 80023"/>
                  <a:gd name="connsiteY4" fmla="*/ 91116 h 91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023" h="91116">
                    <a:moveTo>
                      <a:pt x="40012" y="91116"/>
                    </a:moveTo>
                    <a:cubicBezTo>
                      <a:pt x="62146" y="90265"/>
                      <a:pt x="80023" y="68982"/>
                      <a:pt x="80023" y="44294"/>
                    </a:cubicBezTo>
                    <a:cubicBezTo>
                      <a:pt x="80023" y="18756"/>
                      <a:pt x="62146" y="-825"/>
                      <a:pt x="40012" y="27"/>
                    </a:cubicBezTo>
                    <a:cubicBezTo>
                      <a:pt x="17878" y="878"/>
                      <a:pt x="0" y="22161"/>
                      <a:pt x="0" y="46848"/>
                    </a:cubicBezTo>
                    <a:cubicBezTo>
                      <a:pt x="0" y="71536"/>
                      <a:pt x="17878" y="91116"/>
                      <a:pt x="40012" y="91116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50" name="任意多边形: 形状 949">
                <a:extLst>
                  <a:ext uri="{FF2B5EF4-FFF2-40B4-BE49-F238E27FC236}">
                    <a16:creationId xmlns:a16="http://schemas.microsoft.com/office/drawing/2014/main" id="{2FDBC03B-B958-4CC5-BA5E-6D46C6FEAF77}"/>
                  </a:ext>
                </a:extLst>
              </p:cNvPr>
              <p:cNvSpPr/>
              <p:nvPr/>
            </p:nvSpPr>
            <p:spPr>
              <a:xfrm>
                <a:off x="9166661" y="6118250"/>
                <a:ext cx="80023" cy="91143"/>
              </a:xfrm>
              <a:custGeom>
                <a:avLst/>
                <a:gdLst>
                  <a:gd name="connsiteX0" fmla="*/ 40012 w 80023"/>
                  <a:gd name="connsiteY0" fmla="*/ 91117 h 91143"/>
                  <a:gd name="connsiteX1" fmla="*/ 80023 w 80023"/>
                  <a:gd name="connsiteY1" fmla="*/ 44295 h 91143"/>
                  <a:gd name="connsiteX2" fmla="*/ 40012 w 80023"/>
                  <a:gd name="connsiteY2" fmla="*/ 27 h 91143"/>
                  <a:gd name="connsiteX3" fmla="*/ 0 w 80023"/>
                  <a:gd name="connsiteY3" fmla="*/ 46849 h 91143"/>
                  <a:gd name="connsiteX4" fmla="*/ 40012 w 80023"/>
                  <a:gd name="connsiteY4" fmla="*/ 91117 h 91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023" h="91143">
                    <a:moveTo>
                      <a:pt x="40012" y="91117"/>
                    </a:moveTo>
                    <a:cubicBezTo>
                      <a:pt x="62146" y="90266"/>
                      <a:pt x="80023" y="68983"/>
                      <a:pt x="80023" y="44295"/>
                    </a:cubicBezTo>
                    <a:cubicBezTo>
                      <a:pt x="80023" y="18756"/>
                      <a:pt x="62146" y="-824"/>
                      <a:pt x="40012" y="27"/>
                    </a:cubicBezTo>
                    <a:cubicBezTo>
                      <a:pt x="17878" y="878"/>
                      <a:pt x="0" y="22161"/>
                      <a:pt x="0" y="46849"/>
                    </a:cubicBezTo>
                    <a:cubicBezTo>
                      <a:pt x="0" y="72388"/>
                      <a:pt x="17878" y="91968"/>
                      <a:pt x="40012" y="91117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51" name="任意多边形: 形状 950">
                <a:extLst>
                  <a:ext uri="{FF2B5EF4-FFF2-40B4-BE49-F238E27FC236}">
                    <a16:creationId xmlns:a16="http://schemas.microsoft.com/office/drawing/2014/main" id="{2AE06394-4959-4B1B-8CCB-E5E9400447A2}"/>
                  </a:ext>
                </a:extLst>
              </p:cNvPr>
              <p:cNvSpPr/>
              <p:nvPr/>
            </p:nvSpPr>
            <p:spPr>
              <a:xfrm>
                <a:off x="9308830" y="6113995"/>
                <a:ext cx="80023" cy="91142"/>
              </a:xfrm>
              <a:custGeom>
                <a:avLst/>
                <a:gdLst>
                  <a:gd name="connsiteX0" fmla="*/ 40011 w 80023"/>
                  <a:gd name="connsiteY0" fmla="*/ 91115 h 91142"/>
                  <a:gd name="connsiteX1" fmla="*/ 80023 w 80023"/>
                  <a:gd name="connsiteY1" fmla="*/ 44293 h 91142"/>
                  <a:gd name="connsiteX2" fmla="*/ 40011 w 80023"/>
                  <a:gd name="connsiteY2" fmla="*/ 26 h 91142"/>
                  <a:gd name="connsiteX3" fmla="*/ 0 w 80023"/>
                  <a:gd name="connsiteY3" fmla="*/ 46847 h 91142"/>
                  <a:gd name="connsiteX4" fmla="*/ 40011 w 80023"/>
                  <a:gd name="connsiteY4" fmla="*/ 91115 h 91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023" h="91142">
                    <a:moveTo>
                      <a:pt x="40011" y="91115"/>
                    </a:moveTo>
                    <a:cubicBezTo>
                      <a:pt x="62146" y="90264"/>
                      <a:pt x="80023" y="68981"/>
                      <a:pt x="80023" y="44293"/>
                    </a:cubicBezTo>
                    <a:cubicBezTo>
                      <a:pt x="80023" y="19605"/>
                      <a:pt x="62146" y="-826"/>
                      <a:pt x="40011" y="26"/>
                    </a:cubicBezTo>
                    <a:cubicBezTo>
                      <a:pt x="17878" y="877"/>
                      <a:pt x="0" y="22160"/>
                      <a:pt x="0" y="46847"/>
                    </a:cubicBezTo>
                    <a:cubicBezTo>
                      <a:pt x="0" y="72387"/>
                      <a:pt x="17878" y="91967"/>
                      <a:pt x="40011" y="91115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52" name="任意多边形: 形状 951">
                <a:extLst>
                  <a:ext uri="{FF2B5EF4-FFF2-40B4-BE49-F238E27FC236}">
                    <a16:creationId xmlns:a16="http://schemas.microsoft.com/office/drawing/2014/main" id="{DA24EFF9-955C-4C79-B0E8-3FBBE4DC7A0E}"/>
                  </a:ext>
                </a:extLst>
              </p:cNvPr>
              <p:cNvSpPr/>
              <p:nvPr/>
            </p:nvSpPr>
            <p:spPr>
              <a:xfrm>
                <a:off x="9096003" y="6239136"/>
                <a:ext cx="80023" cy="91116"/>
              </a:xfrm>
              <a:custGeom>
                <a:avLst/>
                <a:gdLst>
                  <a:gd name="connsiteX0" fmla="*/ 40011 w 80023"/>
                  <a:gd name="connsiteY0" fmla="*/ 91116 h 91116"/>
                  <a:gd name="connsiteX1" fmla="*/ 80023 w 80023"/>
                  <a:gd name="connsiteY1" fmla="*/ 44294 h 91116"/>
                  <a:gd name="connsiteX2" fmla="*/ 40011 w 80023"/>
                  <a:gd name="connsiteY2" fmla="*/ 27 h 91116"/>
                  <a:gd name="connsiteX3" fmla="*/ 0 w 80023"/>
                  <a:gd name="connsiteY3" fmla="*/ 46848 h 91116"/>
                  <a:gd name="connsiteX4" fmla="*/ 40011 w 80023"/>
                  <a:gd name="connsiteY4" fmla="*/ 91116 h 91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023" h="91116">
                    <a:moveTo>
                      <a:pt x="40011" y="91116"/>
                    </a:moveTo>
                    <a:cubicBezTo>
                      <a:pt x="62146" y="90265"/>
                      <a:pt x="80023" y="68982"/>
                      <a:pt x="80023" y="44294"/>
                    </a:cubicBezTo>
                    <a:cubicBezTo>
                      <a:pt x="80023" y="18756"/>
                      <a:pt x="62146" y="-825"/>
                      <a:pt x="40011" y="27"/>
                    </a:cubicBezTo>
                    <a:cubicBezTo>
                      <a:pt x="17878" y="878"/>
                      <a:pt x="0" y="22160"/>
                      <a:pt x="0" y="46848"/>
                    </a:cubicBezTo>
                    <a:cubicBezTo>
                      <a:pt x="0" y="71536"/>
                      <a:pt x="17878" y="91116"/>
                      <a:pt x="40011" y="91116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53" name="任意多边形: 形状 952">
                <a:extLst>
                  <a:ext uri="{FF2B5EF4-FFF2-40B4-BE49-F238E27FC236}">
                    <a16:creationId xmlns:a16="http://schemas.microsoft.com/office/drawing/2014/main" id="{58F47E06-B054-4A45-85F7-E8D2000EE503}"/>
                  </a:ext>
                </a:extLst>
              </p:cNvPr>
              <p:cNvSpPr/>
              <p:nvPr/>
            </p:nvSpPr>
            <p:spPr>
              <a:xfrm>
                <a:off x="9237320" y="6234029"/>
                <a:ext cx="80023" cy="91142"/>
              </a:xfrm>
              <a:custGeom>
                <a:avLst/>
                <a:gdLst>
                  <a:gd name="connsiteX0" fmla="*/ 40012 w 80023"/>
                  <a:gd name="connsiteY0" fmla="*/ 91115 h 91142"/>
                  <a:gd name="connsiteX1" fmla="*/ 80023 w 80023"/>
                  <a:gd name="connsiteY1" fmla="*/ 44294 h 91142"/>
                  <a:gd name="connsiteX2" fmla="*/ 40012 w 80023"/>
                  <a:gd name="connsiteY2" fmla="*/ 26 h 91142"/>
                  <a:gd name="connsiteX3" fmla="*/ 0 w 80023"/>
                  <a:gd name="connsiteY3" fmla="*/ 46848 h 91142"/>
                  <a:gd name="connsiteX4" fmla="*/ 40012 w 80023"/>
                  <a:gd name="connsiteY4" fmla="*/ 91115 h 91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023" h="91142">
                    <a:moveTo>
                      <a:pt x="40012" y="91115"/>
                    </a:moveTo>
                    <a:cubicBezTo>
                      <a:pt x="62146" y="90265"/>
                      <a:pt x="80023" y="68982"/>
                      <a:pt x="80023" y="44294"/>
                    </a:cubicBezTo>
                    <a:cubicBezTo>
                      <a:pt x="80023" y="19606"/>
                      <a:pt x="62146" y="-825"/>
                      <a:pt x="40012" y="26"/>
                    </a:cubicBezTo>
                    <a:cubicBezTo>
                      <a:pt x="17878" y="877"/>
                      <a:pt x="0" y="22160"/>
                      <a:pt x="0" y="46848"/>
                    </a:cubicBezTo>
                    <a:cubicBezTo>
                      <a:pt x="851" y="72387"/>
                      <a:pt x="18729" y="91967"/>
                      <a:pt x="40012" y="91115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850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F80CDA22-F01C-49B2-A026-0018AA19FF8A}"/>
                </a:ext>
              </a:extLst>
            </p:cNvPr>
            <p:cNvGrpSpPr/>
            <p:nvPr/>
          </p:nvGrpSpPr>
          <p:grpSpPr>
            <a:xfrm>
              <a:off x="5200971" y="2916746"/>
              <a:ext cx="3599199" cy="3437310"/>
              <a:chOff x="5200971" y="2808024"/>
              <a:chExt cx="3599199" cy="3437310"/>
            </a:xfrm>
          </p:grpSpPr>
          <p:sp>
            <p:nvSpPr>
              <p:cNvPr id="568" name="任意多边形: 形状 567">
                <a:extLst>
                  <a:ext uri="{FF2B5EF4-FFF2-40B4-BE49-F238E27FC236}">
                    <a16:creationId xmlns:a16="http://schemas.microsoft.com/office/drawing/2014/main" id="{4F24149F-7926-46E0-843C-F86D5F2060BB}"/>
                  </a:ext>
                </a:extLst>
              </p:cNvPr>
              <p:cNvSpPr/>
              <p:nvPr/>
            </p:nvSpPr>
            <p:spPr>
              <a:xfrm flipH="1">
                <a:off x="6475338" y="2808024"/>
                <a:ext cx="2324832" cy="2690769"/>
              </a:xfrm>
              <a:custGeom>
                <a:avLst/>
                <a:gdLst>
                  <a:gd name="connsiteX0" fmla="*/ 2321713 w 2324832"/>
                  <a:gd name="connsiteY0" fmla="*/ 1529833 h 2690769"/>
                  <a:gd name="connsiteX1" fmla="*/ 1934617 w 2324832"/>
                  <a:gd name="connsiteY1" fmla="*/ 65449 h 2690769"/>
                  <a:gd name="connsiteX2" fmla="*/ 1895068 w 2324832"/>
                  <a:gd name="connsiteY2" fmla="*/ 10850 h 2690769"/>
                  <a:gd name="connsiteX3" fmla="*/ 1896818 w 2324832"/>
                  <a:gd name="connsiteY3" fmla="*/ 2450 h 2690769"/>
                  <a:gd name="connsiteX4" fmla="*/ 1866718 w 2324832"/>
                  <a:gd name="connsiteY4" fmla="*/ 0 h 2690769"/>
                  <a:gd name="connsiteX5" fmla="*/ 1866718 w 2324832"/>
                  <a:gd name="connsiteY5" fmla="*/ 0 h 2690769"/>
                  <a:gd name="connsiteX6" fmla="*/ 1836618 w 2324832"/>
                  <a:gd name="connsiteY6" fmla="*/ 9100 h 2690769"/>
                  <a:gd name="connsiteX7" fmla="*/ 53737 w 2324832"/>
                  <a:gd name="connsiteY7" fmla="*/ 1038438 h 2690769"/>
                  <a:gd name="connsiteX8" fmla="*/ 4038 w 2324832"/>
                  <a:gd name="connsiteY8" fmla="*/ 1177037 h 2690769"/>
                  <a:gd name="connsiteX9" fmla="*/ 390784 w 2324832"/>
                  <a:gd name="connsiteY9" fmla="*/ 2641420 h 2690769"/>
                  <a:gd name="connsiteX10" fmla="*/ 442583 w 2324832"/>
                  <a:gd name="connsiteY10" fmla="*/ 2688319 h 2690769"/>
                  <a:gd name="connsiteX11" fmla="*/ 442583 w 2324832"/>
                  <a:gd name="connsiteY11" fmla="*/ 2688319 h 2690769"/>
                  <a:gd name="connsiteX12" fmla="*/ 442933 w 2324832"/>
                  <a:gd name="connsiteY12" fmla="*/ 2688319 h 2690769"/>
                  <a:gd name="connsiteX13" fmla="*/ 442933 w 2324832"/>
                  <a:gd name="connsiteY13" fmla="*/ 2688319 h 2690769"/>
                  <a:gd name="connsiteX14" fmla="*/ 471283 w 2324832"/>
                  <a:gd name="connsiteY14" fmla="*/ 2690769 h 2690769"/>
                  <a:gd name="connsiteX15" fmla="*/ 469183 w 2324832"/>
                  <a:gd name="connsiteY15" fmla="*/ 2682720 h 2690769"/>
                  <a:gd name="connsiteX16" fmla="*/ 2283214 w 2324832"/>
                  <a:gd name="connsiteY16" fmla="*/ 1635531 h 2690769"/>
                  <a:gd name="connsiteX17" fmla="*/ 2321713 w 2324832"/>
                  <a:gd name="connsiteY17" fmla="*/ 1529833 h 2690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324832" h="2690769">
                    <a:moveTo>
                      <a:pt x="2321713" y="1529833"/>
                    </a:moveTo>
                    <a:lnTo>
                      <a:pt x="1934617" y="65449"/>
                    </a:lnTo>
                    <a:cubicBezTo>
                      <a:pt x="1927617" y="39200"/>
                      <a:pt x="1912918" y="20300"/>
                      <a:pt x="1895068" y="10850"/>
                    </a:cubicBezTo>
                    <a:lnTo>
                      <a:pt x="1896818" y="2450"/>
                    </a:lnTo>
                    <a:lnTo>
                      <a:pt x="1866718" y="0"/>
                    </a:lnTo>
                    <a:lnTo>
                      <a:pt x="1866718" y="0"/>
                    </a:lnTo>
                    <a:cubicBezTo>
                      <a:pt x="1856918" y="350"/>
                      <a:pt x="1846768" y="3500"/>
                      <a:pt x="1836618" y="9100"/>
                    </a:cubicBezTo>
                    <a:lnTo>
                      <a:pt x="53737" y="1038438"/>
                    </a:lnTo>
                    <a:cubicBezTo>
                      <a:pt x="12437" y="1062238"/>
                      <a:pt x="-9612" y="1124187"/>
                      <a:pt x="4038" y="1177037"/>
                    </a:cubicBezTo>
                    <a:lnTo>
                      <a:pt x="390784" y="2641420"/>
                    </a:lnTo>
                    <a:cubicBezTo>
                      <a:pt x="398483" y="2671170"/>
                      <a:pt x="419483" y="2688670"/>
                      <a:pt x="442583" y="2688319"/>
                    </a:cubicBezTo>
                    <a:lnTo>
                      <a:pt x="442583" y="2688319"/>
                    </a:lnTo>
                    <a:lnTo>
                      <a:pt x="442933" y="2688319"/>
                    </a:lnTo>
                    <a:lnTo>
                      <a:pt x="442933" y="2688319"/>
                    </a:lnTo>
                    <a:lnTo>
                      <a:pt x="471283" y="2690769"/>
                    </a:lnTo>
                    <a:lnTo>
                      <a:pt x="469183" y="2682720"/>
                    </a:lnTo>
                    <a:lnTo>
                      <a:pt x="2283214" y="1635531"/>
                    </a:lnTo>
                    <a:cubicBezTo>
                      <a:pt x="2315413" y="1616982"/>
                      <a:pt x="2332213" y="1570082"/>
                      <a:pt x="2321713" y="1529833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349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9" name="任意多边形: 形状 568">
                <a:extLst>
                  <a:ext uri="{FF2B5EF4-FFF2-40B4-BE49-F238E27FC236}">
                    <a16:creationId xmlns:a16="http://schemas.microsoft.com/office/drawing/2014/main" id="{496A7927-6D99-4044-ACA0-7FBEAC7D579F}"/>
                  </a:ext>
                </a:extLst>
              </p:cNvPr>
              <p:cNvSpPr/>
              <p:nvPr/>
            </p:nvSpPr>
            <p:spPr>
              <a:xfrm flipH="1">
                <a:off x="6446632" y="2810275"/>
                <a:ext cx="2326238" cy="2688303"/>
              </a:xfrm>
              <a:custGeom>
                <a:avLst/>
                <a:gdLst>
                  <a:gd name="connsiteX0" fmla="*/ 1836268 w 2326238"/>
                  <a:gd name="connsiteY0" fmla="*/ 9299 h 2688303"/>
                  <a:gd name="connsiteX1" fmla="*/ 53737 w 2326238"/>
                  <a:gd name="connsiteY1" fmla="*/ 1038637 h 2688303"/>
                  <a:gd name="connsiteX2" fmla="*/ 4038 w 2326238"/>
                  <a:gd name="connsiteY2" fmla="*/ 1177235 h 2688303"/>
                  <a:gd name="connsiteX3" fmla="*/ 390784 w 2326238"/>
                  <a:gd name="connsiteY3" fmla="*/ 2641619 h 2688303"/>
                  <a:gd name="connsiteX4" fmla="*/ 466733 w 2326238"/>
                  <a:gd name="connsiteY4" fmla="*/ 2681168 h 2688303"/>
                  <a:gd name="connsiteX5" fmla="*/ 2285314 w 2326238"/>
                  <a:gd name="connsiteY5" fmla="*/ 1631180 h 2688303"/>
                  <a:gd name="connsiteX6" fmla="*/ 2323113 w 2326238"/>
                  <a:gd name="connsiteY6" fmla="*/ 1525831 h 2688303"/>
                  <a:gd name="connsiteX7" fmla="*/ 1936367 w 2326238"/>
                  <a:gd name="connsiteY7" fmla="*/ 61798 h 2688303"/>
                  <a:gd name="connsiteX8" fmla="*/ 1836268 w 2326238"/>
                  <a:gd name="connsiteY8" fmla="*/ 9299 h 2688303"/>
                  <a:gd name="connsiteX9" fmla="*/ 1836268 w 2326238"/>
                  <a:gd name="connsiteY9" fmla="*/ 9299 h 2688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26238" h="2688303">
                    <a:moveTo>
                      <a:pt x="1836268" y="9299"/>
                    </a:moveTo>
                    <a:lnTo>
                      <a:pt x="53737" y="1038637"/>
                    </a:lnTo>
                    <a:cubicBezTo>
                      <a:pt x="12437" y="1062437"/>
                      <a:pt x="-9612" y="1124386"/>
                      <a:pt x="4038" y="1177235"/>
                    </a:cubicBezTo>
                    <a:lnTo>
                      <a:pt x="390784" y="2641619"/>
                    </a:lnTo>
                    <a:cubicBezTo>
                      <a:pt x="401283" y="2681518"/>
                      <a:pt x="435233" y="2699368"/>
                      <a:pt x="466733" y="2681168"/>
                    </a:cubicBezTo>
                    <a:lnTo>
                      <a:pt x="2285314" y="1631180"/>
                    </a:lnTo>
                    <a:cubicBezTo>
                      <a:pt x="2316813" y="1612981"/>
                      <a:pt x="2333613" y="1566081"/>
                      <a:pt x="2323113" y="1525831"/>
                    </a:cubicBezTo>
                    <a:lnTo>
                      <a:pt x="1936367" y="61798"/>
                    </a:lnTo>
                    <a:cubicBezTo>
                      <a:pt x="1922367" y="8949"/>
                      <a:pt x="1877568" y="-14501"/>
                      <a:pt x="1836268" y="9299"/>
                    </a:cubicBezTo>
                    <a:lnTo>
                      <a:pt x="1836268" y="9299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349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0" name="任意多边形: 形状 569">
                <a:extLst>
                  <a:ext uri="{FF2B5EF4-FFF2-40B4-BE49-F238E27FC236}">
                    <a16:creationId xmlns:a16="http://schemas.microsoft.com/office/drawing/2014/main" id="{979565F0-0793-4B51-94EA-24C9DD79574B}"/>
                  </a:ext>
                </a:extLst>
              </p:cNvPr>
              <p:cNvSpPr/>
              <p:nvPr/>
            </p:nvSpPr>
            <p:spPr>
              <a:xfrm flipH="1">
                <a:off x="6509957" y="2859123"/>
                <a:ext cx="2227026" cy="2497921"/>
              </a:xfrm>
              <a:custGeom>
                <a:avLst/>
                <a:gdLst>
                  <a:gd name="connsiteX0" fmla="*/ 1849031 w 2227026"/>
                  <a:gd name="connsiteY0" fmla="*/ 0 h 2497921"/>
                  <a:gd name="connsiteX1" fmla="*/ 0 w 2227026"/>
                  <a:gd name="connsiteY1" fmla="*/ 1067488 h 2497921"/>
                  <a:gd name="connsiteX2" fmla="*/ 377996 w 2227026"/>
                  <a:gd name="connsiteY2" fmla="*/ 2497922 h 2497921"/>
                  <a:gd name="connsiteX3" fmla="*/ 2227027 w 2227026"/>
                  <a:gd name="connsiteY3" fmla="*/ 1430434 h 2497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7026" h="2497921">
                    <a:moveTo>
                      <a:pt x="1849031" y="0"/>
                    </a:moveTo>
                    <a:lnTo>
                      <a:pt x="0" y="1067488"/>
                    </a:lnTo>
                    <a:lnTo>
                      <a:pt x="377996" y="2497922"/>
                    </a:lnTo>
                    <a:lnTo>
                      <a:pt x="2227027" y="1430434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49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1" name="任意多边形: 形状 570">
                <a:extLst>
                  <a:ext uri="{FF2B5EF4-FFF2-40B4-BE49-F238E27FC236}">
                    <a16:creationId xmlns:a16="http://schemas.microsoft.com/office/drawing/2014/main" id="{77B85539-4A75-4BDB-B02E-57AEA97F7B8C}"/>
                  </a:ext>
                </a:extLst>
              </p:cNvPr>
              <p:cNvSpPr/>
              <p:nvPr/>
            </p:nvSpPr>
            <p:spPr>
              <a:xfrm flipH="1">
                <a:off x="8322224" y="4283627"/>
                <a:ext cx="191112" cy="206526"/>
              </a:xfrm>
              <a:custGeom>
                <a:avLst/>
                <a:gdLst>
                  <a:gd name="connsiteX0" fmla="*/ 153998 w 191112"/>
                  <a:gd name="connsiteY0" fmla="*/ 1380 h 206526"/>
                  <a:gd name="connsiteX1" fmla="*/ 90649 w 191112"/>
                  <a:gd name="connsiteY1" fmla="*/ 37779 h 206526"/>
                  <a:gd name="connsiteX2" fmla="*/ 78749 w 191112"/>
                  <a:gd name="connsiteY2" fmla="*/ 35329 h 206526"/>
                  <a:gd name="connsiteX3" fmla="*/ 76999 w 191112"/>
                  <a:gd name="connsiteY3" fmla="*/ 32529 h 206526"/>
                  <a:gd name="connsiteX4" fmla="*/ 65099 w 191112"/>
                  <a:gd name="connsiteY4" fmla="*/ 30079 h 206526"/>
                  <a:gd name="connsiteX5" fmla="*/ 8050 w 191112"/>
                  <a:gd name="connsiteY5" fmla="*/ 62979 h 206526"/>
                  <a:gd name="connsiteX6" fmla="*/ 0 w 191112"/>
                  <a:gd name="connsiteY6" fmla="*/ 77329 h 206526"/>
                  <a:gd name="connsiteX7" fmla="*/ 0 w 191112"/>
                  <a:gd name="connsiteY7" fmla="*/ 88179 h 206526"/>
                  <a:gd name="connsiteX8" fmla="*/ 350 w 191112"/>
                  <a:gd name="connsiteY8" fmla="*/ 91679 h 206526"/>
                  <a:gd name="connsiteX9" fmla="*/ 26600 w 191112"/>
                  <a:gd name="connsiteY9" fmla="*/ 201227 h 206526"/>
                  <a:gd name="connsiteX10" fmla="*/ 36400 w 191112"/>
                  <a:gd name="connsiteY10" fmla="*/ 205427 h 206526"/>
                  <a:gd name="connsiteX11" fmla="*/ 185148 w 191112"/>
                  <a:gd name="connsiteY11" fmla="*/ 119328 h 206526"/>
                  <a:gd name="connsiteX12" fmla="*/ 190748 w 191112"/>
                  <a:gd name="connsiteY12" fmla="*/ 106028 h 206526"/>
                  <a:gd name="connsiteX13" fmla="*/ 166948 w 191112"/>
                  <a:gd name="connsiteY13" fmla="*/ 6630 h 206526"/>
                  <a:gd name="connsiteX14" fmla="*/ 153998 w 191112"/>
                  <a:gd name="connsiteY14" fmla="*/ 1380 h 206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91112" h="206526">
                    <a:moveTo>
                      <a:pt x="153998" y="1380"/>
                    </a:moveTo>
                    <a:lnTo>
                      <a:pt x="90649" y="37779"/>
                    </a:lnTo>
                    <a:cubicBezTo>
                      <a:pt x="86099" y="40229"/>
                      <a:pt x="81199" y="39529"/>
                      <a:pt x="78749" y="35329"/>
                    </a:cubicBezTo>
                    <a:lnTo>
                      <a:pt x="76999" y="32529"/>
                    </a:lnTo>
                    <a:cubicBezTo>
                      <a:pt x="74549" y="28679"/>
                      <a:pt x="69649" y="27629"/>
                      <a:pt x="65099" y="30079"/>
                    </a:cubicBezTo>
                    <a:lnTo>
                      <a:pt x="8050" y="62979"/>
                    </a:lnTo>
                    <a:cubicBezTo>
                      <a:pt x="3500" y="65779"/>
                      <a:pt x="0" y="71729"/>
                      <a:pt x="0" y="77329"/>
                    </a:cubicBezTo>
                    <a:lnTo>
                      <a:pt x="0" y="88179"/>
                    </a:lnTo>
                    <a:cubicBezTo>
                      <a:pt x="0" y="89229"/>
                      <a:pt x="0" y="90629"/>
                      <a:pt x="350" y="91679"/>
                    </a:cubicBezTo>
                    <a:lnTo>
                      <a:pt x="26600" y="201227"/>
                    </a:lnTo>
                    <a:cubicBezTo>
                      <a:pt x="27650" y="206127"/>
                      <a:pt x="32200" y="207877"/>
                      <a:pt x="36400" y="205427"/>
                    </a:cubicBezTo>
                    <a:lnTo>
                      <a:pt x="185148" y="119328"/>
                    </a:lnTo>
                    <a:cubicBezTo>
                      <a:pt x="189348" y="116878"/>
                      <a:pt x="192148" y="110929"/>
                      <a:pt x="190748" y="106028"/>
                    </a:cubicBezTo>
                    <a:lnTo>
                      <a:pt x="166948" y="6630"/>
                    </a:lnTo>
                    <a:cubicBezTo>
                      <a:pt x="165898" y="680"/>
                      <a:pt x="159948" y="-1770"/>
                      <a:pt x="153998" y="1380"/>
                    </a:cubicBez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 w="349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2" name="任意多边形: 形状 571">
                <a:extLst>
                  <a:ext uri="{FF2B5EF4-FFF2-40B4-BE49-F238E27FC236}">
                    <a16:creationId xmlns:a16="http://schemas.microsoft.com/office/drawing/2014/main" id="{EC5C6E4B-B3DC-44CF-97D9-7D74B344E057}"/>
                  </a:ext>
                </a:extLst>
              </p:cNvPr>
              <p:cNvSpPr/>
              <p:nvPr/>
            </p:nvSpPr>
            <p:spPr>
              <a:xfrm flipH="1">
                <a:off x="8321874" y="4293007"/>
                <a:ext cx="186926" cy="197496"/>
              </a:xfrm>
              <a:custGeom>
                <a:avLst/>
                <a:gdLst>
                  <a:gd name="connsiteX0" fmla="*/ 154713 w 186926"/>
                  <a:gd name="connsiteY0" fmla="*/ 1099 h 197496"/>
                  <a:gd name="connsiteX1" fmla="*/ 5964 w 186926"/>
                  <a:gd name="connsiteY1" fmla="*/ 87198 h 197496"/>
                  <a:gd name="connsiteX2" fmla="*/ 364 w 186926"/>
                  <a:gd name="connsiteY2" fmla="*/ 100498 h 197496"/>
                  <a:gd name="connsiteX3" fmla="*/ 22414 w 186926"/>
                  <a:gd name="connsiteY3" fmla="*/ 192197 h 197496"/>
                  <a:gd name="connsiteX4" fmla="*/ 32214 w 186926"/>
                  <a:gd name="connsiteY4" fmla="*/ 196397 h 197496"/>
                  <a:gd name="connsiteX5" fmla="*/ 180962 w 186926"/>
                  <a:gd name="connsiteY5" fmla="*/ 110298 h 197496"/>
                  <a:gd name="connsiteX6" fmla="*/ 186562 w 186926"/>
                  <a:gd name="connsiteY6" fmla="*/ 96998 h 197496"/>
                  <a:gd name="connsiteX7" fmla="*/ 164512 w 186926"/>
                  <a:gd name="connsiteY7" fmla="*/ 5299 h 197496"/>
                  <a:gd name="connsiteX8" fmla="*/ 154713 w 186926"/>
                  <a:gd name="connsiteY8" fmla="*/ 1099 h 197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6926" h="197496">
                    <a:moveTo>
                      <a:pt x="154713" y="1099"/>
                    </a:moveTo>
                    <a:lnTo>
                      <a:pt x="5964" y="87198"/>
                    </a:lnTo>
                    <a:cubicBezTo>
                      <a:pt x="1764" y="89649"/>
                      <a:pt x="-1036" y="95598"/>
                      <a:pt x="364" y="100498"/>
                    </a:cubicBezTo>
                    <a:lnTo>
                      <a:pt x="22414" y="192197"/>
                    </a:lnTo>
                    <a:cubicBezTo>
                      <a:pt x="23464" y="197097"/>
                      <a:pt x="28014" y="198847"/>
                      <a:pt x="32214" y="196397"/>
                    </a:cubicBezTo>
                    <a:lnTo>
                      <a:pt x="180962" y="110298"/>
                    </a:lnTo>
                    <a:cubicBezTo>
                      <a:pt x="185162" y="107848"/>
                      <a:pt x="187962" y="101898"/>
                      <a:pt x="186562" y="96998"/>
                    </a:cubicBezTo>
                    <a:lnTo>
                      <a:pt x="164512" y="5299"/>
                    </a:lnTo>
                    <a:cubicBezTo>
                      <a:pt x="163462" y="399"/>
                      <a:pt x="158913" y="-1351"/>
                      <a:pt x="154713" y="1099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349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3" name="任意多边形: 形状 572">
                <a:extLst>
                  <a:ext uri="{FF2B5EF4-FFF2-40B4-BE49-F238E27FC236}">
                    <a16:creationId xmlns:a16="http://schemas.microsoft.com/office/drawing/2014/main" id="{B7E8DB1F-6519-4096-94C1-F34B37704D1A}"/>
                  </a:ext>
                </a:extLst>
              </p:cNvPr>
              <p:cNvSpPr/>
              <p:nvPr/>
            </p:nvSpPr>
            <p:spPr>
              <a:xfrm flipH="1">
                <a:off x="8399573" y="4028139"/>
                <a:ext cx="191112" cy="206867"/>
              </a:xfrm>
              <a:custGeom>
                <a:avLst/>
                <a:gdLst>
                  <a:gd name="connsiteX0" fmla="*/ 153998 w 191112"/>
                  <a:gd name="connsiteY0" fmla="*/ 1371 h 206867"/>
                  <a:gd name="connsiteX1" fmla="*/ 90649 w 191112"/>
                  <a:gd name="connsiteY1" fmla="*/ 37770 h 206867"/>
                  <a:gd name="connsiteX2" fmla="*/ 78749 w 191112"/>
                  <a:gd name="connsiteY2" fmla="*/ 35320 h 206867"/>
                  <a:gd name="connsiteX3" fmla="*/ 76999 w 191112"/>
                  <a:gd name="connsiteY3" fmla="*/ 32870 h 206867"/>
                  <a:gd name="connsiteX4" fmla="*/ 65099 w 191112"/>
                  <a:gd name="connsiteY4" fmla="*/ 30420 h 206867"/>
                  <a:gd name="connsiteX5" fmla="*/ 8050 w 191112"/>
                  <a:gd name="connsiteY5" fmla="*/ 63320 h 206867"/>
                  <a:gd name="connsiteX6" fmla="*/ 0 w 191112"/>
                  <a:gd name="connsiteY6" fmla="*/ 77670 h 206867"/>
                  <a:gd name="connsiteX7" fmla="*/ 0 w 191112"/>
                  <a:gd name="connsiteY7" fmla="*/ 88520 h 206867"/>
                  <a:gd name="connsiteX8" fmla="*/ 350 w 191112"/>
                  <a:gd name="connsiteY8" fmla="*/ 92020 h 206867"/>
                  <a:gd name="connsiteX9" fmla="*/ 26600 w 191112"/>
                  <a:gd name="connsiteY9" fmla="*/ 201568 h 206867"/>
                  <a:gd name="connsiteX10" fmla="*/ 36400 w 191112"/>
                  <a:gd name="connsiteY10" fmla="*/ 205768 h 206867"/>
                  <a:gd name="connsiteX11" fmla="*/ 185148 w 191112"/>
                  <a:gd name="connsiteY11" fmla="*/ 119669 h 206867"/>
                  <a:gd name="connsiteX12" fmla="*/ 190748 w 191112"/>
                  <a:gd name="connsiteY12" fmla="*/ 106369 h 206867"/>
                  <a:gd name="connsiteX13" fmla="*/ 166948 w 191112"/>
                  <a:gd name="connsiteY13" fmla="*/ 6971 h 206867"/>
                  <a:gd name="connsiteX14" fmla="*/ 153998 w 191112"/>
                  <a:gd name="connsiteY14" fmla="*/ 1371 h 20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91112" h="206867">
                    <a:moveTo>
                      <a:pt x="153998" y="1371"/>
                    </a:moveTo>
                    <a:lnTo>
                      <a:pt x="90649" y="37770"/>
                    </a:lnTo>
                    <a:cubicBezTo>
                      <a:pt x="86099" y="40220"/>
                      <a:pt x="81199" y="39520"/>
                      <a:pt x="78749" y="35320"/>
                    </a:cubicBezTo>
                    <a:lnTo>
                      <a:pt x="76999" y="32870"/>
                    </a:lnTo>
                    <a:cubicBezTo>
                      <a:pt x="74549" y="29020"/>
                      <a:pt x="69649" y="27970"/>
                      <a:pt x="65099" y="30420"/>
                    </a:cubicBezTo>
                    <a:lnTo>
                      <a:pt x="8050" y="63320"/>
                    </a:lnTo>
                    <a:cubicBezTo>
                      <a:pt x="3500" y="66120"/>
                      <a:pt x="0" y="72070"/>
                      <a:pt x="0" y="77670"/>
                    </a:cubicBezTo>
                    <a:lnTo>
                      <a:pt x="0" y="88520"/>
                    </a:lnTo>
                    <a:cubicBezTo>
                      <a:pt x="0" y="89570"/>
                      <a:pt x="0" y="90970"/>
                      <a:pt x="350" y="92020"/>
                    </a:cubicBezTo>
                    <a:lnTo>
                      <a:pt x="26600" y="201568"/>
                    </a:lnTo>
                    <a:cubicBezTo>
                      <a:pt x="27650" y="206468"/>
                      <a:pt x="32200" y="208218"/>
                      <a:pt x="36400" y="205768"/>
                    </a:cubicBezTo>
                    <a:lnTo>
                      <a:pt x="185148" y="119669"/>
                    </a:lnTo>
                    <a:cubicBezTo>
                      <a:pt x="189348" y="117219"/>
                      <a:pt x="192148" y="111269"/>
                      <a:pt x="190748" y="106369"/>
                    </a:cubicBezTo>
                    <a:lnTo>
                      <a:pt x="166948" y="6971"/>
                    </a:lnTo>
                    <a:cubicBezTo>
                      <a:pt x="165898" y="671"/>
                      <a:pt x="159948" y="-1779"/>
                      <a:pt x="153998" y="1371"/>
                    </a:cubicBez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 w="349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4" name="任意多边形: 形状 573">
                <a:extLst>
                  <a:ext uri="{FF2B5EF4-FFF2-40B4-BE49-F238E27FC236}">
                    <a16:creationId xmlns:a16="http://schemas.microsoft.com/office/drawing/2014/main" id="{A42E5094-0F17-4279-B628-C6F2A320EF3F}"/>
                  </a:ext>
                </a:extLst>
              </p:cNvPr>
              <p:cNvSpPr/>
              <p:nvPr/>
            </p:nvSpPr>
            <p:spPr>
              <a:xfrm flipH="1">
                <a:off x="8399223" y="4037510"/>
                <a:ext cx="186926" cy="197496"/>
              </a:xfrm>
              <a:custGeom>
                <a:avLst/>
                <a:gdLst>
                  <a:gd name="connsiteX0" fmla="*/ 154713 w 186926"/>
                  <a:gd name="connsiteY0" fmla="*/ 1099 h 197496"/>
                  <a:gd name="connsiteX1" fmla="*/ 5964 w 186926"/>
                  <a:gd name="connsiteY1" fmla="*/ 87198 h 197496"/>
                  <a:gd name="connsiteX2" fmla="*/ 364 w 186926"/>
                  <a:gd name="connsiteY2" fmla="*/ 100498 h 197496"/>
                  <a:gd name="connsiteX3" fmla="*/ 22414 w 186926"/>
                  <a:gd name="connsiteY3" fmla="*/ 192197 h 197496"/>
                  <a:gd name="connsiteX4" fmla="*/ 32214 w 186926"/>
                  <a:gd name="connsiteY4" fmla="*/ 196397 h 197496"/>
                  <a:gd name="connsiteX5" fmla="*/ 180962 w 186926"/>
                  <a:gd name="connsiteY5" fmla="*/ 110298 h 197496"/>
                  <a:gd name="connsiteX6" fmla="*/ 186562 w 186926"/>
                  <a:gd name="connsiteY6" fmla="*/ 96998 h 197496"/>
                  <a:gd name="connsiteX7" fmla="*/ 164512 w 186926"/>
                  <a:gd name="connsiteY7" fmla="*/ 5299 h 197496"/>
                  <a:gd name="connsiteX8" fmla="*/ 154713 w 186926"/>
                  <a:gd name="connsiteY8" fmla="*/ 1099 h 197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6926" h="197496">
                    <a:moveTo>
                      <a:pt x="154713" y="1099"/>
                    </a:moveTo>
                    <a:lnTo>
                      <a:pt x="5964" y="87198"/>
                    </a:lnTo>
                    <a:cubicBezTo>
                      <a:pt x="1764" y="89648"/>
                      <a:pt x="-1036" y="95598"/>
                      <a:pt x="364" y="100498"/>
                    </a:cubicBezTo>
                    <a:lnTo>
                      <a:pt x="22414" y="192197"/>
                    </a:lnTo>
                    <a:cubicBezTo>
                      <a:pt x="23464" y="197097"/>
                      <a:pt x="28014" y="198847"/>
                      <a:pt x="32214" y="196397"/>
                    </a:cubicBezTo>
                    <a:lnTo>
                      <a:pt x="180962" y="110298"/>
                    </a:lnTo>
                    <a:cubicBezTo>
                      <a:pt x="185162" y="107848"/>
                      <a:pt x="187962" y="101898"/>
                      <a:pt x="186562" y="96998"/>
                    </a:cubicBezTo>
                    <a:lnTo>
                      <a:pt x="164512" y="5299"/>
                    </a:lnTo>
                    <a:cubicBezTo>
                      <a:pt x="163462" y="399"/>
                      <a:pt x="158913" y="-1351"/>
                      <a:pt x="154713" y="1099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349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5" name="任意多边形: 形状 574">
                <a:extLst>
                  <a:ext uri="{FF2B5EF4-FFF2-40B4-BE49-F238E27FC236}">
                    <a16:creationId xmlns:a16="http://schemas.microsoft.com/office/drawing/2014/main" id="{03CBB95E-FBA2-40CF-B044-EE19D501C8C4}"/>
                  </a:ext>
                </a:extLst>
              </p:cNvPr>
              <p:cNvSpPr/>
              <p:nvPr/>
            </p:nvSpPr>
            <p:spPr>
              <a:xfrm flipH="1">
                <a:off x="6890389" y="3100836"/>
                <a:ext cx="191112" cy="206681"/>
              </a:xfrm>
              <a:custGeom>
                <a:avLst/>
                <a:gdLst>
                  <a:gd name="connsiteX0" fmla="*/ 153998 w 191112"/>
                  <a:gd name="connsiteY0" fmla="*/ 1534 h 206681"/>
                  <a:gd name="connsiteX1" fmla="*/ 90999 w 191112"/>
                  <a:gd name="connsiteY1" fmla="*/ 37934 h 206681"/>
                  <a:gd name="connsiteX2" fmla="*/ 79099 w 191112"/>
                  <a:gd name="connsiteY2" fmla="*/ 35484 h 206681"/>
                  <a:gd name="connsiteX3" fmla="*/ 76999 w 191112"/>
                  <a:gd name="connsiteY3" fmla="*/ 32684 h 206681"/>
                  <a:gd name="connsiteX4" fmla="*/ 65099 w 191112"/>
                  <a:gd name="connsiteY4" fmla="*/ 30234 h 206681"/>
                  <a:gd name="connsiteX5" fmla="*/ 8050 w 191112"/>
                  <a:gd name="connsiteY5" fmla="*/ 63133 h 206681"/>
                  <a:gd name="connsiteX6" fmla="*/ 0 w 191112"/>
                  <a:gd name="connsiteY6" fmla="*/ 77483 h 206681"/>
                  <a:gd name="connsiteX7" fmla="*/ 0 w 191112"/>
                  <a:gd name="connsiteY7" fmla="*/ 88333 h 206681"/>
                  <a:gd name="connsiteX8" fmla="*/ 350 w 191112"/>
                  <a:gd name="connsiteY8" fmla="*/ 91833 h 206681"/>
                  <a:gd name="connsiteX9" fmla="*/ 26600 w 191112"/>
                  <a:gd name="connsiteY9" fmla="*/ 201382 h 206681"/>
                  <a:gd name="connsiteX10" fmla="*/ 36400 w 191112"/>
                  <a:gd name="connsiteY10" fmla="*/ 205582 h 206681"/>
                  <a:gd name="connsiteX11" fmla="*/ 185148 w 191112"/>
                  <a:gd name="connsiteY11" fmla="*/ 119483 h 206681"/>
                  <a:gd name="connsiteX12" fmla="*/ 190748 w 191112"/>
                  <a:gd name="connsiteY12" fmla="*/ 106183 h 206681"/>
                  <a:gd name="connsiteX13" fmla="*/ 166948 w 191112"/>
                  <a:gd name="connsiteY13" fmla="*/ 6784 h 206681"/>
                  <a:gd name="connsiteX14" fmla="*/ 153998 w 191112"/>
                  <a:gd name="connsiteY14" fmla="*/ 1534 h 206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91112" h="206681">
                    <a:moveTo>
                      <a:pt x="153998" y="1534"/>
                    </a:moveTo>
                    <a:lnTo>
                      <a:pt x="90999" y="37934"/>
                    </a:lnTo>
                    <a:cubicBezTo>
                      <a:pt x="86449" y="40384"/>
                      <a:pt x="81549" y="39684"/>
                      <a:pt x="79099" y="35484"/>
                    </a:cubicBezTo>
                    <a:lnTo>
                      <a:pt x="76999" y="32684"/>
                    </a:lnTo>
                    <a:cubicBezTo>
                      <a:pt x="74549" y="28834"/>
                      <a:pt x="69649" y="27784"/>
                      <a:pt x="65099" y="30234"/>
                    </a:cubicBezTo>
                    <a:lnTo>
                      <a:pt x="8050" y="63133"/>
                    </a:lnTo>
                    <a:cubicBezTo>
                      <a:pt x="3500" y="65933"/>
                      <a:pt x="0" y="71883"/>
                      <a:pt x="0" y="77483"/>
                    </a:cubicBezTo>
                    <a:lnTo>
                      <a:pt x="0" y="88333"/>
                    </a:lnTo>
                    <a:cubicBezTo>
                      <a:pt x="0" y="89383"/>
                      <a:pt x="0" y="90783"/>
                      <a:pt x="350" y="91833"/>
                    </a:cubicBezTo>
                    <a:lnTo>
                      <a:pt x="26600" y="201382"/>
                    </a:lnTo>
                    <a:cubicBezTo>
                      <a:pt x="27650" y="206282"/>
                      <a:pt x="32200" y="208032"/>
                      <a:pt x="36400" y="205582"/>
                    </a:cubicBezTo>
                    <a:lnTo>
                      <a:pt x="185148" y="119483"/>
                    </a:lnTo>
                    <a:cubicBezTo>
                      <a:pt x="189348" y="117033"/>
                      <a:pt x="192148" y="111083"/>
                      <a:pt x="190748" y="106183"/>
                    </a:cubicBezTo>
                    <a:lnTo>
                      <a:pt x="166948" y="6784"/>
                    </a:lnTo>
                    <a:cubicBezTo>
                      <a:pt x="165898" y="834"/>
                      <a:pt x="159948" y="-1966"/>
                      <a:pt x="153998" y="1534"/>
                    </a:cubicBez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 w="349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6" name="任意多边形: 形状 575">
                <a:extLst>
                  <a:ext uri="{FF2B5EF4-FFF2-40B4-BE49-F238E27FC236}">
                    <a16:creationId xmlns:a16="http://schemas.microsoft.com/office/drawing/2014/main" id="{1302F6BD-6D64-45DC-AC42-7E2ACF513851}"/>
                  </a:ext>
                </a:extLst>
              </p:cNvPr>
              <p:cNvSpPr/>
              <p:nvPr/>
            </p:nvSpPr>
            <p:spPr>
              <a:xfrm flipH="1">
                <a:off x="6890039" y="3110085"/>
                <a:ext cx="186926" cy="197432"/>
              </a:xfrm>
              <a:custGeom>
                <a:avLst/>
                <a:gdLst>
                  <a:gd name="connsiteX0" fmla="*/ 154713 w 186926"/>
                  <a:gd name="connsiteY0" fmla="*/ 1035 h 197432"/>
                  <a:gd name="connsiteX1" fmla="*/ 5964 w 186926"/>
                  <a:gd name="connsiteY1" fmla="*/ 87134 h 197432"/>
                  <a:gd name="connsiteX2" fmla="*/ 364 w 186926"/>
                  <a:gd name="connsiteY2" fmla="*/ 100434 h 197432"/>
                  <a:gd name="connsiteX3" fmla="*/ 22414 w 186926"/>
                  <a:gd name="connsiteY3" fmla="*/ 192133 h 197432"/>
                  <a:gd name="connsiteX4" fmla="*/ 32214 w 186926"/>
                  <a:gd name="connsiteY4" fmla="*/ 196333 h 197432"/>
                  <a:gd name="connsiteX5" fmla="*/ 180962 w 186926"/>
                  <a:gd name="connsiteY5" fmla="*/ 110234 h 197432"/>
                  <a:gd name="connsiteX6" fmla="*/ 186562 w 186926"/>
                  <a:gd name="connsiteY6" fmla="*/ 96934 h 197432"/>
                  <a:gd name="connsiteX7" fmla="*/ 164512 w 186926"/>
                  <a:gd name="connsiteY7" fmla="*/ 5235 h 197432"/>
                  <a:gd name="connsiteX8" fmla="*/ 154713 w 186926"/>
                  <a:gd name="connsiteY8" fmla="*/ 1035 h 19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6926" h="197432">
                    <a:moveTo>
                      <a:pt x="154713" y="1035"/>
                    </a:moveTo>
                    <a:lnTo>
                      <a:pt x="5964" y="87134"/>
                    </a:lnTo>
                    <a:cubicBezTo>
                      <a:pt x="1764" y="89584"/>
                      <a:pt x="-1036" y="95534"/>
                      <a:pt x="364" y="100434"/>
                    </a:cubicBezTo>
                    <a:lnTo>
                      <a:pt x="22414" y="192133"/>
                    </a:lnTo>
                    <a:cubicBezTo>
                      <a:pt x="23464" y="197033"/>
                      <a:pt x="28014" y="198783"/>
                      <a:pt x="32214" y="196333"/>
                    </a:cubicBezTo>
                    <a:lnTo>
                      <a:pt x="180962" y="110234"/>
                    </a:lnTo>
                    <a:cubicBezTo>
                      <a:pt x="185162" y="107784"/>
                      <a:pt x="187962" y="101834"/>
                      <a:pt x="186562" y="96934"/>
                    </a:cubicBezTo>
                    <a:lnTo>
                      <a:pt x="164512" y="5235"/>
                    </a:lnTo>
                    <a:cubicBezTo>
                      <a:pt x="163462" y="685"/>
                      <a:pt x="159262" y="-1415"/>
                      <a:pt x="154713" y="1035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349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7" name="任意多边形: 形状 576">
                <a:extLst>
                  <a:ext uri="{FF2B5EF4-FFF2-40B4-BE49-F238E27FC236}">
                    <a16:creationId xmlns:a16="http://schemas.microsoft.com/office/drawing/2014/main" id="{218F5BCE-314F-41FE-A829-16ACB851A1F5}"/>
                  </a:ext>
                </a:extLst>
              </p:cNvPr>
              <p:cNvSpPr/>
              <p:nvPr/>
            </p:nvSpPr>
            <p:spPr>
              <a:xfrm flipH="1">
                <a:off x="6509957" y="4227257"/>
                <a:ext cx="1865480" cy="1129787"/>
              </a:xfrm>
              <a:custGeom>
                <a:avLst/>
                <a:gdLst>
                  <a:gd name="connsiteX0" fmla="*/ 1849031 w 1865480"/>
                  <a:gd name="connsiteY0" fmla="*/ 0 h 1129787"/>
                  <a:gd name="connsiteX1" fmla="*/ 0 w 1865480"/>
                  <a:gd name="connsiteY1" fmla="*/ 1067488 h 1129787"/>
                  <a:gd name="connsiteX2" fmla="*/ 16450 w 1865480"/>
                  <a:gd name="connsiteY2" fmla="*/ 1129787 h 1129787"/>
                  <a:gd name="connsiteX3" fmla="*/ 1865480 w 1865480"/>
                  <a:gd name="connsiteY3" fmla="*/ 62299 h 1129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5480" h="1129787">
                    <a:moveTo>
                      <a:pt x="1849031" y="0"/>
                    </a:moveTo>
                    <a:lnTo>
                      <a:pt x="0" y="1067488"/>
                    </a:lnTo>
                    <a:lnTo>
                      <a:pt x="16450" y="1129787"/>
                    </a:lnTo>
                    <a:lnTo>
                      <a:pt x="1865480" y="62299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349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8" name="任意多边形: 形状 577">
                <a:extLst>
                  <a:ext uri="{FF2B5EF4-FFF2-40B4-BE49-F238E27FC236}">
                    <a16:creationId xmlns:a16="http://schemas.microsoft.com/office/drawing/2014/main" id="{D1CD9D38-D878-4E2F-B5A0-CB21BDF6053C}"/>
                  </a:ext>
                </a:extLst>
              </p:cNvPr>
              <p:cNvSpPr/>
              <p:nvPr/>
            </p:nvSpPr>
            <p:spPr>
              <a:xfrm flipH="1">
                <a:off x="6897753" y="3245519"/>
                <a:ext cx="1390535" cy="1685580"/>
              </a:xfrm>
              <a:custGeom>
                <a:avLst/>
                <a:gdLst>
                  <a:gd name="connsiteX0" fmla="*/ 1390535 w 1390535"/>
                  <a:gd name="connsiteY0" fmla="*/ 1041588 h 1685580"/>
                  <a:gd name="connsiteX1" fmla="*/ 275097 w 1390535"/>
                  <a:gd name="connsiteY1" fmla="*/ 1685581 h 1685580"/>
                  <a:gd name="connsiteX2" fmla="*/ 36050 w 1390535"/>
                  <a:gd name="connsiteY2" fmla="*/ 781191 h 1685580"/>
                  <a:gd name="connsiteX3" fmla="*/ 0 w 1390535"/>
                  <a:gd name="connsiteY3" fmla="*/ 643993 h 1685580"/>
                  <a:gd name="connsiteX4" fmla="*/ 1115438 w 1390535"/>
                  <a:gd name="connsiteY4" fmla="*/ 0 h 1685580"/>
                  <a:gd name="connsiteX5" fmla="*/ 1151488 w 1390535"/>
                  <a:gd name="connsiteY5" fmla="*/ 137198 h 1685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90535" h="1685580">
                    <a:moveTo>
                      <a:pt x="1390535" y="1041588"/>
                    </a:moveTo>
                    <a:lnTo>
                      <a:pt x="275097" y="1685581"/>
                    </a:lnTo>
                    <a:lnTo>
                      <a:pt x="36050" y="781191"/>
                    </a:lnTo>
                    <a:lnTo>
                      <a:pt x="0" y="643993"/>
                    </a:lnTo>
                    <a:lnTo>
                      <a:pt x="1115438" y="0"/>
                    </a:lnTo>
                    <a:lnTo>
                      <a:pt x="1151488" y="137198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349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9" name="任意多边形: 形状 578">
                <a:extLst>
                  <a:ext uri="{FF2B5EF4-FFF2-40B4-BE49-F238E27FC236}">
                    <a16:creationId xmlns:a16="http://schemas.microsoft.com/office/drawing/2014/main" id="{60E8966F-19D9-431B-A546-D0B25F7F6641}"/>
                  </a:ext>
                </a:extLst>
              </p:cNvPr>
              <p:cNvSpPr/>
              <p:nvPr/>
            </p:nvSpPr>
            <p:spPr>
              <a:xfrm flipH="1">
                <a:off x="7136801" y="3245519"/>
                <a:ext cx="1151487" cy="781191"/>
              </a:xfrm>
              <a:custGeom>
                <a:avLst/>
                <a:gdLst>
                  <a:gd name="connsiteX0" fmla="*/ 1151488 w 1151487"/>
                  <a:gd name="connsiteY0" fmla="*/ 137198 h 781191"/>
                  <a:gd name="connsiteX1" fmla="*/ 36050 w 1151487"/>
                  <a:gd name="connsiteY1" fmla="*/ 781191 h 781191"/>
                  <a:gd name="connsiteX2" fmla="*/ 0 w 1151487"/>
                  <a:gd name="connsiteY2" fmla="*/ 643993 h 781191"/>
                  <a:gd name="connsiteX3" fmla="*/ 1115438 w 1151487"/>
                  <a:gd name="connsiteY3" fmla="*/ 0 h 781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1487" h="781191">
                    <a:moveTo>
                      <a:pt x="1151488" y="137198"/>
                    </a:moveTo>
                    <a:lnTo>
                      <a:pt x="36050" y="781191"/>
                    </a:lnTo>
                    <a:lnTo>
                      <a:pt x="0" y="643993"/>
                    </a:lnTo>
                    <a:lnTo>
                      <a:pt x="1115438" y="0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 w="349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0" name="任意多边形: 形状 579">
                <a:extLst>
                  <a:ext uri="{FF2B5EF4-FFF2-40B4-BE49-F238E27FC236}">
                    <a16:creationId xmlns:a16="http://schemas.microsoft.com/office/drawing/2014/main" id="{F208E8E5-481C-4D8C-B2E4-42F679C47E07}"/>
                  </a:ext>
                </a:extLst>
              </p:cNvPr>
              <p:cNvSpPr/>
              <p:nvPr/>
            </p:nvSpPr>
            <p:spPr>
              <a:xfrm flipH="1">
                <a:off x="8152139" y="3875511"/>
                <a:ext cx="88899" cy="99398"/>
              </a:xfrm>
              <a:custGeom>
                <a:avLst/>
                <a:gdLst>
                  <a:gd name="connsiteX0" fmla="*/ 15400 w 88899"/>
                  <a:gd name="connsiteY0" fmla="*/ 99399 h 99398"/>
                  <a:gd name="connsiteX1" fmla="*/ 88899 w 88899"/>
                  <a:gd name="connsiteY1" fmla="*/ 57049 h 99398"/>
                  <a:gd name="connsiteX2" fmla="*/ 73849 w 88899"/>
                  <a:gd name="connsiteY2" fmla="*/ 0 h 99398"/>
                  <a:gd name="connsiteX3" fmla="*/ 0 w 88899"/>
                  <a:gd name="connsiteY3" fmla="*/ 42349 h 99398"/>
                  <a:gd name="connsiteX4" fmla="*/ 15400 w 88899"/>
                  <a:gd name="connsiteY4" fmla="*/ 99399 h 99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899" h="99398">
                    <a:moveTo>
                      <a:pt x="15400" y="99399"/>
                    </a:moveTo>
                    <a:lnTo>
                      <a:pt x="88899" y="57049"/>
                    </a:lnTo>
                    <a:lnTo>
                      <a:pt x="73849" y="0"/>
                    </a:lnTo>
                    <a:lnTo>
                      <a:pt x="0" y="42349"/>
                    </a:lnTo>
                    <a:lnTo>
                      <a:pt x="15400" y="99399"/>
                    </a:lnTo>
                    <a:close/>
                  </a:path>
                </a:pathLst>
              </a:custGeom>
              <a:solidFill>
                <a:schemeClr val="accent1"/>
              </a:solidFill>
              <a:ln w="349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1" name="任意多边形: 形状 580">
                <a:extLst>
                  <a:ext uri="{FF2B5EF4-FFF2-40B4-BE49-F238E27FC236}">
                    <a16:creationId xmlns:a16="http://schemas.microsoft.com/office/drawing/2014/main" id="{48CA511F-4E3B-4352-8348-FC0BAF9EF558}"/>
                  </a:ext>
                </a:extLst>
              </p:cNvPr>
              <p:cNvSpPr/>
              <p:nvPr/>
            </p:nvSpPr>
            <p:spPr>
              <a:xfrm flipH="1">
                <a:off x="5200971" y="4442680"/>
                <a:ext cx="3110106" cy="1802654"/>
              </a:xfrm>
              <a:custGeom>
                <a:avLst/>
                <a:gdLst>
                  <a:gd name="connsiteX0" fmla="*/ 3110106 w 3110106"/>
                  <a:gd name="connsiteY0" fmla="*/ 716967 h 1802654"/>
                  <a:gd name="connsiteX1" fmla="*/ 3110106 w 3110106"/>
                  <a:gd name="connsiteY1" fmla="*/ 716267 h 1802654"/>
                  <a:gd name="connsiteX2" fmla="*/ 3110106 w 3110106"/>
                  <a:gd name="connsiteY2" fmla="*/ 648018 h 1802654"/>
                  <a:gd name="connsiteX3" fmla="*/ 3054107 w 3110106"/>
                  <a:gd name="connsiteY3" fmla="*/ 654668 h 1802654"/>
                  <a:gd name="connsiteX4" fmla="*/ 1946018 w 3110106"/>
                  <a:gd name="connsiteY4" fmla="*/ 15225 h 1802654"/>
                  <a:gd name="connsiteX5" fmla="*/ 1818620 w 3110106"/>
                  <a:gd name="connsiteY5" fmla="*/ 15225 h 1802654"/>
                  <a:gd name="connsiteX6" fmla="*/ 116588 w 3110106"/>
                  <a:gd name="connsiteY6" fmla="*/ 1004314 h 1802654"/>
                  <a:gd name="connsiteX7" fmla="*/ 39 w 3110106"/>
                  <a:gd name="connsiteY7" fmla="*/ 1018314 h 1802654"/>
                  <a:gd name="connsiteX8" fmla="*/ 39 w 3110106"/>
                  <a:gd name="connsiteY8" fmla="*/ 1091813 h 1802654"/>
                  <a:gd name="connsiteX9" fmla="*/ 39 w 3110106"/>
                  <a:gd name="connsiteY9" fmla="*/ 1091813 h 1802654"/>
                  <a:gd name="connsiteX10" fmla="*/ 26639 w 3110106"/>
                  <a:gd name="connsiteY10" fmla="*/ 1130662 h 1802654"/>
                  <a:gd name="connsiteX11" fmla="*/ 1153977 w 3110106"/>
                  <a:gd name="connsiteY11" fmla="*/ 1781655 h 1802654"/>
                  <a:gd name="connsiteX12" fmla="*/ 1328625 w 3110106"/>
                  <a:gd name="connsiteY12" fmla="*/ 1781655 h 1802654"/>
                  <a:gd name="connsiteX13" fmla="*/ 3074406 w 3110106"/>
                  <a:gd name="connsiteY13" fmla="*/ 767366 h 1802654"/>
                  <a:gd name="connsiteX14" fmla="*/ 3110106 w 3110106"/>
                  <a:gd name="connsiteY14" fmla="*/ 718367 h 1802654"/>
                  <a:gd name="connsiteX15" fmla="*/ 3110106 w 3110106"/>
                  <a:gd name="connsiteY15" fmla="*/ 718367 h 1802654"/>
                  <a:gd name="connsiteX16" fmla="*/ 3110106 w 3110106"/>
                  <a:gd name="connsiteY16" fmla="*/ 716967 h 1802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110106" h="1802654">
                    <a:moveTo>
                      <a:pt x="3110106" y="716967"/>
                    </a:moveTo>
                    <a:cubicBezTo>
                      <a:pt x="3110106" y="716617"/>
                      <a:pt x="3110106" y="716617"/>
                      <a:pt x="3110106" y="716267"/>
                    </a:cubicBezTo>
                    <a:lnTo>
                      <a:pt x="3110106" y="648018"/>
                    </a:lnTo>
                    <a:lnTo>
                      <a:pt x="3054107" y="654668"/>
                    </a:lnTo>
                    <a:lnTo>
                      <a:pt x="1946018" y="15225"/>
                    </a:lnTo>
                    <a:cubicBezTo>
                      <a:pt x="1910669" y="-5075"/>
                      <a:pt x="1853619" y="-5075"/>
                      <a:pt x="1818620" y="15225"/>
                    </a:cubicBezTo>
                    <a:lnTo>
                      <a:pt x="116588" y="1004314"/>
                    </a:lnTo>
                    <a:lnTo>
                      <a:pt x="39" y="1018314"/>
                    </a:lnTo>
                    <a:lnTo>
                      <a:pt x="39" y="1091813"/>
                    </a:lnTo>
                    <a:lnTo>
                      <a:pt x="39" y="1091813"/>
                    </a:lnTo>
                    <a:cubicBezTo>
                      <a:pt x="-661" y="1105813"/>
                      <a:pt x="8089" y="1119812"/>
                      <a:pt x="26639" y="1130662"/>
                    </a:cubicBezTo>
                    <a:lnTo>
                      <a:pt x="1153977" y="1781655"/>
                    </a:lnTo>
                    <a:cubicBezTo>
                      <a:pt x="1202276" y="1809655"/>
                      <a:pt x="1280325" y="1809655"/>
                      <a:pt x="1328625" y="1781655"/>
                    </a:cubicBezTo>
                    <a:lnTo>
                      <a:pt x="3074406" y="767366"/>
                    </a:lnTo>
                    <a:cubicBezTo>
                      <a:pt x="3097506" y="753716"/>
                      <a:pt x="3109406" y="736217"/>
                      <a:pt x="3110106" y="718367"/>
                    </a:cubicBezTo>
                    <a:lnTo>
                      <a:pt x="3110106" y="718367"/>
                    </a:lnTo>
                    <a:lnTo>
                      <a:pt x="3110106" y="716967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349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2" name="任意多边形: 形状 581">
                <a:extLst>
                  <a:ext uri="{FF2B5EF4-FFF2-40B4-BE49-F238E27FC236}">
                    <a16:creationId xmlns:a16="http://schemas.microsoft.com/office/drawing/2014/main" id="{4CF57BA0-CB37-4925-BB63-24EA5D5D3AE6}"/>
                  </a:ext>
                </a:extLst>
              </p:cNvPr>
              <p:cNvSpPr/>
              <p:nvPr/>
            </p:nvSpPr>
            <p:spPr>
              <a:xfrm flipH="1">
                <a:off x="5201058" y="4374781"/>
                <a:ext cx="3109936" cy="1802654"/>
              </a:xfrm>
              <a:custGeom>
                <a:avLst/>
                <a:gdLst>
                  <a:gd name="connsiteX0" fmla="*/ 3073624 w 3109936"/>
                  <a:gd name="connsiteY0" fmla="*/ 666217 h 1802654"/>
                  <a:gd name="connsiteX1" fmla="*/ 1945936 w 3109936"/>
                  <a:gd name="connsiteY1" fmla="*/ 15225 h 1802654"/>
                  <a:gd name="connsiteX2" fmla="*/ 1818537 w 3109936"/>
                  <a:gd name="connsiteY2" fmla="*/ 15225 h 1802654"/>
                  <a:gd name="connsiteX3" fmla="*/ 26206 w 3109936"/>
                  <a:gd name="connsiteY3" fmla="*/ 1056813 h 1802654"/>
                  <a:gd name="connsiteX4" fmla="*/ 26556 w 3109936"/>
                  <a:gd name="connsiteY4" fmla="*/ 1130662 h 1802654"/>
                  <a:gd name="connsiteX5" fmla="*/ 1153894 w 3109936"/>
                  <a:gd name="connsiteY5" fmla="*/ 1781655 h 1802654"/>
                  <a:gd name="connsiteX6" fmla="*/ 1328542 w 3109936"/>
                  <a:gd name="connsiteY6" fmla="*/ 1781655 h 1802654"/>
                  <a:gd name="connsiteX7" fmla="*/ 3074324 w 3109936"/>
                  <a:gd name="connsiteY7" fmla="*/ 767366 h 1802654"/>
                  <a:gd name="connsiteX8" fmla="*/ 3073624 w 3109936"/>
                  <a:gd name="connsiteY8" fmla="*/ 666217 h 1802654"/>
                  <a:gd name="connsiteX9" fmla="*/ 3073624 w 3109936"/>
                  <a:gd name="connsiteY9" fmla="*/ 666217 h 1802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09936" h="1802654">
                    <a:moveTo>
                      <a:pt x="3073624" y="666217"/>
                    </a:moveTo>
                    <a:lnTo>
                      <a:pt x="1945936" y="15225"/>
                    </a:lnTo>
                    <a:cubicBezTo>
                      <a:pt x="1910586" y="-5075"/>
                      <a:pt x="1853537" y="-5075"/>
                      <a:pt x="1818537" y="15225"/>
                    </a:cubicBezTo>
                    <a:lnTo>
                      <a:pt x="26206" y="1056813"/>
                    </a:lnTo>
                    <a:cubicBezTo>
                      <a:pt x="-8793" y="1077113"/>
                      <a:pt x="-8793" y="1110362"/>
                      <a:pt x="26556" y="1130662"/>
                    </a:cubicBezTo>
                    <a:lnTo>
                      <a:pt x="1153894" y="1781655"/>
                    </a:lnTo>
                    <a:cubicBezTo>
                      <a:pt x="1202194" y="1809655"/>
                      <a:pt x="1280243" y="1809655"/>
                      <a:pt x="1328542" y="1781655"/>
                    </a:cubicBezTo>
                    <a:lnTo>
                      <a:pt x="3074324" y="767366"/>
                    </a:lnTo>
                    <a:cubicBezTo>
                      <a:pt x="3121924" y="739367"/>
                      <a:pt x="3121924" y="694217"/>
                      <a:pt x="3073624" y="666217"/>
                    </a:cubicBezTo>
                    <a:lnTo>
                      <a:pt x="3073624" y="666217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349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3" name="任意多边形: 形状 582">
                <a:extLst>
                  <a:ext uri="{FF2B5EF4-FFF2-40B4-BE49-F238E27FC236}">
                    <a16:creationId xmlns:a16="http://schemas.microsoft.com/office/drawing/2014/main" id="{2F8622C6-491A-4F53-8CF2-3B3DDB6D8F36}"/>
                  </a:ext>
                </a:extLst>
              </p:cNvPr>
              <p:cNvSpPr/>
              <p:nvPr/>
            </p:nvSpPr>
            <p:spPr>
              <a:xfrm flipH="1">
                <a:off x="5687115" y="4425530"/>
                <a:ext cx="2536555" cy="1471033"/>
              </a:xfrm>
              <a:custGeom>
                <a:avLst/>
                <a:gdLst>
                  <a:gd name="connsiteX0" fmla="*/ 2519055 w 2536555"/>
                  <a:gd name="connsiteY0" fmla="*/ 393921 h 1471033"/>
                  <a:gd name="connsiteX1" fmla="*/ 1854062 w 2536555"/>
                  <a:gd name="connsiteY1" fmla="*/ 9975 h 1471033"/>
                  <a:gd name="connsiteX2" fmla="*/ 1769713 w 2536555"/>
                  <a:gd name="connsiteY2" fmla="*/ 9975 h 1471033"/>
                  <a:gd name="connsiteX3" fmla="*/ 17281 w 2536555"/>
                  <a:gd name="connsiteY3" fmla="*/ 1028463 h 1471033"/>
                  <a:gd name="connsiteX4" fmla="*/ 17631 w 2536555"/>
                  <a:gd name="connsiteY4" fmla="*/ 1077113 h 1471033"/>
                  <a:gd name="connsiteX5" fmla="*/ 682624 w 2536555"/>
                  <a:gd name="connsiteY5" fmla="*/ 1461058 h 1471033"/>
                  <a:gd name="connsiteX6" fmla="*/ 766974 w 2536555"/>
                  <a:gd name="connsiteY6" fmla="*/ 1461058 h 1471033"/>
                  <a:gd name="connsiteX7" fmla="*/ 2519405 w 2536555"/>
                  <a:gd name="connsiteY7" fmla="*/ 442570 h 1471033"/>
                  <a:gd name="connsiteX8" fmla="*/ 2519055 w 2536555"/>
                  <a:gd name="connsiteY8" fmla="*/ 393921 h 1471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36555" h="1471033">
                    <a:moveTo>
                      <a:pt x="2519055" y="393921"/>
                    </a:moveTo>
                    <a:lnTo>
                      <a:pt x="1854062" y="9975"/>
                    </a:lnTo>
                    <a:cubicBezTo>
                      <a:pt x="1830612" y="-3325"/>
                      <a:pt x="1793163" y="-3325"/>
                      <a:pt x="1769713" y="9975"/>
                    </a:cubicBezTo>
                    <a:lnTo>
                      <a:pt x="17281" y="1028463"/>
                    </a:lnTo>
                    <a:cubicBezTo>
                      <a:pt x="-5818" y="1042113"/>
                      <a:pt x="-5818" y="1063813"/>
                      <a:pt x="17631" y="1077113"/>
                    </a:cubicBezTo>
                    <a:lnTo>
                      <a:pt x="682624" y="1461058"/>
                    </a:lnTo>
                    <a:cubicBezTo>
                      <a:pt x="706074" y="1474358"/>
                      <a:pt x="743524" y="1474358"/>
                      <a:pt x="766974" y="1461058"/>
                    </a:cubicBezTo>
                    <a:lnTo>
                      <a:pt x="2519405" y="442570"/>
                    </a:lnTo>
                    <a:cubicBezTo>
                      <a:pt x="2542505" y="429270"/>
                      <a:pt x="2542155" y="407220"/>
                      <a:pt x="2519055" y="393921"/>
                    </a:cubicBezTo>
                    <a:close/>
                  </a:path>
                </a:pathLst>
              </a:custGeom>
              <a:solidFill>
                <a:srgbClr val="E1E3EB"/>
              </a:solidFill>
              <a:ln w="349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4" name="任意多边形: 形状 583">
                <a:extLst>
                  <a:ext uri="{FF2B5EF4-FFF2-40B4-BE49-F238E27FC236}">
                    <a16:creationId xmlns:a16="http://schemas.microsoft.com/office/drawing/2014/main" id="{A8D7DEBF-7E07-45F6-A919-09873CE08717}"/>
                  </a:ext>
                </a:extLst>
              </p:cNvPr>
              <p:cNvSpPr/>
              <p:nvPr/>
            </p:nvSpPr>
            <p:spPr>
              <a:xfrm flipH="1">
                <a:off x="5774876" y="5173647"/>
                <a:ext cx="1156170" cy="670592"/>
              </a:xfrm>
              <a:custGeom>
                <a:avLst/>
                <a:gdLst>
                  <a:gd name="connsiteX0" fmla="*/ 1141382 w 1156170"/>
                  <a:gd name="connsiteY0" fmla="*/ 199498 h 670592"/>
                  <a:gd name="connsiteX1" fmla="*/ 810635 w 1156170"/>
                  <a:gd name="connsiteY1" fmla="*/ 8400 h 670592"/>
                  <a:gd name="connsiteX2" fmla="*/ 740636 w 1156170"/>
                  <a:gd name="connsiteY2" fmla="*/ 8400 h 670592"/>
                  <a:gd name="connsiteX3" fmla="*/ 14394 w 1156170"/>
                  <a:gd name="connsiteY3" fmla="*/ 430495 h 670592"/>
                  <a:gd name="connsiteX4" fmla="*/ 14744 w 1156170"/>
                  <a:gd name="connsiteY4" fmla="*/ 471095 h 670592"/>
                  <a:gd name="connsiteX5" fmla="*/ 345490 w 1156170"/>
                  <a:gd name="connsiteY5" fmla="*/ 662193 h 670592"/>
                  <a:gd name="connsiteX6" fmla="*/ 415490 w 1156170"/>
                  <a:gd name="connsiteY6" fmla="*/ 662193 h 670592"/>
                  <a:gd name="connsiteX7" fmla="*/ 1142082 w 1156170"/>
                  <a:gd name="connsiteY7" fmla="*/ 240097 h 670592"/>
                  <a:gd name="connsiteX8" fmla="*/ 1141382 w 1156170"/>
                  <a:gd name="connsiteY8" fmla="*/ 199498 h 670592"/>
                  <a:gd name="connsiteX9" fmla="*/ 1141382 w 1156170"/>
                  <a:gd name="connsiteY9" fmla="*/ 199498 h 670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56170" h="670592">
                    <a:moveTo>
                      <a:pt x="1141382" y="199498"/>
                    </a:moveTo>
                    <a:lnTo>
                      <a:pt x="810635" y="8400"/>
                    </a:lnTo>
                    <a:cubicBezTo>
                      <a:pt x="791386" y="-2800"/>
                      <a:pt x="759886" y="-2800"/>
                      <a:pt x="740636" y="8400"/>
                    </a:cubicBezTo>
                    <a:lnTo>
                      <a:pt x="14394" y="430495"/>
                    </a:lnTo>
                    <a:cubicBezTo>
                      <a:pt x="-4856" y="441695"/>
                      <a:pt x="-4856" y="459895"/>
                      <a:pt x="14744" y="471095"/>
                    </a:cubicBezTo>
                    <a:lnTo>
                      <a:pt x="345490" y="662193"/>
                    </a:lnTo>
                    <a:cubicBezTo>
                      <a:pt x="364740" y="673392"/>
                      <a:pt x="396240" y="673392"/>
                      <a:pt x="415490" y="662193"/>
                    </a:cubicBezTo>
                    <a:lnTo>
                      <a:pt x="1142082" y="240097"/>
                    </a:lnTo>
                    <a:cubicBezTo>
                      <a:pt x="1160982" y="228547"/>
                      <a:pt x="1160982" y="210347"/>
                      <a:pt x="1141382" y="199498"/>
                    </a:cubicBezTo>
                    <a:lnTo>
                      <a:pt x="1141382" y="199498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349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5" name="任意多边形: 形状 584">
                <a:extLst>
                  <a:ext uri="{FF2B5EF4-FFF2-40B4-BE49-F238E27FC236}">
                    <a16:creationId xmlns:a16="http://schemas.microsoft.com/office/drawing/2014/main" id="{B6193134-0DAC-4D01-B17C-192E26F906DD}"/>
                  </a:ext>
                </a:extLst>
              </p:cNvPr>
              <p:cNvSpPr/>
              <p:nvPr/>
            </p:nvSpPr>
            <p:spPr>
              <a:xfrm flipH="1">
                <a:off x="5774865" y="5173647"/>
                <a:ext cx="1156108" cy="455694"/>
              </a:xfrm>
              <a:custGeom>
                <a:avLst/>
                <a:gdLst>
                  <a:gd name="connsiteX0" fmla="*/ 14320 w 1156108"/>
                  <a:gd name="connsiteY0" fmla="*/ 440645 h 455694"/>
                  <a:gd name="connsiteX1" fmla="*/ 740913 w 1156108"/>
                  <a:gd name="connsiteY1" fmla="*/ 18550 h 455694"/>
                  <a:gd name="connsiteX2" fmla="*/ 810912 w 1156108"/>
                  <a:gd name="connsiteY2" fmla="*/ 18550 h 455694"/>
                  <a:gd name="connsiteX3" fmla="*/ 1141659 w 1156108"/>
                  <a:gd name="connsiteY3" fmla="*/ 209648 h 455694"/>
                  <a:gd name="connsiteX4" fmla="*/ 1155309 w 1156108"/>
                  <a:gd name="connsiteY4" fmla="*/ 225047 h 455694"/>
                  <a:gd name="connsiteX5" fmla="*/ 1141659 w 1156108"/>
                  <a:gd name="connsiteY5" fmla="*/ 199498 h 455694"/>
                  <a:gd name="connsiteX6" fmla="*/ 810912 w 1156108"/>
                  <a:gd name="connsiteY6" fmla="*/ 8400 h 455694"/>
                  <a:gd name="connsiteX7" fmla="*/ 740913 w 1156108"/>
                  <a:gd name="connsiteY7" fmla="*/ 8400 h 455694"/>
                  <a:gd name="connsiteX8" fmla="*/ 14320 w 1156108"/>
                  <a:gd name="connsiteY8" fmla="*/ 430495 h 455694"/>
                  <a:gd name="connsiteX9" fmla="*/ 671 w 1156108"/>
                  <a:gd name="connsiteY9" fmla="*/ 455695 h 455694"/>
                  <a:gd name="connsiteX10" fmla="*/ 14320 w 1156108"/>
                  <a:gd name="connsiteY10" fmla="*/ 440645 h 455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56108" h="455694">
                    <a:moveTo>
                      <a:pt x="14320" y="440645"/>
                    </a:moveTo>
                    <a:lnTo>
                      <a:pt x="740913" y="18550"/>
                    </a:lnTo>
                    <a:cubicBezTo>
                      <a:pt x="760163" y="7350"/>
                      <a:pt x="791312" y="7350"/>
                      <a:pt x="810912" y="18550"/>
                    </a:cubicBezTo>
                    <a:lnTo>
                      <a:pt x="1141659" y="209648"/>
                    </a:lnTo>
                    <a:cubicBezTo>
                      <a:pt x="1149009" y="213847"/>
                      <a:pt x="1153559" y="219447"/>
                      <a:pt x="1155309" y="225047"/>
                    </a:cubicBezTo>
                    <a:cubicBezTo>
                      <a:pt x="1158108" y="215948"/>
                      <a:pt x="1153559" y="206498"/>
                      <a:pt x="1141659" y="199498"/>
                    </a:cubicBezTo>
                    <a:lnTo>
                      <a:pt x="810912" y="8400"/>
                    </a:lnTo>
                    <a:cubicBezTo>
                      <a:pt x="791662" y="-2800"/>
                      <a:pt x="760163" y="-2800"/>
                      <a:pt x="740913" y="8400"/>
                    </a:cubicBezTo>
                    <a:lnTo>
                      <a:pt x="14320" y="430495"/>
                    </a:lnTo>
                    <a:cubicBezTo>
                      <a:pt x="2421" y="437495"/>
                      <a:pt x="-1779" y="446945"/>
                      <a:pt x="671" y="455695"/>
                    </a:cubicBezTo>
                    <a:cubicBezTo>
                      <a:pt x="2771" y="450095"/>
                      <a:pt x="6970" y="444845"/>
                      <a:pt x="14320" y="440645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349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586" name="图形 1">
                <a:extLst>
                  <a:ext uri="{FF2B5EF4-FFF2-40B4-BE49-F238E27FC236}">
                    <a16:creationId xmlns:a16="http://schemas.microsoft.com/office/drawing/2014/main" id="{BF8D543F-38D8-43C5-8148-8790EC7C58EE}"/>
                  </a:ext>
                </a:extLst>
              </p:cNvPr>
              <p:cNvGrpSpPr/>
              <p:nvPr/>
            </p:nvGrpSpPr>
            <p:grpSpPr>
              <a:xfrm flipH="1">
                <a:off x="5728766" y="4450510"/>
                <a:ext cx="2383474" cy="1422254"/>
                <a:chOff x="5888901" y="4450510"/>
                <a:chExt cx="2383474" cy="1422254"/>
              </a:xfrm>
              <a:solidFill>
                <a:schemeClr val="accent3">
                  <a:lumMod val="60000"/>
                  <a:lumOff val="40000"/>
                </a:schemeClr>
              </a:solidFill>
            </p:grpSpPr>
            <p:sp>
              <p:nvSpPr>
                <p:cNvPr id="665" name="任意多边形: 形状 664">
                  <a:extLst>
                    <a:ext uri="{FF2B5EF4-FFF2-40B4-BE49-F238E27FC236}">
                      <a16:creationId xmlns:a16="http://schemas.microsoft.com/office/drawing/2014/main" id="{63327549-97E3-4D8C-ADE0-0210D8ACBA32}"/>
                    </a:ext>
                  </a:extLst>
                </p:cNvPr>
                <p:cNvSpPr/>
                <p:nvPr/>
              </p:nvSpPr>
              <p:spPr>
                <a:xfrm>
                  <a:off x="5888901" y="5458148"/>
                  <a:ext cx="203697" cy="118518"/>
                </a:xfrm>
                <a:custGeom>
                  <a:avLst/>
                  <a:gdLst>
                    <a:gd name="connsiteX0" fmla="*/ 203698 w 203697"/>
                    <a:gd name="connsiteY0" fmla="*/ 58844 h 118518"/>
                    <a:gd name="connsiteX1" fmla="*/ 203698 w 203697"/>
                    <a:gd name="connsiteY1" fmla="*/ 49394 h 118518"/>
                    <a:gd name="connsiteX2" fmla="*/ 195998 w 203697"/>
                    <a:gd name="connsiteY2" fmla="*/ 49394 h 118518"/>
                    <a:gd name="connsiteX3" fmla="*/ 116199 w 203697"/>
                    <a:gd name="connsiteY3" fmla="*/ 3545 h 118518"/>
                    <a:gd name="connsiteX4" fmla="*/ 86799 w 203697"/>
                    <a:gd name="connsiteY4" fmla="*/ 3545 h 118518"/>
                    <a:gd name="connsiteX5" fmla="*/ 7000 w 203697"/>
                    <a:gd name="connsiteY5" fmla="*/ 50094 h 118518"/>
                    <a:gd name="connsiteX6" fmla="*/ 0 w 203697"/>
                    <a:gd name="connsiteY6" fmla="*/ 50094 h 118518"/>
                    <a:gd name="connsiteX7" fmla="*/ 0 w 203697"/>
                    <a:gd name="connsiteY7" fmla="*/ 59194 h 118518"/>
                    <a:gd name="connsiteX8" fmla="*/ 0 w 203697"/>
                    <a:gd name="connsiteY8" fmla="*/ 59194 h 118518"/>
                    <a:gd name="connsiteX9" fmla="*/ 0 w 203697"/>
                    <a:gd name="connsiteY9" fmla="*/ 59894 h 118518"/>
                    <a:gd name="connsiteX10" fmla="*/ 0 w 203697"/>
                    <a:gd name="connsiteY10" fmla="*/ 59894 h 118518"/>
                    <a:gd name="connsiteX11" fmla="*/ 5950 w 203697"/>
                    <a:gd name="connsiteY11" fmla="*/ 67944 h 118518"/>
                    <a:gd name="connsiteX12" fmla="*/ 87149 w 203697"/>
                    <a:gd name="connsiteY12" fmla="*/ 114844 h 118518"/>
                    <a:gd name="connsiteX13" fmla="*/ 116549 w 203697"/>
                    <a:gd name="connsiteY13" fmla="*/ 114844 h 118518"/>
                    <a:gd name="connsiteX14" fmla="*/ 197398 w 203697"/>
                    <a:gd name="connsiteY14" fmla="*/ 67944 h 118518"/>
                    <a:gd name="connsiteX15" fmla="*/ 203698 w 203697"/>
                    <a:gd name="connsiteY15" fmla="*/ 58844 h 1185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3697" h="118518">
                      <a:moveTo>
                        <a:pt x="203698" y="58844"/>
                      </a:moveTo>
                      <a:lnTo>
                        <a:pt x="203698" y="49394"/>
                      </a:lnTo>
                      <a:lnTo>
                        <a:pt x="195998" y="49394"/>
                      </a:lnTo>
                      <a:lnTo>
                        <a:pt x="116199" y="3545"/>
                      </a:lnTo>
                      <a:cubicBezTo>
                        <a:pt x="108149" y="-1355"/>
                        <a:pt x="94849" y="-1005"/>
                        <a:pt x="86799" y="3545"/>
                      </a:cubicBezTo>
                      <a:lnTo>
                        <a:pt x="7000" y="50094"/>
                      </a:lnTo>
                      <a:lnTo>
                        <a:pt x="0" y="50094"/>
                      </a:lnTo>
                      <a:lnTo>
                        <a:pt x="0" y="59194"/>
                      </a:lnTo>
                      <a:lnTo>
                        <a:pt x="0" y="59194"/>
                      </a:lnTo>
                      <a:lnTo>
                        <a:pt x="0" y="59894"/>
                      </a:lnTo>
                      <a:lnTo>
                        <a:pt x="0" y="59894"/>
                      </a:lnTo>
                      <a:cubicBezTo>
                        <a:pt x="350" y="62694"/>
                        <a:pt x="2100" y="65494"/>
                        <a:pt x="5950" y="67944"/>
                      </a:cubicBezTo>
                      <a:lnTo>
                        <a:pt x="87149" y="114844"/>
                      </a:lnTo>
                      <a:cubicBezTo>
                        <a:pt x="95199" y="119744"/>
                        <a:pt x="108499" y="119744"/>
                        <a:pt x="116549" y="114844"/>
                      </a:cubicBezTo>
                      <a:lnTo>
                        <a:pt x="197398" y="67944"/>
                      </a:lnTo>
                      <a:cubicBezTo>
                        <a:pt x="201598" y="65144"/>
                        <a:pt x="203698" y="61994"/>
                        <a:pt x="203698" y="58844"/>
                      </a:cubicBez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6" name="任意多边形: 形状 665">
                  <a:extLst>
                    <a:ext uri="{FF2B5EF4-FFF2-40B4-BE49-F238E27FC236}">
                      <a16:creationId xmlns:a16="http://schemas.microsoft.com/office/drawing/2014/main" id="{BCCAA283-2709-4323-85AD-601F9A790AB1}"/>
                    </a:ext>
                  </a:extLst>
                </p:cNvPr>
                <p:cNvSpPr/>
                <p:nvPr/>
              </p:nvSpPr>
              <p:spPr>
                <a:xfrm>
                  <a:off x="6402346" y="5754378"/>
                  <a:ext cx="203697" cy="118386"/>
                </a:xfrm>
                <a:custGeom>
                  <a:avLst/>
                  <a:gdLst>
                    <a:gd name="connsiteX0" fmla="*/ 203698 w 203697"/>
                    <a:gd name="connsiteY0" fmla="*/ 59062 h 118386"/>
                    <a:gd name="connsiteX1" fmla="*/ 203698 w 203697"/>
                    <a:gd name="connsiteY1" fmla="*/ 49612 h 118386"/>
                    <a:gd name="connsiteX2" fmla="*/ 195998 w 203697"/>
                    <a:gd name="connsiteY2" fmla="*/ 49612 h 118386"/>
                    <a:gd name="connsiteX3" fmla="*/ 116199 w 203697"/>
                    <a:gd name="connsiteY3" fmla="*/ 3412 h 118386"/>
                    <a:gd name="connsiteX4" fmla="*/ 86799 w 203697"/>
                    <a:gd name="connsiteY4" fmla="*/ 3412 h 118386"/>
                    <a:gd name="connsiteX5" fmla="*/ 7000 w 203697"/>
                    <a:gd name="connsiteY5" fmla="*/ 49962 h 118386"/>
                    <a:gd name="connsiteX6" fmla="*/ 0 w 203697"/>
                    <a:gd name="connsiteY6" fmla="*/ 49962 h 118386"/>
                    <a:gd name="connsiteX7" fmla="*/ 0 w 203697"/>
                    <a:gd name="connsiteY7" fmla="*/ 59062 h 118386"/>
                    <a:gd name="connsiteX8" fmla="*/ 0 w 203697"/>
                    <a:gd name="connsiteY8" fmla="*/ 59062 h 118386"/>
                    <a:gd name="connsiteX9" fmla="*/ 0 w 203697"/>
                    <a:gd name="connsiteY9" fmla="*/ 59762 h 118386"/>
                    <a:gd name="connsiteX10" fmla="*/ 0 w 203697"/>
                    <a:gd name="connsiteY10" fmla="*/ 59762 h 118386"/>
                    <a:gd name="connsiteX11" fmla="*/ 5950 w 203697"/>
                    <a:gd name="connsiteY11" fmla="*/ 67812 h 118386"/>
                    <a:gd name="connsiteX12" fmla="*/ 87149 w 203697"/>
                    <a:gd name="connsiteY12" fmla="*/ 114711 h 118386"/>
                    <a:gd name="connsiteX13" fmla="*/ 116549 w 203697"/>
                    <a:gd name="connsiteY13" fmla="*/ 114711 h 118386"/>
                    <a:gd name="connsiteX14" fmla="*/ 197398 w 203697"/>
                    <a:gd name="connsiteY14" fmla="*/ 67812 h 118386"/>
                    <a:gd name="connsiteX15" fmla="*/ 203698 w 203697"/>
                    <a:gd name="connsiteY15" fmla="*/ 59062 h 118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3697" h="118386">
                      <a:moveTo>
                        <a:pt x="203698" y="59062"/>
                      </a:moveTo>
                      <a:lnTo>
                        <a:pt x="203698" y="49612"/>
                      </a:lnTo>
                      <a:lnTo>
                        <a:pt x="195998" y="49612"/>
                      </a:lnTo>
                      <a:lnTo>
                        <a:pt x="116199" y="3412"/>
                      </a:lnTo>
                      <a:cubicBezTo>
                        <a:pt x="108149" y="-1137"/>
                        <a:pt x="94849" y="-1137"/>
                        <a:pt x="86799" y="3412"/>
                      </a:cubicBezTo>
                      <a:lnTo>
                        <a:pt x="7000" y="49962"/>
                      </a:lnTo>
                      <a:lnTo>
                        <a:pt x="0" y="49962"/>
                      </a:lnTo>
                      <a:lnTo>
                        <a:pt x="0" y="59062"/>
                      </a:lnTo>
                      <a:lnTo>
                        <a:pt x="0" y="59062"/>
                      </a:lnTo>
                      <a:lnTo>
                        <a:pt x="0" y="59762"/>
                      </a:lnTo>
                      <a:lnTo>
                        <a:pt x="0" y="59762"/>
                      </a:lnTo>
                      <a:cubicBezTo>
                        <a:pt x="350" y="62562"/>
                        <a:pt x="2100" y="65362"/>
                        <a:pt x="5950" y="67812"/>
                      </a:cubicBezTo>
                      <a:lnTo>
                        <a:pt x="87149" y="114711"/>
                      </a:lnTo>
                      <a:cubicBezTo>
                        <a:pt x="95199" y="119611"/>
                        <a:pt x="108499" y="119611"/>
                        <a:pt x="116549" y="114711"/>
                      </a:cubicBezTo>
                      <a:lnTo>
                        <a:pt x="197398" y="67812"/>
                      </a:lnTo>
                      <a:cubicBezTo>
                        <a:pt x="201598" y="65362"/>
                        <a:pt x="203698" y="62212"/>
                        <a:pt x="203698" y="59062"/>
                      </a:cubicBez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7" name="任意多边形: 形状 666">
                  <a:extLst>
                    <a:ext uri="{FF2B5EF4-FFF2-40B4-BE49-F238E27FC236}">
                      <a16:creationId xmlns:a16="http://schemas.microsoft.com/office/drawing/2014/main" id="{907C9E56-F13A-4AF9-ADE0-D43CA59DA44E}"/>
                    </a:ext>
                  </a:extLst>
                </p:cNvPr>
                <p:cNvSpPr/>
                <p:nvPr/>
              </p:nvSpPr>
              <p:spPr>
                <a:xfrm>
                  <a:off x="6529044" y="5681096"/>
                  <a:ext cx="203697" cy="118518"/>
                </a:xfrm>
                <a:custGeom>
                  <a:avLst/>
                  <a:gdLst>
                    <a:gd name="connsiteX0" fmla="*/ 203698 w 203697"/>
                    <a:gd name="connsiteY0" fmla="*/ 58844 h 118518"/>
                    <a:gd name="connsiteX1" fmla="*/ 203698 w 203697"/>
                    <a:gd name="connsiteY1" fmla="*/ 49394 h 118518"/>
                    <a:gd name="connsiteX2" fmla="*/ 195998 w 203697"/>
                    <a:gd name="connsiteY2" fmla="*/ 49394 h 118518"/>
                    <a:gd name="connsiteX3" fmla="*/ 116199 w 203697"/>
                    <a:gd name="connsiteY3" fmla="*/ 3545 h 118518"/>
                    <a:gd name="connsiteX4" fmla="*/ 86799 w 203697"/>
                    <a:gd name="connsiteY4" fmla="*/ 3545 h 118518"/>
                    <a:gd name="connsiteX5" fmla="*/ 7000 w 203697"/>
                    <a:gd name="connsiteY5" fmla="*/ 50094 h 118518"/>
                    <a:gd name="connsiteX6" fmla="*/ 0 w 203697"/>
                    <a:gd name="connsiteY6" fmla="*/ 50094 h 118518"/>
                    <a:gd name="connsiteX7" fmla="*/ 0 w 203697"/>
                    <a:gd name="connsiteY7" fmla="*/ 59194 h 118518"/>
                    <a:gd name="connsiteX8" fmla="*/ 0 w 203697"/>
                    <a:gd name="connsiteY8" fmla="*/ 59194 h 118518"/>
                    <a:gd name="connsiteX9" fmla="*/ 0 w 203697"/>
                    <a:gd name="connsiteY9" fmla="*/ 59894 h 118518"/>
                    <a:gd name="connsiteX10" fmla="*/ 0 w 203697"/>
                    <a:gd name="connsiteY10" fmla="*/ 59894 h 118518"/>
                    <a:gd name="connsiteX11" fmla="*/ 5950 w 203697"/>
                    <a:gd name="connsiteY11" fmla="*/ 67944 h 118518"/>
                    <a:gd name="connsiteX12" fmla="*/ 87149 w 203697"/>
                    <a:gd name="connsiteY12" fmla="*/ 114844 h 118518"/>
                    <a:gd name="connsiteX13" fmla="*/ 116549 w 203697"/>
                    <a:gd name="connsiteY13" fmla="*/ 114844 h 118518"/>
                    <a:gd name="connsiteX14" fmla="*/ 197398 w 203697"/>
                    <a:gd name="connsiteY14" fmla="*/ 67944 h 118518"/>
                    <a:gd name="connsiteX15" fmla="*/ 203698 w 203697"/>
                    <a:gd name="connsiteY15" fmla="*/ 58844 h 1185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3697" h="118518">
                      <a:moveTo>
                        <a:pt x="203698" y="58844"/>
                      </a:moveTo>
                      <a:lnTo>
                        <a:pt x="203698" y="49394"/>
                      </a:lnTo>
                      <a:lnTo>
                        <a:pt x="195998" y="49394"/>
                      </a:lnTo>
                      <a:lnTo>
                        <a:pt x="116199" y="3545"/>
                      </a:lnTo>
                      <a:cubicBezTo>
                        <a:pt x="108149" y="-1355"/>
                        <a:pt x="94849" y="-1005"/>
                        <a:pt x="86799" y="3545"/>
                      </a:cubicBezTo>
                      <a:lnTo>
                        <a:pt x="7000" y="50094"/>
                      </a:lnTo>
                      <a:lnTo>
                        <a:pt x="0" y="50094"/>
                      </a:lnTo>
                      <a:lnTo>
                        <a:pt x="0" y="59194"/>
                      </a:lnTo>
                      <a:lnTo>
                        <a:pt x="0" y="59194"/>
                      </a:lnTo>
                      <a:lnTo>
                        <a:pt x="0" y="59894"/>
                      </a:lnTo>
                      <a:lnTo>
                        <a:pt x="0" y="59894"/>
                      </a:lnTo>
                      <a:cubicBezTo>
                        <a:pt x="350" y="62694"/>
                        <a:pt x="2100" y="65494"/>
                        <a:pt x="5950" y="67944"/>
                      </a:cubicBezTo>
                      <a:lnTo>
                        <a:pt x="87149" y="114844"/>
                      </a:lnTo>
                      <a:cubicBezTo>
                        <a:pt x="95199" y="119744"/>
                        <a:pt x="108499" y="119744"/>
                        <a:pt x="116549" y="114844"/>
                      </a:cubicBezTo>
                      <a:lnTo>
                        <a:pt x="197398" y="67944"/>
                      </a:lnTo>
                      <a:cubicBezTo>
                        <a:pt x="201598" y="64794"/>
                        <a:pt x="203698" y="61994"/>
                        <a:pt x="203698" y="58844"/>
                      </a:cubicBez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8" name="任意多边形: 形状 667">
                  <a:extLst>
                    <a:ext uri="{FF2B5EF4-FFF2-40B4-BE49-F238E27FC236}">
                      <a16:creationId xmlns:a16="http://schemas.microsoft.com/office/drawing/2014/main" id="{A35C045E-E241-4233-9E88-A9124278B6B4}"/>
                    </a:ext>
                  </a:extLst>
                </p:cNvPr>
                <p:cNvSpPr/>
                <p:nvPr/>
              </p:nvSpPr>
              <p:spPr>
                <a:xfrm>
                  <a:off x="6655743" y="5607247"/>
                  <a:ext cx="203697" cy="118256"/>
                </a:xfrm>
                <a:custGeom>
                  <a:avLst/>
                  <a:gdLst>
                    <a:gd name="connsiteX0" fmla="*/ 203698 w 203697"/>
                    <a:gd name="connsiteY0" fmla="*/ 58844 h 118256"/>
                    <a:gd name="connsiteX1" fmla="*/ 203698 w 203697"/>
                    <a:gd name="connsiteY1" fmla="*/ 49394 h 118256"/>
                    <a:gd name="connsiteX2" fmla="*/ 195998 w 203697"/>
                    <a:gd name="connsiteY2" fmla="*/ 49394 h 118256"/>
                    <a:gd name="connsiteX3" fmla="*/ 116199 w 203697"/>
                    <a:gd name="connsiteY3" fmla="*/ 3545 h 118256"/>
                    <a:gd name="connsiteX4" fmla="*/ 86799 w 203697"/>
                    <a:gd name="connsiteY4" fmla="*/ 3545 h 118256"/>
                    <a:gd name="connsiteX5" fmla="*/ 7000 w 203697"/>
                    <a:gd name="connsiteY5" fmla="*/ 50095 h 118256"/>
                    <a:gd name="connsiteX6" fmla="*/ 0 w 203697"/>
                    <a:gd name="connsiteY6" fmla="*/ 50095 h 118256"/>
                    <a:gd name="connsiteX7" fmla="*/ 0 w 203697"/>
                    <a:gd name="connsiteY7" fmla="*/ 59194 h 118256"/>
                    <a:gd name="connsiteX8" fmla="*/ 0 w 203697"/>
                    <a:gd name="connsiteY8" fmla="*/ 59194 h 118256"/>
                    <a:gd name="connsiteX9" fmla="*/ 0 w 203697"/>
                    <a:gd name="connsiteY9" fmla="*/ 59894 h 118256"/>
                    <a:gd name="connsiteX10" fmla="*/ 0 w 203697"/>
                    <a:gd name="connsiteY10" fmla="*/ 59894 h 118256"/>
                    <a:gd name="connsiteX11" fmla="*/ 5950 w 203697"/>
                    <a:gd name="connsiteY11" fmla="*/ 67944 h 118256"/>
                    <a:gd name="connsiteX12" fmla="*/ 87149 w 203697"/>
                    <a:gd name="connsiteY12" fmla="*/ 114844 h 118256"/>
                    <a:gd name="connsiteX13" fmla="*/ 116549 w 203697"/>
                    <a:gd name="connsiteY13" fmla="*/ 114844 h 118256"/>
                    <a:gd name="connsiteX14" fmla="*/ 197398 w 203697"/>
                    <a:gd name="connsiteY14" fmla="*/ 67944 h 118256"/>
                    <a:gd name="connsiteX15" fmla="*/ 203698 w 203697"/>
                    <a:gd name="connsiteY15" fmla="*/ 58844 h 118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3697" h="118256">
                      <a:moveTo>
                        <a:pt x="203698" y="58844"/>
                      </a:moveTo>
                      <a:lnTo>
                        <a:pt x="203698" y="49394"/>
                      </a:lnTo>
                      <a:lnTo>
                        <a:pt x="195998" y="49394"/>
                      </a:lnTo>
                      <a:lnTo>
                        <a:pt x="116199" y="3545"/>
                      </a:lnTo>
                      <a:cubicBezTo>
                        <a:pt x="108149" y="-1355"/>
                        <a:pt x="94849" y="-1005"/>
                        <a:pt x="86799" y="3545"/>
                      </a:cubicBezTo>
                      <a:lnTo>
                        <a:pt x="7000" y="50095"/>
                      </a:lnTo>
                      <a:lnTo>
                        <a:pt x="0" y="50095"/>
                      </a:lnTo>
                      <a:lnTo>
                        <a:pt x="0" y="59194"/>
                      </a:lnTo>
                      <a:lnTo>
                        <a:pt x="0" y="59194"/>
                      </a:lnTo>
                      <a:lnTo>
                        <a:pt x="0" y="59894"/>
                      </a:lnTo>
                      <a:lnTo>
                        <a:pt x="0" y="59894"/>
                      </a:lnTo>
                      <a:cubicBezTo>
                        <a:pt x="350" y="62694"/>
                        <a:pt x="2100" y="65494"/>
                        <a:pt x="5950" y="67944"/>
                      </a:cubicBezTo>
                      <a:lnTo>
                        <a:pt x="87149" y="114844"/>
                      </a:lnTo>
                      <a:cubicBezTo>
                        <a:pt x="95199" y="119394"/>
                        <a:pt x="108499" y="119394"/>
                        <a:pt x="116549" y="114844"/>
                      </a:cubicBezTo>
                      <a:lnTo>
                        <a:pt x="197398" y="67944"/>
                      </a:lnTo>
                      <a:cubicBezTo>
                        <a:pt x="201598" y="65144"/>
                        <a:pt x="203698" y="61994"/>
                        <a:pt x="203698" y="58844"/>
                      </a:cubicBez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9" name="任意多边形: 形状 668">
                  <a:extLst>
                    <a:ext uri="{FF2B5EF4-FFF2-40B4-BE49-F238E27FC236}">
                      <a16:creationId xmlns:a16="http://schemas.microsoft.com/office/drawing/2014/main" id="{39134020-6F10-4BD9-8907-BF2109983416}"/>
                    </a:ext>
                  </a:extLst>
                </p:cNvPr>
                <p:cNvSpPr/>
                <p:nvPr/>
              </p:nvSpPr>
              <p:spPr>
                <a:xfrm>
                  <a:off x="6782092" y="5533398"/>
                  <a:ext cx="203735" cy="118256"/>
                </a:xfrm>
                <a:custGeom>
                  <a:avLst/>
                  <a:gdLst>
                    <a:gd name="connsiteX0" fmla="*/ 203698 w 203735"/>
                    <a:gd name="connsiteY0" fmla="*/ 59194 h 118256"/>
                    <a:gd name="connsiteX1" fmla="*/ 203698 w 203735"/>
                    <a:gd name="connsiteY1" fmla="*/ 49744 h 118256"/>
                    <a:gd name="connsiteX2" fmla="*/ 195998 w 203735"/>
                    <a:gd name="connsiteY2" fmla="*/ 49744 h 118256"/>
                    <a:gd name="connsiteX3" fmla="*/ 116199 w 203735"/>
                    <a:gd name="connsiteY3" fmla="*/ 3545 h 118256"/>
                    <a:gd name="connsiteX4" fmla="*/ 86799 w 203735"/>
                    <a:gd name="connsiteY4" fmla="*/ 3545 h 118256"/>
                    <a:gd name="connsiteX5" fmla="*/ 7000 w 203735"/>
                    <a:gd name="connsiteY5" fmla="*/ 50095 h 118256"/>
                    <a:gd name="connsiteX6" fmla="*/ 0 w 203735"/>
                    <a:gd name="connsiteY6" fmla="*/ 50095 h 118256"/>
                    <a:gd name="connsiteX7" fmla="*/ 0 w 203735"/>
                    <a:gd name="connsiteY7" fmla="*/ 59194 h 118256"/>
                    <a:gd name="connsiteX8" fmla="*/ 0 w 203735"/>
                    <a:gd name="connsiteY8" fmla="*/ 59194 h 118256"/>
                    <a:gd name="connsiteX9" fmla="*/ 0 w 203735"/>
                    <a:gd name="connsiteY9" fmla="*/ 59894 h 118256"/>
                    <a:gd name="connsiteX10" fmla="*/ 0 w 203735"/>
                    <a:gd name="connsiteY10" fmla="*/ 59894 h 118256"/>
                    <a:gd name="connsiteX11" fmla="*/ 5950 w 203735"/>
                    <a:gd name="connsiteY11" fmla="*/ 67944 h 118256"/>
                    <a:gd name="connsiteX12" fmla="*/ 87149 w 203735"/>
                    <a:gd name="connsiteY12" fmla="*/ 114844 h 118256"/>
                    <a:gd name="connsiteX13" fmla="*/ 116549 w 203735"/>
                    <a:gd name="connsiteY13" fmla="*/ 114844 h 118256"/>
                    <a:gd name="connsiteX14" fmla="*/ 197398 w 203735"/>
                    <a:gd name="connsiteY14" fmla="*/ 67944 h 118256"/>
                    <a:gd name="connsiteX15" fmla="*/ 203698 w 203735"/>
                    <a:gd name="connsiteY15" fmla="*/ 59194 h 118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3735" h="118256">
                      <a:moveTo>
                        <a:pt x="203698" y="59194"/>
                      </a:moveTo>
                      <a:lnTo>
                        <a:pt x="203698" y="49744"/>
                      </a:lnTo>
                      <a:lnTo>
                        <a:pt x="195998" y="49744"/>
                      </a:lnTo>
                      <a:lnTo>
                        <a:pt x="116199" y="3545"/>
                      </a:lnTo>
                      <a:cubicBezTo>
                        <a:pt x="108149" y="-1355"/>
                        <a:pt x="94849" y="-1005"/>
                        <a:pt x="86799" y="3545"/>
                      </a:cubicBezTo>
                      <a:lnTo>
                        <a:pt x="7000" y="50095"/>
                      </a:lnTo>
                      <a:lnTo>
                        <a:pt x="0" y="50095"/>
                      </a:lnTo>
                      <a:lnTo>
                        <a:pt x="0" y="59194"/>
                      </a:lnTo>
                      <a:lnTo>
                        <a:pt x="0" y="59194"/>
                      </a:lnTo>
                      <a:lnTo>
                        <a:pt x="0" y="59894"/>
                      </a:lnTo>
                      <a:lnTo>
                        <a:pt x="0" y="59894"/>
                      </a:lnTo>
                      <a:cubicBezTo>
                        <a:pt x="350" y="62694"/>
                        <a:pt x="2100" y="65494"/>
                        <a:pt x="5950" y="67944"/>
                      </a:cubicBezTo>
                      <a:lnTo>
                        <a:pt x="87149" y="114844"/>
                      </a:lnTo>
                      <a:cubicBezTo>
                        <a:pt x="95199" y="119394"/>
                        <a:pt x="108499" y="119394"/>
                        <a:pt x="116549" y="114844"/>
                      </a:cubicBezTo>
                      <a:lnTo>
                        <a:pt x="197398" y="67944"/>
                      </a:lnTo>
                      <a:cubicBezTo>
                        <a:pt x="201948" y="65494"/>
                        <a:pt x="204048" y="62344"/>
                        <a:pt x="203698" y="59194"/>
                      </a:cubicBez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0" name="任意多边形: 形状 669">
                  <a:extLst>
                    <a:ext uri="{FF2B5EF4-FFF2-40B4-BE49-F238E27FC236}">
                      <a16:creationId xmlns:a16="http://schemas.microsoft.com/office/drawing/2014/main" id="{F62526D8-F880-462E-8CC4-98441B0CD4B8}"/>
                    </a:ext>
                  </a:extLst>
                </p:cNvPr>
                <p:cNvSpPr/>
                <p:nvPr/>
              </p:nvSpPr>
              <p:spPr>
                <a:xfrm>
                  <a:off x="6015600" y="5384649"/>
                  <a:ext cx="203697" cy="118256"/>
                </a:xfrm>
                <a:custGeom>
                  <a:avLst/>
                  <a:gdLst>
                    <a:gd name="connsiteX0" fmla="*/ 203698 w 203697"/>
                    <a:gd name="connsiteY0" fmla="*/ 58844 h 118256"/>
                    <a:gd name="connsiteX1" fmla="*/ 203698 w 203697"/>
                    <a:gd name="connsiteY1" fmla="*/ 49394 h 118256"/>
                    <a:gd name="connsiteX2" fmla="*/ 195998 w 203697"/>
                    <a:gd name="connsiteY2" fmla="*/ 49394 h 118256"/>
                    <a:gd name="connsiteX3" fmla="*/ 116199 w 203697"/>
                    <a:gd name="connsiteY3" fmla="*/ 3545 h 118256"/>
                    <a:gd name="connsiteX4" fmla="*/ 86799 w 203697"/>
                    <a:gd name="connsiteY4" fmla="*/ 3545 h 118256"/>
                    <a:gd name="connsiteX5" fmla="*/ 7000 w 203697"/>
                    <a:gd name="connsiteY5" fmla="*/ 50095 h 118256"/>
                    <a:gd name="connsiteX6" fmla="*/ 0 w 203697"/>
                    <a:gd name="connsiteY6" fmla="*/ 50095 h 118256"/>
                    <a:gd name="connsiteX7" fmla="*/ 0 w 203697"/>
                    <a:gd name="connsiteY7" fmla="*/ 59194 h 118256"/>
                    <a:gd name="connsiteX8" fmla="*/ 0 w 203697"/>
                    <a:gd name="connsiteY8" fmla="*/ 59194 h 118256"/>
                    <a:gd name="connsiteX9" fmla="*/ 0 w 203697"/>
                    <a:gd name="connsiteY9" fmla="*/ 59894 h 118256"/>
                    <a:gd name="connsiteX10" fmla="*/ 0 w 203697"/>
                    <a:gd name="connsiteY10" fmla="*/ 59894 h 118256"/>
                    <a:gd name="connsiteX11" fmla="*/ 5950 w 203697"/>
                    <a:gd name="connsiteY11" fmla="*/ 67944 h 118256"/>
                    <a:gd name="connsiteX12" fmla="*/ 87149 w 203697"/>
                    <a:gd name="connsiteY12" fmla="*/ 114844 h 118256"/>
                    <a:gd name="connsiteX13" fmla="*/ 116549 w 203697"/>
                    <a:gd name="connsiteY13" fmla="*/ 114844 h 118256"/>
                    <a:gd name="connsiteX14" fmla="*/ 197398 w 203697"/>
                    <a:gd name="connsiteY14" fmla="*/ 67944 h 118256"/>
                    <a:gd name="connsiteX15" fmla="*/ 203698 w 203697"/>
                    <a:gd name="connsiteY15" fmla="*/ 58844 h 118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3697" h="118256">
                      <a:moveTo>
                        <a:pt x="203698" y="58844"/>
                      </a:moveTo>
                      <a:lnTo>
                        <a:pt x="203698" y="49394"/>
                      </a:lnTo>
                      <a:lnTo>
                        <a:pt x="195998" y="49394"/>
                      </a:lnTo>
                      <a:lnTo>
                        <a:pt x="116199" y="3545"/>
                      </a:lnTo>
                      <a:cubicBezTo>
                        <a:pt x="108149" y="-1355"/>
                        <a:pt x="94849" y="-1005"/>
                        <a:pt x="86799" y="3545"/>
                      </a:cubicBezTo>
                      <a:lnTo>
                        <a:pt x="7000" y="50095"/>
                      </a:lnTo>
                      <a:lnTo>
                        <a:pt x="0" y="50095"/>
                      </a:lnTo>
                      <a:lnTo>
                        <a:pt x="0" y="59194"/>
                      </a:lnTo>
                      <a:lnTo>
                        <a:pt x="0" y="59194"/>
                      </a:lnTo>
                      <a:lnTo>
                        <a:pt x="0" y="59894"/>
                      </a:lnTo>
                      <a:lnTo>
                        <a:pt x="0" y="59894"/>
                      </a:lnTo>
                      <a:cubicBezTo>
                        <a:pt x="350" y="62694"/>
                        <a:pt x="2100" y="65494"/>
                        <a:pt x="5950" y="67944"/>
                      </a:cubicBezTo>
                      <a:lnTo>
                        <a:pt x="87149" y="114844"/>
                      </a:lnTo>
                      <a:cubicBezTo>
                        <a:pt x="95199" y="119394"/>
                        <a:pt x="108499" y="119394"/>
                        <a:pt x="116549" y="114844"/>
                      </a:cubicBezTo>
                      <a:lnTo>
                        <a:pt x="197398" y="67944"/>
                      </a:lnTo>
                      <a:cubicBezTo>
                        <a:pt x="201598" y="64794"/>
                        <a:pt x="203698" y="61994"/>
                        <a:pt x="203698" y="58844"/>
                      </a:cubicBez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1" name="任意多边形: 形状 670">
                  <a:extLst>
                    <a:ext uri="{FF2B5EF4-FFF2-40B4-BE49-F238E27FC236}">
                      <a16:creationId xmlns:a16="http://schemas.microsoft.com/office/drawing/2014/main" id="{E3C4CBCE-E32E-4C79-BB8D-19DEBEA13F1B}"/>
                    </a:ext>
                  </a:extLst>
                </p:cNvPr>
                <p:cNvSpPr/>
                <p:nvPr/>
              </p:nvSpPr>
              <p:spPr>
                <a:xfrm>
                  <a:off x="6214748" y="5416281"/>
                  <a:ext cx="203697" cy="118386"/>
                </a:xfrm>
                <a:custGeom>
                  <a:avLst/>
                  <a:gdLst>
                    <a:gd name="connsiteX0" fmla="*/ 203698 w 203697"/>
                    <a:gd name="connsiteY0" fmla="*/ 59062 h 118386"/>
                    <a:gd name="connsiteX1" fmla="*/ 203698 w 203697"/>
                    <a:gd name="connsiteY1" fmla="*/ 49612 h 118386"/>
                    <a:gd name="connsiteX2" fmla="*/ 195998 w 203697"/>
                    <a:gd name="connsiteY2" fmla="*/ 49612 h 118386"/>
                    <a:gd name="connsiteX3" fmla="*/ 116199 w 203697"/>
                    <a:gd name="connsiteY3" fmla="*/ 3413 h 118386"/>
                    <a:gd name="connsiteX4" fmla="*/ 86799 w 203697"/>
                    <a:gd name="connsiteY4" fmla="*/ 3413 h 118386"/>
                    <a:gd name="connsiteX5" fmla="*/ 7000 w 203697"/>
                    <a:gd name="connsiteY5" fmla="*/ 49962 h 118386"/>
                    <a:gd name="connsiteX6" fmla="*/ 0 w 203697"/>
                    <a:gd name="connsiteY6" fmla="*/ 49962 h 118386"/>
                    <a:gd name="connsiteX7" fmla="*/ 0 w 203697"/>
                    <a:gd name="connsiteY7" fmla="*/ 59062 h 118386"/>
                    <a:gd name="connsiteX8" fmla="*/ 0 w 203697"/>
                    <a:gd name="connsiteY8" fmla="*/ 59062 h 118386"/>
                    <a:gd name="connsiteX9" fmla="*/ 0 w 203697"/>
                    <a:gd name="connsiteY9" fmla="*/ 59762 h 118386"/>
                    <a:gd name="connsiteX10" fmla="*/ 0 w 203697"/>
                    <a:gd name="connsiteY10" fmla="*/ 59762 h 118386"/>
                    <a:gd name="connsiteX11" fmla="*/ 5950 w 203697"/>
                    <a:gd name="connsiteY11" fmla="*/ 67812 h 118386"/>
                    <a:gd name="connsiteX12" fmla="*/ 87149 w 203697"/>
                    <a:gd name="connsiteY12" fmla="*/ 114711 h 118386"/>
                    <a:gd name="connsiteX13" fmla="*/ 116549 w 203697"/>
                    <a:gd name="connsiteY13" fmla="*/ 114711 h 118386"/>
                    <a:gd name="connsiteX14" fmla="*/ 197398 w 203697"/>
                    <a:gd name="connsiteY14" fmla="*/ 67812 h 118386"/>
                    <a:gd name="connsiteX15" fmla="*/ 203698 w 203697"/>
                    <a:gd name="connsiteY15" fmla="*/ 59062 h 118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3697" h="118386">
                      <a:moveTo>
                        <a:pt x="203698" y="59062"/>
                      </a:moveTo>
                      <a:lnTo>
                        <a:pt x="203698" y="49612"/>
                      </a:lnTo>
                      <a:lnTo>
                        <a:pt x="195998" y="49612"/>
                      </a:lnTo>
                      <a:lnTo>
                        <a:pt x="116199" y="3413"/>
                      </a:lnTo>
                      <a:cubicBezTo>
                        <a:pt x="108149" y="-1138"/>
                        <a:pt x="94849" y="-1138"/>
                        <a:pt x="86799" y="3413"/>
                      </a:cubicBezTo>
                      <a:lnTo>
                        <a:pt x="7000" y="49962"/>
                      </a:lnTo>
                      <a:lnTo>
                        <a:pt x="0" y="49962"/>
                      </a:lnTo>
                      <a:lnTo>
                        <a:pt x="0" y="59062"/>
                      </a:lnTo>
                      <a:lnTo>
                        <a:pt x="0" y="59062"/>
                      </a:lnTo>
                      <a:lnTo>
                        <a:pt x="0" y="59762"/>
                      </a:lnTo>
                      <a:lnTo>
                        <a:pt x="0" y="59762"/>
                      </a:lnTo>
                      <a:cubicBezTo>
                        <a:pt x="350" y="62562"/>
                        <a:pt x="2100" y="65362"/>
                        <a:pt x="5950" y="67812"/>
                      </a:cubicBezTo>
                      <a:lnTo>
                        <a:pt x="87149" y="114711"/>
                      </a:lnTo>
                      <a:cubicBezTo>
                        <a:pt x="95199" y="119611"/>
                        <a:pt x="108499" y="119611"/>
                        <a:pt x="116549" y="114711"/>
                      </a:cubicBezTo>
                      <a:lnTo>
                        <a:pt x="197398" y="67812"/>
                      </a:lnTo>
                      <a:cubicBezTo>
                        <a:pt x="201598" y="65362"/>
                        <a:pt x="203698" y="62212"/>
                        <a:pt x="203698" y="59062"/>
                      </a:cubicBez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2" name="任意多边形: 形状 671">
                  <a:extLst>
                    <a:ext uri="{FF2B5EF4-FFF2-40B4-BE49-F238E27FC236}">
                      <a16:creationId xmlns:a16="http://schemas.microsoft.com/office/drawing/2014/main" id="{CAE5445A-A607-409C-81BF-435E9BD5151A}"/>
                    </a:ext>
                  </a:extLst>
                </p:cNvPr>
                <p:cNvSpPr/>
                <p:nvPr/>
              </p:nvSpPr>
              <p:spPr>
                <a:xfrm>
                  <a:off x="6341096" y="5343000"/>
                  <a:ext cx="203735" cy="118518"/>
                </a:xfrm>
                <a:custGeom>
                  <a:avLst/>
                  <a:gdLst>
                    <a:gd name="connsiteX0" fmla="*/ 203698 w 203735"/>
                    <a:gd name="connsiteY0" fmla="*/ 58844 h 118518"/>
                    <a:gd name="connsiteX1" fmla="*/ 203698 w 203735"/>
                    <a:gd name="connsiteY1" fmla="*/ 49394 h 118518"/>
                    <a:gd name="connsiteX2" fmla="*/ 195998 w 203735"/>
                    <a:gd name="connsiteY2" fmla="*/ 49394 h 118518"/>
                    <a:gd name="connsiteX3" fmla="*/ 116199 w 203735"/>
                    <a:gd name="connsiteY3" fmla="*/ 3545 h 118518"/>
                    <a:gd name="connsiteX4" fmla="*/ 86799 w 203735"/>
                    <a:gd name="connsiteY4" fmla="*/ 3545 h 118518"/>
                    <a:gd name="connsiteX5" fmla="*/ 7000 w 203735"/>
                    <a:gd name="connsiteY5" fmla="*/ 50094 h 118518"/>
                    <a:gd name="connsiteX6" fmla="*/ 0 w 203735"/>
                    <a:gd name="connsiteY6" fmla="*/ 50094 h 118518"/>
                    <a:gd name="connsiteX7" fmla="*/ 0 w 203735"/>
                    <a:gd name="connsiteY7" fmla="*/ 59194 h 118518"/>
                    <a:gd name="connsiteX8" fmla="*/ 0 w 203735"/>
                    <a:gd name="connsiteY8" fmla="*/ 59194 h 118518"/>
                    <a:gd name="connsiteX9" fmla="*/ 0 w 203735"/>
                    <a:gd name="connsiteY9" fmla="*/ 59894 h 118518"/>
                    <a:gd name="connsiteX10" fmla="*/ 0 w 203735"/>
                    <a:gd name="connsiteY10" fmla="*/ 59894 h 118518"/>
                    <a:gd name="connsiteX11" fmla="*/ 5950 w 203735"/>
                    <a:gd name="connsiteY11" fmla="*/ 67944 h 118518"/>
                    <a:gd name="connsiteX12" fmla="*/ 87149 w 203735"/>
                    <a:gd name="connsiteY12" fmla="*/ 114844 h 118518"/>
                    <a:gd name="connsiteX13" fmla="*/ 116549 w 203735"/>
                    <a:gd name="connsiteY13" fmla="*/ 114844 h 118518"/>
                    <a:gd name="connsiteX14" fmla="*/ 197398 w 203735"/>
                    <a:gd name="connsiteY14" fmla="*/ 67944 h 118518"/>
                    <a:gd name="connsiteX15" fmla="*/ 203698 w 203735"/>
                    <a:gd name="connsiteY15" fmla="*/ 58844 h 1185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3735" h="118518">
                      <a:moveTo>
                        <a:pt x="203698" y="58844"/>
                      </a:moveTo>
                      <a:lnTo>
                        <a:pt x="203698" y="49394"/>
                      </a:lnTo>
                      <a:lnTo>
                        <a:pt x="195998" y="49394"/>
                      </a:lnTo>
                      <a:lnTo>
                        <a:pt x="116199" y="3545"/>
                      </a:lnTo>
                      <a:cubicBezTo>
                        <a:pt x="108149" y="-1355"/>
                        <a:pt x="94849" y="-1005"/>
                        <a:pt x="86799" y="3545"/>
                      </a:cubicBezTo>
                      <a:lnTo>
                        <a:pt x="7000" y="50094"/>
                      </a:lnTo>
                      <a:lnTo>
                        <a:pt x="0" y="50094"/>
                      </a:lnTo>
                      <a:lnTo>
                        <a:pt x="0" y="59194"/>
                      </a:lnTo>
                      <a:lnTo>
                        <a:pt x="0" y="59194"/>
                      </a:lnTo>
                      <a:lnTo>
                        <a:pt x="0" y="59894"/>
                      </a:lnTo>
                      <a:lnTo>
                        <a:pt x="0" y="59894"/>
                      </a:lnTo>
                      <a:cubicBezTo>
                        <a:pt x="350" y="62694"/>
                        <a:pt x="2100" y="65494"/>
                        <a:pt x="5950" y="67944"/>
                      </a:cubicBezTo>
                      <a:lnTo>
                        <a:pt x="87149" y="114844"/>
                      </a:lnTo>
                      <a:cubicBezTo>
                        <a:pt x="95199" y="119744"/>
                        <a:pt x="108499" y="119744"/>
                        <a:pt x="116549" y="114844"/>
                      </a:cubicBezTo>
                      <a:lnTo>
                        <a:pt x="197398" y="67944"/>
                      </a:lnTo>
                      <a:cubicBezTo>
                        <a:pt x="201948" y="65144"/>
                        <a:pt x="204048" y="61994"/>
                        <a:pt x="203698" y="58844"/>
                      </a:cubicBez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3" name="任意多边形: 形状 672">
                  <a:extLst>
                    <a:ext uri="{FF2B5EF4-FFF2-40B4-BE49-F238E27FC236}">
                      <a16:creationId xmlns:a16="http://schemas.microsoft.com/office/drawing/2014/main" id="{28D85246-6E19-4A3C-9BD8-F1350267085E}"/>
                    </a:ext>
                  </a:extLst>
                </p:cNvPr>
                <p:cNvSpPr/>
                <p:nvPr/>
              </p:nvSpPr>
              <p:spPr>
                <a:xfrm>
                  <a:off x="6407246" y="5453948"/>
                  <a:ext cx="203697" cy="118518"/>
                </a:xfrm>
                <a:custGeom>
                  <a:avLst/>
                  <a:gdLst>
                    <a:gd name="connsiteX0" fmla="*/ 203698 w 203697"/>
                    <a:gd name="connsiteY0" fmla="*/ 59194 h 118518"/>
                    <a:gd name="connsiteX1" fmla="*/ 203698 w 203697"/>
                    <a:gd name="connsiteY1" fmla="*/ 49744 h 118518"/>
                    <a:gd name="connsiteX2" fmla="*/ 195998 w 203697"/>
                    <a:gd name="connsiteY2" fmla="*/ 49744 h 118518"/>
                    <a:gd name="connsiteX3" fmla="*/ 116199 w 203697"/>
                    <a:gd name="connsiteY3" fmla="*/ 3545 h 118518"/>
                    <a:gd name="connsiteX4" fmla="*/ 86799 w 203697"/>
                    <a:gd name="connsiteY4" fmla="*/ 3545 h 118518"/>
                    <a:gd name="connsiteX5" fmla="*/ 7000 w 203697"/>
                    <a:gd name="connsiteY5" fmla="*/ 50094 h 118518"/>
                    <a:gd name="connsiteX6" fmla="*/ 0 w 203697"/>
                    <a:gd name="connsiteY6" fmla="*/ 50094 h 118518"/>
                    <a:gd name="connsiteX7" fmla="*/ 0 w 203697"/>
                    <a:gd name="connsiteY7" fmla="*/ 59194 h 118518"/>
                    <a:gd name="connsiteX8" fmla="*/ 0 w 203697"/>
                    <a:gd name="connsiteY8" fmla="*/ 59194 h 118518"/>
                    <a:gd name="connsiteX9" fmla="*/ 0 w 203697"/>
                    <a:gd name="connsiteY9" fmla="*/ 59894 h 118518"/>
                    <a:gd name="connsiteX10" fmla="*/ 0 w 203697"/>
                    <a:gd name="connsiteY10" fmla="*/ 59894 h 118518"/>
                    <a:gd name="connsiteX11" fmla="*/ 5950 w 203697"/>
                    <a:gd name="connsiteY11" fmla="*/ 67944 h 118518"/>
                    <a:gd name="connsiteX12" fmla="*/ 87149 w 203697"/>
                    <a:gd name="connsiteY12" fmla="*/ 114844 h 118518"/>
                    <a:gd name="connsiteX13" fmla="*/ 116549 w 203697"/>
                    <a:gd name="connsiteY13" fmla="*/ 114844 h 118518"/>
                    <a:gd name="connsiteX14" fmla="*/ 197398 w 203697"/>
                    <a:gd name="connsiteY14" fmla="*/ 67944 h 118518"/>
                    <a:gd name="connsiteX15" fmla="*/ 203698 w 203697"/>
                    <a:gd name="connsiteY15" fmla="*/ 59194 h 1185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3697" h="118518">
                      <a:moveTo>
                        <a:pt x="203698" y="59194"/>
                      </a:moveTo>
                      <a:lnTo>
                        <a:pt x="203698" y="49744"/>
                      </a:lnTo>
                      <a:lnTo>
                        <a:pt x="195998" y="49744"/>
                      </a:lnTo>
                      <a:lnTo>
                        <a:pt x="116199" y="3545"/>
                      </a:lnTo>
                      <a:cubicBezTo>
                        <a:pt x="108149" y="-1355"/>
                        <a:pt x="94849" y="-1005"/>
                        <a:pt x="86799" y="3545"/>
                      </a:cubicBezTo>
                      <a:lnTo>
                        <a:pt x="7000" y="50094"/>
                      </a:lnTo>
                      <a:lnTo>
                        <a:pt x="0" y="50094"/>
                      </a:lnTo>
                      <a:lnTo>
                        <a:pt x="0" y="59194"/>
                      </a:lnTo>
                      <a:lnTo>
                        <a:pt x="0" y="59194"/>
                      </a:lnTo>
                      <a:lnTo>
                        <a:pt x="0" y="59894"/>
                      </a:lnTo>
                      <a:lnTo>
                        <a:pt x="0" y="59894"/>
                      </a:lnTo>
                      <a:cubicBezTo>
                        <a:pt x="350" y="62694"/>
                        <a:pt x="2100" y="65494"/>
                        <a:pt x="5950" y="67944"/>
                      </a:cubicBezTo>
                      <a:lnTo>
                        <a:pt x="87149" y="114844"/>
                      </a:lnTo>
                      <a:cubicBezTo>
                        <a:pt x="95199" y="119744"/>
                        <a:pt x="108499" y="119744"/>
                        <a:pt x="116549" y="114844"/>
                      </a:cubicBezTo>
                      <a:lnTo>
                        <a:pt x="197398" y="67944"/>
                      </a:lnTo>
                      <a:cubicBezTo>
                        <a:pt x="201598" y="65494"/>
                        <a:pt x="203698" y="62344"/>
                        <a:pt x="203698" y="59194"/>
                      </a:cubicBez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4" name="任意多边形: 形状 673">
                  <a:extLst>
                    <a:ext uri="{FF2B5EF4-FFF2-40B4-BE49-F238E27FC236}">
                      <a16:creationId xmlns:a16="http://schemas.microsoft.com/office/drawing/2014/main" id="{9AEDBC59-C1DB-4039-86A3-4BEB49E83249}"/>
                    </a:ext>
                  </a:extLst>
                </p:cNvPr>
                <p:cNvSpPr/>
                <p:nvPr/>
              </p:nvSpPr>
              <p:spPr>
                <a:xfrm>
                  <a:off x="6536394" y="5528630"/>
                  <a:ext cx="203697" cy="118386"/>
                </a:xfrm>
                <a:custGeom>
                  <a:avLst/>
                  <a:gdLst>
                    <a:gd name="connsiteX0" fmla="*/ 203698 w 203697"/>
                    <a:gd name="connsiteY0" fmla="*/ 59062 h 118386"/>
                    <a:gd name="connsiteX1" fmla="*/ 203698 w 203697"/>
                    <a:gd name="connsiteY1" fmla="*/ 49612 h 118386"/>
                    <a:gd name="connsiteX2" fmla="*/ 195998 w 203697"/>
                    <a:gd name="connsiteY2" fmla="*/ 49612 h 118386"/>
                    <a:gd name="connsiteX3" fmla="*/ 116199 w 203697"/>
                    <a:gd name="connsiteY3" fmla="*/ 3413 h 118386"/>
                    <a:gd name="connsiteX4" fmla="*/ 86799 w 203697"/>
                    <a:gd name="connsiteY4" fmla="*/ 3413 h 118386"/>
                    <a:gd name="connsiteX5" fmla="*/ 7000 w 203697"/>
                    <a:gd name="connsiteY5" fmla="*/ 49962 h 118386"/>
                    <a:gd name="connsiteX6" fmla="*/ 0 w 203697"/>
                    <a:gd name="connsiteY6" fmla="*/ 49962 h 118386"/>
                    <a:gd name="connsiteX7" fmla="*/ 0 w 203697"/>
                    <a:gd name="connsiteY7" fmla="*/ 59062 h 118386"/>
                    <a:gd name="connsiteX8" fmla="*/ 0 w 203697"/>
                    <a:gd name="connsiteY8" fmla="*/ 59062 h 118386"/>
                    <a:gd name="connsiteX9" fmla="*/ 0 w 203697"/>
                    <a:gd name="connsiteY9" fmla="*/ 59762 h 118386"/>
                    <a:gd name="connsiteX10" fmla="*/ 0 w 203697"/>
                    <a:gd name="connsiteY10" fmla="*/ 59762 h 118386"/>
                    <a:gd name="connsiteX11" fmla="*/ 5950 w 203697"/>
                    <a:gd name="connsiteY11" fmla="*/ 67812 h 118386"/>
                    <a:gd name="connsiteX12" fmla="*/ 87149 w 203697"/>
                    <a:gd name="connsiteY12" fmla="*/ 114711 h 118386"/>
                    <a:gd name="connsiteX13" fmla="*/ 116549 w 203697"/>
                    <a:gd name="connsiteY13" fmla="*/ 114711 h 118386"/>
                    <a:gd name="connsiteX14" fmla="*/ 197398 w 203697"/>
                    <a:gd name="connsiteY14" fmla="*/ 67812 h 118386"/>
                    <a:gd name="connsiteX15" fmla="*/ 203698 w 203697"/>
                    <a:gd name="connsiteY15" fmla="*/ 59062 h 118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3697" h="118386">
                      <a:moveTo>
                        <a:pt x="203698" y="59062"/>
                      </a:moveTo>
                      <a:lnTo>
                        <a:pt x="203698" y="49612"/>
                      </a:lnTo>
                      <a:lnTo>
                        <a:pt x="195998" y="49612"/>
                      </a:lnTo>
                      <a:lnTo>
                        <a:pt x="116199" y="3413"/>
                      </a:lnTo>
                      <a:cubicBezTo>
                        <a:pt x="108149" y="-1138"/>
                        <a:pt x="94849" y="-1138"/>
                        <a:pt x="86799" y="3413"/>
                      </a:cubicBezTo>
                      <a:lnTo>
                        <a:pt x="7000" y="49962"/>
                      </a:lnTo>
                      <a:lnTo>
                        <a:pt x="0" y="49962"/>
                      </a:lnTo>
                      <a:lnTo>
                        <a:pt x="0" y="59062"/>
                      </a:lnTo>
                      <a:lnTo>
                        <a:pt x="0" y="59062"/>
                      </a:lnTo>
                      <a:lnTo>
                        <a:pt x="0" y="59762"/>
                      </a:lnTo>
                      <a:lnTo>
                        <a:pt x="0" y="59762"/>
                      </a:lnTo>
                      <a:cubicBezTo>
                        <a:pt x="350" y="62562"/>
                        <a:pt x="2100" y="65362"/>
                        <a:pt x="5950" y="67812"/>
                      </a:cubicBezTo>
                      <a:lnTo>
                        <a:pt x="87149" y="114711"/>
                      </a:lnTo>
                      <a:cubicBezTo>
                        <a:pt x="95199" y="119611"/>
                        <a:pt x="108499" y="119611"/>
                        <a:pt x="116549" y="114711"/>
                      </a:cubicBezTo>
                      <a:lnTo>
                        <a:pt x="197398" y="67812"/>
                      </a:lnTo>
                      <a:cubicBezTo>
                        <a:pt x="201598" y="65362"/>
                        <a:pt x="203698" y="62212"/>
                        <a:pt x="203698" y="59062"/>
                      </a:cubicBez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5" name="任意多边形: 形状 674">
                  <a:extLst>
                    <a:ext uri="{FF2B5EF4-FFF2-40B4-BE49-F238E27FC236}">
                      <a16:creationId xmlns:a16="http://schemas.microsoft.com/office/drawing/2014/main" id="{39289A86-3D30-43F1-8D0A-9B053482133B}"/>
                    </a:ext>
                  </a:extLst>
                </p:cNvPr>
                <p:cNvSpPr/>
                <p:nvPr/>
              </p:nvSpPr>
              <p:spPr>
                <a:xfrm>
                  <a:off x="6663093" y="5455131"/>
                  <a:ext cx="203697" cy="118386"/>
                </a:xfrm>
                <a:custGeom>
                  <a:avLst/>
                  <a:gdLst>
                    <a:gd name="connsiteX0" fmla="*/ 203698 w 203697"/>
                    <a:gd name="connsiteY0" fmla="*/ 59062 h 118386"/>
                    <a:gd name="connsiteX1" fmla="*/ 203698 w 203697"/>
                    <a:gd name="connsiteY1" fmla="*/ 49612 h 118386"/>
                    <a:gd name="connsiteX2" fmla="*/ 195998 w 203697"/>
                    <a:gd name="connsiteY2" fmla="*/ 49612 h 118386"/>
                    <a:gd name="connsiteX3" fmla="*/ 116199 w 203697"/>
                    <a:gd name="connsiteY3" fmla="*/ 3413 h 118386"/>
                    <a:gd name="connsiteX4" fmla="*/ 86799 w 203697"/>
                    <a:gd name="connsiteY4" fmla="*/ 3413 h 118386"/>
                    <a:gd name="connsiteX5" fmla="*/ 7000 w 203697"/>
                    <a:gd name="connsiteY5" fmla="*/ 49962 h 118386"/>
                    <a:gd name="connsiteX6" fmla="*/ 0 w 203697"/>
                    <a:gd name="connsiteY6" fmla="*/ 49962 h 118386"/>
                    <a:gd name="connsiteX7" fmla="*/ 0 w 203697"/>
                    <a:gd name="connsiteY7" fmla="*/ 59062 h 118386"/>
                    <a:gd name="connsiteX8" fmla="*/ 0 w 203697"/>
                    <a:gd name="connsiteY8" fmla="*/ 59062 h 118386"/>
                    <a:gd name="connsiteX9" fmla="*/ 0 w 203697"/>
                    <a:gd name="connsiteY9" fmla="*/ 59762 h 118386"/>
                    <a:gd name="connsiteX10" fmla="*/ 0 w 203697"/>
                    <a:gd name="connsiteY10" fmla="*/ 59762 h 118386"/>
                    <a:gd name="connsiteX11" fmla="*/ 5950 w 203697"/>
                    <a:gd name="connsiteY11" fmla="*/ 67812 h 118386"/>
                    <a:gd name="connsiteX12" fmla="*/ 87149 w 203697"/>
                    <a:gd name="connsiteY12" fmla="*/ 114711 h 118386"/>
                    <a:gd name="connsiteX13" fmla="*/ 116549 w 203697"/>
                    <a:gd name="connsiteY13" fmla="*/ 114711 h 118386"/>
                    <a:gd name="connsiteX14" fmla="*/ 197398 w 203697"/>
                    <a:gd name="connsiteY14" fmla="*/ 67812 h 118386"/>
                    <a:gd name="connsiteX15" fmla="*/ 203698 w 203697"/>
                    <a:gd name="connsiteY15" fmla="*/ 59062 h 118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3697" h="118386">
                      <a:moveTo>
                        <a:pt x="203698" y="59062"/>
                      </a:moveTo>
                      <a:lnTo>
                        <a:pt x="203698" y="49612"/>
                      </a:lnTo>
                      <a:lnTo>
                        <a:pt x="195998" y="49612"/>
                      </a:lnTo>
                      <a:lnTo>
                        <a:pt x="116199" y="3413"/>
                      </a:lnTo>
                      <a:cubicBezTo>
                        <a:pt x="108149" y="-1138"/>
                        <a:pt x="94849" y="-1138"/>
                        <a:pt x="86799" y="3413"/>
                      </a:cubicBezTo>
                      <a:lnTo>
                        <a:pt x="7000" y="49962"/>
                      </a:lnTo>
                      <a:lnTo>
                        <a:pt x="0" y="49962"/>
                      </a:lnTo>
                      <a:lnTo>
                        <a:pt x="0" y="59062"/>
                      </a:lnTo>
                      <a:lnTo>
                        <a:pt x="0" y="59062"/>
                      </a:lnTo>
                      <a:lnTo>
                        <a:pt x="0" y="59762"/>
                      </a:lnTo>
                      <a:lnTo>
                        <a:pt x="0" y="59762"/>
                      </a:lnTo>
                      <a:cubicBezTo>
                        <a:pt x="350" y="62562"/>
                        <a:pt x="2100" y="65362"/>
                        <a:pt x="5950" y="67812"/>
                      </a:cubicBezTo>
                      <a:lnTo>
                        <a:pt x="87149" y="114711"/>
                      </a:lnTo>
                      <a:cubicBezTo>
                        <a:pt x="95199" y="119611"/>
                        <a:pt x="108499" y="119611"/>
                        <a:pt x="116549" y="114711"/>
                      </a:cubicBezTo>
                      <a:lnTo>
                        <a:pt x="197398" y="67812"/>
                      </a:lnTo>
                      <a:cubicBezTo>
                        <a:pt x="201598" y="65362"/>
                        <a:pt x="203698" y="62212"/>
                        <a:pt x="203698" y="59062"/>
                      </a:cubicBez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6" name="任意多边形: 形状 675">
                  <a:extLst>
                    <a:ext uri="{FF2B5EF4-FFF2-40B4-BE49-F238E27FC236}">
                      <a16:creationId xmlns:a16="http://schemas.microsoft.com/office/drawing/2014/main" id="{EAD588B6-E8CA-44B4-9FA9-7539639FA5F3}"/>
                    </a:ext>
                  </a:extLst>
                </p:cNvPr>
                <p:cNvSpPr/>
                <p:nvPr/>
              </p:nvSpPr>
              <p:spPr>
                <a:xfrm>
                  <a:off x="6789792" y="5381849"/>
                  <a:ext cx="203697" cy="118518"/>
                </a:xfrm>
                <a:custGeom>
                  <a:avLst/>
                  <a:gdLst>
                    <a:gd name="connsiteX0" fmla="*/ 203698 w 203697"/>
                    <a:gd name="connsiteY0" fmla="*/ 58844 h 118518"/>
                    <a:gd name="connsiteX1" fmla="*/ 203698 w 203697"/>
                    <a:gd name="connsiteY1" fmla="*/ 49394 h 118518"/>
                    <a:gd name="connsiteX2" fmla="*/ 195998 w 203697"/>
                    <a:gd name="connsiteY2" fmla="*/ 49394 h 118518"/>
                    <a:gd name="connsiteX3" fmla="*/ 116199 w 203697"/>
                    <a:gd name="connsiteY3" fmla="*/ 3545 h 118518"/>
                    <a:gd name="connsiteX4" fmla="*/ 86799 w 203697"/>
                    <a:gd name="connsiteY4" fmla="*/ 3545 h 118518"/>
                    <a:gd name="connsiteX5" fmla="*/ 7000 w 203697"/>
                    <a:gd name="connsiteY5" fmla="*/ 50094 h 118518"/>
                    <a:gd name="connsiteX6" fmla="*/ 0 w 203697"/>
                    <a:gd name="connsiteY6" fmla="*/ 50094 h 118518"/>
                    <a:gd name="connsiteX7" fmla="*/ 0 w 203697"/>
                    <a:gd name="connsiteY7" fmla="*/ 59194 h 118518"/>
                    <a:gd name="connsiteX8" fmla="*/ 0 w 203697"/>
                    <a:gd name="connsiteY8" fmla="*/ 59194 h 118518"/>
                    <a:gd name="connsiteX9" fmla="*/ 0 w 203697"/>
                    <a:gd name="connsiteY9" fmla="*/ 59894 h 118518"/>
                    <a:gd name="connsiteX10" fmla="*/ 0 w 203697"/>
                    <a:gd name="connsiteY10" fmla="*/ 59894 h 118518"/>
                    <a:gd name="connsiteX11" fmla="*/ 5950 w 203697"/>
                    <a:gd name="connsiteY11" fmla="*/ 67944 h 118518"/>
                    <a:gd name="connsiteX12" fmla="*/ 87149 w 203697"/>
                    <a:gd name="connsiteY12" fmla="*/ 114844 h 118518"/>
                    <a:gd name="connsiteX13" fmla="*/ 116549 w 203697"/>
                    <a:gd name="connsiteY13" fmla="*/ 114844 h 118518"/>
                    <a:gd name="connsiteX14" fmla="*/ 197398 w 203697"/>
                    <a:gd name="connsiteY14" fmla="*/ 67944 h 118518"/>
                    <a:gd name="connsiteX15" fmla="*/ 203698 w 203697"/>
                    <a:gd name="connsiteY15" fmla="*/ 58844 h 1185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3697" h="118518">
                      <a:moveTo>
                        <a:pt x="203698" y="58844"/>
                      </a:moveTo>
                      <a:lnTo>
                        <a:pt x="203698" y="49394"/>
                      </a:lnTo>
                      <a:lnTo>
                        <a:pt x="195998" y="49394"/>
                      </a:lnTo>
                      <a:lnTo>
                        <a:pt x="116199" y="3545"/>
                      </a:lnTo>
                      <a:cubicBezTo>
                        <a:pt x="108149" y="-1355"/>
                        <a:pt x="94849" y="-1005"/>
                        <a:pt x="86799" y="3545"/>
                      </a:cubicBezTo>
                      <a:lnTo>
                        <a:pt x="7000" y="50094"/>
                      </a:lnTo>
                      <a:lnTo>
                        <a:pt x="0" y="50094"/>
                      </a:lnTo>
                      <a:lnTo>
                        <a:pt x="0" y="59194"/>
                      </a:lnTo>
                      <a:lnTo>
                        <a:pt x="0" y="59194"/>
                      </a:lnTo>
                      <a:lnTo>
                        <a:pt x="0" y="59894"/>
                      </a:lnTo>
                      <a:lnTo>
                        <a:pt x="0" y="59894"/>
                      </a:lnTo>
                      <a:cubicBezTo>
                        <a:pt x="350" y="62694"/>
                        <a:pt x="2100" y="65494"/>
                        <a:pt x="5950" y="67944"/>
                      </a:cubicBezTo>
                      <a:lnTo>
                        <a:pt x="87149" y="114844"/>
                      </a:lnTo>
                      <a:cubicBezTo>
                        <a:pt x="95199" y="119744"/>
                        <a:pt x="108499" y="119744"/>
                        <a:pt x="116549" y="114844"/>
                      </a:cubicBezTo>
                      <a:lnTo>
                        <a:pt x="197398" y="67944"/>
                      </a:lnTo>
                      <a:cubicBezTo>
                        <a:pt x="201598" y="64794"/>
                        <a:pt x="203698" y="61994"/>
                        <a:pt x="203698" y="58844"/>
                      </a:cubicBez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7" name="任意多边形: 形状 676">
                  <a:extLst>
                    <a:ext uri="{FF2B5EF4-FFF2-40B4-BE49-F238E27FC236}">
                      <a16:creationId xmlns:a16="http://schemas.microsoft.com/office/drawing/2014/main" id="{11B45C11-AA30-426D-826B-C6138511F368}"/>
                    </a:ext>
                  </a:extLst>
                </p:cNvPr>
                <p:cNvSpPr/>
                <p:nvPr/>
              </p:nvSpPr>
              <p:spPr>
                <a:xfrm>
                  <a:off x="6916490" y="5308000"/>
                  <a:ext cx="203697" cy="118256"/>
                </a:xfrm>
                <a:custGeom>
                  <a:avLst/>
                  <a:gdLst>
                    <a:gd name="connsiteX0" fmla="*/ 203698 w 203697"/>
                    <a:gd name="connsiteY0" fmla="*/ 58844 h 118256"/>
                    <a:gd name="connsiteX1" fmla="*/ 203698 w 203697"/>
                    <a:gd name="connsiteY1" fmla="*/ 49394 h 118256"/>
                    <a:gd name="connsiteX2" fmla="*/ 195998 w 203697"/>
                    <a:gd name="connsiteY2" fmla="*/ 49394 h 118256"/>
                    <a:gd name="connsiteX3" fmla="*/ 116199 w 203697"/>
                    <a:gd name="connsiteY3" fmla="*/ 3545 h 118256"/>
                    <a:gd name="connsiteX4" fmla="*/ 86799 w 203697"/>
                    <a:gd name="connsiteY4" fmla="*/ 3545 h 118256"/>
                    <a:gd name="connsiteX5" fmla="*/ 7000 w 203697"/>
                    <a:gd name="connsiteY5" fmla="*/ 50094 h 118256"/>
                    <a:gd name="connsiteX6" fmla="*/ 0 w 203697"/>
                    <a:gd name="connsiteY6" fmla="*/ 50094 h 118256"/>
                    <a:gd name="connsiteX7" fmla="*/ 0 w 203697"/>
                    <a:gd name="connsiteY7" fmla="*/ 59194 h 118256"/>
                    <a:gd name="connsiteX8" fmla="*/ 0 w 203697"/>
                    <a:gd name="connsiteY8" fmla="*/ 59194 h 118256"/>
                    <a:gd name="connsiteX9" fmla="*/ 0 w 203697"/>
                    <a:gd name="connsiteY9" fmla="*/ 59894 h 118256"/>
                    <a:gd name="connsiteX10" fmla="*/ 0 w 203697"/>
                    <a:gd name="connsiteY10" fmla="*/ 59894 h 118256"/>
                    <a:gd name="connsiteX11" fmla="*/ 5950 w 203697"/>
                    <a:gd name="connsiteY11" fmla="*/ 67944 h 118256"/>
                    <a:gd name="connsiteX12" fmla="*/ 87149 w 203697"/>
                    <a:gd name="connsiteY12" fmla="*/ 114844 h 118256"/>
                    <a:gd name="connsiteX13" fmla="*/ 116549 w 203697"/>
                    <a:gd name="connsiteY13" fmla="*/ 114844 h 118256"/>
                    <a:gd name="connsiteX14" fmla="*/ 197398 w 203697"/>
                    <a:gd name="connsiteY14" fmla="*/ 67944 h 118256"/>
                    <a:gd name="connsiteX15" fmla="*/ 203698 w 203697"/>
                    <a:gd name="connsiteY15" fmla="*/ 58844 h 118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3697" h="118256">
                      <a:moveTo>
                        <a:pt x="203698" y="58844"/>
                      </a:moveTo>
                      <a:lnTo>
                        <a:pt x="203698" y="49394"/>
                      </a:lnTo>
                      <a:lnTo>
                        <a:pt x="195998" y="49394"/>
                      </a:lnTo>
                      <a:lnTo>
                        <a:pt x="116199" y="3545"/>
                      </a:lnTo>
                      <a:cubicBezTo>
                        <a:pt x="108149" y="-1355"/>
                        <a:pt x="94849" y="-1005"/>
                        <a:pt x="86799" y="3545"/>
                      </a:cubicBezTo>
                      <a:lnTo>
                        <a:pt x="7000" y="50094"/>
                      </a:lnTo>
                      <a:lnTo>
                        <a:pt x="0" y="50094"/>
                      </a:lnTo>
                      <a:lnTo>
                        <a:pt x="0" y="59194"/>
                      </a:lnTo>
                      <a:lnTo>
                        <a:pt x="0" y="59194"/>
                      </a:lnTo>
                      <a:lnTo>
                        <a:pt x="0" y="59894"/>
                      </a:lnTo>
                      <a:lnTo>
                        <a:pt x="0" y="59894"/>
                      </a:lnTo>
                      <a:cubicBezTo>
                        <a:pt x="350" y="62694"/>
                        <a:pt x="2100" y="65494"/>
                        <a:pt x="5950" y="67944"/>
                      </a:cubicBezTo>
                      <a:lnTo>
                        <a:pt x="87149" y="114844"/>
                      </a:lnTo>
                      <a:cubicBezTo>
                        <a:pt x="95199" y="119393"/>
                        <a:pt x="108499" y="119393"/>
                        <a:pt x="116549" y="114844"/>
                      </a:cubicBezTo>
                      <a:lnTo>
                        <a:pt x="197398" y="67944"/>
                      </a:lnTo>
                      <a:cubicBezTo>
                        <a:pt x="201598" y="65144"/>
                        <a:pt x="203698" y="61994"/>
                        <a:pt x="203698" y="58844"/>
                      </a:cubicBez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8" name="任意多边形: 形状 677">
                  <a:extLst>
                    <a:ext uri="{FF2B5EF4-FFF2-40B4-BE49-F238E27FC236}">
                      <a16:creationId xmlns:a16="http://schemas.microsoft.com/office/drawing/2014/main" id="{81A238DD-4B96-4712-81A6-C7EE7546FDC1}"/>
                    </a:ext>
                  </a:extLst>
                </p:cNvPr>
                <p:cNvSpPr/>
                <p:nvPr/>
              </p:nvSpPr>
              <p:spPr>
                <a:xfrm>
                  <a:off x="7043189" y="5234151"/>
                  <a:ext cx="203697" cy="118256"/>
                </a:xfrm>
                <a:custGeom>
                  <a:avLst/>
                  <a:gdLst>
                    <a:gd name="connsiteX0" fmla="*/ 203698 w 203697"/>
                    <a:gd name="connsiteY0" fmla="*/ 59194 h 118256"/>
                    <a:gd name="connsiteX1" fmla="*/ 203698 w 203697"/>
                    <a:gd name="connsiteY1" fmla="*/ 49744 h 118256"/>
                    <a:gd name="connsiteX2" fmla="*/ 195998 w 203697"/>
                    <a:gd name="connsiteY2" fmla="*/ 49744 h 118256"/>
                    <a:gd name="connsiteX3" fmla="*/ 116199 w 203697"/>
                    <a:gd name="connsiteY3" fmla="*/ 3545 h 118256"/>
                    <a:gd name="connsiteX4" fmla="*/ 86799 w 203697"/>
                    <a:gd name="connsiteY4" fmla="*/ 3545 h 118256"/>
                    <a:gd name="connsiteX5" fmla="*/ 7000 w 203697"/>
                    <a:gd name="connsiteY5" fmla="*/ 50094 h 118256"/>
                    <a:gd name="connsiteX6" fmla="*/ 0 w 203697"/>
                    <a:gd name="connsiteY6" fmla="*/ 50094 h 118256"/>
                    <a:gd name="connsiteX7" fmla="*/ 0 w 203697"/>
                    <a:gd name="connsiteY7" fmla="*/ 59194 h 118256"/>
                    <a:gd name="connsiteX8" fmla="*/ 0 w 203697"/>
                    <a:gd name="connsiteY8" fmla="*/ 59194 h 118256"/>
                    <a:gd name="connsiteX9" fmla="*/ 0 w 203697"/>
                    <a:gd name="connsiteY9" fmla="*/ 59894 h 118256"/>
                    <a:gd name="connsiteX10" fmla="*/ 0 w 203697"/>
                    <a:gd name="connsiteY10" fmla="*/ 59894 h 118256"/>
                    <a:gd name="connsiteX11" fmla="*/ 5950 w 203697"/>
                    <a:gd name="connsiteY11" fmla="*/ 67944 h 118256"/>
                    <a:gd name="connsiteX12" fmla="*/ 87149 w 203697"/>
                    <a:gd name="connsiteY12" fmla="*/ 114844 h 118256"/>
                    <a:gd name="connsiteX13" fmla="*/ 116549 w 203697"/>
                    <a:gd name="connsiteY13" fmla="*/ 114844 h 118256"/>
                    <a:gd name="connsiteX14" fmla="*/ 197398 w 203697"/>
                    <a:gd name="connsiteY14" fmla="*/ 67944 h 118256"/>
                    <a:gd name="connsiteX15" fmla="*/ 203698 w 203697"/>
                    <a:gd name="connsiteY15" fmla="*/ 59194 h 118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3697" h="118256">
                      <a:moveTo>
                        <a:pt x="203698" y="59194"/>
                      </a:moveTo>
                      <a:lnTo>
                        <a:pt x="203698" y="49744"/>
                      </a:lnTo>
                      <a:lnTo>
                        <a:pt x="195998" y="49744"/>
                      </a:lnTo>
                      <a:lnTo>
                        <a:pt x="116199" y="3545"/>
                      </a:lnTo>
                      <a:cubicBezTo>
                        <a:pt x="108149" y="-1355"/>
                        <a:pt x="94849" y="-1005"/>
                        <a:pt x="86799" y="3545"/>
                      </a:cubicBezTo>
                      <a:lnTo>
                        <a:pt x="7000" y="50094"/>
                      </a:lnTo>
                      <a:lnTo>
                        <a:pt x="0" y="50094"/>
                      </a:lnTo>
                      <a:lnTo>
                        <a:pt x="0" y="59194"/>
                      </a:lnTo>
                      <a:lnTo>
                        <a:pt x="0" y="59194"/>
                      </a:lnTo>
                      <a:lnTo>
                        <a:pt x="0" y="59894"/>
                      </a:lnTo>
                      <a:lnTo>
                        <a:pt x="0" y="59894"/>
                      </a:lnTo>
                      <a:cubicBezTo>
                        <a:pt x="350" y="62694"/>
                        <a:pt x="2100" y="65494"/>
                        <a:pt x="5950" y="67944"/>
                      </a:cubicBezTo>
                      <a:lnTo>
                        <a:pt x="87149" y="114844"/>
                      </a:lnTo>
                      <a:cubicBezTo>
                        <a:pt x="95199" y="119394"/>
                        <a:pt x="108499" y="119394"/>
                        <a:pt x="116549" y="114844"/>
                      </a:cubicBezTo>
                      <a:lnTo>
                        <a:pt x="197398" y="67944"/>
                      </a:lnTo>
                      <a:cubicBezTo>
                        <a:pt x="201598" y="65494"/>
                        <a:pt x="203698" y="62344"/>
                        <a:pt x="203698" y="59194"/>
                      </a:cubicBez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9" name="任意多边形: 形状 678">
                  <a:extLst>
                    <a:ext uri="{FF2B5EF4-FFF2-40B4-BE49-F238E27FC236}">
                      <a16:creationId xmlns:a16="http://schemas.microsoft.com/office/drawing/2014/main" id="{80CC080C-DEB8-4EDF-924F-4AB552839A81}"/>
                    </a:ext>
                  </a:extLst>
                </p:cNvPr>
                <p:cNvSpPr/>
                <p:nvPr/>
              </p:nvSpPr>
              <p:spPr>
                <a:xfrm>
                  <a:off x="7169538" y="5160652"/>
                  <a:ext cx="203735" cy="118256"/>
                </a:xfrm>
                <a:custGeom>
                  <a:avLst/>
                  <a:gdLst>
                    <a:gd name="connsiteX0" fmla="*/ 203698 w 203735"/>
                    <a:gd name="connsiteY0" fmla="*/ 59194 h 118256"/>
                    <a:gd name="connsiteX1" fmla="*/ 203698 w 203735"/>
                    <a:gd name="connsiteY1" fmla="*/ 49744 h 118256"/>
                    <a:gd name="connsiteX2" fmla="*/ 195998 w 203735"/>
                    <a:gd name="connsiteY2" fmla="*/ 49744 h 118256"/>
                    <a:gd name="connsiteX3" fmla="*/ 116199 w 203735"/>
                    <a:gd name="connsiteY3" fmla="*/ 3545 h 118256"/>
                    <a:gd name="connsiteX4" fmla="*/ 86799 w 203735"/>
                    <a:gd name="connsiteY4" fmla="*/ 3545 h 118256"/>
                    <a:gd name="connsiteX5" fmla="*/ 7000 w 203735"/>
                    <a:gd name="connsiteY5" fmla="*/ 50094 h 118256"/>
                    <a:gd name="connsiteX6" fmla="*/ 0 w 203735"/>
                    <a:gd name="connsiteY6" fmla="*/ 50094 h 118256"/>
                    <a:gd name="connsiteX7" fmla="*/ 0 w 203735"/>
                    <a:gd name="connsiteY7" fmla="*/ 59194 h 118256"/>
                    <a:gd name="connsiteX8" fmla="*/ 0 w 203735"/>
                    <a:gd name="connsiteY8" fmla="*/ 59194 h 118256"/>
                    <a:gd name="connsiteX9" fmla="*/ 0 w 203735"/>
                    <a:gd name="connsiteY9" fmla="*/ 59894 h 118256"/>
                    <a:gd name="connsiteX10" fmla="*/ 0 w 203735"/>
                    <a:gd name="connsiteY10" fmla="*/ 59894 h 118256"/>
                    <a:gd name="connsiteX11" fmla="*/ 5950 w 203735"/>
                    <a:gd name="connsiteY11" fmla="*/ 67944 h 118256"/>
                    <a:gd name="connsiteX12" fmla="*/ 87149 w 203735"/>
                    <a:gd name="connsiteY12" fmla="*/ 114844 h 118256"/>
                    <a:gd name="connsiteX13" fmla="*/ 116549 w 203735"/>
                    <a:gd name="connsiteY13" fmla="*/ 114844 h 118256"/>
                    <a:gd name="connsiteX14" fmla="*/ 197398 w 203735"/>
                    <a:gd name="connsiteY14" fmla="*/ 67944 h 118256"/>
                    <a:gd name="connsiteX15" fmla="*/ 203698 w 203735"/>
                    <a:gd name="connsiteY15" fmla="*/ 59194 h 118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3735" h="118256">
                      <a:moveTo>
                        <a:pt x="203698" y="59194"/>
                      </a:moveTo>
                      <a:lnTo>
                        <a:pt x="203698" y="49744"/>
                      </a:lnTo>
                      <a:lnTo>
                        <a:pt x="195998" y="49744"/>
                      </a:lnTo>
                      <a:lnTo>
                        <a:pt x="116199" y="3545"/>
                      </a:lnTo>
                      <a:cubicBezTo>
                        <a:pt x="108149" y="-1355"/>
                        <a:pt x="94849" y="-1005"/>
                        <a:pt x="86799" y="3545"/>
                      </a:cubicBezTo>
                      <a:lnTo>
                        <a:pt x="7000" y="50094"/>
                      </a:lnTo>
                      <a:lnTo>
                        <a:pt x="0" y="50094"/>
                      </a:lnTo>
                      <a:lnTo>
                        <a:pt x="0" y="59194"/>
                      </a:lnTo>
                      <a:lnTo>
                        <a:pt x="0" y="59194"/>
                      </a:lnTo>
                      <a:lnTo>
                        <a:pt x="0" y="59894"/>
                      </a:lnTo>
                      <a:lnTo>
                        <a:pt x="0" y="59894"/>
                      </a:lnTo>
                      <a:cubicBezTo>
                        <a:pt x="350" y="62694"/>
                        <a:pt x="2100" y="65494"/>
                        <a:pt x="5950" y="67944"/>
                      </a:cubicBezTo>
                      <a:lnTo>
                        <a:pt x="87149" y="114844"/>
                      </a:lnTo>
                      <a:cubicBezTo>
                        <a:pt x="95199" y="119393"/>
                        <a:pt x="108499" y="119393"/>
                        <a:pt x="116549" y="114844"/>
                      </a:cubicBezTo>
                      <a:lnTo>
                        <a:pt x="197398" y="67944"/>
                      </a:lnTo>
                      <a:cubicBezTo>
                        <a:pt x="201948" y="65144"/>
                        <a:pt x="204048" y="61994"/>
                        <a:pt x="203698" y="59194"/>
                      </a:cubicBez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0" name="任意多边形: 形状 679">
                  <a:extLst>
                    <a:ext uri="{FF2B5EF4-FFF2-40B4-BE49-F238E27FC236}">
                      <a16:creationId xmlns:a16="http://schemas.microsoft.com/office/drawing/2014/main" id="{EECAFCF4-E310-4319-A155-06B5918EFF94}"/>
                    </a:ext>
                  </a:extLst>
                </p:cNvPr>
                <p:cNvSpPr/>
                <p:nvPr/>
              </p:nvSpPr>
              <p:spPr>
                <a:xfrm>
                  <a:off x="7296236" y="5086803"/>
                  <a:ext cx="203735" cy="118518"/>
                </a:xfrm>
                <a:custGeom>
                  <a:avLst/>
                  <a:gdLst>
                    <a:gd name="connsiteX0" fmla="*/ 203698 w 203735"/>
                    <a:gd name="connsiteY0" fmla="*/ 59194 h 118518"/>
                    <a:gd name="connsiteX1" fmla="*/ 203698 w 203735"/>
                    <a:gd name="connsiteY1" fmla="*/ 49744 h 118518"/>
                    <a:gd name="connsiteX2" fmla="*/ 195998 w 203735"/>
                    <a:gd name="connsiteY2" fmla="*/ 49744 h 118518"/>
                    <a:gd name="connsiteX3" fmla="*/ 116199 w 203735"/>
                    <a:gd name="connsiteY3" fmla="*/ 3545 h 118518"/>
                    <a:gd name="connsiteX4" fmla="*/ 86799 w 203735"/>
                    <a:gd name="connsiteY4" fmla="*/ 3545 h 118518"/>
                    <a:gd name="connsiteX5" fmla="*/ 7000 w 203735"/>
                    <a:gd name="connsiteY5" fmla="*/ 50094 h 118518"/>
                    <a:gd name="connsiteX6" fmla="*/ 0 w 203735"/>
                    <a:gd name="connsiteY6" fmla="*/ 50094 h 118518"/>
                    <a:gd name="connsiteX7" fmla="*/ 0 w 203735"/>
                    <a:gd name="connsiteY7" fmla="*/ 59194 h 118518"/>
                    <a:gd name="connsiteX8" fmla="*/ 0 w 203735"/>
                    <a:gd name="connsiteY8" fmla="*/ 59194 h 118518"/>
                    <a:gd name="connsiteX9" fmla="*/ 0 w 203735"/>
                    <a:gd name="connsiteY9" fmla="*/ 59894 h 118518"/>
                    <a:gd name="connsiteX10" fmla="*/ 0 w 203735"/>
                    <a:gd name="connsiteY10" fmla="*/ 59894 h 118518"/>
                    <a:gd name="connsiteX11" fmla="*/ 5950 w 203735"/>
                    <a:gd name="connsiteY11" fmla="*/ 67944 h 118518"/>
                    <a:gd name="connsiteX12" fmla="*/ 87149 w 203735"/>
                    <a:gd name="connsiteY12" fmla="*/ 114844 h 118518"/>
                    <a:gd name="connsiteX13" fmla="*/ 116549 w 203735"/>
                    <a:gd name="connsiteY13" fmla="*/ 114844 h 118518"/>
                    <a:gd name="connsiteX14" fmla="*/ 197398 w 203735"/>
                    <a:gd name="connsiteY14" fmla="*/ 67944 h 118518"/>
                    <a:gd name="connsiteX15" fmla="*/ 203698 w 203735"/>
                    <a:gd name="connsiteY15" fmla="*/ 59194 h 1185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3735" h="118518">
                      <a:moveTo>
                        <a:pt x="203698" y="59194"/>
                      </a:moveTo>
                      <a:lnTo>
                        <a:pt x="203698" y="49744"/>
                      </a:lnTo>
                      <a:lnTo>
                        <a:pt x="195998" y="49744"/>
                      </a:lnTo>
                      <a:lnTo>
                        <a:pt x="116199" y="3545"/>
                      </a:lnTo>
                      <a:cubicBezTo>
                        <a:pt x="108149" y="-1355"/>
                        <a:pt x="94849" y="-1005"/>
                        <a:pt x="86799" y="3545"/>
                      </a:cubicBezTo>
                      <a:lnTo>
                        <a:pt x="7000" y="50094"/>
                      </a:lnTo>
                      <a:lnTo>
                        <a:pt x="0" y="50094"/>
                      </a:lnTo>
                      <a:lnTo>
                        <a:pt x="0" y="59194"/>
                      </a:lnTo>
                      <a:lnTo>
                        <a:pt x="0" y="59194"/>
                      </a:lnTo>
                      <a:lnTo>
                        <a:pt x="0" y="59894"/>
                      </a:lnTo>
                      <a:lnTo>
                        <a:pt x="0" y="59894"/>
                      </a:lnTo>
                      <a:cubicBezTo>
                        <a:pt x="350" y="62694"/>
                        <a:pt x="2100" y="65494"/>
                        <a:pt x="5950" y="67944"/>
                      </a:cubicBezTo>
                      <a:lnTo>
                        <a:pt x="87149" y="114844"/>
                      </a:lnTo>
                      <a:cubicBezTo>
                        <a:pt x="95199" y="119744"/>
                        <a:pt x="108499" y="119744"/>
                        <a:pt x="116549" y="114844"/>
                      </a:cubicBezTo>
                      <a:lnTo>
                        <a:pt x="197398" y="67944"/>
                      </a:lnTo>
                      <a:cubicBezTo>
                        <a:pt x="201948" y="65494"/>
                        <a:pt x="204048" y="62344"/>
                        <a:pt x="203698" y="59194"/>
                      </a:cubicBez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1" name="任意多边形: 形状 680">
                  <a:extLst>
                    <a:ext uri="{FF2B5EF4-FFF2-40B4-BE49-F238E27FC236}">
                      <a16:creationId xmlns:a16="http://schemas.microsoft.com/office/drawing/2014/main" id="{550F3EC4-3339-4CE8-8F07-8B888D53F007}"/>
                    </a:ext>
                  </a:extLst>
                </p:cNvPr>
                <p:cNvSpPr/>
                <p:nvPr/>
              </p:nvSpPr>
              <p:spPr>
                <a:xfrm>
                  <a:off x="7422935" y="5013436"/>
                  <a:ext cx="203735" cy="118386"/>
                </a:xfrm>
                <a:custGeom>
                  <a:avLst/>
                  <a:gdLst>
                    <a:gd name="connsiteX0" fmla="*/ 203698 w 203735"/>
                    <a:gd name="connsiteY0" fmla="*/ 59062 h 118386"/>
                    <a:gd name="connsiteX1" fmla="*/ 203698 w 203735"/>
                    <a:gd name="connsiteY1" fmla="*/ 49612 h 118386"/>
                    <a:gd name="connsiteX2" fmla="*/ 195998 w 203735"/>
                    <a:gd name="connsiteY2" fmla="*/ 49612 h 118386"/>
                    <a:gd name="connsiteX3" fmla="*/ 116199 w 203735"/>
                    <a:gd name="connsiteY3" fmla="*/ 3412 h 118386"/>
                    <a:gd name="connsiteX4" fmla="*/ 86799 w 203735"/>
                    <a:gd name="connsiteY4" fmla="*/ 3412 h 118386"/>
                    <a:gd name="connsiteX5" fmla="*/ 7000 w 203735"/>
                    <a:gd name="connsiteY5" fmla="*/ 49962 h 118386"/>
                    <a:gd name="connsiteX6" fmla="*/ 0 w 203735"/>
                    <a:gd name="connsiteY6" fmla="*/ 49962 h 118386"/>
                    <a:gd name="connsiteX7" fmla="*/ 0 w 203735"/>
                    <a:gd name="connsiteY7" fmla="*/ 59062 h 118386"/>
                    <a:gd name="connsiteX8" fmla="*/ 0 w 203735"/>
                    <a:gd name="connsiteY8" fmla="*/ 59062 h 118386"/>
                    <a:gd name="connsiteX9" fmla="*/ 0 w 203735"/>
                    <a:gd name="connsiteY9" fmla="*/ 59762 h 118386"/>
                    <a:gd name="connsiteX10" fmla="*/ 0 w 203735"/>
                    <a:gd name="connsiteY10" fmla="*/ 59762 h 118386"/>
                    <a:gd name="connsiteX11" fmla="*/ 5950 w 203735"/>
                    <a:gd name="connsiteY11" fmla="*/ 67812 h 118386"/>
                    <a:gd name="connsiteX12" fmla="*/ 87149 w 203735"/>
                    <a:gd name="connsiteY12" fmla="*/ 114711 h 118386"/>
                    <a:gd name="connsiteX13" fmla="*/ 116549 w 203735"/>
                    <a:gd name="connsiteY13" fmla="*/ 114711 h 118386"/>
                    <a:gd name="connsiteX14" fmla="*/ 197398 w 203735"/>
                    <a:gd name="connsiteY14" fmla="*/ 67812 h 118386"/>
                    <a:gd name="connsiteX15" fmla="*/ 203698 w 203735"/>
                    <a:gd name="connsiteY15" fmla="*/ 59062 h 118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3735" h="118386">
                      <a:moveTo>
                        <a:pt x="203698" y="59062"/>
                      </a:moveTo>
                      <a:lnTo>
                        <a:pt x="203698" y="49612"/>
                      </a:lnTo>
                      <a:lnTo>
                        <a:pt x="195998" y="49612"/>
                      </a:lnTo>
                      <a:lnTo>
                        <a:pt x="116199" y="3412"/>
                      </a:lnTo>
                      <a:cubicBezTo>
                        <a:pt x="108149" y="-1137"/>
                        <a:pt x="94849" y="-1137"/>
                        <a:pt x="86799" y="3412"/>
                      </a:cubicBezTo>
                      <a:lnTo>
                        <a:pt x="7000" y="49962"/>
                      </a:lnTo>
                      <a:lnTo>
                        <a:pt x="0" y="49962"/>
                      </a:lnTo>
                      <a:lnTo>
                        <a:pt x="0" y="59062"/>
                      </a:lnTo>
                      <a:lnTo>
                        <a:pt x="0" y="59062"/>
                      </a:lnTo>
                      <a:lnTo>
                        <a:pt x="0" y="59762"/>
                      </a:lnTo>
                      <a:lnTo>
                        <a:pt x="0" y="59762"/>
                      </a:lnTo>
                      <a:cubicBezTo>
                        <a:pt x="350" y="62562"/>
                        <a:pt x="2100" y="65362"/>
                        <a:pt x="5950" y="67812"/>
                      </a:cubicBezTo>
                      <a:lnTo>
                        <a:pt x="87149" y="114711"/>
                      </a:lnTo>
                      <a:cubicBezTo>
                        <a:pt x="95199" y="119611"/>
                        <a:pt x="108499" y="119611"/>
                        <a:pt x="116549" y="114711"/>
                      </a:cubicBezTo>
                      <a:lnTo>
                        <a:pt x="197398" y="67812"/>
                      </a:lnTo>
                      <a:cubicBezTo>
                        <a:pt x="201948" y="65362"/>
                        <a:pt x="204048" y="62212"/>
                        <a:pt x="203698" y="59062"/>
                      </a:cubicBez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2" name="任意多边形: 形状 681">
                  <a:extLst>
                    <a:ext uri="{FF2B5EF4-FFF2-40B4-BE49-F238E27FC236}">
                      <a16:creationId xmlns:a16="http://schemas.microsoft.com/office/drawing/2014/main" id="{D4516E13-5E60-499E-81CB-A2557E6A3DFE}"/>
                    </a:ext>
                  </a:extLst>
                </p:cNvPr>
                <p:cNvSpPr/>
                <p:nvPr/>
              </p:nvSpPr>
              <p:spPr>
                <a:xfrm>
                  <a:off x="7549634" y="4940154"/>
                  <a:ext cx="203697" cy="118518"/>
                </a:xfrm>
                <a:custGeom>
                  <a:avLst/>
                  <a:gdLst>
                    <a:gd name="connsiteX0" fmla="*/ 203698 w 203697"/>
                    <a:gd name="connsiteY0" fmla="*/ 58844 h 118518"/>
                    <a:gd name="connsiteX1" fmla="*/ 203698 w 203697"/>
                    <a:gd name="connsiteY1" fmla="*/ 49394 h 118518"/>
                    <a:gd name="connsiteX2" fmla="*/ 195998 w 203697"/>
                    <a:gd name="connsiteY2" fmla="*/ 49394 h 118518"/>
                    <a:gd name="connsiteX3" fmla="*/ 116199 w 203697"/>
                    <a:gd name="connsiteY3" fmla="*/ 3545 h 118518"/>
                    <a:gd name="connsiteX4" fmla="*/ 86799 w 203697"/>
                    <a:gd name="connsiteY4" fmla="*/ 3545 h 118518"/>
                    <a:gd name="connsiteX5" fmla="*/ 7000 w 203697"/>
                    <a:gd name="connsiteY5" fmla="*/ 50094 h 118518"/>
                    <a:gd name="connsiteX6" fmla="*/ 0 w 203697"/>
                    <a:gd name="connsiteY6" fmla="*/ 50094 h 118518"/>
                    <a:gd name="connsiteX7" fmla="*/ 0 w 203697"/>
                    <a:gd name="connsiteY7" fmla="*/ 59194 h 118518"/>
                    <a:gd name="connsiteX8" fmla="*/ 0 w 203697"/>
                    <a:gd name="connsiteY8" fmla="*/ 59194 h 118518"/>
                    <a:gd name="connsiteX9" fmla="*/ 0 w 203697"/>
                    <a:gd name="connsiteY9" fmla="*/ 59894 h 118518"/>
                    <a:gd name="connsiteX10" fmla="*/ 0 w 203697"/>
                    <a:gd name="connsiteY10" fmla="*/ 59894 h 118518"/>
                    <a:gd name="connsiteX11" fmla="*/ 5950 w 203697"/>
                    <a:gd name="connsiteY11" fmla="*/ 67944 h 118518"/>
                    <a:gd name="connsiteX12" fmla="*/ 87149 w 203697"/>
                    <a:gd name="connsiteY12" fmla="*/ 114844 h 118518"/>
                    <a:gd name="connsiteX13" fmla="*/ 116549 w 203697"/>
                    <a:gd name="connsiteY13" fmla="*/ 114844 h 118518"/>
                    <a:gd name="connsiteX14" fmla="*/ 197398 w 203697"/>
                    <a:gd name="connsiteY14" fmla="*/ 67944 h 118518"/>
                    <a:gd name="connsiteX15" fmla="*/ 203698 w 203697"/>
                    <a:gd name="connsiteY15" fmla="*/ 58844 h 1185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3697" h="118518">
                      <a:moveTo>
                        <a:pt x="203698" y="58844"/>
                      </a:moveTo>
                      <a:lnTo>
                        <a:pt x="203698" y="49394"/>
                      </a:lnTo>
                      <a:lnTo>
                        <a:pt x="195998" y="49394"/>
                      </a:lnTo>
                      <a:lnTo>
                        <a:pt x="116199" y="3545"/>
                      </a:lnTo>
                      <a:cubicBezTo>
                        <a:pt x="108149" y="-1355"/>
                        <a:pt x="94849" y="-1005"/>
                        <a:pt x="86799" y="3545"/>
                      </a:cubicBezTo>
                      <a:lnTo>
                        <a:pt x="7000" y="50094"/>
                      </a:lnTo>
                      <a:lnTo>
                        <a:pt x="0" y="50094"/>
                      </a:lnTo>
                      <a:lnTo>
                        <a:pt x="0" y="59194"/>
                      </a:lnTo>
                      <a:lnTo>
                        <a:pt x="0" y="59194"/>
                      </a:lnTo>
                      <a:lnTo>
                        <a:pt x="0" y="59894"/>
                      </a:lnTo>
                      <a:lnTo>
                        <a:pt x="0" y="59894"/>
                      </a:lnTo>
                      <a:cubicBezTo>
                        <a:pt x="350" y="62694"/>
                        <a:pt x="2100" y="65494"/>
                        <a:pt x="5950" y="67944"/>
                      </a:cubicBezTo>
                      <a:lnTo>
                        <a:pt x="87149" y="114844"/>
                      </a:lnTo>
                      <a:cubicBezTo>
                        <a:pt x="95199" y="119743"/>
                        <a:pt x="108499" y="119743"/>
                        <a:pt x="116549" y="114844"/>
                      </a:cubicBezTo>
                      <a:lnTo>
                        <a:pt x="197398" y="67944"/>
                      </a:lnTo>
                      <a:cubicBezTo>
                        <a:pt x="201948" y="64794"/>
                        <a:pt x="203698" y="61644"/>
                        <a:pt x="203698" y="58844"/>
                      </a:cubicBez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3" name="任意多边形: 形状 682">
                  <a:extLst>
                    <a:ext uri="{FF2B5EF4-FFF2-40B4-BE49-F238E27FC236}">
                      <a16:creationId xmlns:a16="http://schemas.microsoft.com/office/drawing/2014/main" id="{BEAC126E-AC43-4C26-89AD-30720C77D294}"/>
                    </a:ext>
                  </a:extLst>
                </p:cNvPr>
                <p:cNvSpPr/>
                <p:nvPr/>
              </p:nvSpPr>
              <p:spPr>
                <a:xfrm>
                  <a:off x="7685432" y="5008886"/>
                  <a:ext cx="203697" cy="118386"/>
                </a:xfrm>
                <a:custGeom>
                  <a:avLst/>
                  <a:gdLst>
                    <a:gd name="connsiteX0" fmla="*/ 203698 w 203697"/>
                    <a:gd name="connsiteY0" fmla="*/ 58712 h 118386"/>
                    <a:gd name="connsiteX1" fmla="*/ 203698 w 203697"/>
                    <a:gd name="connsiteY1" fmla="*/ 49262 h 118386"/>
                    <a:gd name="connsiteX2" fmla="*/ 195998 w 203697"/>
                    <a:gd name="connsiteY2" fmla="*/ 49262 h 118386"/>
                    <a:gd name="connsiteX3" fmla="*/ 116199 w 203697"/>
                    <a:gd name="connsiteY3" fmla="*/ 3412 h 118386"/>
                    <a:gd name="connsiteX4" fmla="*/ 86799 w 203697"/>
                    <a:gd name="connsiteY4" fmla="*/ 3412 h 118386"/>
                    <a:gd name="connsiteX5" fmla="*/ 7000 w 203697"/>
                    <a:gd name="connsiteY5" fmla="*/ 49962 h 118386"/>
                    <a:gd name="connsiteX6" fmla="*/ 0 w 203697"/>
                    <a:gd name="connsiteY6" fmla="*/ 49962 h 118386"/>
                    <a:gd name="connsiteX7" fmla="*/ 0 w 203697"/>
                    <a:gd name="connsiteY7" fmla="*/ 59062 h 118386"/>
                    <a:gd name="connsiteX8" fmla="*/ 0 w 203697"/>
                    <a:gd name="connsiteY8" fmla="*/ 59062 h 118386"/>
                    <a:gd name="connsiteX9" fmla="*/ 0 w 203697"/>
                    <a:gd name="connsiteY9" fmla="*/ 59762 h 118386"/>
                    <a:gd name="connsiteX10" fmla="*/ 0 w 203697"/>
                    <a:gd name="connsiteY10" fmla="*/ 59762 h 118386"/>
                    <a:gd name="connsiteX11" fmla="*/ 5950 w 203697"/>
                    <a:gd name="connsiteY11" fmla="*/ 67812 h 118386"/>
                    <a:gd name="connsiteX12" fmla="*/ 87149 w 203697"/>
                    <a:gd name="connsiteY12" fmla="*/ 114711 h 118386"/>
                    <a:gd name="connsiteX13" fmla="*/ 116549 w 203697"/>
                    <a:gd name="connsiteY13" fmla="*/ 114711 h 118386"/>
                    <a:gd name="connsiteX14" fmla="*/ 197398 w 203697"/>
                    <a:gd name="connsiteY14" fmla="*/ 67812 h 118386"/>
                    <a:gd name="connsiteX15" fmla="*/ 203698 w 203697"/>
                    <a:gd name="connsiteY15" fmla="*/ 58712 h 118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3697" h="118386">
                      <a:moveTo>
                        <a:pt x="203698" y="58712"/>
                      </a:moveTo>
                      <a:lnTo>
                        <a:pt x="203698" y="49262"/>
                      </a:lnTo>
                      <a:lnTo>
                        <a:pt x="195998" y="49262"/>
                      </a:lnTo>
                      <a:lnTo>
                        <a:pt x="116199" y="3412"/>
                      </a:lnTo>
                      <a:cubicBezTo>
                        <a:pt x="108149" y="-1137"/>
                        <a:pt x="94849" y="-1137"/>
                        <a:pt x="86799" y="3412"/>
                      </a:cubicBezTo>
                      <a:lnTo>
                        <a:pt x="7000" y="49962"/>
                      </a:lnTo>
                      <a:lnTo>
                        <a:pt x="0" y="49962"/>
                      </a:lnTo>
                      <a:lnTo>
                        <a:pt x="0" y="59062"/>
                      </a:lnTo>
                      <a:lnTo>
                        <a:pt x="0" y="59062"/>
                      </a:lnTo>
                      <a:lnTo>
                        <a:pt x="0" y="59762"/>
                      </a:lnTo>
                      <a:lnTo>
                        <a:pt x="0" y="59762"/>
                      </a:lnTo>
                      <a:cubicBezTo>
                        <a:pt x="350" y="62562"/>
                        <a:pt x="2100" y="65362"/>
                        <a:pt x="5950" y="67812"/>
                      </a:cubicBezTo>
                      <a:lnTo>
                        <a:pt x="87149" y="114711"/>
                      </a:lnTo>
                      <a:cubicBezTo>
                        <a:pt x="95199" y="119611"/>
                        <a:pt x="108499" y="119611"/>
                        <a:pt x="116549" y="114711"/>
                      </a:cubicBezTo>
                      <a:lnTo>
                        <a:pt x="197398" y="67812"/>
                      </a:lnTo>
                      <a:cubicBezTo>
                        <a:pt x="201598" y="65012"/>
                        <a:pt x="203698" y="61862"/>
                        <a:pt x="203698" y="58712"/>
                      </a:cubicBez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4" name="任意多边形: 形状 683">
                  <a:extLst>
                    <a:ext uri="{FF2B5EF4-FFF2-40B4-BE49-F238E27FC236}">
                      <a16:creationId xmlns:a16="http://schemas.microsoft.com/office/drawing/2014/main" id="{E9EF519A-819A-40E0-8E17-0C12F11EDE38}"/>
                    </a:ext>
                  </a:extLst>
                </p:cNvPr>
                <p:cNvSpPr/>
                <p:nvPr/>
              </p:nvSpPr>
              <p:spPr>
                <a:xfrm>
                  <a:off x="7812131" y="4935037"/>
                  <a:ext cx="203697" cy="118123"/>
                </a:xfrm>
                <a:custGeom>
                  <a:avLst/>
                  <a:gdLst>
                    <a:gd name="connsiteX0" fmla="*/ 203698 w 203697"/>
                    <a:gd name="connsiteY0" fmla="*/ 59062 h 118123"/>
                    <a:gd name="connsiteX1" fmla="*/ 203698 w 203697"/>
                    <a:gd name="connsiteY1" fmla="*/ 49612 h 118123"/>
                    <a:gd name="connsiteX2" fmla="*/ 195998 w 203697"/>
                    <a:gd name="connsiteY2" fmla="*/ 49612 h 118123"/>
                    <a:gd name="connsiteX3" fmla="*/ 116199 w 203697"/>
                    <a:gd name="connsiteY3" fmla="*/ 3412 h 118123"/>
                    <a:gd name="connsiteX4" fmla="*/ 86799 w 203697"/>
                    <a:gd name="connsiteY4" fmla="*/ 3412 h 118123"/>
                    <a:gd name="connsiteX5" fmla="*/ 7000 w 203697"/>
                    <a:gd name="connsiteY5" fmla="*/ 49962 h 118123"/>
                    <a:gd name="connsiteX6" fmla="*/ 0 w 203697"/>
                    <a:gd name="connsiteY6" fmla="*/ 49962 h 118123"/>
                    <a:gd name="connsiteX7" fmla="*/ 0 w 203697"/>
                    <a:gd name="connsiteY7" fmla="*/ 59062 h 118123"/>
                    <a:gd name="connsiteX8" fmla="*/ 0 w 203697"/>
                    <a:gd name="connsiteY8" fmla="*/ 59062 h 118123"/>
                    <a:gd name="connsiteX9" fmla="*/ 0 w 203697"/>
                    <a:gd name="connsiteY9" fmla="*/ 59762 h 118123"/>
                    <a:gd name="connsiteX10" fmla="*/ 0 w 203697"/>
                    <a:gd name="connsiteY10" fmla="*/ 59762 h 118123"/>
                    <a:gd name="connsiteX11" fmla="*/ 5950 w 203697"/>
                    <a:gd name="connsiteY11" fmla="*/ 67812 h 118123"/>
                    <a:gd name="connsiteX12" fmla="*/ 87149 w 203697"/>
                    <a:gd name="connsiteY12" fmla="*/ 114711 h 118123"/>
                    <a:gd name="connsiteX13" fmla="*/ 116549 w 203697"/>
                    <a:gd name="connsiteY13" fmla="*/ 114711 h 118123"/>
                    <a:gd name="connsiteX14" fmla="*/ 197398 w 203697"/>
                    <a:gd name="connsiteY14" fmla="*/ 67812 h 118123"/>
                    <a:gd name="connsiteX15" fmla="*/ 203698 w 203697"/>
                    <a:gd name="connsiteY15" fmla="*/ 59062 h 118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3697" h="118123">
                      <a:moveTo>
                        <a:pt x="203698" y="59062"/>
                      </a:moveTo>
                      <a:lnTo>
                        <a:pt x="203698" y="49612"/>
                      </a:lnTo>
                      <a:lnTo>
                        <a:pt x="195998" y="49612"/>
                      </a:lnTo>
                      <a:lnTo>
                        <a:pt x="116199" y="3412"/>
                      </a:lnTo>
                      <a:cubicBezTo>
                        <a:pt x="108149" y="-1137"/>
                        <a:pt x="94849" y="-1137"/>
                        <a:pt x="86799" y="3412"/>
                      </a:cubicBezTo>
                      <a:lnTo>
                        <a:pt x="7000" y="49962"/>
                      </a:lnTo>
                      <a:lnTo>
                        <a:pt x="0" y="49962"/>
                      </a:lnTo>
                      <a:lnTo>
                        <a:pt x="0" y="59062"/>
                      </a:lnTo>
                      <a:lnTo>
                        <a:pt x="0" y="59062"/>
                      </a:lnTo>
                      <a:lnTo>
                        <a:pt x="0" y="59762"/>
                      </a:lnTo>
                      <a:lnTo>
                        <a:pt x="0" y="59762"/>
                      </a:lnTo>
                      <a:cubicBezTo>
                        <a:pt x="350" y="62562"/>
                        <a:pt x="2100" y="65362"/>
                        <a:pt x="5950" y="67812"/>
                      </a:cubicBezTo>
                      <a:lnTo>
                        <a:pt x="87149" y="114711"/>
                      </a:lnTo>
                      <a:cubicBezTo>
                        <a:pt x="95199" y="119261"/>
                        <a:pt x="108499" y="119261"/>
                        <a:pt x="116549" y="114711"/>
                      </a:cubicBezTo>
                      <a:lnTo>
                        <a:pt x="197398" y="67812"/>
                      </a:lnTo>
                      <a:cubicBezTo>
                        <a:pt x="201598" y="65362"/>
                        <a:pt x="203698" y="62212"/>
                        <a:pt x="203698" y="59062"/>
                      </a:cubicBez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5" name="任意多边形: 形状 684">
                  <a:extLst>
                    <a:ext uri="{FF2B5EF4-FFF2-40B4-BE49-F238E27FC236}">
                      <a16:creationId xmlns:a16="http://schemas.microsoft.com/office/drawing/2014/main" id="{59147D77-C781-46E2-8DA7-58998CE8E495}"/>
                    </a:ext>
                  </a:extLst>
                </p:cNvPr>
                <p:cNvSpPr/>
                <p:nvPr/>
              </p:nvSpPr>
              <p:spPr>
                <a:xfrm>
                  <a:off x="8068678" y="4785939"/>
                  <a:ext cx="203697" cy="118386"/>
                </a:xfrm>
                <a:custGeom>
                  <a:avLst/>
                  <a:gdLst>
                    <a:gd name="connsiteX0" fmla="*/ 203698 w 203697"/>
                    <a:gd name="connsiteY0" fmla="*/ 59062 h 118386"/>
                    <a:gd name="connsiteX1" fmla="*/ 203698 w 203697"/>
                    <a:gd name="connsiteY1" fmla="*/ 49612 h 118386"/>
                    <a:gd name="connsiteX2" fmla="*/ 195998 w 203697"/>
                    <a:gd name="connsiteY2" fmla="*/ 49612 h 118386"/>
                    <a:gd name="connsiteX3" fmla="*/ 116199 w 203697"/>
                    <a:gd name="connsiteY3" fmla="*/ 3412 h 118386"/>
                    <a:gd name="connsiteX4" fmla="*/ 86799 w 203697"/>
                    <a:gd name="connsiteY4" fmla="*/ 3412 h 118386"/>
                    <a:gd name="connsiteX5" fmla="*/ 7000 w 203697"/>
                    <a:gd name="connsiteY5" fmla="*/ 49962 h 118386"/>
                    <a:gd name="connsiteX6" fmla="*/ 0 w 203697"/>
                    <a:gd name="connsiteY6" fmla="*/ 49962 h 118386"/>
                    <a:gd name="connsiteX7" fmla="*/ 0 w 203697"/>
                    <a:gd name="connsiteY7" fmla="*/ 59062 h 118386"/>
                    <a:gd name="connsiteX8" fmla="*/ 0 w 203697"/>
                    <a:gd name="connsiteY8" fmla="*/ 59062 h 118386"/>
                    <a:gd name="connsiteX9" fmla="*/ 0 w 203697"/>
                    <a:gd name="connsiteY9" fmla="*/ 59762 h 118386"/>
                    <a:gd name="connsiteX10" fmla="*/ 0 w 203697"/>
                    <a:gd name="connsiteY10" fmla="*/ 59762 h 118386"/>
                    <a:gd name="connsiteX11" fmla="*/ 5950 w 203697"/>
                    <a:gd name="connsiteY11" fmla="*/ 67812 h 118386"/>
                    <a:gd name="connsiteX12" fmla="*/ 87149 w 203697"/>
                    <a:gd name="connsiteY12" fmla="*/ 114711 h 118386"/>
                    <a:gd name="connsiteX13" fmla="*/ 116549 w 203697"/>
                    <a:gd name="connsiteY13" fmla="*/ 114711 h 118386"/>
                    <a:gd name="connsiteX14" fmla="*/ 197398 w 203697"/>
                    <a:gd name="connsiteY14" fmla="*/ 67812 h 118386"/>
                    <a:gd name="connsiteX15" fmla="*/ 203698 w 203697"/>
                    <a:gd name="connsiteY15" fmla="*/ 59062 h 118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3697" h="118386">
                      <a:moveTo>
                        <a:pt x="203698" y="59062"/>
                      </a:moveTo>
                      <a:lnTo>
                        <a:pt x="203698" y="49612"/>
                      </a:lnTo>
                      <a:lnTo>
                        <a:pt x="195998" y="49612"/>
                      </a:lnTo>
                      <a:lnTo>
                        <a:pt x="116199" y="3412"/>
                      </a:lnTo>
                      <a:cubicBezTo>
                        <a:pt x="108149" y="-1137"/>
                        <a:pt x="94849" y="-1137"/>
                        <a:pt x="86799" y="3412"/>
                      </a:cubicBezTo>
                      <a:lnTo>
                        <a:pt x="7000" y="49962"/>
                      </a:lnTo>
                      <a:lnTo>
                        <a:pt x="0" y="49962"/>
                      </a:lnTo>
                      <a:lnTo>
                        <a:pt x="0" y="59062"/>
                      </a:lnTo>
                      <a:lnTo>
                        <a:pt x="0" y="59062"/>
                      </a:lnTo>
                      <a:lnTo>
                        <a:pt x="0" y="59762"/>
                      </a:lnTo>
                      <a:lnTo>
                        <a:pt x="0" y="59762"/>
                      </a:lnTo>
                      <a:cubicBezTo>
                        <a:pt x="350" y="62562"/>
                        <a:pt x="2100" y="65362"/>
                        <a:pt x="5950" y="67812"/>
                      </a:cubicBezTo>
                      <a:lnTo>
                        <a:pt x="87149" y="114711"/>
                      </a:lnTo>
                      <a:cubicBezTo>
                        <a:pt x="95199" y="119611"/>
                        <a:pt x="108499" y="119611"/>
                        <a:pt x="116549" y="114711"/>
                      </a:cubicBezTo>
                      <a:lnTo>
                        <a:pt x="197398" y="67812"/>
                      </a:lnTo>
                      <a:cubicBezTo>
                        <a:pt x="201598" y="65362"/>
                        <a:pt x="203698" y="62212"/>
                        <a:pt x="203698" y="59062"/>
                      </a:cubicBez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6" name="任意多边形: 形状 685">
                  <a:extLst>
                    <a:ext uri="{FF2B5EF4-FFF2-40B4-BE49-F238E27FC236}">
                      <a16:creationId xmlns:a16="http://schemas.microsoft.com/office/drawing/2014/main" id="{3BDF02D7-875C-4C5E-B0F7-4ABCCB6752CB}"/>
                    </a:ext>
                  </a:extLst>
                </p:cNvPr>
                <p:cNvSpPr/>
                <p:nvPr/>
              </p:nvSpPr>
              <p:spPr>
                <a:xfrm>
                  <a:off x="7929730" y="4712657"/>
                  <a:ext cx="214547" cy="124818"/>
                </a:xfrm>
                <a:custGeom>
                  <a:avLst/>
                  <a:gdLst>
                    <a:gd name="connsiteX0" fmla="*/ 207198 w 214547"/>
                    <a:gd name="connsiteY0" fmla="*/ 49394 h 124818"/>
                    <a:gd name="connsiteX1" fmla="*/ 127399 w 214547"/>
                    <a:gd name="connsiteY1" fmla="*/ 3545 h 124818"/>
                    <a:gd name="connsiteX2" fmla="*/ 97999 w 214547"/>
                    <a:gd name="connsiteY2" fmla="*/ 3545 h 124818"/>
                    <a:gd name="connsiteX3" fmla="*/ 86799 w 214547"/>
                    <a:gd name="connsiteY3" fmla="*/ 10195 h 124818"/>
                    <a:gd name="connsiteX4" fmla="*/ 86799 w 214547"/>
                    <a:gd name="connsiteY4" fmla="*/ 10195 h 124818"/>
                    <a:gd name="connsiteX5" fmla="*/ 18200 w 214547"/>
                    <a:gd name="connsiteY5" fmla="*/ 50094 h 124818"/>
                    <a:gd name="connsiteX6" fmla="*/ 11200 w 214547"/>
                    <a:gd name="connsiteY6" fmla="*/ 50094 h 124818"/>
                    <a:gd name="connsiteX7" fmla="*/ 11200 w 214547"/>
                    <a:gd name="connsiteY7" fmla="*/ 53944 h 124818"/>
                    <a:gd name="connsiteX8" fmla="*/ 7000 w 214547"/>
                    <a:gd name="connsiteY8" fmla="*/ 56394 h 124818"/>
                    <a:gd name="connsiteX9" fmla="*/ 0 w 214547"/>
                    <a:gd name="connsiteY9" fmla="*/ 56394 h 124818"/>
                    <a:gd name="connsiteX10" fmla="*/ 0 w 214547"/>
                    <a:gd name="connsiteY10" fmla="*/ 65494 h 124818"/>
                    <a:gd name="connsiteX11" fmla="*/ 0 w 214547"/>
                    <a:gd name="connsiteY11" fmla="*/ 65494 h 124818"/>
                    <a:gd name="connsiteX12" fmla="*/ 0 w 214547"/>
                    <a:gd name="connsiteY12" fmla="*/ 66194 h 124818"/>
                    <a:gd name="connsiteX13" fmla="*/ 0 w 214547"/>
                    <a:gd name="connsiteY13" fmla="*/ 66194 h 124818"/>
                    <a:gd name="connsiteX14" fmla="*/ 5950 w 214547"/>
                    <a:gd name="connsiteY14" fmla="*/ 74244 h 124818"/>
                    <a:gd name="connsiteX15" fmla="*/ 87149 w 214547"/>
                    <a:gd name="connsiteY15" fmla="*/ 121144 h 124818"/>
                    <a:gd name="connsiteX16" fmla="*/ 116549 w 214547"/>
                    <a:gd name="connsiteY16" fmla="*/ 121144 h 124818"/>
                    <a:gd name="connsiteX17" fmla="*/ 208598 w 214547"/>
                    <a:gd name="connsiteY17" fmla="*/ 67594 h 124818"/>
                    <a:gd name="connsiteX18" fmla="*/ 214548 w 214547"/>
                    <a:gd name="connsiteY18" fmla="*/ 59194 h 124818"/>
                    <a:gd name="connsiteX19" fmla="*/ 214548 w 214547"/>
                    <a:gd name="connsiteY19" fmla="*/ 49744 h 124818"/>
                    <a:gd name="connsiteX20" fmla="*/ 207198 w 214547"/>
                    <a:gd name="connsiteY20" fmla="*/ 49394 h 1248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214547" h="124818">
                      <a:moveTo>
                        <a:pt x="207198" y="49394"/>
                      </a:moveTo>
                      <a:lnTo>
                        <a:pt x="127399" y="3545"/>
                      </a:lnTo>
                      <a:cubicBezTo>
                        <a:pt x="119349" y="-1355"/>
                        <a:pt x="106049" y="-1005"/>
                        <a:pt x="97999" y="3545"/>
                      </a:cubicBezTo>
                      <a:lnTo>
                        <a:pt x="86799" y="10195"/>
                      </a:lnTo>
                      <a:lnTo>
                        <a:pt x="86799" y="10195"/>
                      </a:lnTo>
                      <a:lnTo>
                        <a:pt x="18200" y="50094"/>
                      </a:lnTo>
                      <a:lnTo>
                        <a:pt x="11200" y="50094"/>
                      </a:lnTo>
                      <a:lnTo>
                        <a:pt x="11200" y="53944"/>
                      </a:lnTo>
                      <a:lnTo>
                        <a:pt x="7000" y="56394"/>
                      </a:lnTo>
                      <a:lnTo>
                        <a:pt x="0" y="56394"/>
                      </a:lnTo>
                      <a:lnTo>
                        <a:pt x="0" y="65494"/>
                      </a:lnTo>
                      <a:lnTo>
                        <a:pt x="0" y="65494"/>
                      </a:lnTo>
                      <a:lnTo>
                        <a:pt x="0" y="66194"/>
                      </a:lnTo>
                      <a:lnTo>
                        <a:pt x="0" y="66194"/>
                      </a:lnTo>
                      <a:cubicBezTo>
                        <a:pt x="350" y="68994"/>
                        <a:pt x="2100" y="71794"/>
                        <a:pt x="5950" y="74244"/>
                      </a:cubicBezTo>
                      <a:lnTo>
                        <a:pt x="87149" y="121144"/>
                      </a:lnTo>
                      <a:cubicBezTo>
                        <a:pt x="95199" y="126044"/>
                        <a:pt x="108499" y="126044"/>
                        <a:pt x="116549" y="121144"/>
                      </a:cubicBezTo>
                      <a:lnTo>
                        <a:pt x="208598" y="67594"/>
                      </a:lnTo>
                      <a:cubicBezTo>
                        <a:pt x="212798" y="65144"/>
                        <a:pt x="214548" y="61994"/>
                        <a:pt x="214548" y="59194"/>
                      </a:cubicBezTo>
                      <a:lnTo>
                        <a:pt x="214548" y="49744"/>
                      </a:lnTo>
                      <a:lnTo>
                        <a:pt x="207198" y="49394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7" name="任意多边形: 形状 686">
                  <a:extLst>
                    <a:ext uri="{FF2B5EF4-FFF2-40B4-BE49-F238E27FC236}">
                      <a16:creationId xmlns:a16="http://schemas.microsoft.com/office/drawing/2014/main" id="{1A9A11BC-D2E3-4969-9802-BB08094867C4}"/>
                    </a:ext>
                  </a:extLst>
                </p:cNvPr>
                <p:cNvSpPr/>
                <p:nvPr/>
              </p:nvSpPr>
              <p:spPr>
                <a:xfrm>
                  <a:off x="7676332" y="4866438"/>
                  <a:ext cx="203697" cy="118123"/>
                </a:xfrm>
                <a:custGeom>
                  <a:avLst/>
                  <a:gdLst>
                    <a:gd name="connsiteX0" fmla="*/ 203698 w 203697"/>
                    <a:gd name="connsiteY0" fmla="*/ 58712 h 118123"/>
                    <a:gd name="connsiteX1" fmla="*/ 203698 w 203697"/>
                    <a:gd name="connsiteY1" fmla="*/ 49262 h 118123"/>
                    <a:gd name="connsiteX2" fmla="*/ 195998 w 203697"/>
                    <a:gd name="connsiteY2" fmla="*/ 49262 h 118123"/>
                    <a:gd name="connsiteX3" fmla="*/ 116199 w 203697"/>
                    <a:gd name="connsiteY3" fmla="*/ 3412 h 118123"/>
                    <a:gd name="connsiteX4" fmla="*/ 86799 w 203697"/>
                    <a:gd name="connsiteY4" fmla="*/ 3412 h 118123"/>
                    <a:gd name="connsiteX5" fmla="*/ 7000 w 203697"/>
                    <a:gd name="connsiteY5" fmla="*/ 49962 h 118123"/>
                    <a:gd name="connsiteX6" fmla="*/ 0 w 203697"/>
                    <a:gd name="connsiteY6" fmla="*/ 49962 h 118123"/>
                    <a:gd name="connsiteX7" fmla="*/ 0 w 203697"/>
                    <a:gd name="connsiteY7" fmla="*/ 59062 h 118123"/>
                    <a:gd name="connsiteX8" fmla="*/ 0 w 203697"/>
                    <a:gd name="connsiteY8" fmla="*/ 59062 h 118123"/>
                    <a:gd name="connsiteX9" fmla="*/ 0 w 203697"/>
                    <a:gd name="connsiteY9" fmla="*/ 59762 h 118123"/>
                    <a:gd name="connsiteX10" fmla="*/ 0 w 203697"/>
                    <a:gd name="connsiteY10" fmla="*/ 59762 h 118123"/>
                    <a:gd name="connsiteX11" fmla="*/ 5950 w 203697"/>
                    <a:gd name="connsiteY11" fmla="*/ 67812 h 118123"/>
                    <a:gd name="connsiteX12" fmla="*/ 87149 w 203697"/>
                    <a:gd name="connsiteY12" fmla="*/ 114711 h 118123"/>
                    <a:gd name="connsiteX13" fmla="*/ 116549 w 203697"/>
                    <a:gd name="connsiteY13" fmla="*/ 114711 h 118123"/>
                    <a:gd name="connsiteX14" fmla="*/ 197398 w 203697"/>
                    <a:gd name="connsiteY14" fmla="*/ 67812 h 118123"/>
                    <a:gd name="connsiteX15" fmla="*/ 203698 w 203697"/>
                    <a:gd name="connsiteY15" fmla="*/ 58712 h 118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3697" h="118123">
                      <a:moveTo>
                        <a:pt x="203698" y="58712"/>
                      </a:moveTo>
                      <a:lnTo>
                        <a:pt x="203698" y="49262"/>
                      </a:lnTo>
                      <a:lnTo>
                        <a:pt x="195998" y="49262"/>
                      </a:lnTo>
                      <a:lnTo>
                        <a:pt x="116199" y="3412"/>
                      </a:lnTo>
                      <a:cubicBezTo>
                        <a:pt x="108149" y="-1137"/>
                        <a:pt x="94849" y="-1137"/>
                        <a:pt x="86799" y="3412"/>
                      </a:cubicBezTo>
                      <a:lnTo>
                        <a:pt x="7000" y="49962"/>
                      </a:lnTo>
                      <a:lnTo>
                        <a:pt x="0" y="49962"/>
                      </a:lnTo>
                      <a:lnTo>
                        <a:pt x="0" y="59062"/>
                      </a:lnTo>
                      <a:lnTo>
                        <a:pt x="0" y="59062"/>
                      </a:lnTo>
                      <a:lnTo>
                        <a:pt x="0" y="59762"/>
                      </a:lnTo>
                      <a:lnTo>
                        <a:pt x="0" y="59762"/>
                      </a:lnTo>
                      <a:cubicBezTo>
                        <a:pt x="350" y="62562"/>
                        <a:pt x="2100" y="65362"/>
                        <a:pt x="5950" y="67812"/>
                      </a:cubicBezTo>
                      <a:lnTo>
                        <a:pt x="87149" y="114711"/>
                      </a:lnTo>
                      <a:cubicBezTo>
                        <a:pt x="95199" y="119261"/>
                        <a:pt x="108499" y="119261"/>
                        <a:pt x="116549" y="114711"/>
                      </a:cubicBezTo>
                      <a:lnTo>
                        <a:pt x="197398" y="67812"/>
                      </a:lnTo>
                      <a:cubicBezTo>
                        <a:pt x="201948" y="65012"/>
                        <a:pt x="203698" y="61862"/>
                        <a:pt x="203698" y="58712"/>
                      </a:cubicBez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8" name="任意多边形: 形状 687">
                  <a:extLst>
                    <a:ext uri="{FF2B5EF4-FFF2-40B4-BE49-F238E27FC236}">
                      <a16:creationId xmlns:a16="http://schemas.microsoft.com/office/drawing/2014/main" id="{A433676D-FFAC-47E6-995A-22044DD06037}"/>
                    </a:ext>
                  </a:extLst>
                </p:cNvPr>
                <p:cNvSpPr/>
                <p:nvPr/>
              </p:nvSpPr>
              <p:spPr>
                <a:xfrm>
                  <a:off x="7803031" y="4792588"/>
                  <a:ext cx="203698" cy="118123"/>
                </a:xfrm>
                <a:custGeom>
                  <a:avLst/>
                  <a:gdLst>
                    <a:gd name="connsiteX0" fmla="*/ 203698 w 203698"/>
                    <a:gd name="connsiteY0" fmla="*/ 59062 h 118123"/>
                    <a:gd name="connsiteX1" fmla="*/ 203698 w 203698"/>
                    <a:gd name="connsiteY1" fmla="*/ 49612 h 118123"/>
                    <a:gd name="connsiteX2" fmla="*/ 195998 w 203698"/>
                    <a:gd name="connsiteY2" fmla="*/ 49612 h 118123"/>
                    <a:gd name="connsiteX3" fmla="*/ 116199 w 203698"/>
                    <a:gd name="connsiteY3" fmla="*/ 3412 h 118123"/>
                    <a:gd name="connsiteX4" fmla="*/ 86799 w 203698"/>
                    <a:gd name="connsiteY4" fmla="*/ 3412 h 118123"/>
                    <a:gd name="connsiteX5" fmla="*/ 7000 w 203698"/>
                    <a:gd name="connsiteY5" fmla="*/ 49962 h 118123"/>
                    <a:gd name="connsiteX6" fmla="*/ 0 w 203698"/>
                    <a:gd name="connsiteY6" fmla="*/ 49962 h 118123"/>
                    <a:gd name="connsiteX7" fmla="*/ 0 w 203698"/>
                    <a:gd name="connsiteY7" fmla="*/ 59062 h 118123"/>
                    <a:gd name="connsiteX8" fmla="*/ 0 w 203698"/>
                    <a:gd name="connsiteY8" fmla="*/ 59062 h 118123"/>
                    <a:gd name="connsiteX9" fmla="*/ 0 w 203698"/>
                    <a:gd name="connsiteY9" fmla="*/ 59762 h 118123"/>
                    <a:gd name="connsiteX10" fmla="*/ 0 w 203698"/>
                    <a:gd name="connsiteY10" fmla="*/ 59762 h 118123"/>
                    <a:gd name="connsiteX11" fmla="*/ 5950 w 203698"/>
                    <a:gd name="connsiteY11" fmla="*/ 67812 h 118123"/>
                    <a:gd name="connsiteX12" fmla="*/ 87149 w 203698"/>
                    <a:gd name="connsiteY12" fmla="*/ 114711 h 118123"/>
                    <a:gd name="connsiteX13" fmla="*/ 116549 w 203698"/>
                    <a:gd name="connsiteY13" fmla="*/ 114711 h 118123"/>
                    <a:gd name="connsiteX14" fmla="*/ 197398 w 203698"/>
                    <a:gd name="connsiteY14" fmla="*/ 67812 h 118123"/>
                    <a:gd name="connsiteX15" fmla="*/ 203698 w 203698"/>
                    <a:gd name="connsiteY15" fmla="*/ 59062 h 118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3698" h="118123">
                      <a:moveTo>
                        <a:pt x="203698" y="59062"/>
                      </a:moveTo>
                      <a:lnTo>
                        <a:pt x="203698" y="49612"/>
                      </a:lnTo>
                      <a:lnTo>
                        <a:pt x="195998" y="49612"/>
                      </a:lnTo>
                      <a:lnTo>
                        <a:pt x="116199" y="3412"/>
                      </a:lnTo>
                      <a:cubicBezTo>
                        <a:pt x="108149" y="-1137"/>
                        <a:pt x="94849" y="-1137"/>
                        <a:pt x="86799" y="3412"/>
                      </a:cubicBezTo>
                      <a:lnTo>
                        <a:pt x="7000" y="49962"/>
                      </a:lnTo>
                      <a:lnTo>
                        <a:pt x="0" y="49962"/>
                      </a:lnTo>
                      <a:lnTo>
                        <a:pt x="0" y="59062"/>
                      </a:lnTo>
                      <a:lnTo>
                        <a:pt x="0" y="59062"/>
                      </a:lnTo>
                      <a:lnTo>
                        <a:pt x="0" y="59762"/>
                      </a:lnTo>
                      <a:lnTo>
                        <a:pt x="0" y="59762"/>
                      </a:lnTo>
                      <a:cubicBezTo>
                        <a:pt x="350" y="62562"/>
                        <a:pt x="2100" y="65362"/>
                        <a:pt x="5950" y="67812"/>
                      </a:cubicBezTo>
                      <a:lnTo>
                        <a:pt x="87149" y="114711"/>
                      </a:lnTo>
                      <a:cubicBezTo>
                        <a:pt x="95199" y="119261"/>
                        <a:pt x="108499" y="119261"/>
                        <a:pt x="116549" y="114711"/>
                      </a:cubicBezTo>
                      <a:lnTo>
                        <a:pt x="197398" y="67812"/>
                      </a:lnTo>
                      <a:cubicBezTo>
                        <a:pt x="201948" y="65362"/>
                        <a:pt x="203698" y="62212"/>
                        <a:pt x="203698" y="59062"/>
                      </a:cubicBez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9" name="任意多边形: 形状 688">
                  <a:extLst>
                    <a:ext uri="{FF2B5EF4-FFF2-40B4-BE49-F238E27FC236}">
                      <a16:creationId xmlns:a16="http://schemas.microsoft.com/office/drawing/2014/main" id="{AFDA4A9A-1B83-4B22-86B7-AC6535E319DB}"/>
                    </a:ext>
                  </a:extLst>
                </p:cNvPr>
                <p:cNvSpPr/>
                <p:nvPr/>
              </p:nvSpPr>
              <p:spPr>
                <a:xfrm>
                  <a:off x="6533594" y="5380449"/>
                  <a:ext cx="203735" cy="118518"/>
                </a:xfrm>
                <a:custGeom>
                  <a:avLst/>
                  <a:gdLst>
                    <a:gd name="connsiteX0" fmla="*/ 203698 w 203735"/>
                    <a:gd name="connsiteY0" fmla="*/ 59194 h 118518"/>
                    <a:gd name="connsiteX1" fmla="*/ 203698 w 203735"/>
                    <a:gd name="connsiteY1" fmla="*/ 49744 h 118518"/>
                    <a:gd name="connsiteX2" fmla="*/ 195998 w 203735"/>
                    <a:gd name="connsiteY2" fmla="*/ 49744 h 118518"/>
                    <a:gd name="connsiteX3" fmla="*/ 116199 w 203735"/>
                    <a:gd name="connsiteY3" fmla="*/ 3545 h 118518"/>
                    <a:gd name="connsiteX4" fmla="*/ 86799 w 203735"/>
                    <a:gd name="connsiteY4" fmla="*/ 3545 h 118518"/>
                    <a:gd name="connsiteX5" fmla="*/ 7000 w 203735"/>
                    <a:gd name="connsiteY5" fmla="*/ 50094 h 118518"/>
                    <a:gd name="connsiteX6" fmla="*/ 0 w 203735"/>
                    <a:gd name="connsiteY6" fmla="*/ 50094 h 118518"/>
                    <a:gd name="connsiteX7" fmla="*/ 0 w 203735"/>
                    <a:gd name="connsiteY7" fmla="*/ 59194 h 118518"/>
                    <a:gd name="connsiteX8" fmla="*/ 0 w 203735"/>
                    <a:gd name="connsiteY8" fmla="*/ 59194 h 118518"/>
                    <a:gd name="connsiteX9" fmla="*/ 0 w 203735"/>
                    <a:gd name="connsiteY9" fmla="*/ 59894 h 118518"/>
                    <a:gd name="connsiteX10" fmla="*/ 0 w 203735"/>
                    <a:gd name="connsiteY10" fmla="*/ 59894 h 118518"/>
                    <a:gd name="connsiteX11" fmla="*/ 5950 w 203735"/>
                    <a:gd name="connsiteY11" fmla="*/ 67944 h 118518"/>
                    <a:gd name="connsiteX12" fmla="*/ 87149 w 203735"/>
                    <a:gd name="connsiteY12" fmla="*/ 114844 h 118518"/>
                    <a:gd name="connsiteX13" fmla="*/ 116549 w 203735"/>
                    <a:gd name="connsiteY13" fmla="*/ 114844 h 118518"/>
                    <a:gd name="connsiteX14" fmla="*/ 197398 w 203735"/>
                    <a:gd name="connsiteY14" fmla="*/ 67944 h 118518"/>
                    <a:gd name="connsiteX15" fmla="*/ 203698 w 203735"/>
                    <a:gd name="connsiteY15" fmla="*/ 59194 h 1185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3735" h="118518">
                      <a:moveTo>
                        <a:pt x="203698" y="59194"/>
                      </a:moveTo>
                      <a:lnTo>
                        <a:pt x="203698" y="49744"/>
                      </a:lnTo>
                      <a:lnTo>
                        <a:pt x="195998" y="49744"/>
                      </a:lnTo>
                      <a:lnTo>
                        <a:pt x="116199" y="3545"/>
                      </a:lnTo>
                      <a:cubicBezTo>
                        <a:pt x="108149" y="-1355"/>
                        <a:pt x="94849" y="-1005"/>
                        <a:pt x="86799" y="3545"/>
                      </a:cubicBezTo>
                      <a:lnTo>
                        <a:pt x="7000" y="50094"/>
                      </a:lnTo>
                      <a:lnTo>
                        <a:pt x="0" y="50094"/>
                      </a:lnTo>
                      <a:lnTo>
                        <a:pt x="0" y="59194"/>
                      </a:lnTo>
                      <a:lnTo>
                        <a:pt x="0" y="59194"/>
                      </a:lnTo>
                      <a:lnTo>
                        <a:pt x="0" y="59894"/>
                      </a:lnTo>
                      <a:lnTo>
                        <a:pt x="0" y="59894"/>
                      </a:lnTo>
                      <a:cubicBezTo>
                        <a:pt x="350" y="62694"/>
                        <a:pt x="2100" y="65494"/>
                        <a:pt x="5950" y="67944"/>
                      </a:cubicBezTo>
                      <a:lnTo>
                        <a:pt x="87149" y="114844"/>
                      </a:lnTo>
                      <a:cubicBezTo>
                        <a:pt x="95199" y="119744"/>
                        <a:pt x="108499" y="119744"/>
                        <a:pt x="116549" y="114844"/>
                      </a:cubicBezTo>
                      <a:lnTo>
                        <a:pt x="197398" y="67944"/>
                      </a:lnTo>
                      <a:cubicBezTo>
                        <a:pt x="201948" y="65494"/>
                        <a:pt x="204048" y="62344"/>
                        <a:pt x="203698" y="59194"/>
                      </a:cubicBez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90" name="任意多边形: 形状 689">
                  <a:extLst>
                    <a:ext uri="{FF2B5EF4-FFF2-40B4-BE49-F238E27FC236}">
                      <a16:creationId xmlns:a16="http://schemas.microsoft.com/office/drawing/2014/main" id="{5B66FF2C-0DFD-4879-8D5F-A4AA69534576}"/>
                    </a:ext>
                  </a:extLst>
                </p:cNvPr>
                <p:cNvSpPr/>
                <p:nvPr/>
              </p:nvSpPr>
              <p:spPr>
                <a:xfrm>
                  <a:off x="6660293" y="5306733"/>
                  <a:ext cx="203735" cy="118386"/>
                </a:xfrm>
                <a:custGeom>
                  <a:avLst/>
                  <a:gdLst>
                    <a:gd name="connsiteX0" fmla="*/ 203698 w 203735"/>
                    <a:gd name="connsiteY0" fmla="*/ 59062 h 118386"/>
                    <a:gd name="connsiteX1" fmla="*/ 203698 w 203735"/>
                    <a:gd name="connsiteY1" fmla="*/ 49612 h 118386"/>
                    <a:gd name="connsiteX2" fmla="*/ 195998 w 203735"/>
                    <a:gd name="connsiteY2" fmla="*/ 49612 h 118386"/>
                    <a:gd name="connsiteX3" fmla="*/ 116199 w 203735"/>
                    <a:gd name="connsiteY3" fmla="*/ 3412 h 118386"/>
                    <a:gd name="connsiteX4" fmla="*/ 86799 w 203735"/>
                    <a:gd name="connsiteY4" fmla="*/ 3412 h 118386"/>
                    <a:gd name="connsiteX5" fmla="*/ 7000 w 203735"/>
                    <a:gd name="connsiteY5" fmla="*/ 49962 h 118386"/>
                    <a:gd name="connsiteX6" fmla="*/ 0 w 203735"/>
                    <a:gd name="connsiteY6" fmla="*/ 49962 h 118386"/>
                    <a:gd name="connsiteX7" fmla="*/ 0 w 203735"/>
                    <a:gd name="connsiteY7" fmla="*/ 59062 h 118386"/>
                    <a:gd name="connsiteX8" fmla="*/ 0 w 203735"/>
                    <a:gd name="connsiteY8" fmla="*/ 59062 h 118386"/>
                    <a:gd name="connsiteX9" fmla="*/ 0 w 203735"/>
                    <a:gd name="connsiteY9" fmla="*/ 59762 h 118386"/>
                    <a:gd name="connsiteX10" fmla="*/ 0 w 203735"/>
                    <a:gd name="connsiteY10" fmla="*/ 59762 h 118386"/>
                    <a:gd name="connsiteX11" fmla="*/ 5950 w 203735"/>
                    <a:gd name="connsiteY11" fmla="*/ 67812 h 118386"/>
                    <a:gd name="connsiteX12" fmla="*/ 87149 w 203735"/>
                    <a:gd name="connsiteY12" fmla="*/ 114711 h 118386"/>
                    <a:gd name="connsiteX13" fmla="*/ 116549 w 203735"/>
                    <a:gd name="connsiteY13" fmla="*/ 114711 h 118386"/>
                    <a:gd name="connsiteX14" fmla="*/ 197398 w 203735"/>
                    <a:gd name="connsiteY14" fmla="*/ 67812 h 118386"/>
                    <a:gd name="connsiteX15" fmla="*/ 203698 w 203735"/>
                    <a:gd name="connsiteY15" fmla="*/ 59062 h 118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3735" h="118386">
                      <a:moveTo>
                        <a:pt x="203698" y="59062"/>
                      </a:moveTo>
                      <a:lnTo>
                        <a:pt x="203698" y="49612"/>
                      </a:lnTo>
                      <a:lnTo>
                        <a:pt x="195998" y="49612"/>
                      </a:lnTo>
                      <a:lnTo>
                        <a:pt x="116199" y="3412"/>
                      </a:lnTo>
                      <a:cubicBezTo>
                        <a:pt x="108149" y="-1137"/>
                        <a:pt x="94849" y="-1137"/>
                        <a:pt x="86799" y="3412"/>
                      </a:cubicBezTo>
                      <a:lnTo>
                        <a:pt x="7000" y="49962"/>
                      </a:lnTo>
                      <a:lnTo>
                        <a:pt x="0" y="49962"/>
                      </a:lnTo>
                      <a:lnTo>
                        <a:pt x="0" y="59062"/>
                      </a:lnTo>
                      <a:lnTo>
                        <a:pt x="0" y="59062"/>
                      </a:lnTo>
                      <a:lnTo>
                        <a:pt x="0" y="59762"/>
                      </a:lnTo>
                      <a:lnTo>
                        <a:pt x="0" y="59762"/>
                      </a:lnTo>
                      <a:cubicBezTo>
                        <a:pt x="350" y="62562"/>
                        <a:pt x="2100" y="65362"/>
                        <a:pt x="5950" y="67812"/>
                      </a:cubicBezTo>
                      <a:lnTo>
                        <a:pt x="87149" y="114711"/>
                      </a:lnTo>
                      <a:cubicBezTo>
                        <a:pt x="95199" y="119611"/>
                        <a:pt x="108499" y="119611"/>
                        <a:pt x="116549" y="114711"/>
                      </a:cubicBezTo>
                      <a:lnTo>
                        <a:pt x="197398" y="67812"/>
                      </a:lnTo>
                      <a:cubicBezTo>
                        <a:pt x="201948" y="65362"/>
                        <a:pt x="204048" y="62212"/>
                        <a:pt x="203698" y="59062"/>
                      </a:cubicBez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91" name="任意多边形: 形状 690">
                  <a:extLst>
                    <a:ext uri="{FF2B5EF4-FFF2-40B4-BE49-F238E27FC236}">
                      <a16:creationId xmlns:a16="http://schemas.microsoft.com/office/drawing/2014/main" id="{D776D02D-FB71-4CF7-B6E0-C78504E558DD}"/>
                    </a:ext>
                  </a:extLst>
                </p:cNvPr>
                <p:cNvSpPr/>
                <p:nvPr/>
              </p:nvSpPr>
              <p:spPr>
                <a:xfrm>
                  <a:off x="6786992" y="5233451"/>
                  <a:ext cx="203735" cy="118168"/>
                </a:xfrm>
                <a:custGeom>
                  <a:avLst/>
                  <a:gdLst>
                    <a:gd name="connsiteX0" fmla="*/ 203698 w 203735"/>
                    <a:gd name="connsiteY0" fmla="*/ 58844 h 118168"/>
                    <a:gd name="connsiteX1" fmla="*/ 203698 w 203735"/>
                    <a:gd name="connsiteY1" fmla="*/ 49394 h 118168"/>
                    <a:gd name="connsiteX2" fmla="*/ 195998 w 203735"/>
                    <a:gd name="connsiteY2" fmla="*/ 49394 h 118168"/>
                    <a:gd name="connsiteX3" fmla="*/ 116199 w 203735"/>
                    <a:gd name="connsiteY3" fmla="*/ 3545 h 118168"/>
                    <a:gd name="connsiteX4" fmla="*/ 86799 w 203735"/>
                    <a:gd name="connsiteY4" fmla="*/ 3545 h 118168"/>
                    <a:gd name="connsiteX5" fmla="*/ 7000 w 203735"/>
                    <a:gd name="connsiteY5" fmla="*/ 50095 h 118168"/>
                    <a:gd name="connsiteX6" fmla="*/ 0 w 203735"/>
                    <a:gd name="connsiteY6" fmla="*/ 50095 h 118168"/>
                    <a:gd name="connsiteX7" fmla="*/ 0 w 203735"/>
                    <a:gd name="connsiteY7" fmla="*/ 59194 h 118168"/>
                    <a:gd name="connsiteX8" fmla="*/ 0 w 203735"/>
                    <a:gd name="connsiteY8" fmla="*/ 59194 h 118168"/>
                    <a:gd name="connsiteX9" fmla="*/ 0 w 203735"/>
                    <a:gd name="connsiteY9" fmla="*/ 59544 h 118168"/>
                    <a:gd name="connsiteX10" fmla="*/ 0 w 203735"/>
                    <a:gd name="connsiteY10" fmla="*/ 59544 h 118168"/>
                    <a:gd name="connsiteX11" fmla="*/ 5950 w 203735"/>
                    <a:gd name="connsiteY11" fmla="*/ 67594 h 118168"/>
                    <a:gd name="connsiteX12" fmla="*/ 87149 w 203735"/>
                    <a:gd name="connsiteY12" fmla="*/ 114494 h 118168"/>
                    <a:gd name="connsiteX13" fmla="*/ 116549 w 203735"/>
                    <a:gd name="connsiteY13" fmla="*/ 114494 h 118168"/>
                    <a:gd name="connsiteX14" fmla="*/ 197398 w 203735"/>
                    <a:gd name="connsiteY14" fmla="*/ 67594 h 118168"/>
                    <a:gd name="connsiteX15" fmla="*/ 203698 w 203735"/>
                    <a:gd name="connsiteY15" fmla="*/ 58844 h 118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3735" h="118168">
                      <a:moveTo>
                        <a:pt x="203698" y="58844"/>
                      </a:moveTo>
                      <a:lnTo>
                        <a:pt x="203698" y="49394"/>
                      </a:lnTo>
                      <a:lnTo>
                        <a:pt x="195998" y="49394"/>
                      </a:lnTo>
                      <a:lnTo>
                        <a:pt x="116199" y="3545"/>
                      </a:lnTo>
                      <a:cubicBezTo>
                        <a:pt x="108149" y="-1355"/>
                        <a:pt x="94849" y="-1005"/>
                        <a:pt x="86799" y="3545"/>
                      </a:cubicBezTo>
                      <a:lnTo>
                        <a:pt x="7000" y="50095"/>
                      </a:lnTo>
                      <a:lnTo>
                        <a:pt x="0" y="50095"/>
                      </a:lnTo>
                      <a:lnTo>
                        <a:pt x="0" y="59194"/>
                      </a:lnTo>
                      <a:lnTo>
                        <a:pt x="0" y="59194"/>
                      </a:lnTo>
                      <a:lnTo>
                        <a:pt x="0" y="59544"/>
                      </a:lnTo>
                      <a:lnTo>
                        <a:pt x="0" y="59544"/>
                      </a:lnTo>
                      <a:cubicBezTo>
                        <a:pt x="350" y="62344"/>
                        <a:pt x="2100" y="65144"/>
                        <a:pt x="5950" y="67594"/>
                      </a:cubicBezTo>
                      <a:lnTo>
                        <a:pt x="87149" y="114494"/>
                      </a:lnTo>
                      <a:cubicBezTo>
                        <a:pt x="95199" y="119394"/>
                        <a:pt x="108499" y="119394"/>
                        <a:pt x="116549" y="114494"/>
                      </a:cubicBezTo>
                      <a:lnTo>
                        <a:pt x="197398" y="67594"/>
                      </a:lnTo>
                      <a:cubicBezTo>
                        <a:pt x="201948" y="65144"/>
                        <a:pt x="204048" y="61994"/>
                        <a:pt x="203698" y="58844"/>
                      </a:cubicBez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92" name="任意多边形: 形状 691">
                  <a:extLst>
                    <a:ext uri="{FF2B5EF4-FFF2-40B4-BE49-F238E27FC236}">
                      <a16:creationId xmlns:a16="http://schemas.microsoft.com/office/drawing/2014/main" id="{E8457CE1-9772-4988-B9DD-2AFEAEBD8E0D}"/>
                    </a:ext>
                  </a:extLst>
                </p:cNvPr>
                <p:cNvSpPr/>
                <p:nvPr/>
              </p:nvSpPr>
              <p:spPr>
                <a:xfrm>
                  <a:off x="6913690" y="5159952"/>
                  <a:ext cx="203697" cy="118256"/>
                </a:xfrm>
                <a:custGeom>
                  <a:avLst/>
                  <a:gdLst>
                    <a:gd name="connsiteX0" fmla="*/ 203698 w 203697"/>
                    <a:gd name="connsiteY0" fmla="*/ 58844 h 118256"/>
                    <a:gd name="connsiteX1" fmla="*/ 203698 w 203697"/>
                    <a:gd name="connsiteY1" fmla="*/ 49394 h 118256"/>
                    <a:gd name="connsiteX2" fmla="*/ 195998 w 203697"/>
                    <a:gd name="connsiteY2" fmla="*/ 49394 h 118256"/>
                    <a:gd name="connsiteX3" fmla="*/ 116199 w 203697"/>
                    <a:gd name="connsiteY3" fmla="*/ 3545 h 118256"/>
                    <a:gd name="connsiteX4" fmla="*/ 86799 w 203697"/>
                    <a:gd name="connsiteY4" fmla="*/ 3545 h 118256"/>
                    <a:gd name="connsiteX5" fmla="*/ 7000 w 203697"/>
                    <a:gd name="connsiteY5" fmla="*/ 50094 h 118256"/>
                    <a:gd name="connsiteX6" fmla="*/ 0 w 203697"/>
                    <a:gd name="connsiteY6" fmla="*/ 50094 h 118256"/>
                    <a:gd name="connsiteX7" fmla="*/ 0 w 203697"/>
                    <a:gd name="connsiteY7" fmla="*/ 59194 h 118256"/>
                    <a:gd name="connsiteX8" fmla="*/ 0 w 203697"/>
                    <a:gd name="connsiteY8" fmla="*/ 59194 h 118256"/>
                    <a:gd name="connsiteX9" fmla="*/ 0 w 203697"/>
                    <a:gd name="connsiteY9" fmla="*/ 59894 h 118256"/>
                    <a:gd name="connsiteX10" fmla="*/ 0 w 203697"/>
                    <a:gd name="connsiteY10" fmla="*/ 59894 h 118256"/>
                    <a:gd name="connsiteX11" fmla="*/ 5950 w 203697"/>
                    <a:gd name="connsiteY11" fmla="*/ 67944 h 118256"/>
                    <a:gd name="connsiteX12" fmla="*/ 87149 w 203697"/>
                    <a:gd name="connsiteY12" fmla="*/ 114844 h 118256"/>
                    <a:gd name="connsiteX13" fmla="*/ 116549 w 203697"/>
                    <a:gd name="connsiteY13" fmla="*/ 114844 h 118256"/>
                    <a:gd name="connsiteX14" fmla="*/ 197398 w 203697"/>
                    <a:gd name="connsiteY14" fmla="*/ 67944 h 118256"/>
                    <a:gd name="connsiteX15" fmla="*/ 203698 w 203697"/>
                    <a:gd name="connsiteY15" fmla="*/ 58844 h 118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3697" h="118256">
                      <a:moveTo>
                        <a:pt x="203698" y="58844"/>
                      </a:moveTo>
                      <a:lnTo>
                        <a:pt x="203698" y="49394"/>
                      </a:lnTo>
                      <a:lnTo>
                        <a:pt x="195998" y="49394"/>
                      </a:lnTo>
                      <a:lnTo>
                        <a:pt x="116199" y="3545"/>
                      </a:lnTo>
                      <a:cubicBezTo>
                        <a:pt x="108149" y="-1355"/>
                        <a:pt x="94849" y="-1005"/>
                        <a:pt x="86799" y="3545"/>
                      </a:cubicBezTo>
                      <a:lnTo>
                        <a:pt x="7000" y="50094"/>
                      </a:lnTo>
                      <a:lnTo>
                        <a:pt x="0" y="50094"/>
                      </a:lnTo>
                      <a:lnTo>
                        <a:pt x="0" y="59194"/>
                      </a:lnTo>
                      <a:lnTo>
                        <a:pt x="0" y="59194"/>
                      </a:lnTo>
                      <a:lnTo>
                        <a:pt x="0" y="59894"/>
                      </a:lnTo>
                      <a:lnTo>
                        <a:pt x="0" y="59894"/>
                      </a:lnTo>
                      <a:cubicBezTo>
                        <a:pt x="350" y="62694"/>
                        <a:pt x="2100" y="65494"/>
                        <a:pt x="5950" y="67944"/>
                      </a:cubicBezTo>
                      <a:lnTo>
                        <a:pt x="87149" y="114844"/>
                      </a:lnTo>
                      <a:cubicBezTo>
                        <a:pt x="95199" y="119394"/>
                        <a:pt x="108499" y="119394"/>
                        <a:pt x="116549" y="114844"/>
                      </a:cubicBezTo>
                      <a:lnTo>
                        <a:pt x="197398" y="67944"/>
                      </a:lnTo>
                      <a:cubicBezTo>
                        <a:pt x="201948" y="65144"/>
                        <a:pt x="203698" y="61994"/>
                        <a:pt x="203698" y="58844"/>
                      </a:cubicBez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93" name="任意多边形: 形状 692">
                  <a:extLst>
                    <a:ext uri="{FF2B5EF4-FFF2-40B4-BE49-F238E27FC236}">
                      <a16:creationId xmlns:a16="http://schemas.microsoft.com/office/drawing/2014/main" id="{1BE8B415-B1FA-4A81-8523-909CFFFE8D4B}"/>
                    </a:ext>
                  </a:extLst>
                </p:cNvPr>
                <p:cNvSpPr/>
                <p:nvPr/>
              </p:nvSpPr>
              <p:spPr>
                <a:xfrm>
                  <a:off x="7040389" y="5085753"/>
                  <a:ext cx="203697" cy="118256"/>
                </a:xfrm>
                <a:custGeom>
                  <a:avLst/>
                  <a:gdLst>
                    <a:gd name="connsiteX0" fmla="*/ 203698 w 203697"/>
                    <a:gd name="connsiteY0" fmla="*/ 59194 h 118256"/>
                    <a:gd name="connsiteX1" fmla="*/ 203698 w 203697"/>
                    <a:gd name="connsiteY1" fmla="*/ 49744 h 118256"/>
                    <a:gd name="connsiteX2" fmla="*/ 195998 w 203697"/>
                    <a:gd name="connsiteY2" fmla="*/ 49744 h 118256"/>
                    <a:gd name="connsiteX3" fmla="*/ 116199 w 203697"/>
                    <a:gd name="connsiteY3" fmla="*/ 3545 h 118256"/>
                    <a:gd name="connsiteX4" fmla="*/ 86799 w 203697"/>
                    <a:gd name="connsiteY4" fmla="*/ 3545 h 118256"/>
                    <a:gd name="connsiteX5" fmla="*/ 7000 w 203697"/>
                    <a:gd name="connsiteY5" fmla="*/ 50094 h 118256"/>
                    <a:gd name="connsiteX6" fmla="*/ 0 w 203697"/>
                    <a:gd name="connsiteY6" fmla="*/ 50094 h 118256"/>
                    <a:gd name="connsiteX7" fmla="*/ 0 w 203697"/>
                    <a:gd name="connsiteY7" fmla="*/ 59194 h 118256"/>
                    <a:gd name="connsiteX8" fmla="*/ 0 w 203697"/>
                    <a:gd name="connsiteY8" fmla="*/ 59194 h 118256"/>
                    <a:gd name="connsiteX9" fmla="*/ 0 w 203697"/>
                    <a:gd name="connsiteY9" fmla="*/ 59894 h 118256"/>
                    <a:gd name="connsiteX10" fmla="*/ 0 w 203697"/>
                    <a:gd name="connsiteY10" fmla="*/ 59894 h 118256"/>
                    <a:gd name="connsiteX11" fmla="*/ 5950 w 203697"/>
                    <a:gd name="connsiteY11" fmla="*/ 67944 h 118256"/>
                    <a:gd name="connsiteX12" fmla="*/ 87149 w 203697"/>
                    <a:gd name="connsiteY12" fmla="*/ 114844 h 118256"/>
                    <a:gd name="connsiteX13" fmla="*/ 116549 w 203697"/>
                    <a:gd name="connsiteY13" fmla="*/ 114844 h 118256"/>
                    <a:gd name="connsiteX14" fmla="*/ 197398 w 203697"/>
                    <a:gd name="connsiteY14" fmla="*/ 67944 h 118256"/>
                    <a:gd name="connsiteX15" fmla="*/ 203698 w 203697"/>
                    <a:gd name="connsiteY15" fmla="*/ 59194 h 118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3697" h="118256">
                      <a:moveTo>
                        <a:pt x="203698" y="59194"/>
                      </a:moveTo>
                      <a:lnTo>
                        <a:pt x="203698" y="49744"/>
                      </a:lnTo>
                      <a:lnTo>
                        <a:pt x="195998" y="49744"/>
                      </a:lnTo>
                      <a:lnTo>
                        <a:pt x="116199" y="3545"/>
                      </a:lnTo>
                      <a:cubicBezTo>
                        <a:pt x="108149" y="-1355"/>
                        <a:pt x="94849" y="-1005"/>
                        <a:pt x="86799" y="3545"/>
                      </a:cubicBezTo>
                      <a:lnTo>
                        <a:pt x="7000" y="50094"/>
                      </a:lnTo>
                      <a:lnTo>
                        <a:pt x="0" y="50094"/>
                      </a:lnTo>
                      <a:lnTo>
                        <a:pt x="0" y="59194"/>
                      </a:lnTo>
                      <a:lnTo>
                        <a:pt x="0" y="59194"/>
                      </a:lnTo>
                      <a:lnTo>
                        <a:pt x="0" y="59894"/>
                      </a:lnTo>
                      <a:lnTo>
                        <a:pt x="0" y="59894"/>
                      </a:lnTo>
                      <a:cubicBezTo>
                        <a:pt x="350" y="62694"/>
                        <a:pt x="2100" y="65494"/>
                        <a:pt x="5950" y="67944"/>
                      </a:cubicBezTo>
                      <a:lnTo>
                        <a:pt x="87149" y="114844"/>
                      </a:lnTo>
                      <a:cubicBezTo>
                        <a:pt x="95199" y="119393"/>
                        <a:pt x="108499" y="119393"/>
                        <a:pt x="116549" y="114844"/>
                      </a:cubicBezTo>
                      <a:lnTo>
                        <a:pt x="197398" y="67944"/>
                      </a:lnTo>
                      <a:cubicBezTo>
                        <a:pt x="201948" y="65494"/>
                        <a:pt x="203698" y="62344"/>
                        <a:pt x="203698" y="59194"/>
                      </a:cubicBez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94" name="任意多边形: 形状 693">
                  <a:extLst>
                    <a:ext uri="{FF2B5EF4-FFF2-40B4-BE49-F238E27FC236}">
                      <a16:creationId xmlns:a16="http://schemas.microsoft.com/office/drawing/2014/main" id="{AB189914-63F4-4C47-9599-5218B47672FF}"/>
                    </a:ext>
                  </a:extLst>
                </p:cNvPr>
                <p:cNvSpPr/>
                <p:nvPr/>
              </p:nvSpPr>
              <p:spPr>
                <a:xfrm>
                  <a:off x="7167088" y="5012386"/>
                  <a:ext cx="203697" cy="118386"/>
                </a:xfrm>
                <a:custGeom>
                  <a:avLst/>
                  <a:gdLst>
                    <a:gd name="connsiteX0" fmla="*/ 203698 w 203697"/>
                    <a:gd name="connsiteY0" fmla="*/ 59062 h 118386"/>
                    <a:gd name="connsiteX1" fmla="*/ 203698 w 203697"/>
                    <a:gd name="connsiteY1" fmla="*/ 49612 h 118386"/>
                    <a:gd name="connsiteX2" fmla="*/ 195998 w 203697"/>
                    <a:gd name="connsiteY2" fmla="*/ 49612 h 118386"/>
                    <a:gd name="connsiteX3" fmla="*/ 116199 w 203697"/>
                    <a:gd name="connsiteY3" fmla="*/ 3412 h 118386"/>
                    <a:gd name="connsiteX4" fmla="*/ 86799 w 203697"/>
                    <a:gd name="connsiteY4" fmla="*/ 3412 h 118386"/>
                    <a:gd name="connsiteX5" fmla="*/ 7000 w 203697"/>
                    <a:gd name="connsiteY5" fmla="*/ 49962 h 118386"/>
                    <a:gd name="connsiteX6" fmla="*/ 0 w 203697"/>
                    <a:gd name="connsiteY6" fmla="*/ 49962 h 118386"/>
                    <a:gd name="connsiteX7" fmla="*/ 0 w 203697"/>
                    <a:gd name="connsiteY7" fmla="*/ 59062 h 118386"/>
                    <a:gd name="connsiteX8" fmla="*/ 0 w 203697"/>
                    <a:gd name="connsiteY8" fmla="*/ 59062 h 118386"/>
                    <a:gd name="connsiteX9" fmla="*/ 0 w 203697"/>
                    <a:gd name="connsiteY9" fmla="*/ 59762 h 118386"/>
                    <a:gd name="connsiteX10" fmla="*/ 0 w 203697"/>
                    <a:gd name="connsiteY10" fmla="*/ 59762 h 118386"/>
                    <a:gd name="connsiteX11" fmla="*/ 5950 w 203697"/>
                    <a:gd name="connsiteY11" fmla="*/ 67812 h 118386"/>
                    <a:gd name="connsiteX12" fmla="*/ 87149 w 203697"/>
                    <a:gd name="connsiteY12" fmla="*/ 114711 h 118386"/>
                    <a:gd name="connsiteX13" fmla="*/ 116549 w 203697"/>
                    <a:gd name="connsiteY13" fmla="*/ 114711 h 118386"/>
                    <a:gd name="connsiteX14" fmla="*/ 197398 w 203697"/>
                    <a:gd name="connsiteY14" fmla="*/ 67812 h 118386"/>
                    <a:gd name="connsiteX15" fmla="*/ 203698 w 203697"/>
                    <a:gd name="connsiteY15" fmla="*/ 59062 h 118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3697" h="118386">
                      <a:moveTo>
                        <a:pt x="203698" y="59062"/>
                      </a:moveTo>
                      <a:lnTo>
                        <a:pt x="203698" y="49612"/>
                      </a:lnTo>
                      <a:lnTo>
                        <a:pt x="195998" y="49612"/>
                      </a:lnTo>
                      <a:lnTo>
                        <a:pt x="116199" y="3412"/>
                      </a:lnTo>
                      <a:cubicBezTo>
                        <a:pt x="108149" y="-1137"/>
                        <a:pt x="94849" y="-1137"/>
                        <a:pt x="86799" y="3412"/>
                      </a:cubicBezTo>
                      <a:lnTo>
                        <a:pt x="7000" y="49962"/>
                      </a:lnTo>
                      <a:lnTo>
                        <a:pt x="0" y="49962"/>
                      </a:lnTo>
                      <a:lnTo>
                        <a:pt x="0" y="59062"/>
                      </a:lnTo>
                      <a:lnTo>
                        <a:pt x="0" y="59062"/>
                      </a:lnTo>
                      <a:lnTo>
                        <a:pt x="0" y="59762"/>
                      </a:lnTo>
                      <a:lnTo>
                        <a:pt x="0" y="59762"/>
                      </a:lnTo>
                      <a:cubicBezTo>
                        <a:pt x="350" y="62562"/>
                        <a:pt x="2100" y="65362"/>
                        <a:pt x="5950" y="67812"/>
                      </a:cubicBezTo>
                      <a:lnTo>
                        <a:pt x="87149" y="114711"/>
                      </a:lnTo>
                      <a:cubicBezTo>
                        <a:pt x="95199" y="119611"/>
                        <a:pt x="108499" y="119611"/>
                        <a:pt x="116549" y="114711"/>
                      </a:cubicBezTo>
                      <a:lnTo>
                        <a:pt x="197398" y="67812"/>
                      </a:lnTo>
                      <a:cubicBezTo>
                        <a:pt x="201948" y="65362"/>
                        <a:pt x="203698" y="62212"/>
                        <a:pt x="203698" y="59062"/>
                      </a:cubicBez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95" name="任意多边形: 形状 694">
                  <a:extLst>
                    <a:ext uri="{FF2B5EF4-FFF2-40B4-BE49-F238E27FC236}">
                      <a16:creationId xmlns:a16="http://schemas.microsoft.com/office/drawing/2014/main" id="{BC6CFF6B-A2FF-48C5-B3D2-4585C2EA4744}"/>
                    </a:ext>
                  </a:extLst>
                </p:cNvPr>
                <p:cNvSpPr/>
                <p:nvPr/>
              </p:nvSpPr>
              <p:spPr>
                <a:xfrm>
                  <a:off x="7293786" y="4938887"/>
                  <a:ext cx="203697" cy="118386"/>
                </a:xfrm>
                <a:custGeom>
                  <a:avLst/>
                  <a:gdLst>
                    <a:gd name="connsiteX0" fmla="*/ 203698 w 203697"/>
                    <a:gd name="connsiteY0" fmla="*/ 59062 h 118386"/>
                    <a:gd name="connsiteX1" fmla="*/ 203698 w 203697"/>
                    <a:gd name="connsiteY1" fmla="*/ 49612 h 118386"/>
                    <a:gd name="connsiteX2" fmla="*/ 195998 w 203697"/>
                    <a:gd name="connsiteY2" fmla="*/ 49612 h 118386"/>
                    <a:gd name="connsiteX3" fmla="*/ 116199 w 203697"/>
                    <a:gd name="connsiteY3" fmla="*/ 3412 h 118386"/>
                    <a:gd name="connsiteX4" fmla="*/ 86799 w 203697"/>
                    <a:gd name="connsiteY4" fmla="*/ 3412 h 118386"/>
                    <a:gd name="connsiteX5" fmla="*/ 7000 w 203697"/>
                    <a:gd name="connsiteY5" fmla="*/ 49962 h 118386"/>
                    <a:gd name="connsiteX6" fmla="*/ 0 w 203697"/>
                    <a:gd name="connsiteY6" fmla="*/ 49962 h 118386"/>
                    <a:gd name="connsiteX7" fmla="*/ 0 w 203697"/>
                    <a:gd name="connsiteY7" fmla="*/ 59062 h 118386"/>
                    <a:gd name="connsiteX8" fmla="*/ 0 w 203697"/>
                    <a:gd name="connsiteY8" fmla="*/ 59062 h 118386"/>
                    <a:gd name="connsiteX9" fmla="*/ 0 w 203697"/>
                    <a:gd name="connsiteY9" fmla="*/ 59762 h 118386"/>
                    <a:gd name="connsiteX10" fmla="*/ 0 w 203697"/>
                    <a:gd name="connsiteY10" fmla="*/ 59762 h 118386"/>
                    <a:gd name="connsiteX11" fmla="*/ 5950 w 203697"/>
                    <a:gd name="connsiteY11" fmla="*/ 67812 h 118386"/>
                    <a:gd name="connsiteX12" fmla="*/ 87149 w 203697"/>
                    <a:gd name="connsiteY12" fmla="*/ 114711 h 118386"/>
                    <a:gd name="connsiteX13" fmla="*/ 116549 w 203697"/>
                    <a:gd name="connsiteY13" fmla="*/ 114711 h 118386"/>
                    <a:gd name="connsiteX14" fmla="*/ 197398 w 203697"/>
                    <a:gd name="connsiteY14" fmla="*/ 67812 h 118386"/>
                    <a:gd name="connsiteX15" fmla="*/ 203698 w 203697"/>
                    <a:gd name="connsiteY15" fmla="*/ 59062 h 118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3697" h="118386">
                      <a:moveTo>
                        <a:pt x="203698" y="59062"/>
                      </a:moveTo>
                      <a:lnTo>
                        <a:pt x="203698" y="49612"/>
                      </a:lnTo>
                      <a:lnTo>
                        <a:pt x="195998" y="49612"/>
                      </a:lnTo>
                      <a:lnTo>
                        <a:pt x="116199" y="3412"/>
                      </a:lnTo>
                      <a:cubicBezTo>
                        <a:pt x="108149" y="-1137"/>
                        <a:pt x="94849" y="-1137"/>
                        <a:pt x="86799" y="3412"/>
                      </a:cubicBezTo>
                      <a:lnTo>
                        <a:pt x="7000" y="49962"/>
                      </a:lnTo>
                      <a:lnTo>
                        <a:pt x="0" y="49962"/>
                      </a:lnTo>
                      <a:lnTo>
                        <a:pt x="0" y="59062"/>
                      </a:lnTo>
                      <a:lnTo>
                        <a:pt x="0" y="59062"/>
                      </a:lnTo>
                      <a:lnTo>
                        <a:pt x="0" y="59762"/>
                      </a:lnTo>
                      <a:lnTo>
                        <a:pt x="0" y="59762"/>
                      </a:lnTo>
                      <a:cubicBezTo>
                        <a:pt x="350" y="62562"/>
                        <a:pt x="2100" y="65362"/>
                        <a:pt x="5950" y="67812"/>
                      </a:cubicBezTo>
                      <a:lnTo>
                        <a:pt x="87149" y="114711"/>
                      </a:lnTo>
                      <a:cubicBezTo>
                        <a:pt x="95199" y="119611"/>
                        <a:pt x="108499" y="119611"/>
                        <a:pt x="116549" y="114711"/>
                      </a:cubicBezTo>
                      <a:lnTo>
                        <a:pt x="197398" y="67812"/>
                      </a:lnTo>
                      <a:cubicBezTo>
                        <a:pt x="201948" y="65012"/>
                        <a:pt x="203698" y="62212"/>
                        <a:pt x="203698" y="59062"/>
                      </a:cubicBez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96" name="任意多边形: 形状 695">
                  <a:extLst>
                    <a:ext uri="{FF2B5EF4-FFF2-40B4-BE49-F238E27FC236}">
                      <a16:creationId xmlns:a16="http://schemas.microsoft.com/office/drawing/2014/main" id="{D4FD0DED-D436-4308-A8AA-E98F3341F368}"/>
                    </a:ext>
                  </a:extLst>
                </p:cNvPr>
                <p:cNvSpPr/>
                <p:nvPr/>
              </p:nvSpPr>
              <p:spPr>
                <a:xfrm>
                  <a:off x="7420485" y="4865255"/>
                  <a:ext cx="203697" cy="118518"/>
                </a:xfrm>
                <a:custGeom>
                  <a:avLst/>
                  <a:gdLst>
                    <a:gd name="connsiteX0" fmla="*/ 203698 w 203697"/>
                    <a:gd name="connsiteY0" fmla="*/ 58844 h 118518"/>
                    <a:gd name="connsiteX1" fmla="*/ 203698 w 203697"/>
                    <a:gd name="connsiteY1" fmla="*/ 49394 h 118518"/>
                    <a:gd name="connsiteX2" fmla="*/ 195998 w 203697"/>
                    <a:gd name="connsiteY2" fmla="*/ 49394 h 118518"/>
                    <a:gd name="connsiteX3" fmla="*/ 116199 w 203697"/>
                    <a:gd name="connsiteY3" fmla="*/ 3545 h 118518"/>
                    <a:gd name="connsiteX4" fmla="*/ 86799 w 203697"/>
                    <a:gd name="connsiteY4" fmla="*/ 3545 h 118518"/>
                    <a:gd name="connsiteX5" fmla="*/ 7000 w 203697"/>
                    <a:gd name="connsiteY5" fmla="*/ 50094 h 118518"/>
                    <a:gd name="connsiteX6" fmla="*/ 0 w 203697"/>
                    <a:gd name="connsiteY6" fmla="*/ 50094 h 118518"/>
                    <a:gd name="connsiteX7" fmla="*/ 0 w 203697"/>
                    <a:gd name="connsiteY7" fmla="*/ 59194 h 118518"/>
                    <a:gd name="connsiteX8" fmla="*/ 0 w 203697"/>
                    <a:gd name="connsiteY8" fmla="*/ 59194 h 118518"/>
                    <a:gd name="connsiteX9" fmla="*/ 0 w 203697"/>
                    <a:gd name="connsiteY9" fmla="*/ 59894 h 118518"/>
                    <a:gd name="connsiteX10" fmla="*/ 0 w 203697"/>
                    <a:gd name="connsiteY10" fmla="*/ 59894 h 118518"/>
                    <a:gd name="connsiteX11" fmla="*/ 5950 w 203697"/>
                    <a:gd name="connsiteY11" fmla="*/ 67944 h 118518"/>
                    <a:gd name="connsiteX12" fmla="*/ 87149 w 203697"/>
                    <a:gd name="connsiteY12" fmla="*/ 114844 h 118518"/>
                    <a:gd name="connsiteX13" fmla="*/ 116549 w 203697"/>
                    <a:gd name="connsiteY13" fmla="*/ 114844 h 118518"/>
                    <a:gd name="connsiteX14" fmla="*/ 197398 w 203697"/>
                    <a:gd name="connsiteY14" fmla="*/ 67944 h 118518"/>
                    <a:gd name="connsiteX15" fmla="*/ 203698 w 203697"/>
                    <a:gd name="connsiteY15" fmla="*/ 58844 h 1185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3697" h="118518">
                      <a:moveTo>
                        <a:pt x="203698" y="58844"/>
                      </a:moveTo>
                      <a:lnTo>
                        <a:pt x="203698" y="49394"/>
                      </a:lnTo>
                      <a:lnTo>
                        <a:pt x="195998" y="49394"/>
                      </a:lnTo>
                      <a:lnTo>
                        <a:pt x="116199" y="3545"/>
                      </a:lnTo>
                      <a:cubicBezTo>
                        <a:pt x="108149" y="-1355"/>
                        <a:pt x="94849" y="-1005"/>
                        <a:pt x="86799" y="3545"/>
                      </a:cubicBezTo>
                      <a:lnTo>
                        <a:pt x="7000" y="50094"/>
                      </a:lnTo>
                      <a:lnTo>
                        <a:pt x="0" y="50094"/>
                      </a:lnTo>
                      <a:lnTo>
                        <a:pt x="0" y="59194"/>
                      </a:lnTo>
                      <a:lnTo>
                        <a:pt x="0" y="59194"/>
                      </a:lnTo>
                      <a:lnTo>
                        <a:pt x="0" y="59894"/>
                      </a:lnTo>
                      <a:lnTo>
                        <a:pt x="0" y="59894"/>
                      </a:lnTo>
                      <a:cubicBezTo>
                        <a:pt x="350" y="62694"/>
                        <a:pt x="2100" y="65494"/>
                        <a:pt x="5950" y="67944"/>
                      </a:cubicBezTo>
                      <a:lnTo>
                        <a:pt x="87149" y="114844"/>
                      </a:lnTo>
                      <a:cubicBezTo>
                        <a:pt x="95199" y="119744"/>
                        <a:pt x="108499" y="119744"/>
                        <a:pt x="116549" y="114844"/>
                      </a:cubicBezTo>
                      <a:lnTo>
                        <a:pt x="197398" y="67944"/>
                      </a:lnTo>
                      <a:cubicBezTo>
                        <a:pt x="201948" y="65144"/>
                        <a:pt x="203698" y="61994"/>
                        <a:pt x="203698" y="58844"/>
                      </a:cubicBez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97" name="任意多边形: 形状 696">
                  <a:extLst>
                    <a:ext uri="{FF2B5EF4-FFF2-40B4-BE49-F238E27FC236}">
                      <a16:creationId xmlns:a16="http://schemas.microsoft.com/office/drawing/2014/main" id="{1D958AA0-505A-4868-8070-17B2D0F16676}"/>
                    </a:ext>
                  </a:extLst>
                </p:cNvPr>
                <p:cNvSpPr/>
                <p:nvPr/>
              </p:nvSpPr>
              <p:spPr>
                <a:xfrm>
                  <a:off x="7547184" y="4791756"/>
                  <a:ext cx="203697" cy="118256"/>
                </a:xfrm>
                <a:custGeom>
                  <a:avLst/>
                  <a:gdLst>
                    <a:gd name="connsiteX0" fmla="*/ 203698 w 203697"/>
                    <a:gd name="connsiteY0" fmla="*/ 58844 h 118256"/>
                    <a:gd name="connsiteX1" fmla="*/ 203698 w 203697"/>
                    <a:gd name="connsiteY1" fmla="*/ 49394 h 118256"/>
                    <a:gd name="connsiteX2" fmla="*/ 195998 w 203697"/>
                    <a:gd name="connsiteY2" fmla="*/ 49394 h 118256"/>
                    <a:gd name="connsiteX3" fmla="*/ 116199 w 203697"/>
                    <a:gd name="connsiteY3" fmla="*/ 3545 h 118256"/>
                    <a:gd name="connsiteX4" fmla="*/ 86799 w 203697"/>
                    <a:gd name="connsiteY4" fmla="*/ 3545 h 118256"/>
                    <a:gd name="connsiteX5" fmla="*/ 7000 w 203697"/>
                    <a:gd name="connsiteY5" fmla="*/ 50094 h 118256"/>
                    <a:gd name="connsiteX6" fmla="*/ 0 w 203697"/>
                    <a:gd name="connsiteY6" fmla="*/ 50094 h 118256"/>
                    <a:gd name="connsiteX7" fmla="*/ 0 w 203697"/>
                    <a:gd name="connsiteY7" fmla="*/ 59194 h 118256"/>
                    <a:gd name="connsiteX8" fmla="*/ 0 w 203697"/>
                    <a:gd name="connsiteY8" fmla="*/ 59194 h 118256"/>
                    <a:gd name="connsiteX9" fmla="*/ 0 w 203697"/>
                    <a:gd name="connsiteY9" fmla="*/ 59894 h 118256"/>
                    <a:gd name="connsiteX10" fmla="*/ 0 w 203697"/>
                    <a:gd name="connsiteY10" fmla="*/ 59894 h 118256"/>
                    <a:gd name="connsiteX11" fmla="*/ 5950 w 203697"/>
                    <a:gd name="connsiteY11" fmla="*/ 67944 h 118256"/>
                    <a:gd name="connsiteX12" fmla="*/ 87149 w 203697"/>
                    <a:gd name="connsiteY12" fmla="*/ 114844 h 118256"/>
                    <a:gd name="connsiteX13" fmla="*/ 116549 w 203697"/>
                    <a:gd name="connsiteY13" fmla="*/ 114844 h 118256"/>
                    <a:gd name="connsiteX14" fmla="*/ 197398 w 203697"/>
                    <a:gd name="connsiteY14" fmla="*/ 67944 h 118256"/>
                    <a:gd name="connsiteX15" fmla="*/ 203698 w 203697"/>
                    <a:gd name="connsiteY15" fmla="*/ 58844 h 118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3697" h="118256">
                      <a:moveTo>
                        <a:pt x="203698" y="58844"/>
                      </a:moveTo>
                      <a:lnTo>
                        <a:pt x="203698" y="49394"/>
                      </a:lnTo>
                      <a:lnTo>
                        <a:pt x="195998" y="49394"/>
                      </a:lnTo>
                      <a:lnTo>
                        <a:pt x="116199" y="3545"/>
                      </a:lnTo>
                      <a:cubicBezTo>
                        <a:pt x="108149" y="-1355"/>
                        <a:pt x="94849" y="-1005"/>
                        <a:pt x="86799" y="3545"/>
                      </a:cubicBezTo>
                      <a:lnTo>
                        <a:pt x="7000" y="50094"/>
                      </a:lnTo>
                      <a:lnTo>
                        <a:pt x="0" y="50094"/>
                      </a:lnTo>
                      <a:lnTo>
                        <a:pt x="0" y="59194"/>
                      </a:lnTo>
                      <a:lnTo>
                        <a:pt x="0" y="59194"/>
                      </a:lnTo>
                      <a:lnTo>
                        <a:pt x="0" y="59894"/>
                      </a:lnTo>
                      <a:lnTo>
                        <a:pt x="0" y="59894"/>
                      </a:lnTo>
                      <a:cubicBezTo>
                        <a:pt x="350" y="62694"/>
                        <a:pt x="2100" y="65494"/>
                        <a:pt x="5950" y="67944"/>
                      </a:cubicBezTo>
                      <a:lnTo>
                        <a:pt x="87149" y="114844"/>
                      </a:lnTo>
                      <a:cubicBezTo>
                        <a:pt x="95199" y="119394"/>
                        <a:pt x="108499" y="119394"/>
                        <a:pt x="116549" y="114844"/>
                      </a:cubicBezTo>
                      <a:lnTo>
                        <a:pt x="197398" y="67944"/>
                      </a:lnTo>
                      <a:cubicBezTo>
                        <a:pt x="201598" y="65144"/>
                        <a:pt x="203698" y="61994"/>
                        <a:pt x="203698" y="58844"/>
                      </a:cubicBez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98" name="任意多边形: 形状 697">
                  <a:extLst>
                    <a:ext uri="{FF2B5EF4-FFF2-40B4-BE49-F238E27FC236}">
                      <a16:creationId xmlns:a16="http://schemas.microsoft.com/office/drawing/2014/main" id="{65494D4E-E45D-4B1B-81B5-098DCA711185}"/>
                    </a:ext>
                  </a:extLst>
                </p:cNvPr>
                <p:cNvSpPr/>
                <p:nvPr/>
              </p:nvSpPr>
              <p:spPr>
                <a:xfrm>
                  <a:off x="6467795" y="5269501"/>
                  <a:ext cx="203735" cy="118256"/>
                </a:xfrm>
                <a:custGeom>
                  <a:avLst/>
                  <a:gdLst>
                    <a:gd name="connsiteX0" fmla="*/ 203698 w 203735"/>
                    <a:gd name="connsiteY0" fmla="*/ 58844 h 118256"/>
                    <a:gd name="connsiteX1" fmla="*/ 203698 w 203735"/>
                    <a:gd name="connsiteY1" fmla="*/ 49394 h 118256"/>
                    <a:gd name="connsiteX2" fmla="*/ 195998 w 203735"/>
                    <a:gd name="connsiteY2" fmla="*/ 49394 h 118256"/>
                    <a:gd name="connsiteX3" fmla="*/ 116199 w 203735"/>
                    <a:gd name="connsiteY3" fmla="*/ 3545 h 118256"/>
                    <a:gd name="connsiteX4" fmla="*/ 86799 w 203735"/>
                    <a:gd name="connsiteY4" fmla="*/ 3545 h 118256"/>
                    <a:gd name="connsiteX5" fmla="*/ 7000 w 203735"/>
                    <a:gd name="connsiteY5" fmla="*/ 50094 h 118256"/>
                    <a:gd name="connsiteX6" fmla="*/ 0 w 203735"/>
                    <a:gd name="connsiteY6" fmla="*/ 50094 h 118256"/>
                    <a:gd name="connsiteX7" fmla="*/ 0 w 203735"/>
                    <a:gd name="connsiteY7" fmla="*/ 59194 h 118256"/>
                    <a:gd name="connsiteX8" fmla="*/ 0 w 203735"/>
                    <a:gd name="connsiteY8" fmla="*/ 59194 h 118256"/>
                    <a:gd name="connsiteX9" fmla="*/ 0 w 203735"/>
                    <a:gd name="connsiteY9" fmla="*/ 59894 h 118256"/>
                    <a:gd name="connsiteX10" fmla="*/ 0 w 203735"/>
                    <a:gd name="connsiteY10" fmla="*/ 59894 h 118256"/>
                    <a:gd name="connsiteX11" fmla="*/ 5950 w 203735"/>
                    <a:gd name="connsiteY11" fmla="*/ 67944 h 118256"/>
                    <a:gd name="connsiteX12" fmla="*/ 87149 w 203735"/>
                    <a:gd name="connsiteY12" fmla="*/ 114844 h 118256"/>
                    <a:gd name="connsiteX13" fmla="*/ 116549 w 203735"/>
                    <a:gd name="connsiteY13" fmla="*/ 114844 h 118256"/>
                    <a:gd name="connsiteX14" fmla="*/ 197398 w 203735"/>
                    <a:gd name="connsiteY14" fmla="*/ 67944 h 118256"/>
                    <a:gd name="connsiteX15" fmla="*/ 203698 w 203735"/>
                    <a:gd name="connsiteY15" fmla="*/ 58844 h 118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3735" h="118256">
                      <a:moveTo>
                        <a:pt x="203698" y="58844"/>
                      </a:moveTo>
                      <a:lnTo>
                        <a:pt x="203698" y="49394"/>
                      </a:lnTo>
                      <a:lnTo>
                        <a:pt x="195998" y="49394"/>
                      </a:lnTo>
                      <a:lnTo>
                        <a:pt x="116199" y="3545"/>
                      </a:lnTo>
                      <a:cubicBezTo>
                        <a:pt x="108149" y="-1355"/>
                        <a:pt x="94849" y="-1005"/>
                        <a:pt x="86799" y="3545"/>
                      </a:cubicBezTo>
                      <a:lnTo>
                        <a:pt x="7000" y="50094"/>
                      </a:lnTo>
                      <a:lnTo>
                        <a:pt x="0" y="50094"/>
                      </a:lnTo>
                      <a:lnTo>
                        <a:pt x="0" y="59194"/>
                      </a:lnTo>
                      <a:lnTo>
                        <a:pt x="0" y="59194"/>
                      </a:lnTo>
                      <a:lnTo>
                        <a:pt x="0" y="59894"/>
                      </a:lnTo>
                      <a:lnTo>
                        <a:pt x="0" y="59894"/>
                      </a:lnTo>
                      <a:cubicBezTo>
                        <a:pt x="350" y="62694"/>
                        <a:pt x="2100" y="65494"/>
                        <a:pt x="5950" y="67944"/>
                      </a:cubicBezTo>
                      <a:lnTo>
                        <a:pt x="87149" y="114844"/>
                      </a:lnTo>
                      <a:cubicBezTo>
                        <a:pt x="95199" y="119393"/>
                        <a:pt x="108499" y="119393"/>
                        <a:pt x="116549" y="114844"/>
                      </a:cubicBezTo>
                      <a:lnTo>
                        <a:pt x="197398" y="67944"/>
                      </a:lnTo>
                      <a:cubicBezTo>
                        <a:pt x="201948" y="64794"/>
                        <a:pt x="204048" y="61644"/>
                        <a:pt x="203698" y="58844"/>
                      </a:cubicBez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99" name="任意多边形: 形状 698">
                  <a:extLst>
                    <a:ext uri="{FF2B5EF4-FFF2-40B4-BE49-F238E27FC236}">
                      <a16:creationId xmlns:a16="http://schemas.microsoft.com/office/drawing/2014/main" id="{96A8E090-DC1E-4E3C-92A3-785C04023417}"/>
                    </a:ext>
                  </a:extLst>
                </p:cNvPr>
                <p:cNvSpPr/>
                <p:nvPr/>
              </p:nvSpPr>
              <p:spPr>
                <a:xfrm>
                  <a:off x="6594494" y="5195301"/>
                  <a:ext cx="203697" cy="118256"/>
                </a:xfrm>
                <a:custGeom>
                  <a:avLst/>
                  <a:gdLst>
                    <a:gd name="connsiteX0" fmla="*/ 203698 w 203697"/>
                    <a:gd name="connsiteY0" fmla="*/ 59194 h 118256"/>
                    <a:gd name="connsiteX1" fmla="*/ 203698 w 203697"/>
                    <a:gd name="connsiteY1" fmla="*/ 49744 h 118256"/>
                    <a:gd name="connsiteX2" fmla="*/ 195998 w 203697"/>
                    <a:gd name="connsiteY2" fmla="*/ 49744 h 118256"/>
                    <a:gd name="connsiteX3" fmla="*/ 116199 w 203697"/>
                    <a:gd name="connsiteY3" fmla="*/ 3545 h 118256"/>
                    <a:gd name="connsiteX4" fmla="*/ 86799 w 203697"/>
                    <a:gd name="connsiteY4" fmla="*/ 3545 h 118256"/>
                    <a:gd name="connsiteX5" fmla="*/ 7000 w 203697"/>
                    <a:gd name="connsiteY5" fmla="*/ 50094 h 118256"/>
                    <a:gd name="connsiteX6" fmla="*/ 0 w 203697"/>
                    <a:gd name="connsiteY6" fmla="*/ 50094 h 118256"/>
                    <a:gd name="connsiteX7" fmla="*/ 0 w 203697"/>
                    <a:gd name="connsiteY7" fmla="*/ 59194 h 118256"/>
                    <a:gd name="connsiteX8" fmla="*/ 0 w 203697"/>
                    <a:gd name="connsiteY8" fmla="*/ 59194 h 118256"/>
                    <a:gd name="connsiteX9" fmla="*/ 0 w 203697"/>
                    <a:gd name="connsiteY9" fmla="*/ 59894 h 118256"/>
                    <a:gd name="connsiteX10" fmla="*/ 0 w 203697"/>
                    <a:gd name="connsiteY10" fmla="*/ 59894 h 118256"/>
                    <a:gd name="connsiteX11" fmla="*/ 5950 w 203697"/>
                    <a:gd name="connsiteY11" fmla="*/ 67944 h 118256"/>
                    <a:gd name="connsiteX12" fmla="*/ 87149 w 203697"/>
                    <a:gd name="connsiteY12" fmla="*/ 114844 h 118256"/>
                    <a:gd name="connsiteX13" fmla="*/ 116549 w 203697"/>
                    <a:gd name="connsiteY13" fmla="*/ 114844 h 118256"/>
                    <a:gd name="connsiteX14" fmla="*/ 197398 w 203697"/>
                    <a:gd name="connsiteY14" fmla="*/ 67944 h 118256"/>
                    <a:gd name="connsiteX15" fmla="*/ 203698 w 203697"/>
                    <a:gd name="connsiteY15" fmla="*/ 59194 h 118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3697" h="118256">
                      <a:moveTo>
                        <a:pt x="203698" y="59194"/>
                      </a:moveTo>
                      <a:lnTo>
                        <a:pt x="203698" y="49744"/>
                      </a:lnTo>
                      <a:lnTo>
                        <a:pt x="195998" y="49744"/>
                      </a:lnTo>
                      <a:lnTo>
                        <a:pt x="116199" y="3545"/>
                      </a:lnTo>
                      <a:cubicBezTo>
                        <a:pt x="108149" y="-1355"/>
                        <a:pt x="94849" y="-1005"/>
                        <a:pt x="86799" y="3545"/>
                      </a:cubicBezTo>
                      <a:lnTo>
                        <a:pt x="7000" y="50094"/>
                      </a:lnTo>
                      <a:lnTo>
                        <a:pt x="0" y="50094"/>
                      </a:lnTo>
                      <a:lnTo>
                        <a:pt x="0" y="59194"/>
                      </a:lnTo>
                      <a:lnTo>
                        <a:pt x="0" y="59194"/>
                      </a:lnTo>
                      <a:lnTo>
                        <a:pt x="0" y="59894"/>
                      </a:lnTo>
                      <a:lnTo>
                        <a:pt x="0" y="59894"/>
                      </a:lnTo>
                      <a:cubicBezTo>
                        <a:pt x="350" y="62694"/>
                        <a:pt x="2100" y="65494"/>
                        <a:pt x="5950" y="67944"/>
                      </a:cubicBezTo>
                      <a:lnTo>
                        <a:pt x="87149" y="114844"/>
                      </a:lnTo>
                      <a:cubicBezTo>
                        <a:pt x="95199" y="119394"/>
                        <a:pt x="108499" y="119394"/>
                        <a:pt x="116549" y="114844"/>
                      </a:cubicBezTo>
                      <a:lnTo>
                        <a:pt x="197398" y="67944"/>
                      </a:lnTo>
                      <a:cubicBezTo>
                        <a:pt x="201948" y="65494"/>
                        <a:pt x="203698" y="62344"/>
                        <a:pt x="203698" y="59194"/>
                      </a:cubicBez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00" name="任意多边形: 形状 699">
                  <a:extLst>
                    <a:ext uri="{FF2B5EF4-FFF2-40B4-BE49-F238E27FC236}">
                      <a16:creationId xmlns:a16="http://schemas.microsoft.com/office/drawing/2014/main" id="{8CE3AE00-7FC8-4F51-A97B-4E8C1F5DBF09}"/>
                    </a:ext>
                  </a:extLst>
                </p:cNvPr>
                <p:cNvSpPr/>
                <p:nvPr/>
              </p:nvSpPr>
              <p:spPr>
                <a:xfrm>
                  <a:off x="6721192" y="5121802"/>
                  <a:ext cx="203697" cy="118518"/>
                </a:xfrm>
                <a:custGeom>
                  <a:avLst/>
                  <a:gdLst>
                    <a:gd name="connsiteX0" fmla="*/ 203698 w 203697"/>
                    <a:gd name="connsiteY0" fmla="*/ 59194 h 118518"/>
                    <a:gd name="connsiteX1" fmla="*/ 203698 w 203697"/>
                    <a:gd name="connsiteY1" fmla="*/ 49744 h 118518"/>
                    <a:gd name="connsiteX2" fmla="*/ 195998 w 203697"/>
                    <a:gd name="connsiteY2" fmla="*/ 49744 h 118518"/>
                    <a:gd name="connsiteX3" fmla="*/ 116199 w 203697"/>
                    <a:gd name="connsiteY3" fmla="*/ 3545 h 118518"/>
                    <a:gd name="connsiteX4" fmla="*/ 86799 w 203697"/>
                    <a:gd name="connsiteY4" fmla="*/ 3545 h 118518"/>
                    <a:gd name="connsiteX5" fmla="*/ 7000 w 203697"/>
                    <a:gd name="connsiteY5" fmla="*/ 50094 h 118518"/>
                    <a:gd name="connsiteX6" fmla="*/ 0 w 203697"/>
                    <a:gd name="connsiteY6" fmla="*/ 50094 h 118518"/>
                    <a:gd name="connsiteX7" fmla="*/ 0 w 203697"/>
                    <a:gd name="connsiteY7" fmla="*/ 59194 h 118518"/>
                    <a:gd name="connsiteX8" fmla="*/ 0 w 203697"/>
                    <a:gd name="connsiteY8" fmla="*/ 59194 h 118518"/>
                    <a:gd name="connsiteX9" fmla="*/ 0 w 203697"/>
                    <a:gd name="connsiteY9" fmla="*/ 59894 h 118518"/>
                    <a:gd name="connsiteX10" fmla="*/ 0 w 203697"/>
                    <a:gd name="connsiteY10" fmla="*/ 59894 h 118518"/>
                    <a:gd name="connsiteX11" fmla="*/ 5950 w 203697"/>
                    <a:gd name="connsiteY11" fmla="*/ 67944 h 118518"/>
                    <a:gd name="connsiteX12" fmla="*/ 87149 w 203697"/>
                    <a:gd name="connsiteY12" fmla="*/ 114844 h 118518"/>
                    <a:gd name="connsiteX13" fmla="*/ 116549 w 203697"/>
                    <a:gd name="connsiteY13" fmla="*/ 114844 h 118518"/>
                    <a:gd name="connsiteX14" fmla="*/ 197398 w 203697"/>
                    <a:gd name="connsiteY14" fmla="*/ 67944 h 118518"/>
                    <a:gd name="connsiteX15" fmla="*/ 203698 w 203697"/>
                    <a:gd name="connsiteY15" fmla="*/ 59194 h 1185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3697" h="118518">
                      <a:moveTo>
                        <a:pt x="203698" y="59194"/>
                      </a:moveTo>
                      <a:lnTo>
                        <a:pt x="203698" y="49744"/>
                      </a:lnTo>
                      <a:lnTo>
                        <a:pt x="195998" y="49744"/>
                      </a:lnTo>
                      <a:lnTo>
                        <a:pt x="116199" y="3545"/>
                      </a:lnTo>
                      <a:cubicBezTo>
                        <a:pt x="108149" y="-1355"/>
                        <a:pt x="94849" y="-1005"/>
                        <a:pt x="86799" y="3545"/>
                      </a:cubicBezTo>
                      <a:lnTo>
                        <a:pt x="7000" y="50094"/>
                      </a:lnTo>
                      <a:lnTo>
                        <a:pt x="0" y="50094"/>
                      </a:lnTo>
                      <a:lnTo>
                        <a:pt x="0" y="59194"/>
                      </a:lnTo>
                      <a:lnTo>
                        <a:pt x="0" y="59194"/>
                      </a:lnTo>
                      <a:lnTo>
                        <a:pt x="0" y="59894"/>
                      </a:lnTo>
                      <a:lnTo>
                        <a:pt x="0" y="59894"/>
                      </a:lnTo>
                      <a:cubicBezTo>
                        <a:pt x="350" y="62694"/>
                        <a:pt x="2100" y="65494"/>
                        <a:pt x="5950" y="67944"/>
                      </a:cubicBezTo>
                      <a:lnTo>
                        <a:pt x="87149" y="114844"/>
                      </a:lnTo>
                      <a:cubicBezTo>
                        <a:pt x="95199" y="119744"/>
                        <a:pt x="108499" y="119744"/>
                        <a:pt x="116549" y="114844"/>
                      </a:cubicBezTo>
                      <a:lnTo>
                        <a:pt x="197398" y="67944"/>
                      </a:lnTo>
                      <a:cubicBezTo>
                        <a:pt x="201948" y="65494"/>
                        <a:pt x="203698" y="62344"/>
                        <a:pt x="203698" y="59194"/>
                      </a:cubicBez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01" name="任意多边形: 形状 700">
                  <a:extLst>
                    <a:ext uri="{FF2B5EF4-FFF2-40B4-BE49-F238E27FC236}">
                      <a16:creationId xmlns:a16="http://schemas.microsoft.com/office/drawing/2014/main" id="{86D684F4-D51B-4C51-9115-045AADC99DEA}"/>
                    </a:ext>
                  </a:extLst>
                </p:cNvPr>
                <p:cNvSpPr/>
                <p:nvPr/>
              </p:nvSpPr>
              <p:spPr>
                <a:xfrm>
                  <a:off x="6847891" y="5048436"/>
                  <a:ext cx="203697" cy="118386"/>
                </a:xfrm>
                <a:custGeom>
                  <a:avLst/>
                  <a:gdLst>
                    <a:gd name="connsiteX0" fmla="*/ 203698 w 203697"/>
                    <a:gd name="connsiteY0" fmla="*/ 59062 h 118386"/>
                    <a:gd name="connsiteX1" fmla="*/ 203698 w 203697"/>
                    <a:gd name="connsiteY1" fmla="*/ 49612 h 118386"/>
                    <a:gd name="connsiteX2" fmla="*/ 195998 w 203697"/>
                    <a:gd name="connsiteY2" fmla="*/ 49612 h 118386"/>
                    <a:gd name="connsiteX3" fmla="*/ 116199 w 203697"/>
                    <a:gd name="connsiteY3" fmla="*/ 3412 h 118386"/>
                    <a:gd name="connsiteX4" fmla="*/ 86799 w 203697"/>
                    <a:gd name="connsiteY4" fmla="*/ 3412 h 118386"/>
                    <a:gd name="connsiteX5" fmla="*/ 7000 w 203697"/>
                    <a:gd name="connsiteY5" fmla="*/ 49962 h 118386"/>
                    <a:gd name="connsiteX6" fmla="*/ 0 w 203697"/>
                    <a:gd name="connsiteY6" fmla="*/ 49962 h 118386"/>
                    <a:gd name="connsiteX7" fmla="*/ 0 w 203697"/>
                    <a:gd name="connsiteY7" fmla="*/ 59062 h 118386"/>
                    <a:gd name="connsiteX8" fmla="*/ 0 w 203697"/>
                    <a:gd name="connsiteY8" fmla="*/ 59062 h 118386"/>
                    <a:gd name="connsiteX9" fmla="*/ 0 w 203697"/>
                    <a:gd name="connsiteY9" fmla="*/ 59762 h 118386"/>
                    <a:gd name="connsiteX10" fmla="*/ 0 w 203697"/>
                    <a:gd name="connsiteY10" fmla="*/ 59762 h 118386"/>
                    <a:gd name="connsiteX11" fmla="*/ 5950 w 203697"/>
                    <a:gd name="connsiteY11" fmla="*/ 67812 h 118386"/>
                    <a:gd name="connsiteX12" fmla="*/ 87149 w 203697"/>
                    <a:gd name="connsiteY12" fmla="*/ 114711 h 118386"/>
                    <a:gd name="connsiteX13" fmla="*/ 116549 w 203697"/>
                    <a:gd name="connsiteY13" fmla="*/ 114711 h 118386"/>
                    <a:gd name="connsiteX14" fmla="*/ 197398 w 203697"/>
                    <a:gd name="connsiteY14" fmla="*/ 67812 h 118386"/>
                    <a:gd name="connsiteX15" fmla="*/ 203698 w 203697"/>
                    <a:gd name="connsiteY15" fmla="*/ 59062 h 118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3697" h="118386">
                      <a:moveTo>
                        <a:pt x="203698" y="59062"/>
                      </a:moveTo>
                      <a:lnTo>
                        <a:pt x="203698" y="49612"/>
                      </a:lnTo>
                      <a:lnTo>
                        <a:pt x="195998" y="49612"/>
                      </a:lnTo>
                      <a:lnTo>
                        <a:pt x="116199" y="3412"/>
                      </a:lnTo>
                      <a:cubicBezTo>
                        <a:pt x="108149" y="-1137"/>
                        <a:pt x="94849" y="-1137"/>
                        <a:pt x="86799" y="3412"/>
                      </a:cubicBezTo>
                      <a:lnTo>
                        <a:pt x="7000" y="49962"/>
                      </a:lnTo>
                      <a:lnTo>
                        <a:pt x="0" y="49962"/>
                      </a:lnTo>
                      <a:lnTo>
                        <a:pt x="0" y="59062"/>
                      </a:lnTo>
                      <a:lnTo>
                        <a:pt x="0" y="59062"/>
                      </a:lnTo>
                      <a:lnTo>
                        <a:pt x="0" y="59762"/>
                      </a:lnTo>
                      <a:lnTo>
                        <a:pt x="0" y="59762"/>
                      </a:lnTo>
                      <a:cubicBezTo>
                        <a:pt x="350" y="62562"/>
                        <a:pt x="2100" y="65362"/>
                        <a:pt x="5950" y="67812"/>
                      </a:cubicBezTo>
                      <a:lnTo>
                        <a:pt x="87149" y="114711"/>
                      </a:lnTo>
                      <a:cubicBezTo>
                        <a:pt x="95199" y="119611"/>
                        <a:pt x="108499" y="119611"/>
                        <a:pt x="116549" y="114711"/>
                      </a:cubicBezTo>
                      <a:lnTo>
                        <a:pt x="197398" y="67812"/>
                      </a:lnTo>
                      <a:cubicBezTo>
                        <a:pt x="201948" y="65012"/>
                        <a:pt x="203698" y="61862"/>
                        <a:pt x="203698" y="59062"/>
                      </a:cubicBez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02" name="任意多边形: 形状 701">
                  <a:extLst>
                    <a:ext uri="{FF2B5EF4-FFF2-40B4-BE49-F238E27FC236}">
                      <a16:creationId xmlns:a16="http://schemas.microsoft.com/office/drawing/2014/main" id="{260B2ADC-B8F1-47E5-8169-2C8BDDDB620D}"/>
                    </a:ext>
                  </a:extLst>
                </p:cNvPr>
                <p:cNvSpPr/>
                <p:nvPr/>
              </p:nvSpPr>
              <p:spPr>
                <a:xfrm>
                  <a:off x="6974590" y="4974804"/>
                  <a:ext cx="203697" cy="118518"/>
                </a:xfrm>
                <a:custGeom>
                  <a:avLst/>
                  <a:gdLst>
                    <a:gd name="connsiteX0" fmla="*/ 203698 w 203697"/>
                    <a:gd name="connsiteY0" fmla="*/ 58844 h 118518"/>
                    <a:gd name="connsiteX1" fmla="*/ 203698 w 203697"/>
                    <a:gd name="connsiteY1" fmla="*/ 49394 h 118518"/>
                    <a:gd name="connsiteX2" fmla="*/ 195998 w 203697"/>
                    <a:gd name="connsiteY2" fmla="*/ 49394 h 118518"/>
                    <a:gd name="connsiteX3" fmla="*/ 116199 w 203697"/>
                    <a:gd name="connsiteY3" fmla="*/ 3545 h 118518"/>
                    <a:gd name="connsiteX4" fmla="*/ 86799 w 203697"/>
                    <a:gd name="connsiteY4" fmla="*/ 3545 h 118518"/>
                    <a:gd name="connsiteX5" fmla="*/ 7000 w 203697"/>
                    <a:gd name="connsiteY5" fmla="*/ 50094 h 118518"/>
                    <a:gd name="connsiteX6" fmla="*/ 0 w 203697"/>
                    <a:gd name="connsiteY6" fmla="*/ 50094 h 118518"/>
                    <a:gd name="connsiteX7" fmla="*/ 0 w 203697"/>
                    <a:gd name="connsiteY7" fmla="*/ 59194 h 118518"/>
                    <a:gd name="connsiteX8" fmla="*/ 0 w 203697"/>
                    <a:gd name="connsiteY8" fmla="*/ 59194 h 118518"/>
                    <a:gd name="connsiteX9" fmla="*/ 0 w 203697"/>
                    <a:gd name="connsiteY9" fmla="*/ 59894 h 118518"/>
                    <a:gd name="connsiteX10" fmla="*/ 0 w 203697"/>
                    <a:gd name="connsiteY10" fmla="*/ 59894 h 118518"/>
                    <a:gd name="connsiteX11" fmla="*/ 5950 w 203697"/>
                    <a:gd name="connsiteY11" fmla="*/ 67944 h 118518"/>
                    <a:gd name="connsiteX12" fmla="*/ 87149 w 203697"/>
                    <a:gd name="connsiteY12" fmla="*/ 114844 h 118518"/>
                    <a:gd name="connsiteX13" fmla="*/ 116549 w 203697"/>
                    <a:gd name="connsiteY13" fmla="*/ 114844 h 118518"/>
                    <a:gd name="connsiteX14" fmla="*/ 197398 w 203697"/>
                    <a:gd name="connsiteY14" fmla="*/ 67944 h 118518"/>
                    <a:gd name="connsiteX15" fmla="*/ 203698 w 203697"/>
                    <a:gd name="connsiteY15" fmla="*/ 58844 h 1185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3697" h="118518">
                      <a:moveTo>
                        <a:pt x="203698" y="58844"/>
                      </a:moveTo>
                      <a:lnTo>
                        <a:pt x="203698" y="49394"/>
                      </a:lnTo>
                      <a:lnTo>
                        <a:pt x="195998" y="49394"/>
                      </a:lnTo>
                      <a:lnTo>
                        <a:pt x="116199" y="3545"/>
                      </a:lnTo>
                      <a:cubicBezTo>
                        <a:pt x="108149" y="-1355"/>
                        <a:pt x="94849" y="-1005"/>
                        <a:pt x="86799" y="3545"/>
                      </a:cubicBezTo>
                      <a:lnTo>
                        <a:pt x="7000" y="50094"/>
                      </a:lnTo>
                      <a:lnTo>
                        <a:pt x="0" y="50094"/>
                      </a:lnTo>
                      <a:lnTo>
                        <a:pt x="0" y="59194"/>
                      </a:lnTo>
                      <a:lnTo>
                        <a:pt x="0" y="59194"/>
                      </a:lnTo>
                      <a:lnTo>
                        <a:pt x="0" y="59894"/>
                      </a:lnTo>
                      <a:lnTo>
                        <a:pt x="0" y="59894"/>
                      </a:lnTo>
                      <a:cubicBezTo>
                        <a:pt x="350" y="62694"/>
                        <a:pt x="2100" y="65494"/>
                        <a:pt x="5950" y="67944"/>
                      </a:cubicBezTo>
                      <a:lnTo>
                        <a:pt x="87149" y="114844"/>
                      </a:lnTo>
                      <a:cubicBezTo>
                        <a:pt x="95199" y="119744"/>
                        <a:pt x="108499" y="119744"/>
                        <a:pt x="116549" y="114844"/>
                      </a:cubicBezTo>
                      <a:lnTo>
                        <a:pt x="197398" y="67944"/>
                      </a:lnTo>
                      <a:cubicBezTo>
                        <a:pt x="201948" y="65144"/>
                        <a:pt x="203698" y="61994"/>
                        <a:pt x="203698" y="58844"/>
                      </a:cubicBez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03" name="任意多边形: 形状 702">
                  <a:extLst>
                    <a:ext uri="{FF2B5EF4-FFF2-40B4-BE49-F238E27FC236}">
                      <a16:creationId xmlns:a16="http://schemas.microsoft.com/office/drawing/2014/main" id="{22EDC47D-1227-4107-90F3-2AAB32A694C4}"/>
                    </a:ext>
                  </a:extLst>
                </p:cNvPr>
                <p:cNvSpPr/>
                <p:nvPr/>
              </p:nvSpPr>
              <p:spPr>
                <a:xfrm>
                  <a:off x="7101289" y="4901305"/>
                  <a:ext cx="203697" cy="118256"/>
                </a:xfrm>
                <a:custGeom>
                  <a:avLst/>
                  <a:gdLst>
                    <a:gd name="connsiteX0" fmla="*/ 203698 w 203697"/>
                    <a:gd name="connsiteY0" fmla="*/ 58844 h 118256"/>
                    <a:gd name="connsiteX1" fmla="*/ 203698 w 203697"/>
                    <a:gd name="connsiteY1" fmla="*/ 49394 h 118256"/>
                    <a:gd name="connsiteX2" fmla="*/ 195998 w 203697"/>
                    <a:gd name="connsiteY2" fmla="*/ 49394 h 118256"/>
                    <a:gd name="connsiteX3" fmla="*/ 116199 w 203697"/>
                    <a:gd name="connsiteY3" fmla="*/ 3545 h 118256"/>
                    <a:gd name="connsiteX4" fmla="*/ 86799 w 203697"/>
                    <a:gd name="connsiteY4" fmla="*/ 3545 h 118256"/>
                    <a:gd name="connsiteX5" fmla="*/ 7000 w 203697"/>
                    <a:gd name="connsiteY5" fmla="*/ 50094 h 118256"/>
                    <a:gd name="connsiteX6" fmla="*/ 0 w 203697"/>
                    <a:gd name="connsiteY6" fmla="*/ 50094 h 118256"/>
                    <a:gd name="connsiteX7" fmla="*/ 0 w 203697"/>
                    <a:gd name="connsiteY7" fmla="*/ 59194 h 118256"/>
                    <a:gd name="connsiteX8" fmla="*/ 0 w 203697"/>
                    <a:gd name="connsiteY8" fmla="*/ 59194 h 118256"/>
                    <a:gd name="connsiteX9" fmla="*/ 0 w 203697"/>
                    <a:gd name="connsiteY9" fmla="*/ 59894 h 118256"/>
                    <a:gd name="connsiteX10" fmla="*/ 0 w 203697"/>
                    <a:gd name="connsiteY10" fmla="*/ 59894 h 118256"/>
                    <a:gd name="connsiteX11" fmla="*/ 5950 w 203697"/>
                    <a:gd name="connsiteY11" fmla="*/ 67944 h 118256"/>
                    <a:gd name="connsiteX12" fmla="*/ 87149 w 203697"/>
                    <a:gd name="connsiteY12" fmla="*/ 114844 h 118256"/>
                    <a:gd name="connsiteX13" fmla="*/ 116549 w 203697"/>
                    <a:gd name="connsiteY13" fmla="*/ 114844 h 118256"/>
                    <a:gd name="connsiteX14" fmla="*/ 197398 w 203697"/>
                    <a:gd name="connsiteY14" fmla="*/ 67944 h 118256"/>
                    <a:gd name="connsiteX15" fmla="*/ 203698 w 203697"/>
                    <a:gd name="connsiteY15" fmla="*/ 58844 h 118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3697" h="118256">
                      <a:moveTo>
                        <a:pt x="203698" y="58844"/>
                      </a:moveTo>
                      <a:lnTo>
                        <a:pt x="203698" y="49394"/>
                      </a:lnTo>
                      <a:lnTo>
                        <a:pt x="195998" y="49394"/>
                      </a:lnTo>
                      <a:lnTo>
                        <a:pt x="116199" y="3545"/>
                      </a:lnTo>
                      <a:cubicBezTo>
                        <a:pt x="108149" y="-1355"/>
                        <a:pt x="94849" y="-1005"/>
                        <a:pt x="86799" y="3545"/>
                      </a:cubicBezTo>
                      <a:lnTo>
                        <a:pt x="7000" y="50094"/>
                      </a:lnTo>
                      <a:lnTo>
                        <a:pt x="0" y="50094"/>
                      </a:lnTo>
                      <a:lnTo>
                        <a:pt x="0" y="59194"/>
                      </a:lnTo>
                      <a:lnTo>
                        <a:pt x="0" y="59194"/>
                      </a:lnTo>
                      <a:lnTo>
                        <a:pt x="0" y="59894"/>
                      </a:lnTo>
                      <a:lnTo>
                        <a:pt x="0" y="59894"/>
                      </a:lnTo>
                      <a:cubicBezTo>
                        <a:pt x="350" y="62694"/>
                        <a:pt x="2100" y="65494"/>
                        <a:pt x="5950" y="67944"/>
                      </a:cubicBezTo>
                      <a:lnTo>
                        <a:pt x="87149" y="114844"/>
                      </a:lnTo>
                      <a:cubicBezTo>
                        <a:pt x="95199" y="119394"/>
                        <a:pt x="108499" y="119394"/>
                        <a:pt x="116549" y="114844"/>
                      </a:cubicBezTo>
                      <a:lnTo>
                        <a:pt x="197398" y="67944"/>
                      </a:lnTo>
                      <a:cubicBezTo>
                        <a:pt x="201948" y="65144"/>
                        <a:pt x="203698" y="61994"/>
                        <a:pt x="203698" y="58844"/>
                      </a:cubicBez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04" name="任意多边形: 形状 703">
                  <a:extLst>
                    <a:ext uri="{FF2B5EF4-FFF2-40B4-BE49-F238E27FC236}">
                      <a16:creationId xmlns:a16="http://schemas.microsoft.com/office/drawing/2014/main" id="{47CD3B48-8B1F-4B14-BAF5-5E33D9485C65}"/>
                    </a:ext>
                  </a:extLst>
                </p:cNvPr>
                <p:cNvSpPr/>
                <p:nvPr/>
              </p:nvSpPr>
              <p:spPr>
                <a:xfrm>
                  <a:off x="7227987" y="4827588"/>
                  <a:ext cx="203697" cy="118123"/>
                </a:xfrm>
                <a:custGeom>
                  <a:avLst/>
                  <a:gdLst>
                    <a:gd name="connsiteX0" fmla="*/ 203698 w 203697"/>
                    <a:gd name="connsiteY0" fmla="*/ 59062 h 118123"/>
                    <a:gd name="connsiteX1" fmla="*/ 203698 w 203697"/>
                    <a:gd name="connsiteY1" fmla="*/ 49612 h 118123"/>
                    <a:gd name="connsiteX2" fmla="*/ 195998 w 203697"/>
                    <a:gd name="connsiteY2" fmla="*/ 49612 h 118123"/>
                    <a:gd name="connsiteX3" fmla="*/ 116199 w 203697"/>
                    <a:gd name="connsiteY3" fmla="*/ 3412 h 118123"/>
                    <a:gd name="connsiteX4" fmla="*/ 86799 w 203697"/>
                    <a:gd name="connsiteY4" fmla="*/ 3412 h 118123"/>
                    <a:gd name="connsiteX5" fmla="*/ 7000 w 203697"/>
                    <a:gd name="connsiteY5" fmla="*/ 49962 h 118123"/>
                    <a:gd name="connsiteX6" fmla="*/ 0 w 203697"/>
                    <a:gd name="connsiteY6" fmla="*/ 49962 h 118123"/>
                    <a:gd name="connsiteX7" fmla="*/ 0 w 203697"/>
                    <a:gd name="connsiteY7" fmla="*/ 59062 h 118123"/>
                    <a:gd name="connsiteX8" fmla="*/ 0 w 203697"/>
                    <a:gd name="connsiteY8" fmla="*/ 59062 h 118123"/>
                    <a:gd name="connsiteX9" fmla="*/ 0 w 203697"/>
                    <a:gd name="connsiteY9" fmla="*/ 59762 h 118123"/>
                    <a:gd name="connsiteX10" fmla="*/ 0 w 203697"/>
                    <a:gd name="connsiteY10" fmla="*/ 59762 h 118123"/>
                    <a:gd name="connsiteX11" fmla="*/ 5950 w 203697"/>
                    <a:gd name="connsiteY11" fmla="*/ 67812 h 118123"/>
                    <a:gd name="connsiteX12" fmla="*/ 87149 w 203697"/>
                    <a:gd name="connsiteY12" fmla="*/ 114711 h 118123"/>
                    <a:gd name="connsiteX13" fmla="*/ 116549 w 203697"/>
                    <a:gd name="connsiteY13" fmla="*/ 114711 h 118123"/>
                    <a:gd name="connsiteX14" fmla="*/ 197398 w 203697"/>
                    <a:gd name="connsiteY14" fmla="*/ 67812 h 118123"/>
                    <a:gd name="connsiteX15" fmla="*/ 203698 w 203697"/>
                    <a:gd name="connsiteY15" fmla="*/ 59062 h 118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3697" h="118123">
                      <a:moveTo>
                        <a:pt x="203698" y="59062"/>
                      </a:moveTo>
                      <a:lnTo>
                        <a:pt x="203698" y="49612"/>
                      </a:lnTo>
                      <a:lnTo>
                        <a:pt x="195998" y="49612"/>
                      </a:lnTo>
                      <a:lnTo>
                        <a:pt x="116199" y="3412"/>
                      </a:lnTo>
                      <a:cubicBezTo>
                        <a:pt x="108149" y="-1137"/>
                        <a:pt x="94849" y="-1137"/>
                        <a:pt x="86799" y="3412"/>
                      </a:cubicBezTo>
                      <a:lnTo>
                        <a:pt x="7000" y="49962"/>
                      </a:lnTo>
                      <a:lnTo>
                        <a:pt x="0" y="49962"/>
                      </a:lnTo>
                      <a:lnTo>
                        <a:pt x="0" y="59062"/>
                      </a:lnTo>
                      <a:lnTo>
                        <a:pt x="0" y="59062"/>
                      </a:lnTo>
                      <a:lnTo>
                        <a:pt x="0" y="59762"/>
                      </a:lnTo>
                      <a:lnTo>
                        <a:pt x="0" y="59762"/>
                      </a:lnTo>
                      <a:cubicBezTo>
                        <a:pt x="350" y="62562"/>
                        <a:pt x="2100" y="65362"/>
                        <a:pt x="5950" y="67812"/>
                      </a:cubicBezTo>
                      <a:lnTo>
                        <a:pt x="87149" y="114711"/>
                      </a:lnTo>
                      <a:cubicBezTo>
                        <a:pt x="95199" y="119261"/>
                        <a:pt x="108499" y="119261"/>
                        <a:pt x="116549" y="114711"/>
                      </a:cubicBezTo>
                      <a:lnTo>
                        <a:pt x="197398" y="67812"/>
                      </a:lnTo>
                      <a:cubicBezTo>
                        <a:pt x="201598" y="65012"/>
                        <a:pt x="203698" y="61862"/>
                        <a:pt x="203698" y="59062"/>
                      </a:cubicBez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05" name="任意多边形: 形状 704">
                  <a:extLst>
                    <a:ext uri="{FF2B5EF4-FFF2-40B4-BE49-F238E27FC236}">
                      <a16:creationId xmlns:a16="http://schemas.microsoft.com/office/drawing/2014/main" id="{9313A111-A18F-4DB9-B638-42661D62E4EF}"/>
                    </a:ext>
                  </a:extLst>
                </p:cNvPr>
                <p:cNvSpPr/>
                <p:nvPr/>
              </p:nvSpPr>
              <p:spPr>
                <a:xfrm>
                  <a:off x="7354686" y="4753956"/>
                  <a:ext cx="203697" cy="118518"/>
                </a:xfrm>
                <a:custGeom>
                  <a:avLst/>
                  <a:gdLst>
                    <a:gd name="connsiteX0" fmla="*/ 203698 w 203697"/>
                    <a:gd name="connsiteY0" fmla="*/ 58844 h 118518"/>
                    <a:gd name="connsiteX1" fmla="*/ 203698 w 203697"/>
                    <a:gd name="connsiteY1" fmla="*/ 49394 h 118518"/>
                    <a:gd name="connsiteX2" fmla="*/ 195998 w 203697"/>
                    <a:gd name="connsiteY2" fmla="*/ 49394 h 118518"/>
                    <a:gd name="connsiteX3" fmla="*/ 116199 w 203697"/>
                    <a:gd name="connsiteY3" fmla="*/ 3545 h 118518"/>
                    <a:gd name="connsiteX4" fmla="*/ 86799 w 203697"/>
                    <a:gd name="connsiteY4" fmla="*/ 3545 h 118518"/>
                    <a:gd name="connsiteX5" fmla="*/ 7000 w 203697"/>
                    <a:gd name="connsiteY5" fmla="*/ 50094 h 118518"/>
                    <a:gd name="connsiteX6" fmla="*/ 0 w 203697"/>
                    <a:gd name="connsiteY6" fmla="*/ 50094 h 118518"/>
                    <a:gd name="connsiteX7" fmla="*/ 0 w 203697"/>
                    <a:gd name="connsiteY7" fmla="*/ 59194 h 118518"/>
                    <a:gd name="connsiteX8" fmla="*/ 0 w 203697"/>
                    <a:gd name="connsiteY8" fmla="*/ 59194 h 118518"/>
                    <a:gd name="connsiteX9" fmla="*/ 0 w 203697"/>
                    <a:gd name="connsiteY9" fmla="*/ 59894 h 118518"/>
                    <a:gd name="connsiteX10" fmla="*/ 0 w 203697"/>
                    <a:gd name="connsiteY10" fmla="*/ 59894 h 118518"/>
                    <a:gd name="connsiteX11" fmla="*/ 5950 w 203697"/>
                    <a:gd name="connsiteY11" fmla="*/ 67944 h 118518"/>
                    <a:gd name="connsiteX12" fmla="*/ 87149 w 203697"/>
                    <a:gd name="connsiteY12" fmla="*/ 114844 h 118518"/>
                    <a:gd name="connsiteX13" fmla="*/ 116549 w 203697"/>
                    <a:gd name="connsiteY13" fmla="*/ 114844 h 118518"/>
                    <a:gd name="connsiteX14" fmla="*/ 197398 w 203697"/>
                    <a:gd name="connsiteY14" fmla="*/ 67944 h 118518"/>
                    <a:gd name="connsiteX15" fmla="*/ 203698 w 203697"/>
                    <a:gd name="connsiteY15" fmla="*/ 58844 h 1185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3697" h="118518">
                      <a:moveTo>
                        <a:pt x="203698" y="58844"/>
                      </a:moveTo>
                      <a:lnTo>
                        <a:pt x="203698" y="49394"/>
                      </a:lnTo>
                      <a:lnTo>
                        <a:pt x="195998" y="49394"/>
                      </a:lnTo>
                      <a:lnTo>
                        <a:pt x="116199" y="3545"/>
                      </a:lnTo>
                      <a:cubicBezTo>
                        <a:pt x="108149" y="-1355"/>
                        <a:pt x="94849" y="-1005"/>
                        <a:pt x="86799" y="3545"/>
                      </a:cubicBezTo>
                      <a:lnTo>
                        <a:pt x="7000" y="50094"/>
                      </a:lnTo>
                      <a:lnTo>
                        <a:pt x="0" y="50094"/>
                      </a:lnTo>
                      <a:lnTo>
                        <a:pt x="0" y="59194"/>
                      </a:lnTo>
                      <a:lnTo>
                        <a:pt x="0" y="59194"/>
                      </a:lnTo>
                      <a:lnTo>
                        <a:pt x="0" y="59894"/>
                      </a:lnTo>
                      <a:lnTo>
                        <a:pt x="0" y="59894"/>
                      </a:lnTo>
                      <a:cubicBezTo>
                        <a:pt x="350" y="62694"/>
                        <a:pt x="2100" y="65494"/>
                        <a:pt x="5950" y="67944"/>
                      </a:cubicBezTo>
                      <a:lnTo>
                        <a:pt x="87149" y="114844"/>
                      </a:lnTo>
                      <a:cubicBezTo>
                        <a:pt x="95199" y="119744"/>
                        <a:pt x="108499" y="119744"/>
                        <a:pt x="116549" y="114844"/>
                      </a:cubicBezTo>
                      <a:lnTo>
                        <a:pt x="197398" y="67944"/>
                      </a:lnTo>
                      <a:cubicBezTo>
                        <a:pt x="201598" y="65144"/>
                        <a:pt x="203698" y="61994"/>
                        <a:pt x="203698" y="58844"/>
                      </a:cubicBez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06" name="任意多边形: 形状 705">
                  <a:extLst>
                    <a:ext uri="{FF2B5EF4-FFF2-40B4-BE49-F238E27FC236}">
                      <a16:creationId xmlns:a16="http://schemas.microsoft.com/office/drawing/2014/main" id="{AA68ED4F-E8A4-49A9-95CF-E6E289352592}"/>
                    </a:ext>
                  </a:extLst>
                </p:cNvPr>
                <p:cNvSpPr/>
                <p:nvPr/>
              </p:nvSpPr>
              <p:spPr>
                <a:xfrm>
                  <a:off x="7481385" y="4680107"/>
                  <a:ext cx="203697" cy="118518"/>
                </a:xfrm>
                <a:custGeom>
                  <a:avLst/>
                  <a:gdLst>
                    <a:gd name="connsiteX0" fmla="*/ 203698 w 203697"/>
                    <a:gd name="connsiteY0" fmla="*/ 59194 h 118518"/>
                    <a:gd name="connsiteX1" fmla="*/ 203698 w 203697"/>
                    <a:gd name="connsiteY1" fmla="*/ 49744 h 118518"/>
                    <a:gd name="connsiteX2" fmla="*/ 195998 w 203697"/>
                    <a:gd name="connsiteY2" fmla="*/ 49744 h 118518"/>
                    <a:gd name="connsiteX3" fmla="*/ 116199 w 203697"/>
                    <a:gd name="connsiteY3" fmla="*/ 3545 h 118518"/>
                    <a:gd name="connsiteX4" fmla="*/ 86799 w 203697"/>
                    <a:gd name="connsiteY4" fmla="*/ 3545 h 118518"/>
                    <a:gd name="connsiteX5" fmla="*/ 7000 w 203697"/>
                    <a:gd name="connsiteY5" fmla="*/ 50094 h 118518"/>
                    <a:gd name="connsiteX6" fmla="*/ 0 w 203697"/>
                    <a:gd name="connsiteY6" fmla="*/ 50094 h 118518"/>
                    <a:gd name="connsiteX7" fmla="*/ 0 w 203697"/>
                    <a:gd name="connsiteY7" fmla="*/ 59194 h 118518"/>
                    <a:gd name="connsiteX8" fmla="*/ 0 w 203697"/>
                    <a:gd name="connsiteY8" fmla="*/ 59194 h 118518"/>
                    <a:gd name="connsiteX9" fmla="*/ 0 w 203697"/>
                    <a:gd name="connsiteY9" fmla="*/ 59894 h 118518"/>
                    <a:gd name="connsiteX10" fmla="*/ 0 w 203697"/>
                    <a:gd name="connsiteY10" fmla="*/ 59894 h 118518"/>
                    <a:gd name="connsiteX11" fmla="*/ 5950 w 203697"/>
                    <a:gd name="connsiteY11" fmla="*/ 67944 h 118518"/>
                    <a:gd name="connsiteX12" fmla="*/ 87149 w 203697"/>
                    <a:gd name="connsiteY12" fmla="*/ 114844 h 118518"/>
                    <a:gd name="connsiteX13" fmla="*/ 116549 w 203697"/>
                    <a:gd name="connsiteY13" fmla="*/ 114844 h 118518"/>
                    <a:gd name="connsiteX14" fmla="*/ 197398 w 203697"/>
                    <a:gd name="connsiteY14" fmla="*/ 67944 h 118518"/>
                    <a:gd name="connsiteX15" fmla="*/ 203698 w 203697"/>
                    <a:gd name="connsiteY15" fmla="*/ 59194 h 1185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3697" h="118518">
                      <a:moveTo>
                        <a:pt x="203698" y="59194"/>
                      </a:moveTo>
                      <a:lnTo>
                        <a:pt x="203698" y="49744"/>
                      </a:lnTo>
                      <a:lnTo>
                        <a:pt x="195998" y="49744"/>
                      </a:lnTo>
                      <a:lnTo>
                        <a:pt x="116199" y="3545"/>
                      </a:lnTo>
                      <a:cubicBezTo>
                        <a:pt x="108149" y="-1355"/>
                        <a:pt x="94849" y="-1005"/>
                        <a:pt x="86799" y="3545"/>
                      </a:cubicBezTo>
                      <a:lnTo>
                        <a:pt x="7000" y="50094"/>
                      </a:lnTo>
                      <a:lnTo>
                        <a:pt x="0" y="50094"/>
                      </a:lnTo>
                      <a:lnTo>
                        <a:pt x="0" y="59194"/>
                      </a:lnTo>
                      <a:lnTo>
                        <a:pt x="0" y="59194"/>
                      </a:lnTo>
                      <a:lnTo>
                        <a:pt x="0" y="59894"/>
                      </a:lnTo>
                      <a:lnTo>
                        <a:pt x="0" y="59894"/>
                      </a:lnTo>
                      <a:cubicBezTo>
                        <a:pt x="350" y="62694"/>
                        <a:pt x="2100" y="65494"/>
                        <a:pt x="5950" y="67944"/>
                      </a:cubicBezTo>
                      <a:lnTo>
                        <a:pt x="87149" y="114844"/>
                      </a:lnTo>
                      <a:cubicBezTo>
                        <a:pt x="95199" y="119744"/>
                        <a:pt x="108499" y="119744"/>
                        <a:pt x="116549" y="114844"/>
                      </a:cubicBezTo>
                      <a:lnTo>
                        <a:pt x="197398" y="67944"/>
                      </a:lnTo>
                      <a:cubicBezTo>
                        <a:pt x="201598" y="65494"/>
                        <a:pt x="203698" y="62344"/>
                        <a:pt x="203698" y="59194"/>
                      </a:cubicBez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07" name="任意多边形: 形状 706">
                  <a:extLst>
                    <a:ext uri="{FF2B5EF4-FFF2-40B4-BE49-F238E27FC236}">
                      <a16:creationId xmlns:a16="http://schemas.microsoft.com/office/drawing/2014/main" id="{3E8557B0-506C-46AC-BF94-5CCD71312705}"/>
                    </a:ext>
                  </a:extLst>
                </p:cNvPr>
                <p:cNvSpPr/>
                <p:nvPr/>
              </p:nvSpPr>
              <p:spPr>
                <a:xfrm>
                  <a:off x="6142299" y="5310450"/>
                  <a:ext cx="203697" cy="118256"/>
                </a:xfrm>
                <a:custGeom>
                  <a:avLst/>
                  <a:gdLst>
                    <a:gd name="connsiteX0" fmla="*/ 203698 w 203697"/>
                    <a:gd name="connsiteY0" fmla="*/ 59194 h 118256"/>
                    <a:gd name="connsiteX1" fmla="*/ 203698 w 203697"/>
                    <a:gd name="connsiteY1" fmla="*/ 49744 h 118256"/>
                    <a:gd name="connsiteX2" fmla="*/ 195998 w 203697"/>
                    <a:gd name="connsiteY2" fmla="*/ 49744 h 118256"/>
                    <a:gd name="connsiteX3" fmla="*/ 116199 w 203697"/>
                    <a:gd name="connsiteY3" fmla="*/ 3545 h 118256"/>
                    <a:gd name="connsiteX4" fmla="*/ 86799 w 203697"/>
                    <a:gd name="connsiteY4" fmla="*/ 3545 h 118256"/>
                    <a:gd name="connsiteX5" fmla="*/ 7000 w 203697"/>
                    <a:gd name="connsiteY5" fmla="*/ 50094 h 118256"/>
                    <a:gd name="connsiteX6" fmla="*/ 0 w 203697"/>
                    <a:gd name="connsiteY6" fmla="*/ 50094 h 118256"/>
                    <a:gd name="connsiteX7" fmla="*/ 0 w 203697"/>
                    <a:gd name="connsiteY7" fmla="*/ 59194 h 118256"/>
                    <a:gd name="connsiteX8" fmla="*/ 0 w 203697"/>
                    <a:gd name="connsiteY8" fmla="*/ 59194 h 118256"/>
                    <a:gd name="connsiteX9" fmla="*/ 0 w 203697"/>
                    <a:gd name="connsiteY9" fmla="*/ 59894 h 118256"/>
                    <a:gd name="connsiteX10" fmla="*/ 0 w 203697"/>
                    <a:gd name="connsiteY10" fmla="*/ 59894 h 118256"/>
                    <a:gd name="connsiteX11" fmla="*/ 5950 w 203697"/>
                    <a:gd name="connsiteY11" fmla="*/ 67944 h 118256"/>
                    <a:gd name="connsiteX12" fmla="*/ 87149 w 203697"/>
                    <a:gd name="connsiteY12" fmla="*/ 114844 h 118256"/>
                    <a:gd name="connsiteX13" fmla="*/ 116549 w 203697"/>
                    <a:gd name="connsiteY13" fmla="*/ 114844 h 118256"/>
                    <a:gd name="connsiteX14" fmla="*/ 197398 w 203697"/>
                    <a:gd name="connsiteY14" fmla="*/ 67944 h 118256"/>
                    <a:gd name="connsiteX15" fmla="*/ 203698 w 203697"/>
                    <a:gd name="connsiteY15" fmla="*/ 59194 h 118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3697" h="118256">
                      <a:moveTo>
                        <a:pt x="203698" y="59194"/>
                      </a:moveTo>
                      <a:lnTo>
                        <a:pt x="203698" y="49744"/>
                      </a:lnTo>
                      <a:lnTo>
                        <a:pt x="195998" y="49744"/>
                      </a:lnTo>
                      <a:lnTo>
                        <a:pt x="116199" y="3545"/>
                      </a:lnTo>
                      <a:cubicBezTo>
                        <a:pt x="108149" y="-1355"/>
                        <a:pt x="94849" y="-1005"/>
                        <a:pt x="86799" y="3545"/>
                      </a:cubicBezTo>
                      <a:lnTo>
                        <a:pt x="7000" y="50094"/>
                      </a:lnTo>
                      <a:lnTo>
                        <a:pt x="0" y="50094"/>
                      </a:lnTo>
                      <a:lnTo>
                        <a:pt x="0" y="59194"/>
                      </a:lnTo>
                      <a:lnTo>
                        <a:pt x="0" y="59194"/>
                      </a:lnTo>
                      <a:lnTo>
                        <a:pt x="0" y="59894"/>
                      </a:lnTo>
                      <a:lnTo>
                        <a:pt x="0" y="59894"/>
                      </a:lnTo>
                      <a:cubicBezTo>
                        <a:pt x="350" y="62694"/>
                        <a:pt x="2100" y="65494"/>
                        <a:pt x="5950" y="67944"/>
                      </a:cubicBezTo>
                      <a:lnTo>
                        <a:pt x="87149" y="114844"/>
                      </a:lnTo>
                      <a:cubicBezTo>
                        <a:pt x="95199" y="119394"/>
                        <a:pt x="108499" y="119394"/>
                        <a:pt x="116549" y="114844"/>
                      </a:cubicBezTo>
                      <a:lnTo>
                        <a:pt x="197398" y="67944"/>
                      </a:lnTo>
                      <a:cubicBezTo>
                        <a:pt x="201598" y="65494"/>
                        <a:pt x="203698" y="62344"/>
                        <a:pt x="203698" y="59194"/>
                      </a:cubicBez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08" name="任意多边形: 形状 707">
                  <a:extLst>
                    <a:ext uri="{FF2B5EF4-FFF2-40B4-BE49-F238E27FC236}">
                      <a16:creationId xmlns:a16="http://schemas.microsoft.com/office/drawing/2014/main" id="{20D93D92-76D1-416B-9A34-F9E8AE8D1B8D}"/>
                    </a:ext>
                  </a:extLst>
                </p:cNvPr>
                <p:cNvSpPr/>
                <p:nvPr/>
              </p:nvSpPr>
              <p:spPr>
                <a:xfrm>
                  <a:off x="6268997" y="5236951"/>
                  <a:ext cx="203697" cy="118518"/>
                </a:xfrm>
                <a:custGeom>
                  <a:avLst/>
                  <a:gdLst>
                    <a:gd name="connsiteX0" fmla="*/ 203698 w 203697"/>
                    <a:gd name="connsiteY0" fmla="*/ 59194 h 118518"/>
                    <a:gd name="connsiteX1" fmla="*/ 203698 w 203697"/>
                    <a:gd name="connsiteY1" fmla="*/ 49744 h 118518"/>
                    <a:gd name="connsiteX2" fmla="*/ 195998 w 203697"/>
                    <a:gd name="connsiteY2" fmla="*/ 49744 h 118518"/>
                    <a:gd name="connsiteX3" fmla="*/ 116199 w 203697"/>
                    <a:gd name="connsiteY3" fmla="*/ 3545 h 118518"/>
                    <a:gd name="connsiteX4" fmla="*/ 86799 w 203697"/>
                    <a:gd name="connsiteY4" fmla="*/ 3545 h 118518"/>
                    <a:gd name="connsiteX5" fmla="*/ 7000 w 203697"/>
                    <a:gd name="connsiteY5" fmla="*/ 50094 h 118518"/>
                    <a:gd name="connsiteX6" fmla="*/ 0 w 203697"/>
                    <a:gd name="connsiteY6" fmla="*/ 50094 h 118518"/>
                    <a:gd name="connsiteX7" fmla="*/ 0 w 203697"/>
                    <a:gd name="connsiteY7" fmla="*/ 59194 h 118518"/>
                    <a:gd name="connsiteX8" fmla="*/ 0 w 203697"/>
                    <a:gd name="connsiteY8" fmla="*/ 59194 h 118518"/>
                    <a:gd name="connsiteX9" fmla="*/ 0 w 203697"/>
                    <a:gd name="connsiteY9" fmla="*/ 59894 h 118518"/>
                    <a:gd name="connsiteX10" fmla="*/ 0 w 203697"/>
                    <a:gd name="connsiteY10" fmla="*/ 59894 h 118518"/>
                    <a:gd name="connsiteX11" fmla="*/ 5950 w 203697"/>
                    <a:gd name="connsiteY11" fmla="*/ 67944 h 118518"/>
                    <a:gd name="connsiteX12" fmla="*/ 87149 w 203697"/>
                    <a:gd name="connsiteY12" fmla="*/ 114844 h 118518"/>
                    <a:gd name="connsiteX13" fmla="*/ 116549 w 203697"/>
                    <a:gd name="connsiteY13" fmla="*/ 114844 h 118518"/>
                    <a:gd name="connsiteX14" fmla="*/ 197398 w 203697"/>
                    <a:gd name="connsiteY14" fmla="*/ 67944 h 118518"/>
                    <a:gd name="connsiteX15" fmla="*/ 203698 w 203697"/>
                    <a:gd name="connsiteY15" fmla="*/ 59194 h 1185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3697" h="118518">
                      <a:moveTo>
                        <a:pt x="203698" y="59194"/>
                      </a:moveTo>
                      <a:lnTo>
                        <a:pt x="203698" y="49744"/>
                      </a:lnTo>
                      <a:lnTo>
                        <a:pt x="195998" y="49744"/>
                      </a:lnTo>
                      <a:lnTo>
                        <a:pt x="116199" y="3545"/>
                      </a:lnTo>
                      <a:cubicBezTo>
                        <a:pt x="108149" y="-1355"/>
                        <a:pt x="94849" y="-1005"/>
                        <a:pt x="86799" y="3545"/>
                      </a:cubicBezTo>
                      <a:lnTo>
                        <a:pt x="7000" y="50094"/>
                      </a:lnTo>
                      <a:lnTo>
                        <a:pt x="0" y="50094"/>
                      </a:lnTo>
                      <a:lnTo>
                        <a:pt x="0" y="59194"/>
                      </a:lnTo>
                      <a:lnTo>
                        <a:pt x="0" y="59194"/>
                      </a:lnTo>
                      <a:lnTo>
                        <a:pt x="0" y="59894"/>
                      </a:lnTo>
                      <a:lnTo>
                        <a:pt x="0" y="59894"/>
                      </a:lnTo>
                      <a:cubicBezTo>
                        <a:pt x="350" y="62694"/>
                        <a:pt x="2100" y="65494"/>
                        <a:pt x="5950" y="67944"/>
                      </a:cubicBezTo>
                      <a:lnTo>
                        <a:pt x="87149" y="114844"/>
                      </a:lnTo>
                      <a:cubicBezTo>
                        <a:pt x="95199" y="119744"/>
                        <a:pt x="108499" y="119744"/>
                        <a:pt x="116549" y="114844"/>
                      </a:cubicBezTo>
                      <a:lnTo>
                        <a:pt x="197398" y="67944"/>
                      </a:lnTo>
                      <a:cubicBezTo>
                        <a:pt x="201598" y="65494"/>
                        <a:pt x="203698" y="62344"/>
                        <a:pt x="203698" y="59194"/>
                      </a:cubicBez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09" name="任意多边形: 形状 708">
                  <a:extLst>
                    <a:ext uri="{FF2B5EF4-FFF2-40B4-BE49-F238E27FC236}">
                      <a16:creationId xmlns:a16="http://schemas.microsoft.com/office/drawing/2014/main" id="{86A5F201-EA96-4924-A1C6-431FF9FE2C98}"/>
                    </a:ext>
                  </a:extLst>
                </p:cNvPr>
                <p:cNvSpPr/>
                <p:nvPr/>
              </p:nvSpPr>
              <p:spPr>
                <a:xfrm>
                  <a:off x="6395696" y="5163452"/>
                  <a:ext cx="203697" cy="118168"/>
                </a:xfrm>
                <a:custGeom>
                  <a:avLst/>
                  <a:gdLst>
                    <a:gd name="connsiteX0" fmla="*/ 203698 w 203697"/>
                    <a:gd name="connsiteY0" fmla="*/ 59194 h 118168"/>
                    <a:gd name="connsiteX1" fmla="*/ 203698 w 203697"/>
                    <a:gd name="connsiteY1" fmla="*/ 49744 h 118168"/>
                    <a:gd name="connsiteX2" fmla="*/ 195998 w 203697"/>
                    <a:gd name="connsiteY2" fmla="*/ 49744 h 118168"/>
                    <a:gd name="connsiteX3" fmla="*/ 116199 w 203697"/>
                    <a:gd name="connsiteY3" fmla="*/ 3545 h 118168"/>
                    <a:gd name="connsiteX4" fmla="*/ 86799 w 203697"/>
                    <a:gd name="connsiteY4" fmla="*/ 3545 h 118168"/>
                    <a:gd name="connsiteX5" fmla="*/ 7000 w 203697"/>
                    <a:gd name="connsiteY5" fmla="*/ 50095 h 118168"/>
                    <a:gd name="connsiteX6" fmla="*/ 0 w 203697"/>
                    <a:gd name="connsiteY6" fmla="*/ 50095 h 118168"/>
                    <a:gd name="connsiteX7" fmla="*/ 0 w 203697"/>
                    <a:gd name="connsiteY7" fmla="*/ 59194 h 118168"/>
                    <a:gd name="connsiteX8" fmla="*/ 0 w 203697"/>
                    <a:gd name="connsiteY8" fmla="*/ 59194 h 118168"/>
                    <a:gd name="connsiteX9" fmla="*/ 0 w 203697"/>
                    <a:gd name="connsiteY9" fmla="*/ 59544 h 118168"/>
                    <a:gd name="connsiteX10" fmla="*/ 0 w 203697"/>
                    <a:gd name="connsiteY10" fmla="*/ 59544 h 118168"/>
                    <a:gd name="connsiteX11" fmla="*/ 5950 w 203697"/>
                    <a:gd name="connsiteY11" fmla="*/ 67594 h 118168"/>
                    <a:gd name="connsiteX12" fmla="*/ 87149 w 203697"/>
                    <a:gd name="connsiteY12" fmla="*/ 114494 h 118168"/>
                    <a:gd name="connsiteX13" fmla="*/ 116549 w 203697"/>
                    <a:gd name="connsiteY13" fmla="*/ 114494 h 118168"/>
                    <a:gd name="connsiteX14" fmla="*/ 197398 w 203697"/>
                    <a:gd name="connsiteY14" fmla="*/ 67594 h 118168"/>
                    <a:gd name="connsiteX15" fmla="*/ 203698 w 203697"/>
                    <a:gd name="connsiteY15" fmla="*/ 59194 h 118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3697" h="118168">
                      <a:moveTo>
                        <a:pt x="203698" y="59194"/>
                      </a:moveTo>
                      <a:lnTo>
                        <a:pt x="203698" y="49744"/>
                      </a:lnTo>
                      <a:lnTo>
                        <a:pt x="195998" y="49744"/>
                      </a:lnTo>
                      <a:lnTo>
                        <a:pt x="116199" y="3545"/>
                      </a:lnTo>
                      <a:cubicBezTo>
                        <a:pt x="108149" y="-1355"/>
                        <a:pt x="94849" y="-1005"/>
                        <a:pt x="86799" y="3545"/>
                      </a:cubicBezTo>
                      <a:lnTo>
                        <a:pt x="7000" y="50095"/>
                      </a:lnTo>
                      <a:lnTo>
                        <a:pt x="0" y="50095"/>
                      </a:lnTo>
                      <a:lnTo>
                        <a:pt x="0" y="59194"/>
                      </a:lnTo>
                      <a:lnTo>
                        <a:pt x="0" y="59194"/>
                      </a:lnTo>
                      <a:lnTo>
                        <a:pt x="0" y="59544"/>
                      </a:lnTo>
                      <a:lnTo>
                        <a:pt x="0" y="59544"/>
                      </a:lnTo>
                      <a:cubicBezTo>
                        <a:pt x="350" y="62344"/>
                        <a:pt x="2100" y="65144"/>
                        <a:pt x="5950" y="67594"/>
                      </a:cubicBezTo>
                      <a:lnTo>
                        <a:pt x="87149" y="114494"/>
                      </a:lnTo>
                      <a:cubicBezTo>
                        <a:pt x="95199" y="119394"/>
                        <a:pt x="108499" y="119394"/>
                        <a:pt x="116549" y="114494"/>
                      </a:cubicBezTo>
                      <a:lnTo>
                        <a:pt x="197398" y="67594"/>
                      </a:lnTo>
                      <a:cubicBezTo>
                        <a:pt x="201598" y="65144"/>
                        <a:pt x="203698" y="62344"/>
                        <a:pt x="203698" y="59194"/>
                      </a:cubicBez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0" name="任意多边形: 形状 709">
                  <a:extLst>
                    <a:ext uri="{FF2B5EF4-FFF2-40B4-BE49-F238E27FC236}">
                      <a16:creationId xmlns:a16="http://schemas.microsoft.com/office/drawing/2014/main" id="{86066E3F-7358-4D31-B8E6-ACF0E513A4D0}"/>
                    </a:ext>
                  </a:extLst>
                </p:cNvPr>
                <p:cNvSpPr/>
                <p:nvPr/>
              </p:nvSpPr>
              <p:spPr>
                <a:xfrm>
                  <a:off x="6522045" y="5089735"/>
                  <a:ext cx="203735" cy="118386"/>
                </a:xfrm>
                <a:custGeom>
                  <a:avLst/>
                  <a:gdLst>
                    <a:gd name="connsiteX0" fmla="*/ 203698 w 203735"/>
                    <a:gd name="connsiteY0" fmla="*/ 59062 h 118386"/>
                    <a:gd name="connsiteX1" fmla="*/ 203698 w 203735"/>
                    <a:gd name="connsiteY1" fmla="*/ 49612 h 118386"/>
                    <a:gd name="connsiteX2" fmla="*/ 195998 w 203735"/>
                    <a:gd name="connsiteY2" fmla="*/ 49612 h 118386"/>
                    <a:gd name="connsiteX3" fmla="*/ 116199 w 203735"/>
                    <a:gd name="connsiteY3" fmla="*/ 3412 h 118386"/>
                    <a:gd name="connsiteX4" fmla="*/ 86799 w 203735"/>
                    <a:gd name="connsiteY4" fmla="*/ 3412 h 118386"/>
                    <a:gd name="connsiteX5" fmla="*/ 7000 w 203735"/>
                    <a:gd name="connsiteY5" fmla="*/ 49962 h 118386"/>
                    <a:gd name="connsiteX6" fmla="*/ 0 w 203735"/>
                    <a:gd name="connsiteY6" fmla="*/ 49962 h 118386"/>
                    <a:gd name="connsiteX7" fmla="*/ 0 w 203735"/>
                    <a:gd name="connsiteY7" fmla="*/ 59062 h 118386"/>
                    <a:gd name="connsiteX8" fmla="*/ 0 w 203735"/>
                    <a:gd name="connsiteY8" fmla="*/ 59062 h 118386"/>
                    <a:gd name="connsiteX9" fmla="*/ 0 w 203735"/>
                    <a:gd name="connsiteY9" fmla="*/ 59762 h 118386"/>
                    <a:gd name="connsiteX10" fmla="*/ 0 w 203735"/>
                    <a:gd name="connsiteY10" fmla="*/ 59762 h 118386"/>
                    <a:gd name="connsiteX11" fmla="*/ 5950 w 203735"/>
                    <a:gd name="connsiteY11" fmla="*/ 67812 h 118386"/>
                    <a:gd name="connsiteX12" fmla="*/ 87149 w 203735"/>
                    <a:gd name="connsiteY12" fmla="*/ 114711 h 118386"/>
                    <a:gd name="connsiteX13" fmla="*/ 116549 w 203735"/>
                    <a:gd name="connsiteY13" fmla="*/ 114711 h 118386"/>
                    <a:gd name="connsiteX14" fmla="*/ 197398 w 203735"/>
                    <a:gd name="connsiteY14" fmla="*/ 67812 h 118386"/>
                    <a:gd name="connsiteX15" fmla="*/ 203698 w 203735"/>
                    <a:gd name="connsiteY15" fmla="*/ 59062 h 118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3735" h="118386">
                      <a:moveTo>
                        <a:pt x="203698" y="59062"/>
                      </a:moveTo>
                      <a:lnTo>
                        <a:pt x="203698" y="49612"/>
                      </a:lnTo>
                      <a:lnTo>
                        <a:pt x="195998" y="49612"/>
                      </a:lnTo>
                      <a:lnTo>
                        <a:pt x="116199" y="3412"/>
                      </a:lnTo>
                      <a:cubicBezTo>
                        <a:pt x="108149" y="-1137"/>
                        <a:pt x="94849" y="-1137"/>
                        <a:pt x="86799" y="3412"/>
                      </a:cubicBezTo>
                      <a:lnTo>
                        <a:pt x="7000" y="49962"/>
                      </a:lnTo>
                      <a:lnTo>
                        <a:pt x="0" y="49962"/>
                      </a:lnTo>
                      <a:lnTo>
                        <a:pt x="0" y="59062"/>
                      </a:lnTo>
                      <a:lnTo>
                        <a:pt x="0" y="59062"/>
                      </a:lnTo>
                      <a:lnTo>
                        <a:pt x="0" y="59762"/>
                      </a:lnTo>
                      <a:lnTo>
                        <a:pt x="0" y="59762"/>
                      </a:lnTo>
                      <a:cubicBezTo>
                        <a:pt x="350" y="62562"/>
                        <a:pt x="2100" y="65362"/>
                        <a:pt x="5950" y="67812"/>
                      </a:cubicBezTo>
                      <a:lnTo>
                        <a:pt x="87149" y="114711"/>
                      </a:lnTo>
                      <a:cubicBezTo>
                        <a:pt x="95199" y="119611"/>
                        <a:pt x="108499" y="119611"/>
                        <a:pt x="116549" y="114711"/>
                      </a:cubicBezTo>
                      <a:lnTo>
                        <a:pt x="197398" y="67812"/>
                      </a:lnTo>
                      <a:cubicBezTo>
                        <a:pt x="201948" y="65362"/>
                        <a:pt x="204048" y="62212"/>
                        <a:pt x="203698" y="59062"/>
                      </a:cubicBez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1" name="任意多边形: 形状 710">
                  <a:extLst>
                    <a:ext uri="{FF2B5EF4-FFF2-40B4-BE49-F238E27FC236}">
                      <a16:creationId xmlns:a16="http://schemas.microsoft.com/office/drawing/2014/main" id="{021767FA-C576-4771-A5BE-2CE1740D7972}"/>
                    </a:ext>
                  </a:extLst>
                </p:cNvPr>
                <p:cNvSpPr/>
                <p:nvPr/>
              </p:nvSpPr>
              <p:spPr>
                <a:xfrm>
                  <a:off x="6648743" y="5016453"/>
                  <a:ext cx="203735" cy="118518"/>
                </a:xfrm>
                <a:custGeom>
                  <a:avLst/>
                  <a:gdLst>
                    <a:gd name="connsiteX0" fmla="*/ 203698 w 203735"/>
                    <a:gd name="connsiteY0" fmla="*/ 58844 h 118518"/>
                    <a:gd name="connsiteX1" fmla="*/ 203698 w 203735"/>
                    <a:gd name="connsiteY1" fmla="*/ 49394 h 118518"/>
                    <a:gd name="connsiteX2" fmla="*/ 195998 w 203735"/>
                    <a:gd name="connsiteY2" fmla="*/ 49394 h 118518"/>
                    <a:gd name="connsiteX3" fmla="*/ 116199 w 203735"/>
                    <a:gd name="connsiteY3" fmla="*/ 3545 h 118518"/>
                    <a:gd name="connsiteX4" fmla="*/ 86799 w 203735"/>
                    <a:gd name="connsiteY4" fmla="*/ 3545 h 118518"/>
                    <a:gd name="connsiteX5" fmla="*/ 7000 w 203735"/>
                    <a:gd name="connsiteY5" fmla="*/ 50094 h 118518"/>
                    <a:gd name="connsiteX6" fmla="*/ 0 w 203735"/>
                    <a:gd name="connsiteY6" fmla="*/ 50094 h 118518"/>
                    <a:gd name="connsiteX7" fmla="*/ 0 w 203735"/>
                    <a:gd name="connsiteY7" fmla="*/ 59194 h 118518"/>
                    <a:gd name="connsiteX8" fmla="*/ 0 w 203735"/>
                    <a:gd name="connsiteY8" fmla="*/ 59194 h 118518"/>
                    <a:gd name="connsiteX9" fmla="*/ 0 w 203735"/>
                    <a:gd name="connsiteY9" fmla="*/ 59894 h 118518"/>
                    <a:gd name="connsiteX10" fmla="*/ 0 w 203735"/>
                    <a:gd name="connsiteY10" fmla="*/ 59894 h 118518"/>
                    <a:gd name="connsiteX11" fmla="*/ 5950 w 203735"/>
                    <a:gd name="connsiteY11" fmla="*/ 67944 h 118518"/>
                    <a:gd name="connsiteX12" fmla="*/ 87149 w 203735"/>
                    <a:gd name="connsiteY12" fmla="*/ 114844 h 118518"/>
                    <a:gd name="connsiteX13" fmla="*/ 116549 w 203735"/>
                    <a:gd name="connsiteY13" fmla="*/ 114844 h 118518"/>
                    <a:gd name="connsiteX14" fmla="*/ 197398 w 203735"/>
                    <a:gd name="connsiteY14" fmla="*/ 67944 h 118518"/>
                    <a:gd name="connsiteX15" fmla="*/ 203698 w 203735"/>
                    <a:gd name="connsiteY15" fmla="*/ 58844 h 1185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3735" h="118518">
                      <a:moveTo>
                        <a:pt x="203698" y="58844"/>
                      </a:moveTo>
                      <a:lnTo>
                        <a:pt x="203698" y="49394"/>
                      </a:lnTo>
                      <a:lnTo>
                        <a:pt x="195998" y="49394"/>
                      </a:lnTo>
                      <a:lnTo>
                        <a:pt x="116199" y="3545"/>
                      </a:lnTo>
                      <a:cubicBezTo>
                        <a:pt x="108149" y="-1355"/>
                        <a:pt x="94849" y="-1005"/>
                        <a:pt x="86799" y="3545"/>
                      </a:cubicBezTo>
                      <a:lnTo>
                        <a:pt x="7000" y="50094"/>
                      </a:lnTo>
                      <a:lnTo>
                        <a:pt x="0" y="50094"/>
                      </a:lnTo>
                      <a:lnTo>
                        <a:pt x="0" y="59194"/>
                      </a:lnTo>
                      <a:lnTo>
                        <a:pt x="0" y="59194"/>
                      </a:lnTo>
                      <a:lnTo>
                        <a:pt x="0" y="59894"/>
                      </a:lnTo>
                      <a:lnTo>
                        <a:pt x="0" y="59894"/>
                      </a:lnTo>
                      <a:cubicBezTo>
                        <a:pt x="350" y="62694"/>
                        <a:pt x="2100" y="65494"/>
                        <a:pt x="5950" y="67944"/>
                      </a:cubicBezTo>
                      <a:lnTo>
                        <a:pt x="87149" y="114844"/>
                      </a:lnTo>
                      <a:cubicBezTo>
                        <a:pt x="95199" y="119743"/>
                        <a:pt x="108499" y="119743"/>
                        <a:pt x="116549" y="114844"/>
                      </a:cubicBezTo>
                      <a:lnTo>
                        <a:pt x="197398" y="67944"/>
                      </a:lnTo>
                      <a:cubicBezTo>
                        <a:pt x="201948" y="65144"/>
                        <a:pt x="204048" y="61994"/>
                        <a:pt x="203698" y="58844"/>
                      </a:cubicBez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2" name="任意多边形: 形状 711">
                  <a:extLst>
                    <a:ext uri="{FF2B5EF4-FFF2-40B4-BE49-F238E27FC236}">
                      <a16:creationId xmlns:a16="http://schemas.microsoft.com/office/drawing/2014/main" id="{35EC8B39-C51D-4D3E-BC6A-EECFAB20818D}"/>
                    </a:ext>
                  </a:extLst>
                </p:cNvPr>
                <p:cNvSpPr/>
                <p:nvPr/>
              </p:nvSpPr>
              <p:spPr>
                <a:xfrm>
                  <a:off x="6775442" y="4942737"/>
                  <a:ext cx="203697" cy="118386"/>
                </a:xfrm>
                <a:custGeom>
                  <a:avLst/>
                  <a:gdLst>
                    <a:gd name="connsiteX0" fmla="*/ 203698 w 203697"/>
                    <a:gd name="connsiteY0" fmla="*/ 59062 h 118386"/>
                    <a:gd name="connsiteX1" fmla="*/ 203698 w 203697"/>
                    <a:gd name="connsiteY1" fmla="*/ 49612 h 118386"/>
                    <a:gd name="connsiteX2" fmla="*/ 195998 w 203697"/>
                    <a:gd name="connsiteY2" fmla="*/ 49612 h 118386"/>
                    <a:gd name="connsiteX3" fmla="*/ 116199 w 203697"/>
                    <a:gd name="connsiteY3" fmla="*/ 3412 h 118386"/>
                    <a:gd name="connsiteX4" fmla="*/ 86799 w 203697"/>
                    <a:gd name="connsiteY4" fmla="*/ 3412 h 118386"/>
                    <a:gd name="connsiteX5" fmla="*/ 7000 w 203697"/>
                    <a:gd name="connsiteY5" fmla="*/ 49962 h 118386"/>
                    <a:gd name="connsiteX6" fmla="*/ 0 w 203697"/>
                    <a:gd name="connsiteY6" fmla="*/ 49962 h 118386"/>
                    <a:gd name="connsiteX7" fmla="*/ 0 w 203697"/>
                    <a:gd name="connsiteY7" fmla="*/ 59062 h 118386"/>
                    <a:gd name="connsiteX8" fmla="*/ 0 w 203697"/>
                    <a:gd name="connsiteY8" fmla="*/ 59062 h 118386"/>
                    <a:gd name="connsiteX9" fmla="*/ 0 w 203697"/>
                    <a:gd name="connsiteY9" fmla="*/ 59762 h 118386"/>
                    <a:gd name="connsiteX10" fmla="*/ 0 w 203697"/>
                    <a:gd name="connsiteY10" fmla="*/ 59762 h 118386"/>
                    <a:gd name="connsiteX11" fmla="*/ 5950 w 203697"/>
                    <a:gd name="connsiteY11" fmla="*/ 67812 h 118386"/>
                    <a:gd name="connsiteX12" fmla="*/ 87149 w 203697"/>
                    <a:gd name="connsiteY12" fmla="*/ 114711 h 118386"/>
                    <a:gd name="connsiteX13" fmla="*/ 116549 w 203697"/>
                    <a:gd name="connsiteY13" fmla="*/ 114711 h 118386"/>
                    <a:gd name="connsiteX14" fmla="*/ 197398 w 203697"/>
                    <a:gd name="connsiteY14" fmla="*/ 67812 h 118386"/>
                    <a:gd name="connsiteX15" fmla="*/ 203698 w 203697"/>
                    <a:gd name="connsiteY15" fmla="*/ 59062 h 118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3697" h="118386">
                      <a:moveTo>
                        <a:pt x="203698" y="59062"/>
                      </a:moveTo>
                      <a:lnTo>
                        <a:pt x="203698" y="49612"/>
                      </a:lnTo>
                      <a:lnTo>
                        <a:pt x="195998" y="49612"/>
                      </a:lnTo>
                      <a:lnTo>
                        <a:pt x="116199" y="3412"/>
                      </a:lnTo>
                      <a:cubicBezTo>
                        <a:pt x="108149" y="-1137"/>
                        <a:pt x="94849" y="-1137"/>
                        <a:pt x="86799" y="3412"/>
                      </a:cubicBezTo>
                      <a:lnTo>
                        <a:pt x="7000" y="49962"/>
                      </a:lnTo>
                      <a:lnTo>
                        <a:pt x="0" y="49962"/>
                      </a:lnTo>
                      <a:lnTo>
                        <a:pt x="0" y="59062"/>
                      </a:lnTo>
                      <a:lnTo>
                        <a:pt x="0" y="59062"/>
                      </a:lnTo>
                      <a:lnTo>
                        <a:pt x="0" y="59762"/>
                      </a:lnTo>
                      <a:lnTo>
                        <a:pt x="0" y="59762"/>
                      </a:lnTo>
                      <a:cubicBezTo>
                        <a:pt x="350" y="62562"/>
                        <a:pt x="2100" y="65362"/>
                        <a:pt x="5950" y="67812"/>
                      </a:cubicBezTo>
                      <a:lnTo>
                        <a:pt x="87149" y="114711"/>
                      </a:lnTo>
                      <a:cubicBezTo>
                        <a:pt x="95199" y="119611"/>
                        <a:pt x="108499" y="119611"/>
                        <a:pt x="116549" y="114711"/>
                      </a:cubicBezTo>
                      <a:lnTo>
                        <a:pt x="197398" y="67812"/>
                      </a:lnTo>
                      <a:cubicBezTo>
                        <a:pt x="201948" y="65012"/>
                        <a:pt x="203698" y="62212"/>
                        <a:pt x="203698" y="59062"/>
                      </a:cubicBez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3" name="任意多边形: 形状 712">
                  <a:extLst>
                    <a:ext uri="{FF2B5EF4-FFF2-40B4-BE49-F238E27FC236}">
                      <a16:creationId xmlns:a16="http://schemas.microsoft.com/office/drawing/2014/main" id="{923180DE-DA2B-4936-B3A0-FC792B4D28BA}"/>
                    </a:ext>
                  </a:extLst>
                </p:cNvPr>
                <p:cNvSpPr/>
                <p:nvPr/>
              </p:nvSpPr>
              <p:spPr>
                <a:xfrm>
                  <a:off x="6902141" y="4869105"/>
                  <a:ext cx="203697" cy="118518"/>
                </a:xfrm>
                <a:custGeom>
                  <a:avLst/>
                  <a:gdLst>
                    <a:gd name="connsiteX0" fmla="*/ 203698 w 203697"/>
                    <a:gd name="connsiteY0" fmla="*/ 58844 h 118518"/>
                    <a:gd name="connsiteX1" fmla="*/ 203698 w 203697"/>
                    <a:gd name="connsiteY1" fmla="*/ 49394 h 118518"/>
                    <a:gd name="connsiteX2" fmla="*/ 195998 w 203697"/>
                    <a:gd name="connsiteY2" fmla="*/ 49394 h 118518"/>
                    <a:gd name="connsiteX3" fmla="*/ 116199 w 203697"/>
                    <a:gd name="connsiteY3" fmla="*/ 3545 h 118518"/>
                    <a:gd name="connsiteX4" fmla="*/ 86799 w 203697"/>
                    <a:gd name="connsiteY4" fmla="*/ 3545 h 118518"/>
                    <a:gd name="connsiteX5" fmla="*/ 7000 w 203697"/>
                    <a:gd name="connsiteY5" fmla="*/ 50094 h 118518"/>
                    <a:gd name="connsiteX6" fmla="*/ 0 w 203697"/>
                    <a:gd name="connsiteY6" fmla="*/ 50094 h 118518"/>
                    <a:gd name="connsiteX7" fmla="*/ 0 w 203697"/>
                    <a:gd name="connsiteY7" fmla="*/ 59194 h 118518"/>
                    <a:gd name="connsiteX8" fmla="*/ 0 w 203697"/>
                    <a:gd name="connsiteY8" fmla="*/ 59194 h 118518"/>
                    <a:gd name="connsiteX9" fmla="*/ 0 w 203697"/>
                    <a:gd name="connsiteY9" fmla="*/ 59894 h 118518"/>
                    <a:gd name="connsiteX10" fmla="*/ 0 w 203697"/>
                    <a:gd name="connsiteY10" fmla="*/ 59894 h 118518"/>
                    <a:gd name="connsiteX11" fmla="*/ 5950 w 203697"/>
                    <a:gd name="connsiteY11" fmla="*/ 67944 h 118518"/>
                    <a:gd name="connsiteX12" fmla="*/ 87149 w 203697"/>
                    <a:gd name="connsiteY12" fmla="*/ 114844 h 118518"/>
                    <a:gd name="connsiteX13" fmla="*/ 116549 w 203697"/>
                    <a:gd name="connsiteY13" fmla="*/ 114844 h 118518"/>
                    <a:gd name="connsiteX14" fmla="*/ 197398 w 203697"/>
                    <a:gd name="connsiteY14" fmla="*/ 67944 h 118518"/>
                    <a:gd name="connsiteX15" fmla="*/ 203698 w 203697"/>
                    <a:gd name="connsiteY15" fmla="*/ 58844 h 1185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3697" h="118518">
                      <a:moveTo>
                        <a:pt x="203698" y="58844"/>
                      </a:moveTo>
                      <a:lnTo>
                        <a:pt x="203698" y="49394"/>
                      </a:lnTo>
                      <a:lnTo>
                        <a:pt x="195998" y="49394"/>
                      </a:lnTo>
                      <a:lnTo>
                        <a:pt x="116199" y="3545"/>
                      </a:lnTo>
                      <a:cubicBezTo>
                        <a:pt x="108149" y="-1355"/>
                        <a:pt x="94849" y="-1005"/>
                        <a:pt x="86799" y="3545"/>
                      </a:cubicBezTo>
                      <a:lnTo>
                        <a:pt x="7000" y="50094"/>
                      </a:lnTo>
                      <a:lnTo>
                        <a:pt x="0" y="50094"/>
                      </a:lnTo>
                      <a:lnTo>
                        <a:pt x="0" y="59194"/>
                      </a:lnTo>
                      <a:lnTo>
                        <a:pt x="0" y="59194"/>
                      </a:lnTo>
                      <a:lnTo>
                        <a:pt x="0" y="59894"/>
                      </a:lnTo>
                      <a:lnTo>
                        <a:pt x="0" y="59894"/>
                      </a:lnTo>
                      <a:cubicBezTo>
                        <a:pt x="350" y="62694"/>
                        <a:pt x="2100" y="65494"/>
                        <a:pt x="5950" y="67944"/>
                      </a:cubicBezTo>
                      <a:lnTo>
                        <a:pt x="87149" y="114844"/>
                      </a:lnTo>
                      <a:cubicBezTo>
                        <a:pt x="95199" y="119744"/>
                        <a:pt x="108499" y="119744"/>
                        <a:pt x="116549" y="114844"/>
                      </a:cubicBezTo>
                      <a:lnTo>
                        <a:pt x="197398" y="67944"/>
                      </a:lnTo>
                      <a:cubicBezTo>
                        <a:pt x="201948" y="65144"/>
                        <a:pt x="203698" y="61994"/>
                        <a:pt x="203698" y="58844"/>
                      </a:cubicBez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4" name="任意多边形: 形状 713">
                  <a:extLst>
                    <a:ext uri="{FF2B5EF4-FFF2-40B4-BE49-F238E27FC236}">
                      <a16:creationId xmlns:a16="http://schemas.microsoft.com/office/drawing/2014/main" id="{A7BB2DB6-CC5A-44C0-8A15-13997FDAC533}"/>
                    </a:ext>
                  </a:extLst>
                </p:cNvPr>
                <p:cNvSpPr/>
                <p:nvPr/>
              </p:nvSpPr>
              <p:spPr>
                <a:xfrm>
                  <a:off x="7028839" y="4795606"/>
                  <a:ext cx="203697" cy="118256"/>
                </a:xfrm>
                <a:custGeom>
                  <a:avLst/>
                  <a:gdLst>
                    <a:gd name="connsiteX0" fmla="*/ 203698 w 203697"/>
                    <a:gd name="connsiteY0" fmla="*/ 58844 h 118256"/>
                    <a:gd name="connsiteX1" fmla="*/ 203698 w 203697"/>
                    <a:gd name="connsiteY1" fmla="*/ 49394 h 118256"/>
                    <a:gd name="connsiteX2" fmla="*/ 195998 w 203697"/>
                    <a:gd name="connsiteY2" fmla="*/ 49394 h 118256"/>
                    <a:gd name="connsiteX3" fmla="*/ 116199 w 203697"/>
                    <a:gd name="connsiteY3" fmla="*/ 3545 h 118256"/>
                    <a:gd name="connsiteX4" fmla="*/ 86799 w 203697"/>
                    <a:gd name="connsiteY4" fmla="*/ 3545 h 118256"/>
                    <a:gd name="connsiteX5" fmla="*/ 7000 w 203697"/>
                    <a:gd name="connsiteY5" fmla="*/ 50094 h 118256"/>
                    <a:gd name="connsiteX6" fmla="*/ 0 w 203697"/>
                    <a:gd name="connsiteY6" fmla="*/ 50094 h 118256"/>
                    <a:gd name="connsiteX7" fmla="*/ 0 w 203697"/>
                    <a:gd name="connsiteY7" fmla="*/ 59194 h 118256"/>
                    <a:gd name="connsiteX8" fmla="*/ 0 w 203697"/>
                    <a:gd name="connsiteY8" fmla="*/ 59194 h 118256"/>
                    <a:gd name="connsiteX9" fmla="*/ 0 w 203697"/>
                    <a:gd name="connsiteY9" fmla="*/ 59894 h 118256"/>
                    <a:gd name="connsiteX10" fmla="*/ 0 w 203697"/>
                    <a:gd name="connsiteY10" fmla="*/ 59894 h 118256"/>
                    <a:gd name="connsiteX11" fmla="*/ 5950 w 203697"/>
                    <a:gd name="connsiteY11" fmla="*/ 67944 h 118256"/>
                    <a:gd name="connsiteX12" fmla="*/ 87149 w 203697"/>
                    <a:gd name="connsiteY12" fmla="*/ 114844 h 118256"/>
                    <a:gd name="connsiteX13" fmla="*/ 116549 w 203697"/>
                    <a:gd name="connsiteY13" fmla="*/ 114844 h 118256"/>
                    <a:gd name="connsiteX14" fmla="*/ 197398 w 203697"/>
                    <a:gd name="connsiteY14" fmla="*/ 67944 h 118256"/>
                    <a:gd name="connsiteX15" fmla="*/ 203698 w 203697"/>
                    <a:gd name="connsiteY15" fmla="*/ 58844 h 118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3697" h="118256">
                      <a:moveTo>
                        <a:pt x="203698" y="58844"/>
                      </a:moveTo>
                      <a:lnTo>
                        <a:pt x="203698" y="49394"/>
                      </a:lnTo>
                      <a:lnTo>
                        <a:pt x="195998" y="49394"/>
                      </a:lnTo>
                      <a:lnTo>
                        <a:pt x="116199" y="3545"/>
                      </a:lnTo>
                      <a:cubicBezTo>
                        <a:pt x="108149" y="-1355"/>
                        <a:pt x="94849" y="-1005"/>
                        <a:pt x="86799" y="3545"/>
                      </a:cubicBezTo>
                      <a:lnTo>
                        <a:pt x="7000" y="50094"/>
                      </a:lnTo>
                      <a:lnTo>
                        <a:pt x="0" y="50094"/>
                      </a:lnTo>
                      <a:lnTo>
                        <a:pt x="0" y="59194"/>
                      </a:lnTo>
                      <a:lnTo>
                        <a:pt x="0" y="59194"/>
                      </a:lnTo>
                      <a:lnTo>
                        <a:pt x="0" y="59894"/>
                      </a:lnTo>
                      <a:lnTo>
                        <a:pt x="0" y="59894"/>
                      </a:lnTo>
                      <a:cubicBezTo>
                        <a:pt x="350" y="62694"/>
                        <a:pt x="2100" y="65494"/>
                        <a:pt x="5950" y="67944"/>
                      </a:cubicBezTo>
                      <a:lnTo>
                        <a:pt x="87149" y="114844"/>
                      </a:lnTo>
                      <a:cubicBezTo>
                        <a:pt x="95199" y="119394"/>
                        <a:pt x="108499" y="119394"/>
                        <a:pt x="116549" y="114844"/>
                      </a:cubicBezTo>
                      <a:lnTo>
                        <a:pt x="197398" y="67944"/>
                      </a:lnTo>
                      <a:cubicBezTo>
                        <a:pt x="201948" y="65144"/>
                        <a:pt x="203698" y="61994"/>
                        <a:pt x="203698" y="58844"/>
                      </a:cubicBez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5" name="任意多边形: 形状 714">
                  <a:extLst>
                    <a:ext uri="{FF2B5EF4-FFF2-40B4-BE49-F238E27FC236}">
                      <a16:creationId xmlns:a16="http://schemas.microsoft.com/office/drawing/2014/main" id="{7A6D460B-17A5-450F-9BDF-9796472A6C1A}"/>
                    </a:ext>
                  </a:extLst>
                </p:cNvPr>
                <p:cNvSpPr/>
                <p:nvPr/>
              </p:nvSpPr>
              <p:spPr>
                <a:xfrm>
                  <a:off x="7155538" y="4721889"/>
                  <a:ext cx="203697" cy="118123"/>
                </a:xfrm>
                <a:custGeom>
                  <a:avLst/>
                  <a:gdLst>
                    <a:gd name="connsiteX0" fmla="*/ 203698 w 203697"/>
                    <a:gd name="connsiteY0" fmla="*/ 59062 h 118123"/>
                    <a:gd name="connsiteX1" fmla="*/ 203698 w 203697"/>
                    <a:gd name="connsiteY1" fmla="*/ 49612 h 118123"/>
                    <a:gd name="connsiteX2" fmla="*/ 195998 w 203697"/>
                    <a:gd name="connsiteY2" fmla="*/ 49612 h 118123"/>
                    <a:gd name="connsiteX3" fmla="*/ 116199 w 203697"/>
                    <a:gd name="connsiteY3" fmla="*/ 3412 h 118123"/>
                    <a:gd name="connsiteX4" fmla="*/ 86799 w 203697"/>
                    <a:gd name="connsiteY4" fmla="*/ 3412 h 118123"/>
                    <a:gd name="connsiteX5" fmla="*/ 7000 w 203697"/>
                    <a:gd name="connsiteY5" fmla="*/ 49962 h 118123"/>
                    <a:gd name="connsiteX6" fmla="*/ 0 w 203697"/>
                    <a:gd name="connsiteY6" fmla="*/ 49962 h 118123"/>
                    <a:gd name="connsiteX7" fmla="*/ 0 w 203697"/>
                    <a:gd name="connsiteY7" fmla="*/ 59062 h 118123"/>
                    <a:gd name="connsiteX8" fmla="*/ 0 w 203697"/>
                    <a:gd name="connsiteY8" fmla="*/ 59062 h 118123"/>
                    <a:gd name="connsiteX9" fmla="*/ 0 w 203697"/>
                    <a:gd name="connsiteY9" fmla="*/ 59762 h 118123"/>
                    <a:gd name="connsiteX10" fmla="*/ 0 w 203697"/>
                    <a:gd name="connsiteY10" fmla="*/ 59762 h 118123"/>
                    <a:gd name="connsiteX11" fmla="*/ 5950 w 203697"/>
                    <a:gd name="connsiteY11" fmla="*/ 67812 h 118123"/>
                    <a:gd name="connsiteX12" fmla="*/ 87149 w 203697"/>
                    <a:gd name="connsiteY12" fmla="*/ 114711 h 118123"/>
                    <a:gd name="connsiteX13" fmla="*/ 116549 w 203697"/>
                    <a:gd name="connsiteY13" fmla="*/ 114711 h 118123"/>
                    <a:gd name="connsiteX14" fmla="*/ 197398 w 203697"/>
                    <a:gd name="connsiteY14" fmla="*/ 67812 h 118123"/>
                    <a:gd name="connsiteX15" fmla="*/ 203698 w 203697"/>
                    <a:gd name="connsiteY15" fmla="*/ 59062 h 118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3697" h="118123">
                      <a:moveTo>
                        <a:pt x="203698" y="59062"/>
                      </a:moveTo>
                      <a:lnTo>
                        <a:pt x="203698" y="49612"/>
                      </a:lnTo>
                      <a:lnTo>
                        <a:pt x="195998" y="49612"/>
                      </a:lnTo>
                      <a:lnTo>
                        <a:pt x="116199" y="3412"/>
                      </a:lnTo>
                      <a:cubicBezTo>
                        <a:pt x="108149" y="-1137"/>
                        <a:pt x="94849" y="-1137"/>
                        <a:pt x="86799" y="3412"/>
                      </a:cubicBezTo>
                      <a:lnTo>
                        <a:pt x="7000" y="49962"/>
                      </a:lnTo>
                      <a:lnTo>
                        <a:pt x="0" y="49962"/>
                      </a:lnTo>
                      <a:lnTo>
                        <a:pt x="0" y="59062"/>
                      </a:lnTo>
                      <a:lnTo>
                        <a:pt x="0" y="59062"/>
                      </a:lnTo>
                      <a:lnTo>
                        <a:pt x="0" y="59762"/>
                      </a:lnTo>
                      <a:lnTo>
                        <a:pt x="0" y="59762"/>
                      </a:lnTo>
                      <a:cubicBezTo>
                        <a:pt x="350" y="62562"/>
                        <a:pt x="2100" y="65362"/>
                        <a:pt x="5950" y="67812"/>
                      </a:cubicBezTo>
                      <a:lnTo>
                        <a:pt x="87149" y="114711"/>
                      </a:lnTo>
                      <a:cubicBezTo>
                        <a:pt x="95199" y="119261"/>
                        <a:pt x="108499" y="119261"/>
                        <a:pt x="116549" y="114711"/>
                      </a:cubicBezTo>
                      <a:lnTo>
                        <a:pt x="197398" y="67812"/>
                      </a:lnTo>
                      <a:cubicBezTo>
                        <a:pt x="201948" y="65012"/>
                        <a:pt x="203698" y="62212"/>
                        <a:pt x="203698" y="59062"/>
                      </a:cubicBez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6" name="任意多边形: 形状 715">
                  <a:extLst>
                    <a:ext uri="{FF2B5EF4-FFF2-40B4-BE49-F238E27FC236}">
                      <a16:creationId xmlns:a16="http://schemas.microsoft.com/office/drawing/2014/main" id="{E721ADF0-ADBF-4DC9-8156-AEFFC8D18571}"/>
                    </a:ext>
                  </a:extLst>
                </p:cNvPr>
                <p:cNvSpPr/>
                <p:nvPr/>
              </p:nvSpPr>
              <p:spPr>
                <a:xfrm>
                  <a:off x="7282237" y="4648040"/>
                  <a:ext cx="203697" cy="118386"/>
                </a:xfrm>
                <a:custGeom>
                  <a:avLst/>
                  <a:gdLst>
                    <a:gd name="connsiteX0" fmla="*/ 203698 w 203697"/>
                    <a:gd name="connsiteY0" fmla="*/ 59062 h 118386"/>
                    <a:gd name="connsiteX1" fmla="*/ 203698 w 203697"/>
                    <a:gd name="connsiteY1" fmla="*/ 49612 h 118386"/>
                    <a:gd name="connsiteX2" fmla="*/ 195998 w 203697"/>
                    <a:gd name="connsiteY2" fmla="*/ 49612 h 118386"/>
                    <a:gd name="connsiteX3" fmla="*/ 116199 w 203697"/>
                    <a:gd name="connsiteY3" fmla="*/ 3412 h 118386"/>
                    <a:gd name="connsiteX4" fmla="*/ 86799 w 203697"/>
                    <a:gd name="connsiteY4" fmla="*/ 3412 h 118386"/>
                    <a:gd name="connsiteX5" fmla="*/ 7000 w 203697"/>
                    <a:gd name="connsiteY5" fmla="*/ 49962 h 118386"/>
                    <a:gd name="connsiteX6" fmla="*/ 0 w 203697"/>
                    <a:gd name="connsiteY6" fmla="*/ 49962 h 118386"/>
                    <a:gd name="connsiteX7" fmla="*/ 0 w 203697"/>
                    <a:gd name="connsiteY7" fmla="*/ 59062 h 118386"/>
                    <a:gd name="connsiteX8" fmla="*/ 0 w 203697"/>
                    <a:gd name="connsiteY8" fmla="*/ 59062 h 118386"/>
                    <a:gd name="connsiteX9" fmla="*/ 0 w 203697"/>
                    <a:gd name="connsiteY9" fmla="*/ 59762 h 118386"/>
                    <a:gd name="connsiteX10" fmla="*/ 0 w 203697"/>
                    <a:gd name="connsiteY10" fmla="*/ 59762 h 118386"/>
                    <a:gd name="connsiteX11" fmla="*/ 5950 w 203697"/>
                    <a:gd name="connsiteY11" fmla="*/ 67812 h 118386"/>
                    <a:gd name="connsiteX12" fmla="*/ 87149 w 203697"/>
                    <a:gd name="connsiteY12" fmla="*/ 114711 h 118386"/>
                    <a:gd name="connsiteX13" fmla="*/ 116549 w 203697"/>
                    <a:gd name="connsiteY13" fmla="*/ 114711 h 118386"/>
                    <a:gd name="connsiteX14" fmla="*/ 197398 w 203697"/>
                    <a:gd name="connsiteY14" fmla="*/ 67812 h 118386"/>
                    <a:gd name="connsiteX15" fmla="*/ 203698 w 203697"/>
                    <a:gd name="connsiteY15" fmla="*/ 59062 h 118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3697" h="118386">
                      <a:moveTo>
                        <a:pt x="203698" y="59062"/>
                      </a:moveTo>
                      <a:lnTo>
                        <a:pt x="203698" y="49612"/>
                      </a:lnTo>
                      <a:lnTo>
                        <a:pt x="195998" y="49612"/>
                      </a:lnTo>
                      <a:lnTo>
                        <a:pt x="116199" y="3412"/>
                      </a:lnTo>
                      <a:cubicBezTo>
                        <a:pt x="108149" y="-1137"/>
                        <a:pt x="94849" y="-1137"/>
                        <a:pt x="86799" y="3412"/>
                      </a:cubicBezTo>
                      <a:lnTo>
                        <a:pt x="7000" y="49962"/>
                      </a:lnTo>
                      <a:lnTo>
                        <a:pt x="0" y="49962"/>
                      </a:lnTo>
                      <a:lnTo>
                        <a:pt x="0" y="59062"/>
                      </a:lnTo>
                      <a:lnTo>
                        <a:pt x="0" y="59062"/>
                      </a:lnTo>
                      <a:lnTo>
                        <a:pt x="0" y="59762"/>
                      </a:lnTo>
                      <a:lnTo>
                        <a:pt x="0" y="59762"/>
                      </a:lnTo>
                      <a:cubicBezTo>
                        <a:pt x="350" y="62562"/>
                        <a:pt x="2100" y="65362"/>
                        <a:pt x="5950" y="67812"/>
                      </a:cubicBezTo>
                      <a:lnTo>
                        <a:pt x="87149" y="114711"/>
                      </a:lnTo>
                      <a:cubicBezTo>
                        <a:pt x="95199" y="119611"/>
                        <a:pt x="108499" y="119611"/>
                        <a:pt x="116549" y="114711"/>
                      </a:cubicBezTo>
                      <a:lnTo>
                        <a:pt x="197398" y="67812"/>
                      </a:lnTo>
                      <a:cubicBezTo>
                        <a:pt x="201948" y="65362"/>
                        <a:pt x="203698" y="62212"/>
                        <a:pt x="203698" y="59062"/>
                      </a:cubicBez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7" name="任意多边形: 形状 716">
                  <a:extLst>
                    <a:ext uri="{FF2B5EF4-FFF2-40B4-BE49-F238E27FC236}">
                      <a16:creationId xmlns:a16="http://schemas.microsoft.com/office/drawing/2014/main" id="{BB4AB56A-BFE1-4720-A33E-FE8A9338B3CB}"/>
                    </a:ext>
                  </a:extLst>
                </p:cNvPr>
                <p:cNvSpPr/>
                <p:nvPr/>
              </p:nvSpPr>
              <p:spPr>
                <a:xfrm>
                  <a:off x="7408935" y="4574758"/>
                  <a:ext cx="203697" cy="118518"/>
                </a:xfrm>
                <a:custGeom>
                  <a:avLst/>
                  <a:gdLst>
                    <a:gd name="connsiteX0" fmla="*/ 203698 w 203697"/>
                    <a:gd name="connsiteY0" fmla="*/ 58844 h 118518"/>
                    <a:gd name="connsiteX1" fmla="*/ 203698 w 203697"/>
                    <a:gd name="connsiteY1" fmla="*/ 49394 h 118518"/>
                    <a:gd name="connsiteX2" fmla="*/ 195998 w 203697"/>
                    <a:gd name="connsiteY2" fmla="*/ 49394 h 118518"/>
                    <a:gd name="connsiteX3" fmla="*/ 116199 w 203697"/>
                    <a:gd name="connsiteY3" fmla="*/ 3545 h 118518"/>
                    <a:gd name="connsiteX4" fmla="*/ 86799 w 203697"/>
                    <a:gd name="connsiteY4" fmla="*/ 3545 h 118518"/>
                    <a:gd name="connsiteX5" fmla="*/ 7000 w 203697"/>
                    <a:gd name="connsiteY5" fmla="*/ 50094 h 118518"/>
                    <a:gd name="connsiteX6" fmla="*/ 0 w 203697"/>
                    <a:gd name="connsiteY6" fmla="*/ 50094 h 118518"/>
                    <a:gd name="connsiteX7" fmla="*/ 0 w 203697"/>
                    <a:gd name="connsiteY7" fmla="*/ 59194 h 118518"/>
                    <a:gd name="connsiteX8" fmla="*/ 0 w 203697"/>
                    <a:gd name="connsiteY8" fmla="*/ 59194 h 118518"/>
                    <a:gd name="connsiteX9" fmla="*/ 0 w 203697"/>
                    <a:gd name="connsiteY9" fmla="*/ 59894 h 118518"/>
                    <a:gd name="connsiteX10" fmla="*/ 0 w 203697"/>
                    <a:gd name="connsiteY10" fmla="*/ 59894 h 118518"/>
                    <a:gd name="connsiteX11" fmla="*/ 5950 w 203697"/>
                    <a:gd name="connsiteY11" fmla="*/ 67944 h 118518"/>
                    <a:gd name="connsiteX12" fmla="*/ 87149 w 203697"/>
                    <a:gd name="connsiteY12" fmla="*/ 114844 h 118518"/>
                    <a:gd name="connsiteX13" fmla="*/ 116549 w 203697"/>
                    <a:gd name="connsiteY13" fmla="*/ 114844 h 118518"/>
                    <a:gd name="connsiteX14" fmla="*/ 197398 w 203697"/>
                    <a:gd name="connsiteY14" fmla="*/ 67944 h 118518"/>
                    <a:gd name="connsiteX15" fmla="*/ 203698 w 203697"/>
                    <a:gd name="connsiteY15" fmla="*/ 58844 h 1185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3697" h="118518">
                      <a:moveTo>
                        <a:pt x="203698" y="58844"/>
                      </a:moveTo>
                      <a:lnTo>
                        <a:pt x="203698" y="49394"/>
                      </a:lnTo>
                      <a:lnTo>
                        <a:pt x="195998" y="49394"/>
                      </a:lnTo>
                      <a:lnTo>
                        <a:pt x="116199" y="3545"/>
                      </a:lnTo>
                      <a:cubicBezTo>
                        <a:pt x="108149" y="-1355"/>
                        <a:pt x="94849" y="-1005"/>
                        <a:pt x="86799" y="3545"/>
                      </a:cubicBezTo>
                      <a:lnTo>
                        <a:pt x="7000" y="50094"/>
                      </a:lnTo>
                      <a:lnTo>
                        <a:pt x="0" y="50094"/>
                      </a:lnTo>
                      <a:lnTo>
                        <a:pt x="0" y="59194"/>
                      </a:lnTo>
                      <a:lnTo>
                        <a:pt x="0" y="59194"/>
                      </a:lnTo>
                      <a:lnTo>
                        <a:pt x="0" y="59894"/>
                      </a:lnTo>
                      <a:lnTo>
                        <a:pt x="0" y="59894"/>
                      </a:lnTo>
                      <a:cubicBezTo>
                        <a:pt x="350" y="62694"/>
                        <a:pt x="2100" y="65494"/>
                        <a:pt x="5950" y="67944"/>
                      </a:cubicBezTo>
                      <a:lnTo>
                        <a:pt x="87149" y="114844"/>
                      </a:lnTo>
                      <a:cubicBezTo>
                        <a:pt x="95199" y="119744"/>
                        <a:pt x="108499" y="119744"/>
                        <a:pt x="116549" y="114844"/>
                      </a:cubicBezTo>
                      <a:lnTo>
                        <a:pt x="197398" y="67944"/>
                      </a:lnTo>
                      <a:cubicBezTo>
                        <a:pt x="201598" y="65144"/>
                        <a:pt x="203698" y="61994"/>
                        <a:pt x="203698" y="58844"/>
                      </a:cubicBez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8" name="任意多边形: 形状 717">
                  <a:extLst>
                    <a:ext uri="{FF2B5EF4-FFF2-40B4-BE49-F238E27FC236}">
                      <a16:creationId xmlns:a16="http://schemas.microsoft.com/office/drawing/2014/main" id="{17FD9FD0-BF9D-4731-AFAD-FF09CE0C66A5}"/>
                    </a:ext>
                  </a:extLst>
                </p:cNvPr>
                <p:cNvSpPr/>
                <p:nvPr/>
              </p:nvSpPr>
              <p:spPr>
                <a:xfrm>
                  <a:off x="7535634" y="4489709"/>
                  <a:ext cx="223297" cy="128888"/>
                </a:xfrm>
                <a:custGeom>
                  <a:avLst/>
                  <a:gdLst>
                    <a:gd name="connsiteX0" fmla="*/ 223298 w 223297"/>
                    <a:gd name="connsiteY0" fmla="*/ 49044 h 128888"/>
                    <a:gd name="connsiteX1" fmla="*/ 215248 w 223297"/>
                    <a:gd name="connsiteY1" fmla="*/ 49394 h 128888"/>
                    <a:gd name="connsiteX2" fmla="*/ 135799 w 223297"/>
                    <a:gd name="connsiteY2" fmla="*/ 3545 h 128888"/>
                    <a:gd name="connsiteX3" fmla="*/ 106399 w 223297"/>
                    <a:gd name="connsiteY3" fmla="*/ 3545 h 128888"/>
                    <a:gd name="connsiteX4" fmla="*/ 8050 w 223297"/>
                    <a:gd name="connsiteY4" fmla="*/ 60594 h 128888"/>
                    <a:gd name="connsiteX5" fmla="*/ 0 w 223297"/>
                    <a:gd name="connsiteY5" fmla="*/ 60944 h 128888"/>
                    <a:gd name="connsiteX6" fmla="*/ 0 w 223297"/>
                    <a:gd name="connsiteY6" fmla="*/ 69694 h 128888"/>
                    <a:gd name="connsiteX7" fmla="*/ 0 w 223297"/>
                    <a:gd name="connsiteY7" fmla="*/ 70744 h 128888"/>
                    <a:gd name="connsiteX8" fmla="*/ 0 w 223297"/>
                    <a:gd name="connsiteY8" fmla="*/ 71094 h 128888"/>
                    <a:gd name="connsiteX9" fmla="*/ 0 w 223297"/>
                    <a:gd name="connsiteY9" fmla="*/ 71094 h 128888"/>
                    <a:gd name="connsiteX10" fmla="*/ 5950 w 223297"/>
                    <a:gd name="connsiteY10" fmla="*/ 78444 h 128888"/>
                    <a:gd name="connsiteX11" fmla="*/ 87149 w 223297"/>
                    <a:gd name="connsiteY11" fmla="*/ 125344 h 128888"/>
                    <a:gd name="connsiteX12" fmla="*/ 116549 w 223297"/>
                    <a:gd name="connsiteY12" fmla="*/ 125344 h 128888"/>
                    <a:gd name="connsiteX13" fmla="*/ 216998 w 223297"/>
                    <a:gd name="connsiteY13" fmla="*/ 66894 h 128888"/>
                    <a:gd name="connsiteX14" fmla="*/ 222948 w 223297"/>
                    <a:gd name="connsiteY14" fmla="*/ 57794 h 128888"/>
                    <a:gd name="connsiteX15" fmla="*/ 222948 w 223297"/>
                    <a:gd name="connsiteY15" fmla="*/ 57794 h 128888"/>
                    <a:gd name="connsiteX16" fmla="*/ 222948 w 223297"/>
                    <a:gd name="connsiteY16" fmla="*/ 49044 h 128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23297" h="128888">
                      <a:moveTo>
                        <a:pt x="223298" y="49044"/>
                      </a:moveTo>
                      <a:lnTo>
                        <a:pt x="215248" y="49394"/>
                      </a:lnTo>
                      <a:lnTo>
                        <a:pt x="135799" y="3545"/>
                      </a:lnTo>
                      <a:cubicBezTo>
                        <a:pt x="127749" y="-1355"/>
                        <a:pt x="114449" y="-1005"/>
                        <a:pt x="106399" y="3545"/>
                      </a:cubicBezTo>
                      <a:lnTo>
                        <a:pt x="8050" y="60594"/>
                      </a:lnTo>
                      <a:lnTo>
                        <a:pt x="0" y="60944"/>
                      </a:lnTo>
                      <a:lnTo>
                        <a:pt x="0" y="69694"/>
                      </a:lnTo>
                      <a:cubicBezTo>
                        <a:pt x="0" y="70044"/>
                        <a:pt x="0" y="70394"/>
                        <a:pt x="0" y="70744"/>
                      </a:cubicBezTo>
                      <a:lnTo>
                        <a:pt x="0" y="71094"/>
                      </a:lnTo>
                      <a:lnTo>
                        <a:pt x="0" y="71094"/>
                      </a:lnTo>
                      <a:cubicBezTo>
                        <a:pt x="350" y="73894"/>
                        <a:pt x="2450" y="76344"/>
                        <a:pt x="5950" y="78444"/>
                      </a:cubicBezTo>
                      <a:lnTo>
                        <a:pt x="87149" y="125344"/>
                      </a:lnTo>
                      <a:cubicBezTo>
                        <a:pt x="95199" y="129893"/>
                        <a:pt x="108499" y="130244"/>
                        <a:pt x="116549" y="125344"/>
                      </a:cubicBezTo>
                      <a:lnTo>
                        <a:pt x="216998" y="66894"/>
                      </a:lnTo>
                      <a:cubicBezTo>
                        <a:pt x="221198" y="64444"/>
                        <a:pt x="223298" y="61294"/>
                        <a:pt x="222948" y="57794"/>
                      </a:cubicBezTo>
                      <a:lnTo>
                        <a:pt x="222948" y="57794"/>
                      </a:lnTo>
                      <a:lnTo>
                        <a:pt x="222948" y="49044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9" name="任意多边形: 形状 718">
                  <a:extLst>
                    <a:ext uri="{FF2B5EF4-FFF2-40B4-BE49-F238E27FC236}">
                      <a16:creationId xmlns:a16="http://schemas.microsoft.com/office/drawing/2014/main" id="{93E585EA-9B6F-4700-B708-A6FB2706FFAA}"/>
                    </a:ext>
                  </a:extLst>
                </p:cNvPr>
                <p:cNvSpPr/>
                <p:nvPr/>
              </p:nvSpPr>
              <p:spPr>
                <a:xfrm>
                  <a:off x="6908791" y="5082270"/>
                  <a:ext cx="853678" cy="496671"/>
                </a:xfrm>
                <a:custGeom>
                  <a:avLst/>
                  <a:gdLst>
                    <a:gd name="connsiteX0" fmla="*/ 853641 w 853678"/>
                    <a:gd name="connsiteY0" fmla="*/ 58827 h 496671"/>
                    <a:gd name="connsiteX1" fmla="*/ 853641 w 853678"/>
                    <a:gd name="connsiteY1" fmla="*/ 49727 h 496671"/>
                    <a:gd name="connsiteX2" fmla="*/ 845941 w 853678"/>
                    <a:gd name="connsiteY2" fmla="*/ 49727 h 496671"/>
                    <a:gd name="connsiteX3" fmla="*/ 766142 w 853678"/>
                    <a:gd name="connsiteY3" fmla="*/ 3528 h 496671"/>
                    <a:gd name="connsiteX4" fmla="*/ 743392 w 853678"/>
                    <a:gd name="connsiteY4" fmla="*/ 1078 h 496671"/>
                    <a:gd name="connsiteX5" fmla="*/ 736392 w 853678"/>
                    <a:gd name="connsiteY5" fmla="*/ 3877 h 496671"/>
                    <a:gd name="connsiteX6" fmla="*/ 656593 w 853678"/>
                    <a:gd name="connsiteY6" fmla="*/ 50427 h 496671"/>
                    <a:gd name="connsiteX7" fmla="*/ 649593 w 853678"/>
                    <a:gd name="connsiteY7" fmla="*/ 50427 h 496671"/>
                    <a:gd name="connsiteX8" fmla="*/ 649593 w 853678"/>
                    <a:gd name="connsiteY8" fmla="*/ 54277 h 496671"/>
                    <a:gd name="connsiteX9" fmla="*/ 86799 w 853678"/>
                    <a:gd name="connsiteY9" fmla="*/ 381523 h 496671"/>
                    <a:gd name="connsiteX10" fmla="*/ 86799 w 853678"/>
                    <a:gd name="connsiteY10" fmla="*/ 381523 h 496671"/>
                    <a:gd name="connsiteX11" fmla="*/ 7000 w 853678"/>
                    <a:gd name="connsiteY11" fmla="*/ 428073 h 496671"/>
                    <a:gd name="connsiteX12" fmla="*/ 0 w 853678"/>
                    <a:gd name="connsiteY12" fmla="*/ 428073 h 496671"/>
                    <a:gd name="connsiteX13" fmla="*/ 0 w 853678"/>
                    <a:gd name="connsiteY13" fmla="*/ 437173 h 496671"/>
                    <a:gd name="connsiteX14" fmla="*/ 0 w 853678"/>
                    <a:gd name="connsiteY14" fmla="*/ 437173 h 496671"/>
                    <a:gd name="connsiteX15" fmla="*/ 0 w 853678"/>
                    <a:gd name="connsiteY15" fmla="*/ 437872 h 496671"/>
                    <a:gd name="connsiteX16" fmla="*/ 0 w 853678"/>
                    <a:gd name="connsiteY16" fmla="*/ 437872 h 496671"/>
                    <a:gd name="connsiteX17" fmla="*/ 0 w 853678"/>
                    <a:gd name="connsiteY17" fmla="*/ 438223 h 496671"/>
                    <a:gd name="connsiteX18" fmla="*/ 350 w 853678"/>
                    <a:gd name="connsiteY18" fmla="*/ 439973 h 496671"/>
                    <a:gd name="connsiteX19" fmla="*/ 700 w 853678"/>
                    <a:gd name="connsiteY19" fmla="*/ 440322 h 496671"/>
                    <a:gd name="connsiteX20" fmla="*/ 1750 w 853678"/>
                    <a:gd name="connsiteY20" fmla="*/ 442072 h 496671"/>
                    <a:gd name="connsiteX21" fmla="*/ 2450 w 853678"/>
                    <a:gd name="connsiteY21" fmla="*/ 443122 h 496671"/>
                    <a:gd name="connsiteX22" fmla="*/ 3500 w 853678"/>
                    <a:gd name="connsiteY22" fmla="*/ 444172 h 496671"/>
                    <a:gd name="connsiteX23" fmla="*/ 5950 w 853678"/>
                    <a:gd name="connsiteY23" fmla="*/ 445922 h 496671"/>
                    <a:gd name="connsiteX24" fmla="*/ 5950 w 853678"/>
                    <a:gd name="connsiteY24" fmla="*/ 445922 h 496671"/>
                    <a:gd name="connsiteX25" fmla="*/ 87149 w 853678"/>
                    <a:gd name="connsiteY25" fmla="*/ 492822 h 496671"/>
                    <a:gd name="connsiteX26" fmla="*/ 94149 w 853678"/>
                    <a:gd name="connsiteY26" fmla="*/ 495622 h 496671"/>
                    <a:gd name="connsiteX27" fmla="*/ 101849 w 853678"/>
                    <a:gd name="connsiteY27" fmla="*/ 496672 h 496671"/>
                    <a:gd name="connsiteX28" fmla="*/ 116549 w 853678"/>
                    <a:gd name="connsiteY28" fmla="*/ 493172 h 496671"/>
                    <a:gd name="connsiteX29" fmla="*/ 197398 w 853678"/>
                    <a:gd name="connsiteY29" fmla="*/ 446273 h 496671"/>
                    <a:gd name="connsiteX30" fmla="*/ 197398 w 853678"/>
                    <a:gd name="connsiteY30" fmla="*/ 446273 h 496671"/>
                    <a:gd name="connsiteX31" fmla="*/ 847341 w 853678"/>
                    <a:gd name="connsiteY31" fmla="*/ 68627 h 496671"/>
                    <a:gd name="connsiteX32" fmla="*/ 853641 w 853678"/>
                    <a:gd name="connsiteY32" fmla="*/ 58827 h 4966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853678" h="496671">
                      <a:moveTo>
                        <a:pt x="853641" y="58827"/>
                      </a:moveTo>
                      <a:lnTo>
                        <a:pt x="853641" y="49727"/>
                      </a:lnTo>
                      <a:lnTo>
                        <a:pt x="845941" y="49727"/>
                      </a:lnTo>
                      <a:lnTo>
                        <a:pt x="766142" y="3528"/>
                      </a:lnTo>
                      <a:cubicBezTo>
                        <a:pt x="760192" y="28"/>
                        <a:pt x="751092" y="-1023"/>
                        <a:pt x="743392" y="1078"/>
                      </a:cubicBezTo>
                      <a:cubicBezTo>
                        <a:pt x="740942" y="1777"/>
                        <a:pt x="738492" y="2478"/>
                        <a:pt x="736392" y="3877"/>
                      </a:cubicBezTo>
                      <a:lnTo>
                        <a:pt x="656593" y="50427"/>
                      </a:lnTo>
                      <a:lnTo>
                        <a:pt x="649593" y="50427"/>
                      </a:lnTo>
                      <a:lnTo>
                        <a:pt x="649593" y="54277"/>
                      </a:lnTo>
                      <a:lnTo>
                        <a:pt x="86799" y="381523"/>
                      </a:lnTo>
                      <a:lnTo>
                        <a:pt x="86799" y="381523"/>
                      </a:lnTo>
                      <a:lnTo>
                        <a:pt x="7000" y="428073"/>
                      </a:lnTo>
                      <a:lnTo>
                        <a:pt x="0" y="428073"/>
                      </a:lnTo>
                      <a:lnTo>
                        <a:pt x="0" y="437173"/>
                      </a:lnTo>
                      <a:lnTo>
                        <a:pt x="0" y="437173"/>
                      </a:lnTo>
                      <a:lnTo>
                        <a:pt x="0" y="437872"/>
                      </a:lnTo>
                      <a:lnTo>
                        <a:pt x="0" y="437872"/>
                      </a:lnTo>
                      <a:cubicBezTo>
                        <a:pt x="0" y="437872"/>
                        <a:pt x="0" y="438223"/>
                        <a:pt x="0" y="438223"/>
                      </a:cubicBezTo>
                      <a:cubicBezTo>
                        <a:pt x="0" y="438922"/>
                        <a:pt x="350" y="439272"/>
                        <a:pt x="350" y="439973"/>
                      </a:cubicBezTo>
                      <a:cubicBezTo>
                        <a:pt x="350" y="439973"/>
                        <a:pt x="350" y="440322"/>
                        <a:pt x="700" y="440322"/>
                      </a:cubicBezTo>
                      <a:cubicBezTo>
                        <a:pt x="1050" y="441023"/>
                        <a:pt x="1050" y="441372"/>
                        <a:pt x="1750" y="442072"/>
                      </a:cubicBezTo>
                      <a:cubicBezTo>
                        <a:pt x="2100" y="442423"/>
                        <a:pt x="2450" y="442772"/>
                        <a:pt x="2450" y="443122"/>
                      </a:cubicBezTo>
                      <a:cubicBezTo>
                        <a:pt x="2800" y="443473"/>
                        <a:pt x="3150" y="443823"/>
                        <a:pt x="3500" y="444172"/>
                      </a:cubicBezTo>
                      <a:cubicBezTo>
                        <a:pt x="4200" y="444873"/>
                        <a:pt x="4900" y="445222"/>
                        <a:pt x="5950" y="445922"/>
                      </a:cubicBezTo>
                      <a:lnTo>
                        <a:pt x="5950" y="445922"/>
                      </a:lnTo>
                      <a:lnTo>
                        <a:pt x="87149" y="492822"/>
                      </a:lnTo>
                      <a:cubicBezTo>
                        <a:pt x="89249" y="493872"/>
                        <a:pt x="91699" y="494922"/>
                        <a:pt x="94149" y="495622"/>
                      </a:cubicBezTo>
                      <a:cubicBezTo>
                        <a:pt x="96599" y="496322"/>
                        <a:pt x="99399" y="496672"/>
                        <a:pt x="101849" y="496672"/>
                      </a:cubicBezTo>
                      <a:cubicBezTo>
                        <a:pt x="107099" y="496672"/>
                        <a:pt x="112349" y="495622"/>
                        <a:pt x="116549" y="493172"/>
                      </a:cubicBezTo>
                      <a:lnTo>
                        <a:pt x="197398" y="446273"/>
                      </a:lnTo>
                      <a:lnTo>
                        <a:pt x="197398" y="446273"/>
                      </a:lnTo>
                      <a:lnTo>
                        <a:pt x="847341" y="68627"/>
                      </a:lnTo>
                      <a:cubicBezTo>
                        <a:pt x="851891" y="65127"/>
                        <a:pt x="853991" y="61977"/>
                        <a:pt x="853641" y="58827"/>
                      </a:cubicBez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0" name="任意多边形: 形状 719">
                  <a:extLst>
                    <a:ext uri="{FF2B5EF4-FFF2-40B4-BE49-F238E27FC236}">
                      <a16:creationId xmlns:a16="http://schemas.microsoft.com/office/drawing/2014/main" id="{6211AACC-EE85-4291-AC89-D08E65F2FCF9}"/>
                    </a:ext>
                  </a:extLst>
                </p:cNvPr>
                <p:cNvSpPr/>
                <p:nvPr/>
              </p:nvSpPr>
              <p:spPr>
                <a:xfrm>
                  <a:off x="5966600" y="5333770"/>
                  <a:ext cx="144548" cy="83869"/>
                </a:xfrm>
                <a:custGeom>
                  <a:avLst/>
                  <a:gdLst>
                    <a:gd name="connsiteX0" fmla="*/ 144548 w 144548"/>
                    <a:gd name="connsiteY0" fmla="*/ 24675 h 83869"/>
                    <a:gd name="connsiteX1" fmla="*/ 144548 w 144548"/>
                    <a:gd name="connsiteY1" fmla="*/ 24675 h 83869"/>
                    <a:gd name="connsiteX2" fmla="*/ 144548 w 144548"/>
                    <a:gd name="connsiteY2" fmla="*/ 15575 h 83869"/>
                    <a:gd name="connsiteX3" fmla="*/ 139299 w 144548"/>
                    <a:gd name="connsiteY3" fmla="*/ 16975 h 83869"/>
                    <a:gd name="connsiteX4" fmla="*/ 138249 w 144548"/>
                    <a:gd name="connsiteY4" fmla="*/ 16275 h 83869"/>
                    <a:gd name="connsiteX5" fmla="*/ 116199 w 144548"/>
                    <a:gd name="connsiteY5" fmla="*/ 3675 h 83869"/>
                    <a:gd name="connsiteX6" fmla="*/ 86799 w 144548"/>
                    <a:gd name="connsiteY6" fmla="*/ 3675 h 83869"/>
                    <a:gd name="connsiteX7" fmla="*/ 11900 w 144548"/>
                    <a:gd name="connsiteY7" fmla="*/ 47075 h 83869"/>
                    <a:gd name="connsiteX8" fmla="*/ 0 w 144548"/>
                    <a:gd name="connsiteY8" fmla="*/ 49874 h 83869"/>
                    <a:gd name="connsiteX9" fmla="*/ 0 w 144548"/>
                    <a:gd name="connsiteY9" fmla="*/ 59675 h 83869"/>
                    <a:gd name="connsiteX10" fmla="*/ 5950 w 144548"/>
                    <a:gd name="connsiteY10" fmla="*/ 67724 h 83869"/>
                    <a:gd name="connsiteX11" fmla="*/ 28000 w 144548"/>
                    <a:gd name="connsiteY11" fmla="*/ 80324 h 83869"/>
                    <a:gd name="connsiteX12" fmla="*/ 57399 w 144548"/>
                    <a:gd name="connsiteY12" fmla="*/ 80324 h 83869"/>
                    <a:gd name="connsiteX13" fmla="*/ 138249 w 144548"/>
                    <a:gd name="connsiteY13" fmla="*/ 33425 h 83869"/>
                    <a:gd name="connsiteX14" fmla="*/ 144548 w 144548"/>
                    <a:gd name="connsiteY14" fmla="*/ 24675 h 83869"/>
                    <a:gd name="connsiteX15" fmla="*/ 144548 w 144548"/>
                    <a:gd name="connsiteY15" fmla="*/ 24675 h 83869"/>
                    <a:gd name="connsiteX16" fmla="*/ 144548 w 144548"/>
                    <a:gd name="connsiteY16" fmla="*/ 24675 h 83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4548" h="83869">
                      <a:moveTo>
                        <a:pt x="144548" y="24675"/>
                      </a:moveTo>
                      <a:cubicBezTo>
                        <a:pt x="144548" y="24675"/>
                        <a:pt x="144548" y="24675"/>
                        <a:pt x="144548" y="24675"/>
                      </a:cubicBezTo>
                      <a:lnTo>
                        <a:pt x="144548" y="15575"/>
                      </a:lnTo>
                      <a:lnTo>
                        <a:pt x="139299" y="16975"/>
                      </a:lnTo>
                      <a:cubicBezTo>
                        <a:pt x="138949" y="16625"/>
                        <a:pt x="138599" y="16625"/>
                        <a:pt x="138249" y="16275"/>
                      </a:cubicBezTo>
                      <a:lnTo>
                        <a:pt x="116199" y="3675"/>
                      </a:lnTo>
                      <a:cubicBezTo>
                        <a:pt x="108149" y="-1225"/>
                        <a:pt x="94849" y="-1225"/>
                        <a:pt x="86799" y="3675"/>
                      </a:cubicBezTo>
                      <a:lnTo>
                        <a:pt x="11900" y="47075"/>
                      </a:lnTo>
                      <a:lnTo>
                        <a:pt x="0" y="49874"/>
                      </a:lnTo>
                      <a:lnTo>
                        <a:pt x="0" y="59675"/>
                      </a:lnTo>
                      <a:cubicBezTo>
                        <a:pt x="350" y="62474"/>
                        <a:pt x="2100" y="65624"/>
                        <a:pt x="5950" y="67724"/>
                      </a:cubicBezTo>
                      <a:lnTo>
                        <a:pt x="28000" y="80324"/>
                      </a:lnTo>
                      <a:cubicBezTo>
                        <a:pt x="36050" y="84874"/>
                        <a:pt x="49349" y="85224"/>
                        <a:pt x="57399" y="80324"/>
                      </a:cubicBezTo>
                      <a:lnTo>
                        <a:pt x="138249" y="33425"/>
                      </a:lnTo>
                      <a:cubicBezTo>
                        <a:pt x="142448" y="30975"/>
                        <a:pt x="144548" y="27825"/>
                        <a:pt x="144548" y="24675"/>
                      </a:cubicBezTo>
                      <a:lnTo>
                        <a:pt x="144548" y="24675"/>
                      </a:lnTo>
                      <a:lnTo>
                        <a:pt x="144548" y="24675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1" name="任意多边形: 形状 720">
                  <a:extLst>
                    <a:ext uri="{FF2B5EF4-FFF2-40B4-BE49-F238E27FC236}">
                      <a16:creationId xmlns:a16="http://schemas.microsoft.com/office/drawing/2014/main" id="{0C77C09B-F23D-42B2-A54F-F43831D20445}"/>
                    </a:ext>
                  </a:extLst>
                </p:cNvPr>
                <p:cNvSpPr/>
                <p:nvPr/>
              </p:nvSpPr>
              <p:spPr>
                <a:xfrm>
                  <a:off x="6093299" y="5260271"/>
                  <a:ext cx="144548" cy="83999"/>
                </a:xfrm>
                <a:custGeom>
                  <a:avLst/>
                  <a:gdLst>
                    <a:gd name="connsiteX0" fmla="*/ 144549 w 144548"/>
                    <a:gd name="connsiteY0" fmla="*/ 24675 h 83999"/>
                    <a:gd name="connsiteX1" fmla="*/ 144549 w 144548"/>
                    <a:gd name="connsiteY1" fmla="*/ 24675 h 83999"/>
                    <a:gd name="connsiteX2" fmla="*/ 144549 w 144548"/>
                    <a:gd name="connsiteY2" fmla="*/ 15575 h 83999"/>
                    <a:gd name="connsiteX3" fmla="*/ 139299 w 144548"/>
                    <a:gd name="connsiteY3" fmla="*/ 16975 h 83999"/>
                    <a:gd name="connsiteX4" fmla="*/ 138249 w 144548"/>
                    <a:gd name="connsiteY4" fmla="*/ 16275 h 83999"/>
                    <a:gd name="connsiteX5" fmla="*/ 116199 w 144548"/>
                    <a:gd name="connsiteY5" fmla="*/ 3675 h 83999"/>
                    <a:gd name="connsiteX6" fmla="*/ 86799 w 144548"/>
                    <a:gd name="connsiteY6" fmla="*/ 3675 h 83999"/>
                    <a:gd name="connsiteX7" fmla="*/ 11900 w 144548"/>
                    <a:gd name="connsiteY7" fmla="*/ 47075 h 83999"/>
                    <a:gd name="connsiteX8" fmla="*/ 0 w 144548"/>
                    <a:gd name="connsiteY8" fmla="*/ 49874 h 83999"/>
                    <a:gd name="connsiteX9" fmla="*/ 0 w 144548"/>
                    <a:gd name="connsiteY9" fmla="*/ 59674 h 83999"/>
                    <a:gd name="connsiteX10" fmla="*/ 5950 w 144548"/>
                    <a:gd name="connsiteY10" fmla="*/ 67724 h 83999"/>
                    <a:gd name="connsiteX11" fmla="*/ 28000 w 144548"/>
                    <a:gd name="connsiteY11" fmla="*/ 80324 h 83999"/>
                    <a:gd name="connsiteX12" fmla="*/ 57399 w 144548"/>
                    <a:gd name="connsiteY12" fmla="*/ 80324 h 83999"/>
                    <a:gd name="connsiteX13" fmla="*/ 138249 w 144548"/>
                    <a:gd name="connsiteY13" fmla="*/ 33425 h 83999"/>
                    <a:gd name="connsiteX14" fmla="*/ 144549 w 144548"/>
                    <a:gd name="connsiteY14" fmla="*/ 24675 h 83999"/>
                    <a:gd name="connsiteX15" fmla="*/ 144549 w 144548"/>
                    <a:gd name="connsiteY15" fmla="*/ 24675 h 83999"/>
                    <a:gd name="connsiteX16" fmla="*/ 144549 w 144548"/>
                    <a:gd name="connsiteY16" fmla="*/ 24675 h 839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4548" h="83999">
                      <a:moveTo>
                        <a:pt x="144549" y="24675"/>
                      </a:moveTo>
                      <a:cubicBezTo>
                        <a:pt x="144549" y="24675"/>
                        <a:pt x="144549" y="24675"/>
                        <a:pt x="144549" y="24675"/>
                      </a:cubicBezTo>
                      <a:lnTo>
                        <a:pt x="144549" y="15575"/>
                      </a:lnTo>
                      <a:lnTo>
                        <a:pt x="139299" y="16975"/>
                      </a:lnTo>
                      <a:cubicBezTo>
                        <a:pt x="138949" y="16625"/>
                        <a:pt x="138599" y="16625"/>
                        <a:pt x="138249" y="16275"/>
                      </a:cubicBezTo>
                      <a:lnTo>
                        <a:pt x="116199" y="3675"/>
                      </a:lnTo>
                      <a:cubicBezTo>
                        <a:pt x="108149" y="-1225"/>
                        <a:pt x="94849" y="-1225"/>
                        <a:pt x="86799" y="3675"/>
                      </a:cubicBezTo>
                      <a:lnTo>
                        <a:pt x="11900" y="47075"/>
                      </a:lnTo>
                      <a:lnTo>
                        <a:pt x="0" y="49874"/>
                      </a:lnTo>
                      <a:lnTo>
                        <a:pt x="0" y="59674"/>
                      </a:lnTo>
                      <a:cubicBezTo>
                        <a:pt x="350" y="62474"/>
                        <a:pt x="2100" y="65624"/>
                        <a:pt x="5950" y="67724"/>
                      </a:cubicBezTo>
                      <a:lnTo>
                        <a:pt x="28000" y="80324"/>
                      </a:lnTo>
                      <a:cubicBezTo>
                        <a:pt x="36050" y="85224"/>
                        <a:pt x="49349" y="85224"/>
                        <a:pt x="57399" y="80324"/>
                      </a:cubicBezTo>
                      <a:lnTo>
                        <a:pt x="138249" y="33425"/>
                      </a:lnTo>
                      <a:cubicBezTo>
                        <a:pt x="142448" y="30625"/>
                        <a:pt x="144549" y="27825"/>
                        <a:pt x="144549" y="24675"/>
                      </a:cubicBezTo>
                      <a:lnTo>
                        <a:pt x="144549" y="24675"/>
                      </a:lnTo>
                      <a:lnTo>
                        <a:pt x="144549" y="24675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2" name="任意多边形: 形状 721">
                  <a:extLst>
                    <a:ext uri="{FF2B5EF4-FFF2-40B4-BE49-F238E27FC236}">
                      <a16:creationId xmlns:a16="http://schemas.microsoft.com/office/drawing/2014/main" id="{31B7E4C1-E715-4D2A-B7EA-F3844CDB119C}"/>
                    </a:ext>
                  </a:extLst>
                </p:cNvPr>
                <p:cNvSpPr/>
                <p:nvPr/>
              </p:nvSpPr>
              <p:spPr>
                <a:xfrm>
                  <a:off x="6219998" y="5186421"/>
                  <a:ext cx="144548" cy="83999"/>
                </a:xfrm>
                <a:custGeom>
                  <a:avLst/>
                  <a:gdLst>
                    <a:gd name="connsiteX0" fmla="*/ 144549 w 144548"/>
                    <a:gd name="connsiteY0" fmla="*/ 25025 h 83999"/>
                    <a:gd name="connsiteX1" fmla="*/ 144549 w 144548"/>
                    <a:gd name="connsiteY1" fmla="*/ 25025 h 83999"/>
                    <a:gd name="connsiteX2" fmla="*/ 144549 w 144548"/>
                    <a:gd name="connsiteY2" fmla="*/ 15575 h 83999"/>
                    <a:gd name="connsiteX3" fmla="*/ 139299 w 144548"/>
                    <a:gd name="connsiteY3" fmla="*/ 16975 h 83999"/>
                    <a:gd name="connsiteX4" fmla="*/ 138249 w 144548"/>
                    <a:gd name="connsiteY4" fmla="*/ 16275 h 83999"/>
                    <a:gd name="connsiteX5" fmla="*/ 116199 w 144548"/>
                    <a:gd name="connsiteY5" fmla="*/ 3675 h 83999"/>
                    <a:gd name="connsiteX6" fmla="*/ 86799 w 144548"/>
                    <a:gd name="connsiteY6" fmla="*/ 3675 h 83999"/>
                    <a:gd name="connsiteX7" fmla="*/ 11900 w 144548"/>
                    <a:gd name="connsiteY7" fmla="*/ 47075 h 83999"/>
                    <a:gd name="connsiteX8" fmla="*/ 0 w 144548"/>
                    <a:gd name="connsiteY8" fmla="*/ 49874 h 83999"/>
                    <a:gd name="connsiteX9" fmla="*/ 0 w 144548"/>
                    <a:gd name="connsiteY9" fmla="*/ 59675 h 83999"/>
                    <a:gd name="connsiteX10" fmla="*/ 5950 w 144548"/>
                    <a:gd name="connsiteY10" fmla="*/ 67724 h 83999"/>
                    <a:gd name="connsiteX11" fmla="*/ 28000 w 144548"/>
                    <a:gd name="connsiteY11" fmla="*/ 80324 h 83999"/>
                    <a:gd name="connsiteX12" fmla="*/ 57399 w 144548"/>
                    <a:gd name="connsiteY12" fmla="*/ 80324 h 83999"/>
                    <a:gd name="connsiteX13" fmla="*/ 138249 w 144548"/>
                    <a:gd name="connsiteY13" fmla="*/ 33425 h 83999"/>
                    <a:gd name="connsiteX14" fmla="*/ 144549 w 144548"/>
                    <a:gd name="connsiteY14" fmla="*/ 25025 h 83999"/>
                    <a:gd name="connsiteX15" fmla="*/ 144549 w 144548"/>
                    <a:gd name="connsiteY15" fmla="*/ 25025 h 83999"/>
                    <a:gd name="connsiteX16" fmla="*/ 144549 w 144548"/>
                    <a:gd name="connsiteY16" fmla="*/ 25025 h 839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4548" h="83999">
                      <a:moveTo>
                        <a:pt x="144549" y="25025"/>
                      </a:moveTo>
                      <a:cubicBezTo>
                        <a:pt x="144549" y="24675"/>
                        <a:pt x="144549" y="24675"/>
                        <a:pt x="144549" y="25025"/>
                      </a:cubicBezTo>
                      <a:lnTo>
                        <a:pt x="144549" y="15575"/>
                      </a:lnTo>
                      <a:lnTo>
                        <a:pt x="139299" y="16975"/>
                      </a:lnTo>
                      <a:cubicBezTo>
                        <a:pt x="138949" y="16625"/>
                        <a:pt x="138599" y="16625"/>
                        <a:pt x="138249" y="16275"/>
                      </a:cubicBezTo>
                      <a:lnTo>
                        <a:pt x="116199" y="3675"/>
                      </a:lnTo>
                      <a:cubicBezTo>
                        <a:pt x="108149" y="-1225"/>
                        <a:pt x="94849" y="-1225"/>
                        <a:pt x="86799" y="3675"/>
                      </a:cubicBezTo>
                      <a:lnTo>
                        <a:pt x="11900" y="47075"/>
                      </a:lnTo>
                      <a:lnTo>
                        <a:pt x="0" y="49874"/>
                      </a:lnTo>
                      <a:lnTo>
                        <a:pt x="0" y="59675"/>
                      </a:lnTo>
                      <a:cubicBezTo>
                        <a:pt x="350" y="62474"/>
                        <a:pt x="2100" y="65624"/>
                        <a:pt x="5950" y="67724"/>
                      </a:cubicBezTo>
                      <a:lnTo>
                        <a:pt x="28000" y="80324"/>
                      </a:lnTo>
                      <a:cubicBezTo>
                        <a:pt x="36050" y="85224"/>
                        <a:pt x="49349" y="85224"/>
                        <a:pt x="57399" y="80324"/>
                      </a:cubicBezTo>
                      <a:lnTo>
                        <a:pt x="138249" y="33425"/>
                      </a:lnTo>
                      <a:cubicBezTo>
                        <a:pt x="142448" y="30975"/>
                        <a:pt x="144549" y="28175"/>
                        <a:pt x="144549" y="25025"/>
                      </a:cubicBezTo>
                      <a:lnTo>
                        <a:pt x="144549" y="25025"/>
                      </a:lnTo>
                      <a:lnTo>
                        <a:pt x="144549" y="25025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3" name="任意多边形: 形状 722">
                  <a:extLst>
                    <a:ext uri="{FF2B5EF4-FFF2-40B4-BE49-F238E27FC236}">
                      <a16:creationId xmlns:a16="http://schemas.microsoft.com/office/drawing/2014/main" id="{14EA0ACD-E78B-4B67-AFC3-6C2B7A9C6AD9}"/>
                    </a:ext>
                  </a:extLst>
                </p:cNvPr>
                <p:cNvSpPr/>
                <p:nvPr/>
              </p:nvSpPr>
              <p:spPr>
                <a:xfrm>
                  <a:off x="6346696" y="5113052"/>
                  <a:ext cx="144548" cy="83869"/>
                </a:xfrm>
                <a:custGeom>
                  <a:avLst/>
                  <a:gdLst>
                    <a:gd name="connsiteX0" fmla="*/ 144549 w 144548"/>
                    <a:gd name="connsiteY0" fmla="*/ 24545 h 83869"/>
                    <a:gd name="connsiteX1" fmla="*/ 144549 w 144548"/>
                    <a:gd name="connsiteY1" fmla="*/ 24545 h 83869"/>
                    <a:gd name="connsiteX2" fmla="*/ 144549 w 144548"/>
                    <a:gd name="connsiteY2" fmla="*/ 15445 h 83869"/>
                    <a:gd name="connsiteX3" fmla="*/ 139299 w 144548"/>
                    <a:gd name="connsiteY3" fmla="*/ 16845 h 83869"/>
                    <a:gd name="connsiteX4" fmla="*/ 138249 w 144548"/>
                    <a:gd name="connsiteY4" fmla="*/ 16145 h 83869"/>
                    <a:gd name="connsiteX5" fmla="*/ 116199 w 144548"/>
                    <a:gd name="connsiteY5" fmla="*/ 3545 h 83869"/>
                    <a:gd name="connsiteX6" fmla="*/ 86799 w 144548"/>
                    <a:gd name="connsiteY6" fmla="*/ 3545 h 83869"/>
                    <a:gd name="connsiteX7" fmla="*/ 11900 w 144548"/>
                    <a:gd name="connsiteY7" fmla="*/ 46944 h 83869"/>
                    <a:gd name="connsiteX8" fmla="*/ 0 w 144548"/>
                    <a:gd name="connsiteY8" fmla="*/ 49744 h 83869"/>
                    <a:gd name="connsiteX9" fmla="*/ 0 w 144548"/>
                    <a:gd name="connsiteY9" fmla="*/ 59544 h 83869"/>
                    <a:gd name="connsiteX10" fmla="*/ 5950 w 144548"/>
                    <a:gd name="connsiteY10" fmla="*/ 67594 h 83869"/>
                    <a:gd name="connsiteX11" fmla="*/ 28000 w 144548"/>
                    <a:gd name="connsiteY11" fmla="*/ 80194 h 83869"/>
                    <a:gd name="connsiteX12" fmla="*/ 57399 w 144548"/>
                    <a:gd name="connsiteY12" fmla="*/ 80194 h 83869"/>
                    <a:gd name="connsiteX13" fmla="*/ 138249 w 144548"/>
                    <a:gd name="connsiteY13" fmla="*/ 33294 h 83869"/>
                    <a:gd name="connsiteX14" fmla="*/ 144549 w 144548"/>
                    <a:gd name="connsiteY14" fmla="*/ 24545 h 83869"/>
                    <a:gd name="connsiteX15" fmla="*/ 144549 w 144548"/>
                    <a:gd name="connsiteY15" fmla="*/ 24545 h 83869"/>
                    <a:gd name="connsiteX16" fmla="*/ 144549 w 144548"/>
                    <a:gd name="connsiteY16" fmla="*/ 24545 h 83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4548" h="83869">
                      <a:moveTo>
                        <a:pt x="144549" y="24545"/>
                      </a:moveTo>
                      <a:cubicBezTo>
                        <a:pt x="144549" y="24545"/>
                        <a:pt x="144549" y="24545"/>
                        <a:pt x="144549" y="24545"/>
                      </a:cubicBezTo>
                      <a:lnTo>
                        <a:pt x="144549" y="15445"/>
                      </a:lnTo>
                      <a:lnTo>
                        <a:pt x="139299" y="16845"/>
                      </a:lnTo>
                      <a:cubicBezTo>
                        <a:pt x="138949" y="16495"/>
                        <a:pt x="138599" y="16495"/>
                        <a:pt x="138249" y="16145"/>
                      </a:cubicBezTo>
                      <a:lnTo>
                        <a:pt x="116199" y="3545"/>
                      </a:lnTo>
                      <a:cubicBezTo>
                        <a:pt x="108149" y="-1005"/>
                        <a:pt x="94849" y="-1355"/>
                        <a:pt x="86799" y="3545"/>
                      </a:cubicBezTo>
                      <a:lnTo>
                        <a:pt x="11900" y="46944"/>
                      </a:lnTo>
                      <a:lnTo>
                        <a:pt x="0" y="49744"/>
                      </a:lnTo>
                      <a:lnTo>
                        <a:pt x="0" y="59544"/>
                      </a:lnTo>
                      <a:cubicBezTo>
                        <a:pt x="350" y="62344"/>
                        <a:pt x="2100" y="65494"/>
                        <a:pt x="5950" y="67594"/>
                      </a:cubicBezTo>
                      <a:lnTo>
                        <a:pt x="28000" y="80194"/>
                      </a:lnTo>
                      <a:cubicBezTo>
                        <a:pt x="36050" y="85094"/>
                        <a:pt x="49349" y="85094"/>
                        <a:pt x="57399" y="80194"/>
                      </a:cubicBezTo>
                      <a:lnTo>
                        <a:pt x="138249" y="33294"/>
                      </a:lnTo>
                      <a:cubicBezTo>
                        <a:pt x="142448" y="30845"/>
                        <a:pt x="144549" y="27695"/>
                        <a:pt x="144549" y="24545"/>
                      </a:cubicBezTo>
                      <a:lnTo>
                        <a:pt x="144549" y="24545"/>
                      </a:lnTo>
                      <a:lnTo>
                        <a:pt x="144549" y="24545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4" name="任意多边形: 形状 723">
                  <a:extLst>
                    <a:ext uri="{FF2B5EF4-FFF2-40B4-BE49-F238E27FC236}">
                      <a16:creationId xmlns:a16="http://schemas.microsoft.com/office/drawing/2014/main" id="{65A721E4-8246-47F9-9CAB-AEAF512D28D0}"/>
                    </a:ext>
                  </a:extLst>
                </p:cNvPr>
                <p:cNvSpPr/>
                <p:nvPr/>
              </p:nvSpPr>
              <p:spPr>
                <a:xfrm>
                  <a:off x="6473395" y="5039553"/>
                  <a:ext cx="144548" cy="83869"/>
                </a:xfrm>
                <a:custGeom>
                  <a:avLst/>
                  <a:gdLst>
                    <a:gd name="connsiteX0" fmla="*/ 144549 w 144548"/>
                    <a:gd name="connsiteY0" fmla="*/ 24545 h 83869"/>
                    <a:gd name="connsiteX1" fmla="*/ 144549 w 144548"/>
                    <a:gd name="connsiteY1" fmla="*/ 24545 h 83869"/>
                    <a:gd name="connsiteX2" fmla="*/ 144549 w 144548"/>
                    <a:gd name="connsiteY2" fmla="*/ 15445 h 83869"/>
                    <a:gd name="connsiteX3" fmla="*/ 139299 w 144548"/>
                    <a:gd name="connsiteY3" fmla="*/ 16845 h 83869"/>
                    <a:gd name="connsiteX4" fmla="*/ 138249 w 144548"/>
                    <a:gd name="connsiteY4" fmla="*/ 16145 h 83869"/>
                    <a:gd name="connsiteX5" fmla="*/ 116199 w 144548"/>
                    <a:gd name="connsiteY5" fmla="*/ 3545 h 83869"/>
                    <a:gd name="connsiteX6" fmla="*/ 86799 w 144548"/>
                    <a:gd name="connsiteY6" fmla="*/ 3545 h 83869"/>
                    <a:gd name="connsiteX7" fmla="*/ 11900 w 144548"/>
                    <a:gd name="connsiteY7" fmla="*/ 46944 h 83869"/>
                    <a:gd name="connsiteX8" fmla="*/ 0 w 144548"/>
                    <a:gd name="connsiteY8" fmla="*/ 49744 h 83869"/>
                    <a:gd name="connsiteX9" fmla="*/ 0 w 144548"/>
                    <a:gd name="connsiteY9" fmla="*/ 59544 h 83869"/>
                    <a:gd name="connsiteX10" fmla="*/ 5950 w 144548"/>
                    <a:gd name="connsiteY10" fmla="*/ 67594 h 83869"/>
                    <a:gd name="connsiteX11" fmla="*/ 28000 w 144548"/>
                    <a:gd name="connsiteY11" fmla="*/ 80194 h 83869"/>
                    <a:gd name="connsiteX12" fmla="*/ 57400 w 144548"/>
                    <a:gd name="connsiteY12" fmla="*/ 80194 h 83869"/>
                    <a:gd name="connsiteX13" fmla="*/ 138249 w 144548"/>
                    <a:gd name="connsiteY13" fmla="*/ 33295 h 83869"/>
                    <a:gd name="connsiteX14" fmla="*/ 144549 w 144548"/>
                    <a:gd name="connsiteY14" fmla="*/ 24545 h 83869"/>
                    <a:gd name="connsiteX15" fmla="*/ 144549 w 144548"/>
                    <a:gd name="connsiteY15" fmla="*/ 24545 h 83869"/>
                    <a:gd name="connsiteX16" fmla="*/ 144549 w 144548"/>
                    <a:gd name="connsiteY16" fmla="*/ 24545 h 83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4548" h="83869">
                      <a:moveTo>
                        <a:pt x="144549" y="24545"/>
                      </a:moveTo>
                      <a:cubicBezTo>
                        <a:pt x="144549" y="24545"/>
                        <a:pt x="144549" y="24545"/>
                        <a:pt x="144549" y="24545"/>
                      </a:cubicBezTo>
                      <a:lnTo>
                        <a:pt x="144549" y="15445"/>
                      </a:lnTo>
                      <a:lnTo>
                        <a:pt x="139299" y="16845"/>
                      </a:lnTo>
                      <a:cubicBezTo>
                        <a:pt x="138949" y="16495"/>
                        <a:pt x="138599" y="16495"/>
                        <a:pt x="138249" y="16145"/>
                      </a:cubicBezTo>
                      <a:lnTo>
                        <a:pt x="116199" y="3545"/>
                      </a:lnTo>
                      <a:cubicBezTo>
                        <a:pt x="108149" y="-1005"/>
                        <a:pt x="94849" y="-1355"/>
                        <a:pt x="86799" y="3545"/>
                      </a:cubicBezTo>
                      <a:lnTo>
                        <a:pt x="11900" y="46944"/>
                      </a:lnTo>
                      <a:lnTo>
                        <a:pt x="0" y="49744"/>
                      </a:lnTo>
                      <a:lnTo>
                        <a:pt x="0" y="59544"/>
                      </a:lnTo>
                      <a:cubicBezTo>
                        <a:pt x="350" y="62344"/>
                        <a:pt x="2100" y="65494"/>
                        <a:pt x="5950" y="67594"/>
                      </a:cubicBezTo>
                      <a:lnTo>
                        <a:pt x="28000" y="80194"/>
                      </a:lnTo>
                      <a:cubicBezTo>
                        <a:pt x="36050" y="85094"/>
                        <a:pt x="49349" y="85094"/>
                        <a:pt x="57400" y="80194"/>
                      </a:cubicBezTo>
                      <a:lnTo>
                        <a:pt x="138249" y="33295"/>
                      </a:lnTo>
                      <a:cubicBezTo>
                        <a:pt x="142448" y="30495"/>
                        <a:pt x="144549" y="27695"/>
                        <a:pt x="144549" y="24545"/>
                      </a:cubicBezTo>
                      <a:lnTo>
                        <a:pt x="144549" y="24545"/>
                      </a:lnTo>
                      <a:lnTo>
                        <a:pt x="144549" y="24545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5" name="任意多边形: 形状 724">
                  <a:extLst>
                    <a:ext uri="{FF2B5EF4-FFF2-40B4-BE49-F238E27FC236}">
                      <a16:creationId xmlns:a16="http://schemas.microsoft.com/office/drawing/2014/main" id="{9C5A70AC-8BB8-4023-BAD4-05DC274D1F00}"/>
                    </a:ext>
                  </a:extLst>
                </p:cNvPr>
                <p:cNvSpPr/>
                <p:nvPr/>
              </p:nvSpPr>
              <p:spPr>
                <a:xfrm>
                  <a:off x="6600094" y="4966054"/>
                  <a:ext cx="144548" cy="83738"/>
                </a:xfrm>
                <a:custGeom>
                  <a:avLst/>
                  <a:gdLst>
                    <a:gd name="connsiteX0" fmla="*/ 144548 w 144548"/>
                    <a:gd name="connsiteY0" fmla="*/ 24545 h 83738"/>
                    <a:gd name="connsiteX1" fmla="*/ 144548 w 144548"/>
                    <a:gd name="connsiteY1" fmla="*/ 24545 h 83738"/>
                    <a:gd name="connsiteX2" fmla="*/ 144548 w 144548"/>
                    <a:gd name="connsiteY2" fmla="*/ 15445 h 83738"/>
                    <a:gd name="connsiteX3" fmla="*/ 139299 w 144548"/>
                    <a:gd name="connsiteY3" fmla="*/ 16845 h 83738"/>
                    <a:gd name="connsiteX4" fmla="*/ 138248 w 144548"/>
                    <a:gd name="connsiteY4" fmla="*/ 16145 h 83738"/>
                    <a:gd name="connsiteX5" fmla="*/ 116199 w 144548"/>
                    <a:gd name="connsiteY5" fmla="*/ 3545 h 83738"/>
                    <a:gd name="connsiteX6" fmla="*/ 86799 w 144548"/>
                    <a:gd name="connsiteY6" fmla="*/ 3545 h 83738"/>
                    <a:gd name="connsiteX7" fmla="*/ 11900 w 144548"/>
                    <a:gd name="connsiteY7" fmla="*/ 46944 h 83738"/>
                    <a:gd name="connsiteX8" fmla="*/ 0 w 144548"/>
                    <a:gd name="connsiteY8" fmla="*/ 49744 h 83738"/>
                    <a:gd name="connsiteX9" fmla="*/ 0 w 144548"/>
                    <a:gd name="connsiteY9" fmla="*/ 59544 h 83738"/>
                    <a:gd name="connsiteX10" fmla="*/ 5950 w 144548"/>
                    <a:gd name="connsiteY10" fmla="*/ 67594 h 83738"/>
                    <a:gd name="connsiteX11" fmla="*/ 28000 w 144548"/>
                    <a:gd name="connsiteY11" fmla="*/ 80194 h 83738"/>
                    <a:gd name="connsiteX12" fmla="*/ 57399 w 144548"/>
                    <a:gd name="connsiteY12" fmla="*/ 80194 h 83738"/>
                    <a:gd name="connsiteX13" fmla="*/ 138248 w 144548"/>
                    <a:gd name="connsiteY13" fmla="*/ 33295 h 83738"/>
                    <a:gd name="connsiteX14" fmla="*/ 144548 w 144548"/>
                    <a:gd name="connsiteY14" fmla="*/ 24545 h 83738"/>
                    <a:gd name="connsiteX15" fmla="*/ 144548 w 144548"/>
                    <a:gd name="connsiteY15" fmla="*/ 24545 h 83738"/>
                    <a:gd name="connsiteX16" fmla="*/ 144548 w 144548"/>
                    <a:gd name="connsiteY16" fmla="*/ 24545 h 837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4548" h="83738">
                      <a:moveTo>
                        <a:pt x="144548" y="24545"/>
                      </a:moveTo>
                      <a:cubicBezTo>
                        <a:pt x="144548" y="24195"/>
                        <a:pt x="144548" y="24195"/>
                        <a:pt x="144548" y="24545"/>
                      </a:cubicBezTo>
                      <a:lnTo>
                        <a:pt x="144548" y="15445"/>
                      </a:lnTo>
                      <a:lnTo>
                        <a:pt x="139299" y="16845"/>
                      </a:lnTo>
                      <a:cubicBezTo>
                        <a:pt x="138948" y="16495"/>
                        <a:pt x="138599" y="16495"/>
                        <a:pt x="138248" y="16145"/>
                      </a:cubicBezTo>
                      <a:lnTo>
                        <a:pt x="116199" y="3545"/>
                      </a:lnTo>
                      <a:cubicBezTo>
                        <a:pt x="108149" y="-1005"/>
                        <a:pt x="94849" y="-1355"/>
                        <a:pt x="86799" y="3545"/>
                      </a:cubicBezTo>
                      <a:lnTo>
                        <a:pt x="11900" y="46944"/>
                      </a:lnTo>
                      <a:lnTo>
                        <a:pt x="0" y="49744"/>
                      </a:lnTo>
                      <a:lnTo>
                        <a:pt x="0" y="59544"/>
                      </a:lnTo>
                      <a:cubicBezTo>
                        <a:pt x="350" y="62344"/>
                        <a:pt x="2100" y="65494"/>
                        <a:pt x="5950" y="67594"/>
                      </a:cubicBezTo>
                      <a:lnTo>
                        <a:pt x="28000" y="80194"/>
                      </a:lnTo>
                      <a:cubicBezTo>
                        <a:pt x="36050" y="84744"/>
                        <a:pt x="49349" y="85094"/>
                        <a:pt x="57399" y="80194"/>
                      </a:cubicBezTo>
                      <a:lnTo>
                        <a:pt x="138248" y="33295"/>
                      </a:lnTo>
                      <a:cubicBezTo>
                        <a:pt x="142448" y="30495"/>
                        <a:pt x="144548" y="27695"/>
                        <a:pt x="144548" y="24545"/>
                      </a:cubicBezTo>
                      <a:lnTo>
                        <a:pt x="144548" y="24545"/>
                      </a:lnTo>
                      <a:lnTo>
                        <a:pt x="144548" y="24545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6" name="任意多边形: 形状 725">
                  <a:extLst>
                    <a:ext uri="{FF2B5EF4-FFF2-40B4-BE49-F238E27FC236}">
                      <a16:creationId xmlns:a16="http://schemas.microsoft.com/office/drawing/2014/main" id="{00E019AA-A2D9-4ABD-8324-C06D5FA59C87}"/>
                    </a:ext>
                  </a:extLst>
                </p:cNvPr>
                <p:cNvSpPr/>
                <p:nvPr/>
              </p:nvSpPr>
              <p:spPr>
                <a:xfrm>
                  <a:off x="6726792" y="4892075"/>
                  <a:ext cx="144548" cy="83999"/>
                </a:xfrm>
                <a:custGeom>
                  <a:avLst/>
                  <a:gdLst>
                    <a:gd name="connsiteX0" fmla="*/ 144549 w 144548"/>
                    <a:gd name="connsiteY0" fmla="*/ 24675 h 83999"/>
                    <a:gd name="connsiteX1" fmla="*/ 144549 w 144548"/>
                    <a:gd name="connsiteY1" fmla="*/ 24675 h 83999"/>
                    <a:gd name="connsiteX2" fmla="*/ 144549 w 144548"/>
                    <a:gd name="connsiteY2" fmla="*/ 15575 h 83999"/>
                    <a:gd name="connsiteX3" fmla="*/ 139299 w 144548"/>
                    <a:gd name="connsiteY3" fmla="*/ 16975 h 83999"/>
                    <a:gd name="connsiteX4" fmla="*/ 138249 w 144548"/>
                    <a:gd name="connsiteY4" fmla="*/ 16275 h 83999"/>
                    <a:gd name="connsiteX5" fmla="*/ 116199 w 144548"/>
                    <a:gd name="connsiteY5" fmla="*/ 3675 h 83999"/>
                    <a:gd name="connsiteX6" fmla="*/ 86799 w 144548"/>
                    <a:gd name="connsiteY6" fmla="*/ 3675 h 83999"/>
                    <a:gd name="connsiteX7" fmla="*/ 11900 w 144548"/>
                    <a:gd name="connsiteY7" fmla="*/ 47074 h 83999"/>
                    <a:gd name="connsiteX8" fmla="*/ 0 w 144548"/>
                    <a:gd name="connsiteY8" fmla="*/ 49875 h 83999"/>
                    <a:gd name="connsiteX9" fmla="*/ 0 w 144548"/>
                    <a:gd name="connsiteY9" fmla="*/ 59674 h 83999"/>
                    <a:gd name="connsiteX10" fmla="*/ 5950 w 144548"/>
                    <a:gd name="connsiteY10" fmla="*/ 67724 h 83999"/>
                    <a:gd name="connsiteX11" fmla="*/ 28000 w 144548"/>
                    <a:gd name="connsiteY11" fmla="*/ 80324 h 83999"/>
                    <a:gd name="connsiteX12" fmla="*/ 57399 w 144548"/>
                    <a:gd name="connsiteY12" fmla="*/ 80324 h 83999"/>
                    <a:gd name="connsiteX13" fmla="*/ 138249 w 144548"/>
                    <a:gd name="connsiteY13" fmla="*/ 33425 h 83999"/>
                    <a:gd name="connsiteX14" fmla="*/ 144549 w 144548"/>
                    <a:gd name="connsiteY14" fmla="*/ 24675 h 83999"/>
                    <a:gd name="connsiteX15" fmla="*/ 144549 w 144548"/>
                    <a:gd name="connsiteY15" fmla="*/ 24675 h 83999"/>
                    <a:gd name="connsiteX16" fmla="*/ 144549 w 144548"/>
                    <a:gd name="connsiteY16" fmla="*/ 24675 h 839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4548" h="83999">
                      <a:moveTo>
                        <a:pt x="144549" y="24675"/>
                      </a:moveTo>
                      <a:cubicBezTo>
                        <a:pt x="144549" y="24675"/>
                        <a:pt x="144549" y="24675"/>
                        <a:pt x="144549" y="24675"/>
                      </a:cubicBezTo>
                      <a:lnTo>
                        <a:pt x="144549" y="15575"/>
                      </a:lnTo>
                      <a:lnTo>
                        <a:pt x="139299" y="16975"/>
                      </a:lnTo>
                      <a:cubicBezTo>
                        <a:pt x="138949" y="16625"/>
                        <a:pt x="138599" y="16625"/>
                        <a:pt x="138249" y="16275"/>
                      </a:cubicBezTo>
                      <a:lnTo>
                        <a:pt x="116199" y="3675"/>
                      </a:lnTo>
                      <a:cubicBezTo>
                        <a:pt x="108149" y="-1225"/>
                        <a:pt x="94849" y="-1225"/>
                        <a:pt x="86799" y="3675"/>
                      </a:cubicBezTo>
                      <a:lnTo>
                        <a:pt x="11900" y="47074"/>
                      </a:lnTo>
                      <a:lnTo>
                        <a:pt x="0" y="49875"/>
                      </a:lnTo>
                      <a:lnTo>
                        <a:pt x="0" y="59674"/>
                      </a:lnTo>
                      <a:cubicBezTo>
                        <a:pt x="350" y="62474"/>
                        <a:pt x="2100" y="65624"/>
                        <a:pt x="5950" y="67724"/>
                      </a:cubicBezTo>
                      <a:lnTo>
                        <a:pt x="28000" y="80324"/>
                      </a:lnTo>
                      <a:cubicBezTo>
                        <a:pt x="36050" y="85224"/>
                        <a:pt x="49349" y="85224"/>
                        <a:pt x="57399" y="80324"/>
                      </a:cubicBezTo>
                      <a:lnTo>
                        <a:pt x="138249" y="33425"/>
                      </a:lnTo>
                      <a:cubicBezTo>
                        <a:pt x="142448" y="30975"/>
                        <a:pt x="144549" y="27825"/>
                        <a:pt x="144549" y="24675"/>
                      </a:cubicBezTo>
                      <a:lnTo>
                        <a:pt x="144549" y="24675"/>
                      </a:lnTo>
                      <a:lnTo>
                        <a:pt x="144549" y="24675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7" name="任意多边形: 形状 726">
                  <a:extLst>
                    <a:ext uri="{FF2B5EF4-FFF2-40B4-BE49-F238E27FC236}">
                      <a16:creationId xmlns:a16="http://schemas.microsoft.com/office/drawing/2014/main" id="{2B102CD2-0F59-441E-AE2B-2C601E1DD16D}"/>
                    </a:ext>
                  </a:extLst>
                </p:cNvPr>
                <p:cNvSpPr/>
                <p:nvPr/>
              </p:nvSpPr>
              <p:spPr>
                <a:xfrm>
                  <a:off x="6853491" y="4818576"/>
                  <a:ext cx="144548" cy="83999"/>
                </a:xfrm>
                <a:custGeom>
                  <a:avLst/>
                  <a:gdLst>
                    <a:gd name="connsiteX0" fmla="*/ 144549 w 144548"/>
                    <a:gd name="connsiteY0" fmla="*/ 24675 h 83999"/>
                    <a:gd name="connsiteX1" fmla="*/ 144549 w 144548"/>
                    <a:gd name="connsiteY1" fmla="*/ 24675 h 83999"/>
                    <a:gd name="connsiteX2" fmla="*/ 144549 w 144548"/>
                    <a:gd name="connsiteY2" fmla="*/ 15575 h 83999"/>
                    <a:gd name="connsiteX3" fmla="*/ 139299 w 144548"/>
                    <a:gd name="connsiteY3" fmla="*/ 16975 h 83999"/>
                    <a:gd name="connsiteX4" fmla="*/ 138249 w 144548"/>
                    <a:gd name="connsiteY4" fmla="*/ 16275 h 83999"/>
                    <a:gd name="connsiteX5" fmla="*/ 116199 w 144548"/>
                    <a:gd name="connsiteY5" fmla="*/ 3675 h 83999"/>
                    <a:gd name="connsiteX6" fmla="*/ 86799 w 144548"/>
                    <a:gd name="connsiteY6" fmla="*/ 3675 h 83999"/>
                    <a:gd name="connsiteX7" fmla="*/ 11900 w 144548"/>
                    <a:gd name="connsiteY7" fmla="*/ 47075 h 83999"/>
                    <a:gd name="connsiteX8" fmla="*/ 0 w 144548"/>
                    <a:gd name="connsiteY8" fmla="*/ 49874 h 83999"/>
                    <a:gd name="connsiteX9" fmla="*/ 0 w 144548"/>
                    <a:gd name="connsiteY9" fmla="*/ 59674 h 83999"/>
                    <a:gd name="connsiteX10" fmla="*/ 5950 w 144548"/>
                    <a:gd name="connsiteY10" fmla="*/ 67724 h 83999"/>
                    <a:gd name="connsiteX11" fmla="*/ 28000 w 144548"/>
                    <a:gd name="connsiteY11" fmla="*/ 80324 h 83999"/>
                    <a:gd name="connsiteX12" fmla="*/ 57399 w 144548"/>
                    <a:gd name="connsiteY12" fmla="*/ 80324 h 83999"/>
                    <a:gd name="connsiteX13" fmla="*/ 138249 w 144548"/>
                    <a:gd name="connsiteY13" fmla="*/ 33425 h 83999"/>
                    <a:gd name="connsiteX14" fmla="*/ 144549 w 144548"/>
                    <a:gd name="connsiteY14" fmla="*/ 24675 h 83999"/>
                    <a:gd name="connsiteX15" fmla="*/ 144549 w 144548"/>
                    <a:gd name="connsiteY15" fmla="*/ 24675 h 83999"/>
                    <a:gd name="connsiteX16" fmla="*/ 144549 w 144548"/>
                    <a:gd name="connsiteY16" fmla="*/ 24675 h 839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4548" h="83999">
                      <a:moveTo>
                        <a:pt x="144549" y="24675"/>
                      </a:moveTo>
                      <a:cubicBezTo>
                        <a:pt x="144549" y="24675"/>
                        <a:pt x="144549" y="24675"/>
                        <a:pt x="144549" y="24675"/>
                      </a:cubicBezTo>
                      <a:lnTo>
                        <a:pt x="144549" y="15575"/>
                      </a:lnTo>
                      <a:lnTo>
                        <a:pt x="139299" y="16975"/>
                      </a:lnTo>
                      <a:cubicBezTo>
                        <a:pt x="138949" y="16625"/>
                        <a:pt x="138599" y="16625"/>
                        <a:pt x="138249" y="16275"/>
                      </a:cubicBezTo>
                      <a:lnTo>
                        <a:pt x="116199" y="3675"/>
                      </a:lnTo>
                      <a:cubicBezTo>
                        <a:pt x="108149" y="-1225"/>
                        <a:pt x="94849" y="-1225"/>
                        <a:pt x="86799" y="3675"/>
                      </a:cubicBezTo>
                      <a:lnTo>
                        <a:pt x="11900" y="47075"/>
                      </a:lnTo>
                      <a:lnTo>
                        <a:pt x="0" y="49874"/>
                      </a:lnTo>
                      <a:lnTo>
                        <a:pt x="0" y="59674"/>
                      </a:lnTo>
                      <a:cubicBezTo>
                        <a:pt x="350" y="62474"/>
                        <a:pt x="2100" y="65624"/>
                        <a:pt x="5950" y="67724"/>
                      </a:cubicBezTo>
                      <a:lnTo>
                        <a:pt x="28000" y="80324"/>
                      </a:lnTo>
                      <a:cubicBezTo>
                        <a:pt x="36050" y="85224"/>
                        <a:pt x="49349" y="85224"/>
                        <a:pt x="57399" y="80324"/>
                      </a:cubicBezTo>
                      <a:lnTo>
                        <a:pt x="138249" y="33425"/>
                      </a:lnTo>
                      <a:cubicBezTo>
                        <a:pt x="142448" y="30625"/>
                        <a:pt x="144549" y="27825"/>
                        <a:pt x="144549" y="24675"/>
                      </a:cubicBezTo>
                      <a:lnTo>
                        <a:pt x="144549" y="24675"/>
                      </a:lnTo>
                      <a:lnTo>
                        <a:pt x="144549" y="24675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8" name="任意多边形: 形状 727">
                  <a:extLst>
                    <a:ext uri="{FF2B5EF4-FFF2-40B4-BE49-F238E27FC236}">
                      <a16:creationId xmlns:a16="http://schemas.microsoft.com/office/drawing/2014/main" id="{9274C254-0AB7-493F-A43F-7509E2F4F414}"/>
                    </a:ext>
                  </a:extLst>
                </p:cNvPr>
                <p:cNvSpPr/>
                <p:nvPr/>
              </p:nvSpPr>
              <p:spPr>
                <a:xfrm>
                  <a:off x="6980190" y="4745207"/>
                  <a:ext cx="144548" cy="83738"/>
                </a:xfrm>
                <a:custGeom>
                  <a:avLst/>
                  <a:gdLst>
                    <a:gd name="connsiteX0" fmla="*/ 144548 w 144548"/>
                    <a:gd name="connsiteY0" fmla="*/ 24545 h 83738"/>
                    <a:gd name="connsiteX1" fmla="*/ 144548 w 144548"/>
                    <a:gd name="connsiteY1" fmla="*/ 24545 h 83738"/>
                    <a:gd name="connsiteX2" fmla="*/ 144548 w 144548"/>
                    <a:gd name="connsiteY2" fmla="*/ 15445 h 83738"/>
                    <a:gd name="connsiteX3" fmla="*/ 139299 w 144548"/>
                    <a:gd name="connsiteY3" fmla="*/ 16845 h 83738"/>
                    <a:gd name="connsiteX4" fmla="*/ 138248 w 144548"/>
                    <a:gd name="connsiteY4" fmla="*/ 16145 h 83738"/>
                    <a:gd name="connsiteX5" fmla="*/ 116199 w 144548"/>
                    <a:gd name="connsiteY5" fmla="*/ 3545 h 83738"/>
                    <a:gd name="connsiteX6" fmla="*/ 86799 w 144548"/>
                    <a:gd name="connsiteY6" fmla="*/ 3545 h 83738"/>
                    <a:gd name="connsiteX7" fmla="*/ 11900 w 144548"/>
                    <a:gd name="connsiteY7" fmla="*/ 46944 h 83738"/>
                    <a:gd name="connsiteX8" fmla="*/ 0 w 144548"/>
                    <a:gd name="connsiteY8" fmla="*/ 49744 h 83738"/>
                    <a:gd name="connsiteX9" fmla="*/ 0 w 144548"/>
                    <a:gd name="connsiteY9" fmla="*/ 59544 h 83738"/>
                    <a:gd name="connsiteX10" fmla="*/ 5950 w 144548"/>
                    <a:gd name="connsiteY10" fmla="*/ 67594 h 83738"/>
                    <a:gd name="connsiteX11" fmla="*/ 28000 w 144548"/>
                    <a:gd name="connsiteY11" fmla="*/ 80194 h 83738"/>
                    <a:gd name="connsiteX12" fmla="*/ 57399 w 144548"/>
                    <a:gd name="connsiteY12" fmla="*/ 80194 h 83738"/>
                    <a:gd name="connsiteX13" fmla="*/ 138248 w 144548"/>
                    <a:gd name="connsiteY13" fmla="*/ 33295 h 83738"/>
                    <a:gd name="connsiteX14" fmla="*/ 144548 w 144548"/>
                    <a:gd name="connsiteY14" fmla="*/ 24545 h 83738"/>
                    <a:gd name="connsiteX15" fmla="*/ 144548 w 144548"/>
                    <a:gd name="connsiteY15" fmla="*/ 24545 h 83738"/>
                    <a:gd name="connsiteX16" fmla="*/ 144548 w 144548"/>
                    <a:gd name="connsiteY16" fmla="*/ 24545 h 837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4548" h="83738">
                      <a:moveTo>
                        <a:pt x="144548" y="24545"/>
                      </a:moveTo>
                      <a:cubicBezTo>
                        <a:pt x="144548" y="24195"/>
                        <a:pt x="144548" y="24195"/>
                        <a:pt x="144548" y="24545"/>
                      </a:cubicBezTo>
                      <a:lnTo>
                        <a:pt x="144548" y="15445"/>
                      </a:lnTo>
                      <a:lnTo>
                        <a:pt x="139299" y="16845"/>
                      </a:lnTo>
                      <a:cubicBezTo>
                        <a:pt x="138948" y="16495"/>
                        <a:pt x="138599" y="16495"/>
                        <a:pt x="138248" y="16145"/>
                      </a:cubicBezTo>
                      <a:lnTo>
                        <a:pt x="116199" y="3545"/>
                      </a:lnTo>
                      <a:cubicBezTo>
                        <a:pt x="108149" y="-1005"/>
                        <a:pt x="94849" y="-1355"/>
                        <a:pt x="86799" y="3545"/>
                      </a:cubicBezTo>
                      <a:lnTo>
                        <a:pt x="11900" y="46944"/>
                      </a:lnTo>
                      <a:lnTo>
                        <a:pt x="0" y="49744"/>
                      </a:lnTo>
                      <a:lnTo>
                        <a:pt x="0" y="59544"/>
                      </a:lnTo>
                      <a:cubicBezTo>
                        <a:pt x="350" y="62344"/>
                        <a:pt x="2100" y="65494"/>
                        <a:pt x="5950" y="67594"/>
                      </a:cubicBezTo>
                      <a:lnTo>
                        <a:pt x="28000" y="80194"/>
                      </a:lnTo>
                      <a:cubicBezTo>
                        <a:pt x="36050" y="84744"/>
                        <a:pt x="49349" y="85094"/>
                        <a:pt x="57399" y="80194"/>
                      </a:cubicBezTo>
                      <a:lnTo>
                        <a:pt x="138248" y="33295"/>
                      </a:lnTo>
                      <a:cubicBezTo>
                        <a:pt x="142448" y="30495"/>
                        <a:pt x="144548" y="27695"/>
                        <a:pt x="144548" y="24545"/>
                      </a:cubicBezTo>
                      <a:lnTo>
                        <a:pt x="144548" y="24545"/>
                      </a:lnTo>
                      <a:lnTo>
                        <a:pt x="144548" y="24545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9" name="任意多边形: 形状 728">
                  <a:extLst>
                    <a:ext uri="{FF2B5EF4-FFF2-40B4-BE49-F238E27FC236}">
                      <a16:creationId xmlns:a16="http://schemas.microsoft.com/office/drawing/2014/main" id="{C470C895-D100-40C0-866A-FD2750D063E7}"/>
                    </a:ext>
                  </a:extLst>
                </p:cNvPr>
                <p:cNvSpPr/>
                <p:nvPr/>
              </p:nvSpPr>
              <p:spPr>
                <a:xfrm>
                  <a:off x="7106888" y="4671227"/>
                  <a:ext cx="144548" cy="83998"/>
                </a:xfrm>
                <a:custGeom>
                  <a:avLst/>
                  <a:gdLst>
                    <a:gd name="connsiteX0" fmla="*/ 144549 w 144548"/>
                    <a:gd name="connsiteY0" fmla="*/ 24675 h 83998"/>
                    <a:gd name="connsiteX1" fmla="*/ 144549 w 144548"/>
                    <a:gd name="connsiteY1" fmla="*/ 24675 h 83998"/>
                    <a:gd name="connsiteX2" fmla="*/ 144549 w 144548"/>
                    <a:gd name="connsiteY2" fmla="*/ 15575 h 83998"/>
                    <a:gd name="connsiteX3" fmla="*/ 139299 w 144548"/>
                    <a:gd name="connsiteY3" fmla="*/ 16975 h 83998"/>
                    <a:gd name="connsiteX4" fmla="*/ 138249 w 144548"/>
                    <a:gd name="connsiteY4" fmla="*/ 16275 h 83998"/>
                    <a:gd name="connsiteX5" fmla="*/ 116199 w 144548"/>
                    <a:gd name="connsiteY5" fmla="*/ 3675 h 83998"/>
                    <a:gd name="connsiteX6" fmla="*/ 86799 w 144548"/>
                    <a:gd name="connsiteY6" fmla="*/ 3675 h 83998"/>
                    <a:gd name="connsiteX7" fmla="*/ 11900 w 144548"/>
                    <a:gd name="connsiteY7" fmla="*/ 47075 h 83998"/>
                    <a:gd name="connsiteX8" fmla="*/ 0 w 144548"/>
                    <a:gd name="connsiteY8" fmla="*/ 49874 h 83998"/>
                    <a:gd name="connsiteX9" fmla="*/ 0 w 144548"/>
                    <a:gd name="connsiteY9" fmla="*/ 59674 h 83998"/>
                    <a:gd name="connsiteX10" fmla="*/ 5950 w 144548"/>
                    <a:gd name="connsiteY10" fmla="*/ 67724 h 83998"/>
                    <a:gd name="connsiteX11" fmla="*/ 28000 w 144548"/>
                    <a:gd name="connsiteY11" fmla="*/ 80324 h 83998"/>
                    <a:gd name="connsiteX12" fmla="*/ 57399 w 144548"/>
                    <a:gd name="connsiteY12" fmla="*/ 80324 h 83998"/>
                    <a:gd name="connsiteX13" fmla="*/ 138249 w 144548"/>
                    <a:gd name="connsiteY13" fmla="*/ 33425 h 83998"/>
                    <a:gd name="connsiteX14" fmla="*/ 144549 w 144548"/>
                    <a:gd name="connsiteY14" fmla="*/ 24675 h 83998"/>
                    <a:gd name="connsiteX15" fmla="*/ 144549 w 144548"/>
                    <a:gd name="connsiteY15" fmla="*/ 24675 h 83998"/>
                    <a:gd name="connsiteX16" fmla="*/ 144549 w 144548"/>
                    <a:gd name="connsiteY16" fmla="*/ 24675 h 839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4548" h="83998">
                      <a:moveTo>
                        <a:pt x="144549" y="24675"/>
                      </a:moveTo>
                      <a:cubicBezTo>
                        <a:pt x="144549" y="24675"/>
                        <a:pt x="144549" y="24675"/>
                        <a:pt x="144549" y="24675"/>
                      </a:cubicBezTo>
                      <a:lnTo>
                        <a:pt x="144549" y="15575"/>
                      </a:lnTo>
                      <a:lnTo>
                        <a:pt x="139299" y="16975"/>
                      </a:lnTo>
                      <a:cubicBezTo>
                        <a:pt x="138948" y="16625"/>
                        <a:pt x="138599" y="16625"/>
                        <a:pt x="138249" y="16275"/>
                      </a:cubicBezTo>
                      <a:lnTo>
                        <a:pt x="116199" y="3675"/>
                      </a:lnTo>
                      <a:cubicBezTo>
                        <a:pt x="108149" y="-1225"/>
                        <a:pt x="94849" y="-1225"/>
                        <a:pt x="86799" y="3675"/>
                      </a:cubicBezTo>
                      <a:lnTo>
                        <a:pt x="11900" y="47075"/>
                      </a:lnTo>
                      <a:lnTo>
                        <a:pt x="0" y="49874"/>
                      </a:lnTo>
                      <a:lnTo>
                        <a:pt x="0" y="59674"/>
                      </a:lnTo>
                      <a:cubicBezTo>
                        <a:pt x="350" y="62474"/>
                        <a:pt x="2100" y="65624"/>
                        <a:pt x="5950" y="67724"/>
                      </a:cubicBezTo>
                      <a:lnTo>
                        <a:pt x="28000" y="80324"/>
                      </a:lnTo>
                      <a:cubicBezTo>
                        <a:pt x="36050" y="85224"/>
                        <a:pt x="49349" y="85224"/>
                        <a:pt x="57399" y="80324"/>
                      </a:cubicBezTo>
                      <a:lnTo>
                        <a:pt x="138249" y="33425"/>
                      </a:lnTo>
                      <a:cubicBezTo>
                        <a:pt x="142448" y="30975"/>
                        <a:pt x="144549" y="27825"/>
                        <a:pt x="144549" y="24675"/>
                      </a:cubicBezTo>
                      <a:lnTo>
                        <a:pt x="144549" y="24675"/>
                      </a:lnTo>
                      <a:lnTo>
                        <a:pt x="144549" y="24675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0" name="任意多边形: 形状 729">
                  <a:extLst>
                    <a:ext uri="{FF2B5EF4-FFF2-40B4-BE49-F238E27FC236}">
                      <a16:creationId xmlns:a16="http://schemas.microsoft.com/office/drawing/2014/main" id="{BAEB33D6-6068-4FA8-B0FA-6CD24067392F}"/>
                    </a:ext>
                  </a:extLst>
                </p:cNvPr>
                <p:cNvSpPr/>
                <p:nvPr/>
              </p:nvSpPr>
              <p:spPr>
                <a:xfrm>
                  <a:off x="7233587" y="4597728"/>
                  <a:ext cx="144548" cy="83999"/>
                </a:xfrm>
                <a:custGeom>
                  <a:avLst/>
                  <a:gdLst>
                    <a:gd name="connsiteX0" fmla="*/ 144549 w 144548"/>
                    <a:gd name="connsiteY0" fmla="*/ 24675 h 83999"/>
                    <a:gd name="connsiteX1" fmla="*/ 144549 w 144548"/>
                    <a:gd name="connsiteY1" fmla="*/ 24675 h 83999"/>
                    <a:gd name="connsiteX2" fmla="*/ 144549 w 144548"/>
                    <a:gd name="connsiteY2" fmla="*/ 15575 h 83999"/>
                    <a:gd name="connsiteX3" fmla="*/ 139299 w 144548"/>
                    <a:gd name="connsiteY3" fmla="*/ 16975 h 83999"/>
                    <a:gd name="connsiteX4" fmla="*/ 138249 w 144548"/>
                    <a:gd name="connsiteY4" fmla="*/ 16275 h 83999"/>
                    <a:gd name="connsiteX5" fmla="*/ 116199 w 144548"/>
                    <a:gd name="connsiteY5" fmla="*/ 3675 h 83999"/>
                    <a:gd name="connsiteX6" fmla="*/ 86799 w 144548"/>
                    <a:gd name="connsiteY6" fmla="*/ 3675 h 83999"/>
                    <a:gd name="connsiteX7" fmla="*/ 11900 w 144548"/>
                    <a:gd name="connsiteY7" fmla="*/ 47074 h 83999"/>
                    <a:gd name="connsiteX8" fmla="*/ 0 w 144548"/>
                    <a:gd name="connsiteY8" fmla="*/ 49875 h 83999"/>
                    <a:gd name="connsiteX9" fmla="*/ 0 w 144548"/>
                    <a:gd name="connsiteY9" fmla="*/ 59674 h 83999"/>
                    <a:gd name="connsiteX10" fmla="*/ 5950 w 144548"/>
                    <a:gd name="connsiteY10" fmla="*/ 67724 h 83999"/>
                    <a:gd name="connsiteX11" fmla="*/ 28000 w 144548"/>
                    <a:gd name="connsiteY11" fmla="*/ 80324 h 83999"/>
                    <a:gd name="connsiteX12" fmla="*/ 57399 w 144548"/>
                    <a:gd name="connsiteY12" fmla="*/ 80324 h 83999"/>
                    <a:gd name="connsiteX13" fmla="*/ 138249 w 144548"/>
                    <a:gd name="connsiteY13" fmla="*/ 33425 h 83999"/>
                    <a:gd name="connsiteX14" fmla="*/ 144549 w 144548"/>
                    <a:gd name="connsiteY14" fmla="*/ 24675 h 83999"/>
                    <a:gd name="connsiteX15" fmla="*/ 144549 w 144548"/>
                    <a:gd name="connsiteY15" fmla="*/ 24675 h 83999"/>
                    <a:gd name="connsiteX16" fmla="*/ 144549 w 144548"/>
                    <a:gd name="connsiteY16" fmla="*/ 24675 h 839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4548" h="83999">
                      <a:moveTo>
                        <a:pt x="144549" y="24675"/>
                      </a:moveTo>
                      <a:cubicBezTo>
                        <a:pt x="144549" y="24675"/>
                        <a:pt x="144549" y="24325"/>
                        <a:pt x="144549" y="24675"/>
                      </a:cubicBezTo>
                      <a:lnTo>
                        <a:pt x="144549" y="15575"/>
                      </a:lnTo>
                      <a:lnTo>
                        <a:pt x="139299" y="16975"/>
                      </a:lnTo>
                      <a:cubicBezTo>
                        <a:pt x="138949" y="16625"/>
                        <a:pt x="138599" y="16625"/>
                        <a:pt x="138249" y="16275"/>
                      </a:cubicBezTo>
                      <a:lnTo>
                        <a:pt x="116199" y="3675"/>
                      </a:lnTo>
                      <a:cubicBezTo>
                        <a:pt x="108149" y="-1225"/>
                        <a:pt x="94849" y="-1225"/>
                        <a:pt x="86799" y="3675"/>
                      </a:cubicBezTo>
                      <a:lnTo>
                        <a:pt x="11900" y="47074"/>
                      </a:lnTo>
                      <a:lnTo>
                        <a:pt x="0" y="49875"/>
                      </a:lnTo>
                      <a:lnTo>
                        <a:pt x="0" y="59674"/>
                      </a:lnTo>
                      <a:cubicBezTo>
                        <a:pt x="350" y="62474"/>
                        <a:pt x="2100" y="65624"/>
                        <a:pt x="5950" y="67724"/>
                      </a:cubicBezTo>
                      <a:lnTo>
                        <a:pt x="28000" y="80324"/>
                      </a:lnTo>
                      <a:cubicBezTo>
                        <a:pt x="36050" y="85224"/>
                        <a:pt x="49349" y="85224"/>
                        <a:pt x="57399" y="80324"/>
                      </a:cubicBezTo>
                      <a:lnTo>
                        <a:pt x="138249" y="33425"/>
                      </a:lnTo>
                      <a:cubicBezTo>
                        <a:pt x="142448" y="30625"/>
                        <a:pt x="144198" y="27825"/>
                        <a:pt x="144549" y="24675"/>
                      </a:cubicBezTo>
                      <a:lnTo>
                        <a:pt x="144549" y="24675"/>
                      </a:lnTo>
                      <a:lnTo>
                        <a:pt x="144549" y="24675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1" name="任意多边形: 形状 730">
                  <a:extLst>
                    <a:ext uri="{FF2B5EF4-FFF2-40B4-BE49-F238E27FC236}">
                      <a16:creationId xmlns:a16="http://schemas.microsoft.com/office/drawing/2014/main" id="{95152604-B6AA-4113-8234-A3BC9728A347}"/>
                    </a:ext>
                  </a:extLst>
                </p:cNvPr>
                <p:cNvSpPr/>
                <p:nvPr/>
              </p:nvSpPr>
              <p:spPr>
                <a:xfrm>
                  <a:off x="7360286" y="4524359"/>
                  <a:ext cx="144548" cy="83739"/>
                </a:xfrm>
                <a:custGeom>
                  <a:avLst/>
                  <a:gdLst>
                    <a:gd name="connsiteX0" fmla="*/ 144549 w 144548"/>
                    <a:gd name="connsiteY0" fmla="*/ 24545 h 83739"/>
                    <a:gd name="connsiteX1" fmla="*/ 144549 w 144548"/>
                    <a:gd name="connsiteY1" fmla="*/ 24545 h 83739"/>
                    <a:gd name="connsiteX2" fmla="*/ 144549 w 144548"/>
                    <a:gd name="connsiteY2" fmla="*/ 15445 h 83739"/>
                    <a:gd name="connsiteX3" fmla="*/ 139299 w 144548"/>
                    <a:gd name="connsiteY3" fmla="*/ 16845 h 83739"/>
                    <a:gd name="connsiteX4" fmla="*/ 138249 w 144548"/>
                    <a:gd name="connsiteY4" fmla="*/ 16145 h 83739"/>
                    <a:gd name="connsiteX5" fmla="*/ 116199 w 144548"/>
                    <a:gd name="connsiteY5" fmla="*/ 3545 h 83739"/>
                    <a:gd name="connsiteX6" fmla="*/ 86799 w 144548"/>
                    <a:gd name="connsiteY6" fmla="*/ 3545 h 83739"/>
                    <a:gd name="connsiteX7" fmla="*/ 11900 w 144548"/>
                    <a:gd name="connsiteY7" fmla="*/ 46944 h 83739"/>
                    <a:gd name="connsiteX8" fmla="*/ 0 w 144548"/>
                    <a:gd name="connsiteY8" fmla="*/ 49744 h 83739"/>
                    <a:gd name="connsiteX9" fmla="*/ 0 w 144548"/>
                    <a:gd name="connsiteY9" fmla="*/ 59544 h 83739"/>
                    <a:gd name="connsiteX10" fmla="*/ 5950 w 144548"/>
                    <a:gd name="connsiteY10" fmla="*/ 67594 h 83739"/>
                    <a:gd name="connsiteX11" fmla="*/ 28000 w 144548"/>
                    <a:gd name="connsiteY11" fmla="*/ 80194 h 83739"/>
                    <a:gd name="connsiteX12" fmla="*/ 57400 w 144548"/>
                    <a:gd name="connsiteY12" fmla="*/ 80194 h 83739"/>
                    <a:gd name="connsiteX13" fmla="*/ 138249 w 144548"/>
                    <a:gd name="connsiteY13" fmla="*/ 33295 h 83739"/>
                    <a:gd name="connsiteX14" fmla="*/ 144549 w 144548"/>
                    <a:gd name="connsiteY14" fmla="*/ 24545 h 83739"/>
                    <a:gd name="connsiteX15" fmla="*/ 144549 w 144548"/>
                    <a:gd name="connsiteY15" fmla="*/ 24545 h 83739"/>
                    <a:gd name="connsiteX16" fmla="*/ 144549 w 144548"/>
                    <a:gd name="connsiteY16" fmla="*/ 24545 h 837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4548" h="83739">
                      <a:moveTo>
                        <a:pt x="144549" y="24545"/>
                      </a:moveTo>
                      <a:cubicBezTo>
                        <a:pt x="144549" y="24195"/>
                        <a:pt x="144549" y="24195"/>
                        <a:pt x="144549" y="24545"/>
                      </a:cubicBezTo>
                      <a:lnTo>
                        <a:pt x="144549" y="15445"/>
                      </a:lnTo>
                      <a:lnTo>
                        <a:pt x="139299" y="16845"/>
                      </a:lnTo>
                      <a:cubicBezTo>
                        <a:pt x="138949" y="16495"/>
                        <a:pt x="138599" y="16495"/>
                        <a:pt x="138249" y="16145"/>
                      </a:cubicBezTo>
                      <a:lnTo>
                        <a:pt x="116199" y="3545"/>
                      </a:lnTo>
                      <a:cubicBezTo>
                        <a:pt x="108149" y="-1005"/>
                        <a:pt x="94849" y="-1355"/>
                        <a:pt x="86799" y="3545"/>
                      </a:cubicBezTo>
                      <a:lnTo>
                        <a:pt x="11900" y="46944"/>
                      </a:lnTo>
                      <a:lnTo>
                        <a:pt x="0" y="49744"/>
                      </a:lnTo>
                      <a:lnTo>
                        <a:pt x="0" y="59544"/>
                      </a:lnTo>
                      <a:cubicBezTo>
                        <a:pt x="350" y="62344"/>
                        <a:pt x="2100" y="65494"/>
                        <a:pt x="5950" y="67594"/>
                      </a:cubicBezTo>
                      <a:lnTo>
                        <a:pt x="28000" y="80194"/>
                      </a:lnTo>
                      <a:cubicBezTo>
                        <a:pt x="36050" y="84744"/>
                        <a:pt x="49349" y="85094"/>
                        <a:pt x="57400" y="80194"/>
                      </a:cubicBezTo>
                      <a:lnTo>
                        <a:pt x="138249" y="33295"/>
                      </a:lnTo>
                      <a:cubicBezTo>
                        <a:pt x="142449" y="30495"/>
                        <a:pt x="144198" y="27695"/>
                        <a:pt x="144549" y="24545"/>
                      </a:cubicBezTo>
                      <a:lnTo>
                        <a:pt x="144549" y="24545"/>
                      </a:lnTo>
                      <a:lnTo>
                        <a:pt x="144549" y="24545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2" name="任意多边形: 形状 731">
                  <a:extLst>
                    <a:ext uri="{FF2B5EF4-FFF2-40B4-BE49-F238E27FC236}">
                      <a16:creationId xmlns:a16="http://schemas.microsoft.com/office/drawing/2014/main" id="{BFF38FD4-E1B8-48E8-83C3-F439245F295A}"/>
                    </a:ext>
                  </a:extLst>
                </p:cNvPr>
                <p:cNvSpPr/>
                <p:nvPr/>
              </p:nvSpPr>
              <p:spPr>
                <a:xfrm>
                  <a:off x="7486984" y="4450510"/>
                  <a:ext cx="144548" cy="83738"/>
                </a:xfrm>
                <a:custGeom>
                  <a:avLst/>
                  <a:gdLst>
                    <a:gd name="connsiteX0" fmla="*/ 144549 w 144548"/>
                    <a:gd name="connsiteY0" fmla="*/ 24545 h 83738"/>
                    <a:gd name="connsiteX1" fmla="*/ 144549 w 144548"/>
                    <a:gd name="connsiteY1" fmla="*/ 24545 h 83738"/>
                    <a:gd name="connsiteX2" fmla="*/ 144549 w 144548"/>
                    <a:gd name="connsiteY2" fmla="*/ 15445 h 83738"/>
                    <a:gd name="connsiteX3" fmla="*/ 139299 w 144548"/>
                    <a:gd name="connsiteY3" fmla="*/ 16845 h 83738"/>
                    <a:gd name="connsiteX4" fmla="*/ 138249 w 144548"/>
                    <a:gd name="connsiteY4" fmla="*/ 16145 h 83738"/>
                    <a:gd name="connsiteX5" fmla="*/ 116199 w 144548"/>
                    <a:gd name="connsiteY5" fmla="*/ 3545 h 83738"/>
                    <a:gd name="connsiteX6" fmla="*/ 86799 w 144548"/>
                    <a:gd name="connsiteY6" fmla="*/ 3545 h 83738"/>
                    <a:gd name="connsiteX7" fmla="*/ 11900 w 144548"/>
                    <a:gd name="connsiteY7" fmla="*/ 46944 h 83738"/>
                    <a:gd name="connsiteX8" fmla="*/ 0 w 144548"/>
                    <a:gd name="connsiteY8" fmla="*/ 49744 h 83738"/>
                    <a:gd name="connsiteX9" fmla="*/ 0 w 144548"/>
                    <a:gd name="connsiteY9" fmla="*/ 59544 h 83738"/>
                    <a:gd name="connsiteX10" fmla="*/ 5950 w 144548"/>
                    <a:gd name="connsiteY10" fmla="*/ 67594 h 83738"/>
                    <a:gd name="connsiteX11" fmla="*/ 28000 w 144548"/>
                    <a:gd name="connsiteY11" fmla="*/ 80194 h 83738"/>
                    <a:gd name="connsiteX12" fmla="*/ 57399 w 144548"/>
                    <a:gd name="connsiteY12" fmla="*/ 80194 h 83738"/>
                    <a:gd name="connsiteX13" fmla="*/ 138249 w 144548"/>
                    <a:gd name="connsiteY13" fmla="*/ 33295 h 83738"/>
                    <a:gd name="connsiteX14" fmla="*/ 144549 w 144548"/>
                    <a:gd name="connsiteY14" fmla="*/ 24545 h 83738"/>
                    <a:gd name="connsiteX15" fmla="*/ 144549 w 144548"/>
                    <a:gd name="connsiteY15" fmla="*/ 24545 h 83738"/>
                    <a:gd name="connsiteX16" fmla="*/ 144549 w 144548"/>
                    <a:gd name="connsiteY16" fmla="*/ 24545 h 837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4548" h="83738">
                      <a:moveTo>
                        <a:pt x="144549" y="24545"/>
                      </a:moveTo>
                      <a:cubicBezTo>
                        <a:pt x="144549" y="24545"/>
                        <a:pt x="144549" y="24545"/>
                        <a:pt x="144549" y="24545"/>
                      </a:cubicBezTo>
                      <a:lnTo>
                        <a:pt x="144549" y="15445"/>
                      </a:lnTo>
                      <a:lnTo>
                        <a:pt x="139299" y="16845"/>
                      </a:lnTo>
                      <a:cubicBezTo>
                        <a:pt x="138949" y="16495"/>
                        <a:pt x="138599" y="16495"/>
                        <a:pt x="138249" y="16145"/>
                      </a:cubicBezTo>
                      <a:lnTo>
                        <a:pt x="116199" y="3545"/>
                      </a:lnTo>
                      <a:cubicBezTo>
                        <a:pt x="108149" y="-1005"/>
                        <a:pt x="94849" y="-1355"/>
                        <a:pt x="86799" y="3545"/>
                      </a:cubicBezTo>
                      <a:lnTo>
                        <a:pt x="11900" y="46944"/>
                      </a:lnTo>
                      <a:lnTo>
                        <a:pt x="0" y="49744"/>
                      </a:lnTo>
                      <a:lnTo>
                        <a:pt x="0" y="59544"/>
                      </a:lnTo>
                      <a:cubicBezTo>
                        <a:pt x="350" y="62344"/>
                        <a:pt x="2100" y="65494"/>
                        <a:pt x="5950" y="67594"/>
                      </a:cubicBezTo>
                      <a:lnTo>
                        <a:pt x="28000" y="80194"/>
                      </a:lnTo>
                      <a:cubicBezTo>
                        <a:pt x="36050" y="84744"/>
                        <a:pt x="49350" y="85094"/>
                        <a:pt x="57399" y="80194"/>
                      </a:cubicBezTo>
                      <a:lnTo>
                        <a:pt x="138249" y="33295"/>
                      </a:lnTo>
                      <a:cubicBezTo>
                        <a:pt x="142448" y="30845"/>
                        <a:pt x="144199" y="27695"/>
                        <a:pt x="144549" y="24545"/>
                      </a:cubicBezTo>
                      <a:lnTo>
                        <a:pt x="144549" y="24545"/>
                      </a:lnTo>
                      <a:lnTo>
                        <a:pt x="144549" y="24545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3" name="任意多边形: 形状 732">
                  <a:extLst>
                    <a:ext uri="{FF2B5EF4-FFF2-40B4-BE49-F238E27FC236}">
                      <a16:creationId xmlns:a16="http://schemas.microsoft.com/office/drawing/2014/main" id="{6F49D8FE-8B4B-40FB-A9B7-7F81F3AEA219}"/>
                    </a:ext>
                  </a:extLst>
                </p:cNvPr>
                <p:cNvSpPr/>
                <p:nvPr/>
              </p:nvSpPr>
              <p:spPr>
                <a:xfrm>
                  <a:off x="6017350" y="5490831"/>
                  <a:ext cx="275447" cy="159423"/>
                </a:xfrm>
                <a:custGeom>
                  <a:avLst/>
                  <a:gdLst>
                    <a:gd name="connsiteX0" fmla="*/ 275097 w 275447"/>
                    <a:gd name="connsiteY0" fmla="*/ 49612 h 159423"/>
                    <a:gd name="connsiteX1" fmla="*/ 269497 w 275447"/>
                    <a:gd name="connsiteY1" fmla="*/ 50662 h 159423"/>
                    <a:gd name="connsiteX2" fmla="*/ 269147 w 275447"/>
                    <a:gd name="connsiteY2" fmla="*/ 50312 h 159423"/>
                    <a:gd name="connsiteX3" fmla="*/ 187598 w 275447"/>
                    <a:gd name="connsiteY3" fmla="*/ 3412 h 159423"/>
                    <a:gd name="connsiteX4" fmla="*/ 158198 w 275447"/>
                    <a:gd name="connsiteY4" fmla="*/ 3412 h 159423"/>
                    <a:gd name="connsiteX5" fmla="*/ 8050 w 275447"/>
                    <a:gd name="connsiteY5" fmla="*/ 90561 h 159423"/>
                    <a:gd name="connsiteX6" fmla="*/ 0 w 275447"/>
                    <a:gd name="connsiteY6" fmla="*/ 91961 h 159423"/>
                    <a:gd name="connsiteX7" fmla="*/ 0 w 275447"/>
                    <a:gd name="connsiteY7" fmla="*/ 100361 h 159423"/>
                    <a:gd name="connsiteX8" fmla="*/ 0 w 275447"/>
                    <a:gd name="connsiteY8" fmla="*/ 100711 h 159423"/>
                    <a:gd name="connsiteX9" fmla="*/ 0 w 275447"/>
                    <a:gd name="connsiteY9" fmla="*/ 101061 h 159423"/>
                    <a:gd name="connsiteX10" fmla="*/ 0 w 275447"/>
                    <a:gd name="connsiteY10" fmla="*/ 101061 h 159423"/>
                    <a:gd name="connsiteX11" fmla="*/ 5950 w 275447"/>
                    <a:gd name="connsiteY11" fmla="*/ 109111 h 159423"/>
                    <a:gd name="connsiteX12" fmla="*/ 87499 w 275447"/>
                    <a:gd name="connsiteY12" fmla="*/ 156011 h 159423"/>
                    <a:gd name="connsiteX13" fmla="*/ 116899 w 275447"/>
                    <a:gd name="connsiteY13" fmla="*/ 156011 h 159423"/>
                    <a:gd name="connsiteX14" fmla="*/ 269497 w 275447"/>
                    <a:gd name="connsiteY14" fmla="*/ 67462 h 159423"/>
                    <a:gd name="connsiteX15" fmla="*/ 275447 w 275447"/>
                    <a:gd name="connsiteY15" fmla="*/ 59062 h 159423"/>
                    <a:gd name="connsiteX16" fmla="*/ 275447 w 275447"/>
                    <a:gd name="connsiteY16" fmla="*/ 59062 h 159423"/>
                    <a:gd name="connsiteX17" fmla="*/ 275447 w 275447"/>
                    <a:gd name="connsiteY17" fmla="*/ 49612 h 159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75447" h="159423">
                      <a:moveTo>
                        <a:pt x="275097" y="49612"/>
                      </a:moveTo>
                      <a:lnTo>
                        <a:pt x="269497" y="50662"/>
                      </a:lnTo>
                      <a:cubicBezTo>
                        <a:pt x="269497" y="50662"/>
                        <a:pt x="269147" y="50312"/>
                        <a:pt x="269147" y="50312"/>
                      </a:cubicBezTo>
                      <a:lnTo>
                        <a:pt x="187598" y="3412"/>
                      </a:lnTo>
                      <a:cubicBezTo>
                        <a:pt x="179548" y="-1137"/>
                        <a:pt x="166248" y="-1137"/>
                        <a:pt x="158198" y="3412"/>
                      </a:cubicBezTo>
                      <a:lnTo>
                        <a:pt x="8050" y="90561"/>
                      </a:lnTo>
                      <a:lnTo>
                        <a:pt x="0" y="91961"/>
                      </a:lnTo>
                      <a:lnTo>
                        <a:pt x="0" y="100361"/>
                      </a:lnTo>
                      <a:cubicBezTo>
                        <a:pt x="0" y="100361"/>
                        <a:pt x="0" y="100361"/>
                        <a:pt x="0" y="100711"/>
                      </a:cubicBezTo>
                      <a:lnTo>
                        <a:pt x="0" y="101061"/>
                      </a:lnTo>
                      <a:lnTo>
                        <a:pt x="0" y="101061"/>
                      </a:lnTo>
                      <a:cubicBezTo>
                        <a:pt x="350" y="103861"/>
                        <a:pt x="2100" y="107011"/>
                        <a:pt x="5950" y="109111"/>
                      </a:cubicBezTo>
                      <a:lnTo>
                        <a:pt x="87499" y="156011"/>
                      </a:lnTo>
                      <a:cubicBezTo>
                        <a:pt x="95549" y="160561"/>
                        <a:pt x="108849" y="160561"/>
                        <a:pt x="116899" y="156011"/>
                      </a:cubicBezTo>
                      <a:lnTo>
                        <a:pt x="269497" y="67462"/>
                      </a:lnTo>
                      <a:cubicBezTo>
                        <a:pt x="273697" y="65012"/>
                        <a:pt x="275447" y="61862"/>
                        <a:pt x="275447" y="59062"/>
                      </a:cubicBezTo>
                      <a:lnTo>
                        <a:pt x="275447" y="59062"/>
                      </a:lnTo>
                      <a:lnTo>
                        <a:pt x="275447" y="49612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4" name="任意多边形: 形状 733">
                  <a:extLst>
                    <a:ext uri="{FF2B5EF4-FFF2-40B4-BE49-F238E27FC236}">
                      <a16:creationId xmlns:a16="http://schemas.microsoft.com/office/drawing/2014/main" id="{9CE2E737-2E63-4AAE-B358-FF67CDEF751F}"/>
                    </a:ext>
                  </a:extLst>
                </p:cNvPr>
                <p:cNvSpPr/>
                <p:nvPr/>
              </p:nvSpPr>
              <p:spPr>
                <a:xfrm>
                  <a:off x="6145449" y="5528018"/>
                  <a:ext cx="338796" cy="196567"/>
                </a:xfrm>
                <a:custGeom>
                  <a:avLst/>
                  <a:gdLst>
                    <a:gd name="connsiteX0" fmla="*/ 338796 w 338796"/>
                    <a:gd name="connsiteY0" fmla="*/ 49524 h 196567"/>
                    <a:gd name="connsiteX1" fmla="*/ 333197 w 338796"/>
                    <a:gd name="connsiteY1" fmla="*/ 50924 h 196567"/>
                    <a:gd name="connsiteX2" fmla="*/ 332497 w 338796"/>
                    <a:gd name="connsiteY2" fmla="*/ 50575 h 196567"/>
                    <a:gd name="connsiteX3" fmla="*/ 251297 w 338796"/>
                    <a:gd name="connsiteY3" fmla="*/ 3675 h 196567"/>
                    <a:gd name="connsiteX4" fmla="*/ 221898 w 338796"/>
                    <a:gd name="connsiteY4" fmla="*/ 3675 h 196567"/>
                    <a:gd name="connsiteX5" fmla="*/ 10850 w 338796"/>
                    <a:gd name="connsiteY5" fmla="*/ 126174 h 196567"/>
                    <a:gd name="connsiteX6" fmla="*/ 0 w 338796"/>
                    <a:gd name="connsiteY6" fmla="*/ 128624 h 196567"/>
                    <a:gd name="connsiteX7" fmla="*/ 0 w 338796"/>
                    <a:gd name="connsiteY7" fmla="*/ 137723 h 196567"/>
                    <a:gd name="connsiteX8" fmla="*/ 0 w 338796"/>
                    <a:gd name="connsiteY8" fmla="*/ 137723 h 196567"/>
                    <a:gd name="connsiteX9" fmla="*/ 6300 w 338796"/>
                    <a:gd name="connsiteY9" fmla="*/ 146123 h 196567"/>
                    <a:gd name="connsiteX10" fmla="*/ 87499 w 338796"/>
                    <a:gd name="connsiteY10" fmla="*/ 193023 h 196567"/>
                    <a:gd name="connsiteX11" fmla="*/ 116899 w 338796"/>
                    <a:gd name="connsiteY11" fmla="*/ 193023 h 196567"/>
                    <a:gd name="connsiteX12" fmla="*/ 332847 w 338796"/>
                    <a:gd name="connsiteY12" fmla="*/ 67724 h 196567"/>
                    <a:gd name="connsiteX13" fmla="*/ 338796 w 338796"/>
                    <a:gd name="connsiteY13" fmla="*/ 58974 h 196567"/>
                    <a:gd name="connsiteX14" fmla="*/ 338796 w 338796"/>
                    <a:gd name="connsiteY14" fmla="*/ 58974 h 196567"/>
                    <a:gd name="connsiteX15" fmla="*/ 338796 w 338796"/>
                    <a:gd name="connsiteY15" fmla="*/ 49524 h 1965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38796" h="196567">
                      <a:moveTo>
                        <a:pt x="338796" y="49524"/>
                      </a:moveTo>
                      <a:lnTo>
                        <a:pt x="333197" y="50924"/>
                      </a:lnTo>
                      <a:cubicBezTo>
                        <a:pt x="332847" y="50924"/>
                        <a:pt x="332847" y="50575"/>
                        <a:pt x="332497" y="50575"/>
                      </a:cubicBezTo>
                      <a:lnTo>
                        <a:pt x="251297" y="3675"/>
                      </a:lnTo>
                      <a:cubicBezTo>
                        <a:pt x="243247" y="-1225"/>
                        <a:pt x="229948" y="-1225"/>
                        <a:pt x="221898" y="3675"/>
                      </a:cubicBezTo>
                      <a:lnTo>
                        <a:pt x="10850" y="126174"/>
                      </a:lnTo>
                      <a:lnTo>
                        <a:pt x="0" y="128624"/>
                      </a:lnTo>
                      <a:lnTo>
                        <a:pt x="0" y="137723"/>
                      </a:lnTo>
                      <a:lnTo>
                        <a:pt x="0" y="137723"/>
                      </a:lnTo>
                      <a:cubicBezTo>
                        <a:pt x="0" y="140873"/>
                        <a:pt x="2100" y="143673"/>
                        <a:pt x="6300" y="146123"/>
                      </a:cubicBezTo>
                      <a:lnTo>
                        <a:pt x="87499" y="193023"/>
                      </a:lnTo>
                      <a:cubicBezTo>
                        <a:pt x="95549" y="197923"/>
                        <a:pt x="108849" y="197573"/>
                        <a:pt x="116899" y="193023"/>
                      </a:cubicBezTo>
                      <a:lnTo>
                        <a:pt x="332847" y="67724"/>
                      </a:lnTo>
                      <a:cubicBezTo>
                        <a:pt x="337047" y="65274"/>
                        <a:pt x="338796" y="62124"/>
                        <a:pt x="338796" y="58974"/>
                      </a:cubicBezTo>
                      <a:lnTo>
                        <a:pt x="338796" y="58974"/>
                      </a:lnTo>
                      <a:lnTo>
                        <a:pt x="338796" y="49524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5" name="任意多边形: 形状 734">
                  <a:extLst>
                    <a:ext uri="{FF2B5EF4-FFF2-40B4-BE49-F238E27FC236}">
                      <a16:creationId xmlns:a16="http://schemas.microsoft.com/office/drawing/2014/main" id="{0DCDEC0D-81F1-4C97-810C-8E6D3B862851}"/>
                    </a:ext>
                  </a:extLst>
                </p:cNvPr>
                <p:cNvSpPr/>
                <p:nvPr/>
              </p:nvSpPr>
              <p:spPr>
                <a:xfrm>
                  <a:off x="6274597" y="5602567"/>
                  <a:ext cx="338796" cy="196567"/>
                </a:xfrm>
                <a:custGeom>
                  <a:avLst/>
                  <a:gdLst>
                    <a:gd name="connsiteX0" fmla="*/ 338796 w 338796"/>
                    <a:gd name="connsiteY0" fmla="*/ 49525 h 196567"/>
                    <a:gd name="connsiteX1" fmla="*/ 333196 w 338796"/>
                    <a:gd name="connsiteY1" fmla="*/ 50925 h 196567"/>
                    <a:gd name="connsiteX2" fmla="*/ 332496 w 338796"/>
                    <a:gd name="connsiteY2" fmla="*/ 50575 h 196567"/>
                    <a:gd name="connsiteX3" fmla="*/ 251297 w 338796"/>
                    <a:gd name="connsiteY3" fmla="*/ 3675 h 196567"/>
                    <a:gd name="connsiteX4" fmla="*/ 221898 w 338796"/>
                    <a:gd name="connsiteY4" fmla="*/ 3675 h 196567"/>
                    <a:gd name="connsiteX5" fmla="*/ 10850 w 338796"/>
                    <a:gd name="connsiteY5" fmla="*/ 126174 h 196567"/>
                    <a:gd name="connsiteX6" fmla="*/ 0 w 338796"/>
                    <a:gd name="connsiteY6" fmla="*/ 128624 h 196567"/>
                    <a:gd name="connsiteX7" fmla="*/ 0 w 338796"/>
                    <a:gd name="connsiteY7" fmla="*/ 137723 h 196567"/>
                    <a:gd name="connsiteX8" fmla="*/ 0 w 338796"/>
                    <a:gd name="connsiteY8" fmla="*/ 137723 h 196567"/>
                    <a:gd name="connsiteX9" fmla="*/ 6300 w 338796"/>
                    <a:gd name="connsiteY9" fmla="*/ 146123 h 196567"/>
                    <a:gd name="connsiteX10" fmla="*/ 87499 w 338796"/>
                    <a:gd name="connsiteY10" fmla="*/ 193023 h 196567"/>
                    <a:gd name="connsiteX11" fmla="*/ 116899 w 338796"/>
                    <a:gd name="connsiteY11" fmla="*/ 193023 h 196567"/>
                    <a:gd name="connsiteX12" fmla="*/ 332847 w 338796"/>
                    <a:gd name="connsiteY12" fmla="*/ 67724 h 196567"/>
                    <a:gd name="connsiteX13" fmla="*/ 338796 w 338796"/>
                    <a:gd name="connsiteY13" fmla="*/ 58974 h 196567"/>
                    <a:gd name="connsiteX14" fmla="*/ 338796 w 338796"/>
                    <a:gd name="connsiteY14" fmla="*/ 58974 h 196567"/>
                    <a:gd name="connsiteX15" fmla="*/ 338796 w 338796"/>
                    <a:gd name="connsiteY15" fmla="*/ 49525 h 1965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38796" h="196567">
                      <a:moveTo>
                        <a:pt x="338796" y="49525"/>
                      </a:moveTo>
                      <a:lnTo>
                        <a:pt x="333196" y="50925"/>
                      </a:lnTo>
                      <a:cubicBezTo>
                        <a:pt x="332847" y="50925"/>
                        <a:pt x="332847" y="50575"/>
                        <a:pt x="332496" y="50575"/>
                      </a:cubicBezTo>
                      <a:lnTo>
                        <a:pt x="251297" y="3675"/>
                      </a:lnTo>
                      <a:cubicBezTo>
                        <a:pt x="243247" y="-1225"/>
                        <a:pt x="229948" y="-1225"/>
                        <a:pt x="221898" y="3675"/>
                      </a:cubicBezTo>
                      <a:lnTo>
                        <a:pt x="10850" y="126174"/>
                      </a:lnTo>
                      <a:lnTo>
                        <a:pt x="0" y="128624"/>
                      </a:lnTo>
                      <a:lnTo>
                        <a:pt x="0" y="137723"/>
                      </a:lnTo>
                      <a:lnTo>
                        <a:pt x="0" y="137723"/>
                      </a:lnTo>
                      <a:cubicBezTo>
                        <a:pt x="0" y="140874"/>
                        <a:pt x="2100" y="143673"/>
                        <a:pt x="6300" y="146123"/>
                      </a:cubicBezTo>
                      <a:lnTo>
                        <a:pt x="87499" y="193023"/>
                      </a:lnTo>
                      <a:cubicBezTo>
                        <a:pt x="95549" y="197923"/>
                        <a:pt x="108849" y="197573"/>
                        <a:pt x="116899" y="193023"/>
                      </a:cubicBezTo>
                      <a:lnTo>
                        <a:pt x="332847" y="67724"/>
                      </a:lnTo>
                      <a:cubicBezTo>
                        <a:pt x="337046" y="65274"/>
                        <a:pt x="338796" y="62124"/>
                        <a:pt x="338796" y="58974"/>
                      </a:cubicBezTo>
                      <a:lnTo>
                        <a:pt x="338796" y="58974"/>
                      </a:lnTo>
                      <a:lnTo>
                        <a:pt x="338796" y="49525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6" name="任意多边形: 形状 735">
                  <a:extLst>
                    <a:ext uri="{FF2B5EF4-FFF2-40B4-BE49-F238E27FC236}">
                      <a16:creationId xmlns:a16="http://schemas.microsoft.com/office/drawing/2014/main" id="{F1F6A179-277F-4984-8C9F-E8B5DAA320B5}"/>
                    </a:ext>
                  </a:extLst>
                </p:cNvPr>
                <p:cNvSpPr/>
                <p:nvPr/>
              </p:nvSpPr>
              <p:spPr>
                <a:xfrm>
                  <a:off x="7608433" y="4564041"/>
                  <a:ext cx="278947" cy="161655"/>
                </a:xfrm>
                <a:custGeom>
                  <a:avLst/>
                  <a:gdLst>
                    <a:gd name="connsiteX0" fmla="*/ 278947 w 278947"/>
                    <a:gd name="connsiteY0" fmla="*/ 49262 h 161655"/>
                    <a:gd name="connsiteX1" fmla="*/ 272997 w 278947"/>
                    <a:gd name="connsiteY1" fmla="*/ 50312 h 161655"/>
                    <a:gd name="connsiteX2" fmla="*/ 272647 w 278947"/>
                    <a:gd name="connsiteY2" fmla="*/ 50312 h 161655"/>
                    <a:gd name="connsiteX3" fmla="*/ 191098 w 278947"/>
                    <a:gd name="connsiteY3" fmla="*/ 3412 h 161655"/>
                    <a:gd name="connsiteX4" fmla="*/ 161698 w 278947"/>
                    <a:gd name="connsiteY4" fmla="*/ 3412 h 161655"/>
                    <a:gd name="connsiteX5" fmla="*/ 8750 w 278947"/>
                    <a:gd name="connsiteY5" fmla="*/ 92312 h 161655"/>
                    <a:gd name="connsiteX6" fmla="*/ 0 w 278947"/>
                    <a:gd name="connsiteY6" fmla="*/ 93711 h 161655"/>
                    <a:gd name="connsiteX7" fmla="*/ 0 w 278947"/>
                    <a:gd name="connsiteY7" fmla="*/ 102461 h 161655"/>
                    <a:gd name="connsiteX8" fmla="*/ 0 w 278947"/>
                    <a:gd name="connsiteY8" fmla="*/ 102811 h 161655"/>
                    <a:gd name="connsiteX9" fmla="*/ 0 w 278947"/>
                    <a:gd name="connsiteY9" fmla="*/ 103161 h 161655"/>
                    <a:gd name="connsiteX10" fmla="*/ 0 w 278947"/>
                    <a:gd name="connsiteY10" fmla="*/ 103161 h 161655"/>
                    <a:gd name="connsiteX11" fmla="*/ 5950 w 278947"/>
                    <a:gd name="connsiteY11" fmla="*/ 111211 h 161655"/>
                    <a:gd name="connsiteX12" fmla="*/ 87499 w 278947"/>
                    <a:gd name="connsiteY12" fmla="*/ 158111 h 161655"/>
                    <a:gd name="connsiteX13" fmla="*/ 116899 w 278947"/>
                    <a:gd name="connsiteY13" fmla="*/ 158111 h 161655"/>
                    <a:gd name="connsiteX14" fmla="*/ 272297 w 278947"/>
                    <a:gd name="connsiteY14" fmla="*/ 67812 h 161655"/>
                    <a:gd name="connsiteX15" fmla="*/ 278247 w 278947"/>
                    <a:gd name="connsiteY15" fmla="*/ 59062 h 161655"/>
                    <a:gd name="connsiteX16" fmla="*/ 278247 w 278947"/>
                    <a:gd name="connsiteY16" fmla="*/ 59062 h 161655"/>
                    <a:gd name="connsiteX17" fmla="*/ 278247 w 278947"/>
                    <a:gd name="connsiteY17" fmla="*/ 49262 h 161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78947" h="161655">
                      <a:moveTo>
                        <a:pt x="278947" y="49262"/>
                      </a:moveTo>
                      <a:lnTo>
                        <a:pt x="272997" y="50312"/>
                      </a:lnTo>
                      <a:cubicBezTo>
                        <a:pt x="272997" y="50312"/>
                        <a:pt x="272997" y="50312"/>
                        <a:pt x="272647" y="50312"/>
                      </a:cubicBezTo>
                      <a:lnTo>
                        <a:pt x="191098" y="3412"/>
                      </a:lnTo>
                      <a:cubicBezTo>
                        <a:pt x="183048" y="-1137"/>
                        <a:pt x="169748" y="-1137"/>
                        <a:pt x="161698" y="3412"/>
                      </a:cubicBezTo>
                      <a:lnTo>
                        <a:pt x="8750" y="92312"/>
                      </a:lnTo>
                      <a:lnTo>
                        <a:pt x="0" y="93711"/>
                      </a:lnTo>
                      <a:lnTo>
                        <a:pt x="0" y="102461"/>
                      </a:lnTo>
                      <a:cubicBezTo>
                        <a:pt x="0" y="102461"/>
                        <a:pt x="0" y="102461"/>
                        <a:pt x="0" y="102811"/>
                      </a:cubicBezTo>
                      <a:lnTo>
                        <a:pt x="0" y="103161"/>
                      </a:lnTo>
                      <a:lnTo>
                        <a:pt x="0" y="103161"/>
                      </a:lnTo>
                      <a:cubicBezTo>
                        <a:pt x="350" y="105961"/>
                        <a:pt x="2100" y="109111"/>
                        <a:pt x="5950" y="111211"/>
                      </a:cubicBezTo>
                      <a:lnTo>
                        <a:pt x="87499" y="158111"/>
                      </a:lnTo>
                      <a:cubicBezTo>
                        <a:pt x="95549" y="162661"/>
                        <a:pt x="108849" y="163011"/>
                        <a:pt x="116899" y="158111"/>
                      </a:cubicBezTo>
                      <a:lnTo>
                        <a:pt x="272297" y="67812"/>
                      </a:lnTo>
                      <a:cubicBezTo>
                        <a:pt x="276497" y="65362"/>
                        <a:pt x="278247" y="62212"/>
                        <a:pt x="278247" y="59062"/>
                      </a:cubicBezTo>
                      <a:lnTo>
                        <a:pt x="278247" y="59062"/>
                      </a:lnTo>
                      <a:lnTo>
                        <a:pt x="278247" y="49262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7" name="任意多边形: 形状 736">
                  <a:extLst>
                    <a:ext uri="{FF2B5EF4-FFF2-40B4-BE49-F238E27FC236}">
                      <a16:creationId xmlns:a16="http://schemas.microsoft.com/office/drawing/2014/main" id="{7DD4DBA0-7165-4A87-8F86-63303DF03FFF}"/>
                    </a:ext>
                  </a:extLst>
                </p:cNvPr>
                <p:cNvSpPr/>
                <p:nvPr/>
              </p:nvSpPr>
              <p:spPr>
                <a:xfrm>
                  <a:off x="7674145" y="4637628"/>
                  <a:ext cx="341421" cy="198185"/>
                </a:xfrm>
                <a:custGeom>
                  <a:avLst/>
                  <a:gdLst>
                    <a:gd name="connsiteX0" fmla="*/ 335384 w 341421"/>
                    <a:gd name="connsiteY0" fmla="*/ 50574 h 198185"/>
                    <a:gd name="connsiteX1" fmla="*/ 254185 w 341421"/>
                    <a:gd name="connsiteY1" fmla="*/ 3675 h 198185"/>
                    <a:gd name="connsiteX2" fmla="*/ 224785 w 341421"/>
                    <a:gd name="connsiteY2" fmla="*/ 3675 h 198185"/>
                    <a:gd name="connsiteX3" fmla="*/ 6038 w 341421"/>
                    <a:gd name="connsiteY3" fmla="*/ 130723 h 198185"/>
                    <a:gd name="connsiteX4" fmla="*/ 6038 w 341421"/>
                    <a:gd name="connsiteY4" fmla="*/ 147873 h 198185"/>
                    <a:gd name="connsiteX5" fmla="*/ 87237 w 341421"/>
                    <a:gd name="connsiteY5" fmla="*/ 194773 h 198185"/>
                    <a:gd name="connsiteX6" fmla="*/ 116636 w 341421"/>
                    <a:gd name="connsiteY6" fmla="*/ 194773 h 198185"/>
                    <a:gd name="connsiteX7" fmla="*/ 335384 w 341421"/>
                    <a:gd name="connsiteY7" fmla="*/ 67724 h 198185"/>
                    <a:gd name="connsiteX8" fmla="*/ 335384 w 341421"/>
                    <a:gd name="connsiteY8" fmla="*/ 50574 h 198185"/>
                    <a:gd name="connsiteX9" fmla="*/ 335384 w 341421"/>
                    <a:gd name="connsiteY9" fmla="*/ 50574 h 1981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1421" h="198185">
                      <a:moveTo>
                        <a:pt x="335384" y="50574"/>
                      </a:moveTo>
                      <a:lnTo>
                        <a:pt x="254185" y="3675"/>
                      </a:lnTo>
                      <a:cubicBezTo>
                        <a:pt x="246135" y="-1225"/>
                        <a:pt x="232835" y="-1225"/>
                        <a:pt x="224785" y="3675"/>
                      </a:cubicBezTo>
                      <a:lnTo>
                        <a:pt x="6038" y="130723"/>
                      </a:lnTo>
                      <a:cubicBezTo>
                        <a:pt x="-2013" y="135273"/>
                        <a:pt x="-2013" y="142973"/>
                        <a:pt x="6038" y="147873"/>
                      </a:cubicBezTo>
                      <a:lnTo>
                        <a:pt x="87237" y="194773"/>
                      </a:lnTo>
                      <a:cubicBezTo>
                        <a:pt x="95286" y="199323"/>
                        <a:pt x="108586" y="199323"/>
                        <a:pt x="116636" y="194773"/>
                      </a:cubicBezTo>
                      <a:lnTo>
                        <a:pt x="335384" y="67724"/>
                      </a:lnTo>
                      <a:cubicBezTo>
                        <a:pt x="343434" y="63174"/>
                        <a:pt x="343434" y="55474"/>
                        <a:pt x="335384" y="50574"/>
                      </a:cubicBezTo>
                      <a:lnTo>
                        <a:pt x="335384" y="50574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8" name="任意多边形: 形状 737">
                  <a:extLst>
                    <a:ext uri="{FF2B5EF4-FFF2-40B4-BE49-F238E27FC236}">
                      <a16:creationId xmlns:a16="http://schemas.microsoft.com/office/drawing/2014/main" id="{FB0E7CC1-130F-439E-AFBE-3B56685F0871}"/>
                    </a:ext>
                  </a:extLst>
                </p:cNvPr>
                <p:cNvSpPr/>
                <p:nvPr/>
              </p:nvSpPr>
              <p:spPr>
                <a:xfrm>
                  <a:off x="7938480" y="4861625"/>
                  <a:ext cx="144548" cy="83999"/>
                </a:xfrm>
                <a:custGeom>
                  <a:avLst/>
                  <a:gdLst>
                    <a:gd name="connsiteX0" fmla="*/ 144548 w 144548"/>
                    <a:gd name="connsiteY0" fmla="*/ 24675 h 83999"/>
                    <a:gd name="connsiteX1" fmla="*/ 144548 w 144548"/>
                    <a:gd name="connsiteY1" fmla="*/ 24675 h 83999"/>
                    <a:gd name="connsiteX2" fmla="*/ 144548 w 144548"/>
                    <a:gd name="connsiteY2" fmla="*/ 15575 h 83999"/>
                    <a:gd name="connsiteX3" fmla="*/ 139299 w 144548"/>
                    <a:gd name="connsiteY3" fmla="*/ 16975 h 83999"/>
                    <a:gd name="connsiteX4" fmla="*/ 138249 w 144548"/>
                    <a:gd name="connsiteY4" fmla="*/ 16275 h 83999"/>
                    <a:gd name="connsiteX5" fmla="*/ 116199 w 144548"/>
                    <a:gd name="connsiteY5" fmla="*/ 3675 h 83999"/>
                    <a:gd name="connsiteX6" fmla="*/ 86799 w 144548"/>
                    <a:gd name="connsiteY6" fmla="*/ 3675 h 83999"/>
                    <a:gd name="connsiteX7" fmla="*/ 11900 w 144548"/>
                    <a:gd name="connsiteY7" fmla="*/ 47075 h 83999"/>
                    <a:gd name="connsiteX8" fmla="*/ 0 w 144548"/>
                    <a:gd name="connsiteY8" fmla="*/ 49874 h 83999"/>
                    <a:gd name="connsiteX9" fmla="*/ 0 w 144548"/>
                    <a:gd name="connsiteY9" fmla="*/ 59674 h 83999"/>
                    <a:gd name="connsiteX10" fmla="*/ 5950 w 144548"/>
                    <a:gd name="connsiteY10" fmla="*/ 67724 h 83999"/>
                    <a:gd name="connsiteX11" fmla="*/ 28000 w 144548"/>
                    <a:gd name="connsiteY11" fmla="*/ 80324 h 83999"/>
                    <a:gd name="connsiteX12" fmla="*/ 57399 w 144548"/>
                    <a:gd name="connsiteY12" fmla="*/ 80324 h 83999"/>
                    <a:gd name="connsiteX13" fmla="*/ 138249 w 144548"/>
                    <a:gd name="connsiteY13" fmla="*/ 33425 h 83999"/>
                    <a:gd name="connsiteX14" fmla="*/ 144548 w 144548"/>
                    <a:gd name="connsiteY14" fmla="*/ 24675 h 83999"/>
                    <a:gd name="connsiteX15" fmla="*/ 144548 w 144548"/>
                    <a:gd name="connsiteY15" fmla="*/ 24675 h 83999"/>
                    <a:gd name="connsiteX16" fmla="*/ 144548 w 144548"/>
                    <a:gd name="connsiteY16" fmla="*/ 24675 h 839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4548" h="83999">
                      <a:moveTo>
                        <a:pt x="144548" y="24675"/>
                      </a:moveTo>
                      <a:cubicBezTo>
                        <a:pt x="144548" y="24675"/>
                        <a:pt x="144548" y="24675"/>
                        <a:pt x="144548" y="24675"/>
                      </a:cubicBezTo>
                      <a:lnTo>
                        <a:pt x="144548" y="15575"/>
                      </a:lnTo>
                      <a:lnTo>
                        <a:pt x="139299" y="16975"/>
                      </a:lnTo>
                      <a:cubicBezTo>
                        <a:pt x="138949" y="16625"/>
                        <a:pt x="138599" y="16625"/>
                        <a:pt x="138249" y="16275"/>
                      </a:cubicBezTo>
                      <a:lnTo>
                        <a:pt x="116199" y="3675"/>
                      </a:lnTo>
                      <a:cubicBezTo>
                        <a:pt x="108149" y="-1225"/>
                        <a:pt x="94849" y="-1225"/>
                        <a:pt x="86799" y="3675"/>
                      </a:cubicBezTo>
                      <a:lnTo>
                        <a:pt x="11900" y="47075"/>
                      </a:lnTo>
                      <a:lnTo>
                        <a:pt x="0" y="49874"/>
                      </a:lnTo>
                      <a:lnTo>
                        <a:pt x="0" y="59674"/>
                      </a:lnTo>
                      <a:cubicBezTo>
                        <a:pt x="350" y="62474"/>
                        <a:pt x="2100" y="65624"/>
                        <a:pt x="5950" y="67724"/>
                      </a:cubicBezTo>
                      <a:lnTo>
                        <a:pt x="28000" y="80324"/>
                      </a:lnTo>
                      <a:cubicBezTo>
                        <a:pt x="36050" y="85224"/>
                        <a:pt x="49350" y="85224"/>
                        <a:pt x="57399" y="80324"/>
                      </a:cubicBezTo>
                      <a:lnTo>
                        <a:pt x="138249" y="33425"/>
                      </a:lnTo>
                      <a:cubicBezTo>
                        <a:pt x="142448" y="30625"/>
                        <a:pt x="144548" y="27825"/>
                        <a:pt x="144548" y="24675"/>
                      </a:cubicBezTo>
                      <a:lnTo>
                        <a:pt x="144548" y="24675"/>
                      </a:lnTo>
                      <a:lnTo>
                        <a:pt x="144548" y="24675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9" name="任意多边形: 形状 738">
                  <a:extLst>
                    <a:ext uri="{FF2B5EF4-FFF2-40B4-BE49-F238E27FC236}">
                      <a16:creationId xmlns:a16="http://schemas.microsoft.com/office/drawing/2014/main" id="{6FC5B822-E037-4652-8AFD-CBAE3BD356C0}"/>
                    </a:ext>
                  </a:extLst>
                </p:cNvPr>
                <p:cNvSpPr/>
                <p:nvPr/>
              </p:nvSpPr>
              <p:spPr>
                <a:xfrm>
                  <a:off x="7997979" y="4896055"/>
                  <a:ext cx="144548" cy="83869"/>
                </a:xfrm>
                <a:custGeom>
                  <a:avLst/>
                  <a:gdLst>
                    <a:gd name="connsiteX0" fmla="*/ 144548 w 144548"/>
                    <a:gd name="connsiteY0" fmla="*/ 24545 h 83869"/>
                    <a:gd name="connsiteX1" fmla="*/ 144548 w 144548"/>
                    <a:gd name="connsiteY1" fmla="*/ 24545 h 83869"/>
                    <a:gd name="connsiteX2" fmla="*/ 144548 w 144548"/>
                    <a:gd name="connsiteY2" fmla="*/ 15445 h 83869"/>
                    <a:gd name="connsiteX3" fmla="*/ 139298 w 144548"/>
                    <a:gd name="connsiteY3" fmla="*/ 16845 h 83869"/>
                    <a:gd name="connsiteX4" fmla="*/ 138248 w 144548"/>
                    <a:gd name="connsiteY4" fmla="*/ 16145 h 83869"/>
                    <a:gd name="connsiteX5" fmla="*/ 116199 w 144548"/>
                    <a:gd name="connsiteY5" fmla="*/ 3545 h 83869"/>
                    <a:gd name="connsiteX6" fmla="*/ 86799 w 144548"/>
                    <a:gd name="connsiteY6" fmla="*/ 3545 h 83869"/>
                    <a:gd name="connsiteX7" fmla="*/ 11900 w 144548"/>
                    <a:gd name="connsiteY7" fmla="*/ 46944 h 83869"/>
                    <a:gd name="connsiteX8" fmla="*/ 0 w 144548"/>
                    <a:gd name="connsiteY8" fmla="*/ 49744 h 83869"/>
                    <a:gd name="connsiteX9" fmla="*/ 0 w 144548"/>
                    <a:gd name="connsiteY9" fmla="*/ 59544 h 83869"/>
                    <a:gd name="connsiteX10" fmla="*/ 5950 w 144548"/>
                    <a:gd name="connsiteY10" fmla="*/ 67594 h 83869"/>
                    <a:gd name="connsiteX11" fmla="*/ 28000 w 144548"/>
                    <a:gd name="connsiteY11" fmla="*/ 80194 h 83869"/>
                    <a:gd name="connsiteX12" fmla="*/ 57399 w 144548"/>
                    <a:gd name="connsiteY12" fmla="*/ 80194 h 83869"/>
                    <a:gd name="connsiteX13" fmla="*/ 138248 w 144548"/>
                    <a:gd name="connsiteY13" fmla="*/ 33295 h 83869"/>
                    <a:gd name="connsiteX14" fmla="*/ 144548 w 144548"/>
                    <a:gd name="connsiteY14" fmla="*/ 24545 h 83869"/>
                    <a:gd name="connsiteX15" fmla="*/ 144548 w 144548"/>
                    <a:gd name="connsiteY15" fmla="*/ 24545 h 83869"/>
                    <a:gd name="connsiteX16" fmla="*/ 144548 w 144548"/>
                    <a:gd name="connsiteY16" fmla="*/ 24545 h 83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4548" h="83869">
                      <a:moveTo>
                        <a:pt x="144548" y="24545"/>
                      </a:moveTo>
                      <a:cubicBezTo>
                        <a:pt x="144548" y="24545"/>
                        <a:pt x="144548" y="24545"/>
                        <a:pt x="144548" y="24545"/>
                      </a:cubicBezTo>
                      <a:lnTo>
                        <a:pt x="144548" y="15445"/>
                      </a:lnTo>
                      <a:lnTo>
                        <a:pt x="139298" y="16845"/>
                      </a:lnTo>
                      <a:cubicBezTo>
                        <a:pt x="138948" y="16495"/>
                        <a:pt x="138599" y="16495"/>
                        <a:pt x="138248" y="16145"/>
                      </a:cubicBezTo>
                      <a:lnTo>
                        <a:pt x="116199" y="3545"/>
                      </a:lnTo>
                      <a:cubicBezTo>
                        <a:pt x="108149" y="-1005"/>
                        <a:pt x="94849" y="-1355"/>
                        <a:pt x="86799" y="3545"/>
                      </a:cubicBezTo>
                      <a:lnTo>
                        <a:pt x="11900" y="46944"/>
                      </a:lnTo>
                      <a:lnTo>
                        <a:pt x="0" y="49744"/>
                      </a:lnTo>
                      <a:lnTo>
                        <a:pt x="0" y="59544"/>
                      </a:lnTo>
                      <a:cubicBezTo>
                        <a:pt x="350" y="62344"/>
                        <a:pt x="2100" y="65494"/>
                        <a:pt x="5950" y="67594"/>
                      </a:cubicBezTo>
                      <a:lnTo>
                        <a:pt x="28000" y="80194"/>
                      </a:lnTo>
                      <a:cubicBezTo>
                        <a:pt x="36050" y="85094"/>
                        <a:pt x="49349" y="85094"/>
                        <a:pt x="57399" y="80194"/>
                      </a:cubicBezTo>
                      <a:lnTo>
                        <a:pt x="138248" y="33295"/>
                      </a:lnTo>
                      <a:cubicBezTo>
                        <a:pt x="142448" y="30845"/>
                        <a:pt x="144548" y="27695"/>
                        <a:pt x="144548" y="24545"/>
                      </a:cubicBezTo>
                      <a:lnTo>
                        <a:pt x="144548" y="24545"/>
                      </a:lnTo>
                      <a:lnTo>
                        <a:pt x="144548" y="24545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0" name="任意多边形: 形状 739">
                  <a:extLst>
                    <a:ext uri="{FF2B5EF4-FFF2-40B4-BE49-F238E27FC236}">
                      <a16:creationId xmlns:a16="http://schemas.microsoft.com/office/drawing/2014/main" id="{88D559E8-DF4D-48E5-AD2D-2FBC09DB48D4}"/>
                    </a:ext>
                  </a:extLst>
                </p:cNvPr>
                <p:cNvSpPr/>
                <p:nvPr/>
              </p:nvSpPr>
              <p:spPr>
                <a:xfrm>
                  <a:off x="6536307" y="5528717"/>
                  <a:ext cx="203785" cy="118168"/>
                </a:xfrm>
                <a:custGeom>
                  <a:avLst/>
                  <a:gdLst>
                    <a:gd name="connsiteX0" fmla="*/ 197485 w 203785"/>
                    <a:gd name="connsiteY0" fmla="*/ 50575 h 118168"/>
                    <a:gd name="connsiteX1" fmla="*/ 116286 w 203785"/>
                    <a:gd name="connsiteY1" fmla="*/ 3675 h 118168"/>
                    <a:gd name="connsiteX2" fmla="*/ 86887 w 203785"/>
                    <a:gd name="connsiteY2" fmla="*/ 3675 h 118168"/>
                    <a:gd name="connsiteX3" fmla="*/ 6037 w 203785"/>
                    <a:gd name="connsiteY3" fmla="*/ 50575 h 118168"/>
                    <a:gd name="connsiteX4" fmla="*/ 6037 w 203785"/>
                    <a:gd name="connsiteY4" fmla="*/ 67724 h 118168"/>
                    <a:gd name="connsiteX5" fmla="*/ 87237 w 203785"/>
                    <a:gd name="connsiteY5" fmla="*/ 114624 h 118168"/>
                    <a:gd name="connsiteX6" fmla="*/ 116636 w 203785"/>
                    <a:gd name="connsiteY6" fmla="*/ 114624 h 118168"/>
                    <a:gd name="connsiteX7" fmla="*/ 197485 w 203785"/>
                    <a:gd name="connsiteY7" fmla="*/ 67724 h 118168"/>
                    <a:gd name="connsiteX8" fmla="*/ 197485 w 203785"/>
                    <a:gd name="connsiteY8" fmla="*/ 50575 h 118168"/>
                    <a:gd name="connsiteX9" fmla="*/ 197485 w 203785"/>
                    <a:gd name="connsiteY9" fmla="*/ 50575 h 118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785" h="118168">
                      <a:moveTo>
                        <a:pt x="197485" y="50575"/>
                      </a:moveTo>
                      <a:lnTo>
                        <a:pt x="116286" y="3675"/>
                      </a:lnTo>
                      <a:cubicBezTo>
                        <a:pt x="108236" y="-1225"/>
                        <a:pt x="94937" y="-1225"/>
                        <a:pt x="86887" y="3675"/>
                      </a:cubicBezTo>
                      <a:lnTo>
                        <a:pt x="6037" y="50575"/>
                      </a:lnTo>
                      <a:cubicBezTo>
                        <a:pt x="-2012" y="55124"/>
                        <a:pt x="-2012" y="62824"/>
                        <a:pt x="6037" y="67724"/>
                      </a:cubicBezTo>
                      <a:lnTo>
                        <a:pt x="87237" y="114624"/>
                      </a:lnTo>
                      <a:cubicBezTo>
                        <a:pt x="95286" y="119524"/>
                        <a:pt x="108586" y="119174"/>
                        <a:pt x="116636" y="114624"/>
                      </a:cubicBezTo>
                      <a:lnTo>
                        <a:pt x="197485" y="67724"/>
                      </a:lnTo>
                      <a:cubicBezTo>
                        <a:pt x="205885" y="62824"/>
                        <a:pt x="205885" y="55474"/>
                        <a:pt x="197485" y="50575"/>
                      </a:cubicBezTo>
                      <a:lnTo>
                        <a:pt x="197485" y="50575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587" name="任意多边形: 形状 586">
                <a:extLst>
                  <a:ext uri="{FF2B5EF4-FFF2-40B4-BE49-F238E27FC236}">
                    <a16:creationId xmlns:a16="http://schemas.microsoft.com/office/drawing/2014/main" id="{54FC3957-2388-4026-B74E-2DE93B40ADD9}"/>
                  </a:ext>
                </a:extLst>
              </p:cNvPr>
              <p:cNvSpPr/>
              <p:nvPr/>
            </p:nvSpPr>
            <p:spPr>
              <a:xfrm flipH="1">
                <a:off x="8016654" y="5406919"/>
                <a:ext cx="164185" cy="95286"/>
              </a:xfrm>
              <a:custGeom>
                <a:avLst/>
                <a:gdLst>
                  <a:gd name="connsiteX0" fmla="*/ 164148 w 164185"/>
                  <a:gd name="connsiteY0" fmla="*/ 24675 h 95286"/>
                  <a:gd name="connsiteX1" fmla="*/ 164148 w 164185"/>
                  <a:gd name="connsiteY1" fmla="*/ 24675 h 95286"/>
                  <a:gd name="connsiteX2" fmla="*/ 164148 w 164185"/>
                  <a:gd name="connsiteY2" fmla="*/ 14875 h 95286"/>
                  <a:gd name="connsiteX3" fmla="*/ 158198 w 164185"/>
                  <a:gd name="connsiteY3" fmla="*/ 16625 h 95286"/>
                  <a:gd name="connsiteX4" fmla="*/ 157848 w 164185"/>
                  <a:gd name="connsiteY4" fmla="*/ 16275 h 95286"/>
                  <a:gd name="connsiteX5" fmla="*/ 135799 w 164185"/>
                  <a:gd name="connsiteY5" fmla="*/ 3675 h 95286"/>
                  <a:gd name="connsiteX6" fmla="*/ 106399 w 164185"/>
                  <a:gd name="connsiteY6" fmla="*/ 3675 h 95286"/>
                  <a:gd name="connsiteX7" fmla="*/ 13300 w 164185"/>
                  <a:gd name="connsiteY7" fmla="*/ 57924 h 95286"/>
                  <a:gd name="connsiteX8" fmla="*/ 0 w 164185"/>
                  <a:gd name="connsiteY8" fmla="*/ 61774 h 95286"/>
                  <a:gd name="connsiteX9" fmla="*/ 0 w 164185"/>
                  <a:gd name="connsiteY9" fmla="*/ 71574 h 95286"/>
                  <a:gd name="connsiteX10" fmla="*/ 0 w 164185"/>
                  <a:gd name="connsiteY10" fmla="*/ 71574 h 95286"/>
                  <a:gd name="connsiteX11" fmla="*/ 5950 w 164185"/>
                  <a:gd name="connsiteY11" fmla="*/ 79274 h 95286"/>
                  <a:gd name="connsiteX12" fmla="*/ 28000 w 164185"/>
                  <a:gd name="connsiteY12" fmla="*/ 91874 h 95286"/>
                  <a:gd name="connsiteX13" fmla="*/ 57399 w 164185"/>
                  <a:gd name="connsiteY13" fmla="*/ 91874 h 95286"/>
                  <a:gd name="connsiteX14" fmla="*/ 157848 w 164185"/>
                  <a:gd name="connsiteY14" fmla="*/ 33425 h 95286"/>
                  <a:gd name="connsiteX15" fmla="*/ 164148 w 164185"/>
                  <a:gd name="connsiteY15" fmla="*/ 24675 h 95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64185" h="95286">
                    <a:moveTo>
                      <a:pt x="164148" y="24675"/>
                    </a:moveTo>
                    <a:lnTo>
                      <a:pt x="164148" y="24675"/>
                    </a:lnTo>
                    <a:lnTo>
                      <a:pt x="164148" y="14875"/>
                    </a:lnTo>
                    <a:lnTo>
                      <a:pt x="158198" y="16625"/>
                    </a:lnTo>
                    <a:cubicBezTo>
                      <a:pt x="158198" y="16625"/>
                      <a:pt x="158198" y="16625"/>
                      <a:pt x="157848" y="16275"/>
                    </a:cubicBezTo>
                    <a:lnTo>
                      <a:pt x="135799" y="3675"/>
                    </a:lnTo>
                    <a:cubicBezTo>
                      <a:pt x="127749" y="-1225"/>
                      <a:pt x="114449" y="-1225"/>
                      <a:pt x="106399" y="3675"/>
                    </a:cubicBezTo>
                    <a:lnTo>
                      <a:pt x="13300" y="57924"/>
                    </a:lnTo>
                    <a:lnTo>
                      <a:pt x="0" y="61774"/>
                    </a:lnTo>
                    <a:lnTo>
                      <a:pt x="0" y="71574"/>
                    </a:lnTo>
                    <a:lnTo>
                      <a:pt x="0" y="71574"/>
                    </a:lnTo>
                    <a:cubicBezTo>
                      <a:pt x="350" y="74374"/>
                      <a:pt x="2450" y="77174"/>
                      <a:pt x="5950" y="79274"/>
                    </a:cubicBezTo>
                    <a:lnTo>
                      <a:pt x="28000" y="91874"/>
                    </a:lnTo>
                    <a:cubicBezTo>
                      <a:pt x="36050" y="96424"/>
                      <a:pt x="49349" y="96424"/>
                      <a:pt x="57399" y="91874"/>
                    </a:cubicBezTo>
                    <a:lnTo>
                      <a:pt x="157848" y="33425"/>
                    </a:lnTo>
                    <a:cubicBezTo>
                      <a:pt x="162398" y="31325"/>
                      <a:pt x="164498" y="28175"/>
                      <a:pt x="164148" y="24675"/>
                    </a:cubicBezTo>
                    <a:close/>
                  </a:path>
                </a:pathLst>
              </a:custGeom>
              <a:solidFill>
                <a:srgbClr val="393842"/>
              </a:solidFill>
              <a:ln w="349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588" name="图形 1">
                <a:extLst>
                  <a:ext uri="{FF2B5EF4-FFF2-40B4-BE49-F238E27FC236}">
                    <a16:creationId xmlns:a16="http://schemas.microsoft.com/office/drawing/2014/main" id="{5187B15D-33F8-46D3-B837-E97AB9C23351}"/>
                  </a:ext>
                </a:extLst>
              </p:cNvPr>
              <p:cNvGrpSpPr/>
              <p:nvPr/>
            </p:nvGrpSpPr>
            <p:grpSpPr>
              <a:xfrm flipH="1">
                <a:off x="5728766" y="4441280"/>
                <a:ext cx="2451812" cy="1422384"/>
                <a:chOff x="5820564" y="4441280"/>
                <a:chExt cx="2451812" cy="1422384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sp>
              <p:nvSpPr>
                <p:cNvPr id="589" name="任意多边形: 形状 588">
                  <a:extLst>
                    <a:ext uri="{FF2B5EF4-FFF2-40B4-BE49-F238E27FC236}">
                      <a16:creationId xmlns:a16="http://schemas.microsoft.com/office/drawing/2014/main" id="{C5EF6526-6CC0-4358-9DA1-CDAFCE7D5F30}"/>
                    </a:ext>
                  </a:extLst>
                </p:cNvPr>
                <p:cNvSpPr/>
                <p:nvPr/>
              </p:nvSpPr>
              <p:spPr>
                <a:xfrm>
                  <a:off x="5888814" y="5449048"/>
                  <a:ext cx="203785" cy="118168"/>
                </a:xfrm>
                <a:custGeom>
                  <a:avLst/>
                  <a:gdLst>
                    <a:gd name="connsiteX0" fmla="*/ 197485 w 203785"/>
                    <a:gd name="connsiteY0" fmla="*/ 50444 h 118168"/>
                    <a:gd name="connsiteX1" fmla="*/ 116286 w 203785"/>
                    <a:gd name="connsiteY1" fmla="*/ 3545 h 118168"/>
                    <a:gd name="connsiteX2" fmla="*/ 86887 w 203785"/>
                    <a:gd name="connsiteY2" fmla="*/ 3545 h 118168"/>
                    <a:gd name="connsiteX3" fmla="*/ 6037 w 203785"/>
                    <a:gd name="connsiteY3" fmla="*/ 50444 h 118168"/>
                    <a:gd name="connsiteX4" fmla="*/ 6037 w 203785"/>
                    <a:gd name="connsiteY4" fmla="*/ 67594 h 118168"/>
                    <a:gd name="connsiteX5" fmla="*/ 87237 w 203785"/>
                    <a:gd name="connsiteY5" fmla="*/ 114494 h 118168"/>
                    <a:gd name="connsiteX6" fmla="*/ 116636 w 203785"/>
                    <a:gd name="connsiteY6" fmla="*/ 114494 h 118168"/>
                    <a:gd name="connsiteX7" fmla="*/ 197485 w 203785"/>
                    <a:gd name="connsiteY7" fmla="*/ 67594 h 118168"/>
                    <a:gd name="connsiteX8" fmla="*/ 197485 w 203785"/>
                    <a:gd name="connsiteY8" fmla="*/ 50444 h 118168"/>
                    <a:gd name="connsiteX9" fmla="*/ 197485 w 203785"/>
                    <a:gd name="connsiteY9" fmla="*/ 50444 h 118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785" h="118168">
                      <a:moveTo>
                        <a:pt x="197485" y="50444"/>
                      </a:moveTo>
                      <a:lnTo>
                        <a:pt x="116286" y="3545"/>
                      </a:lnTo>
                      <a:cubicBezTo>
                        <a:pt x="108236" y="-1355"/>
                        <a:pt x="94937" y="-1005"/>
                        <a:pt x="86887" y="3545"/>
                      </a:cubicBezTo>
                      <a:lnTo>
                        <a:pt x="6037" y="50444"/>
                      </a:lnTo>
                      <a:cubicBezTo>
                        <a:pt x="-2012" y="54994"/>
                        <a:pt x="-2012" y="62694"/>
                        <a:pt x="6037" y="67594"/>
                      </a:cubicBezTo>
                      <a:lnTo>
                        <a:pt x="87237" y="114494"/>
                      </a:lnTo>
                      <a:cubicBezTo>
                        <a:pt x="95287" y="119394"/>
                        <a:pt x="108586" y="119394"/>
                        <a:pt x="116636" y="114494"/>
                      </a:cubicBezTo>
                      <a:lnTo>
                        <a:pt x="197485" y="67594"/>
                      </a:lnTo>
                      <a:cubicBezTo>
                        <a:pt x="205885" y="62694"/>
                        <a:pt x="205885" y="54994"/>
                        <a:pt x="197485" y="50444"/>
                      </a:cubicBezTo>
                      <a:lnTo>
                        <a:pt x="197485" y="50444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0" name="任意多边形: 形状 589">
                  <a:extLst>
                    <a:ext uri="{FF2B5EF4-FFF2-40B4-BE49-F238E27FC236}">
                      <a16:creationId xmlns:a16="http://schemas.microsoft.com/office/drawing/2014/main" id="{589DFD95-C84B-4702-B701-DA8CF8736F6E}"/>
                    </a:ext>
                  </a:extLst>
                </p:cNvPr>
                <p:cNvSpPr/>
                <p:nvPr/>
              </p:nvSpPr>
              <p:spPr>
                <a:xfrm>
                  <a:off x="6015512" y="5375682"/>
                  <a:ext cx="203654" cy="118036"/>
                </a:xfrm>
                <a:custGeom>
                  <a:avLst/>
                  <a:gdLst>
                    <a:gd name="connsiteX0" fmla="*/ 197485 w 203654"/>
                    <a:gd name="connsiteY0" fmla="*/ 50312 h 118036"/>
                    <a:gd name="connsiteX1" fmla="*/ 116286 w 203654"/>
                    <a:gd name="connsiteY1" fmla="*/ 3412 h 118036"/>
                    <a:gd name="connsiteX2" fmla="*/ 86887 w 203654"/>
                    <a:gd name="connsiteY2" fmla="*/ 3412 h 118036"/>
                    <a:gd name="connsiteX3" fmla="*/ 6037 w 203654"/>
                    <a:gd name="connsiteY3" fmla="*/ 50312 h 118036"/>
                    <a:gd name="connsiteX4" fmla="*/ 6037 w 203654"/>
                    <a:gd name="connsiteY4" fmla="*/ 67462 h 118036"/>
                    <a:gd name="connsiteX5" fmla="*/ 87237 w 203654"/>
                    <a:gd name="connsiteY5" fmla="*/ 114361 h 118036"/>
                    <a:gd name="connsiteX6" fmla="*/ 116636 w 203654"/>
                    <a:gd name="connsiteY6" fmla="*/ 114361 h 118036"/>
                    <a:gd name="connsiteX7" fmla="*/ 197485 w 203654"/>
                    <a:gd name="connsiteY7" fmla="*/ 67462 h 118036"/>
                    <a:gd name="connsiteX8" fmla="*/ 197485 w 203654"/>
                    <a:gd name="connsiteY8" fmla="*/ 50312 h 118036"/>
                    <a:gd name="connsiteX9" fmla="*/ 197485 w 203654"/>
                    <a:gd name="connsiteY9" fmla="*/ 50312 h 118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654" h="118036">
                      <a:moveTo>
                        <a:pt x="197485" y="50312"/>
                      </a:moveTo>
                      <a:lnTo>
                        <a:pt x="116286" y="3412"/>
                      </a:lnTo>
                      <a:cubicBezTo>
                        <a:pt x="108236" y="-1137"/>
                        <a:pt x="94937" y="-1137"/>
                        <a:pt x="86887" y="3412"/>
                      </a:cubicBezTo>
                      <a:lnTo>
                        <a:pt x="6037" y="50312"/>
                      </a:lnTo>
                      <a:cubicBezTo>
                        <a:pt x="-2012" y="54862"/>
                        <a:pt x="-2012" y="62562"/>
                        <a:pt x="6037" y="67462"/>
                      </a:cubicBezTo>
                      <a:lnTo>
                        <a:pt x="87237" y="114361"/>
                      </a:lnTo>
                      <a:cubicBezTo>
                        <a:pt x="95287" y="119261"/>
                        <a:pt x="108586" y="119261"/>
                        <a:pt x="116636" y="114361"/>
                      </a:cubicBezTo>
                      <a:lnTo>
                        <a:pt x="197485" y="67462"/>
                      </a:lnTo>
                      <a:cubicBezTo>
                        <a:pt x="205885" y="62562"/>
                        <a:pt x="205535" y="54862"/>
                        <a:pt x="197485" y="50312"/>
                      </a:cubicBezTo>
                      <a:lnTo>
                        <a:pt x="197485" y="50312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1" name="任意多边形: 形状 590">
                  <a:extLst>
                    <a:ext uri="{FF2B5EF4-FFF2-40B4-BE49-F238E27FC236}">
                      <a16:creationId xmlns:a16="http://schemas.microsoft.com/office/drawing/2014/main" id="{99CEF77F-0324-45DB-9476-011A9DC4BC39}"/>
                    </a:ext>
                  </a:extLst>
                </p:cNvPr>
                <p:cNvSpPr/>
                <p:nvPr/>
              </p:nvSpPr>
              <p:spPr>
                <a:xfrm>
                  <a:off x="6142211" y="5301833"/>
                  <a:ext cx="203654" cy="118036"/>
                </a:xfrm>
                <a:custGeom>
                  <a:avLst/>
                  <a:gdLst>
                    <a:gd name="connsiteX0" fmla="*/ 197485 w 203654"/>
                    <a:gd name="connsiteY0" fmla="*/ 50312 h 118036"/>
                    <a:gd name="connsiteX1" fmla="*/ 116286 w 203654"/>
                    <a:gd name="connsiteY1" fmla="*/ 3412 h 118036"/>
                    <a:gd name="connsiteX2" fmla="*/ 86887 w 203654"/>
                    <a:gd name="connsiteY2" fmla="*/ 3412 h 118036"/>
                    <a:gd name="connsiteX3" fmla="*/ 6037 w 203654"/>
                    <a:gd name="connsiteY3" fmla="*/ 50312 h 118036"/>
                    <a:gd name="connsiteX4" fmla="*/ 6037 w 203654"/>
                    <a:gd name="connsiteY4" fmla="*/ 67462 h 118036"/>
                    <a:gd name="connsiteX5" fmla="*/ 87237 w 203654"/>
                    <a:gd name="connsiteY5" fmla="*/ 114361 h 118036"/>
                    <a:gd name="connsiteX6" fmla="*/ 116636 w 203654"/>
                    <a:gd name="connsiteY6" fmla="*/ 114361 h 118036"/>
                    <a:gd name="connsiteX7" fmla="*/ 197485 w 203654"/>
                    <a:gd name="connsiteY7" fmla="*/ 67462 h 118036"/>
                    <a:gd name="connsiteX8" fmla="*/ 197485 w 203654"/>
                    <a:gd name="connsiteY8" fmla="*/ 50312 h 118036"/>
                    <a:gd name="connsiteX9" fmla="*/ 197485 w 203654"/>
                    <a:gd name="connsiteY9" fmla="*/ 50312 h 118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654" h="118036">
                      <a:moveTo>
                        <a:pt x="197485" y="50312"/>
                      </a:moveTo>
                      <a:lnTo>
                        <a:pt x="116286" y="3412"/>
                      </a:lnTo>
                      <a:cubicBezTo>
                        <a:pt x="108236" y="-1137"/>
                        <a:pt x="94937" y="-1137"/>
                        <a:pt x="86887" y="3412"/>
                      </a:cubicBezTo>
                      <a:lnTo>
                        <a:pt x="6037" y="50312"/>
                      </a:lnTo>
                      <a:cubicBezTo>
                        <a:pt x="-2012" y="54862"/>
                        <a:pt x="-2012" y="62562"/>
                        <a:pt x="6037" y="67462"/>
                      </a:cubicBezTo>
                      <a:lnTo>
                        <a:pt x="87237" y="114361"/>
                      </a:lnTo>
                      <a:cubicBezTo>
                        <a:pt x="95287" y="119261"/>
                        <a:pt x="108586" y="119261"/>
                        <a:pt x="116636" y="114361"/>
                      </a:cubicBezTo>
                      <a:lnTo>
                        <a:pt x="197485" y="67462"/>
                      </a:lnTo>
                      <a:cubicBezTo>
                        <a:pt x="205885" y="62912"/>
                        <a:pt x="205535" y="55212"/>
                        <a:pt x="197485" y="50312"/>
                      </a:cubicBezTo>
                      <a:lnTo>
                        <a:pt x="197485" y="50312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2" name="任意多边形: 形状 591">
                  <a:extLst>
                    <a:ext uri="{FF2B5EF4-FFF2-40B4-BE49-F238E27FC236}">
                      <a16:creationId xmlns:a16="http://schemas.microsoft.com/office/drawing/2014/main" id="{C9951EBB-7C22-4DAA-B7FB-E19E30983AB5}"/>
                    </a:ext>
                  </a:extLst>
                </p:cNvPr>
                <p:cNvSpPr/>
                <p:nvPr/>
              </p:nvSpPr>
              <p:spPr>
                <a:xfrm>
                  <a:off x="6268910" y="5228201"/>
                  <a:ext cx="203522" cy="118168"/>
                </a:xfrm>
                <a:custGeom>
                  <a:avLst/>
                  <a:gdLst>
                    <a:gd name="connsiteX0" fmla="*/ 197485 w 203522"/>
                    <a:gd name="connsiteY0" fmla="*/ 50444 h 118168"/>
                    <a:gd name="connsiteX1" fmla="*/ 116286 w 203522"/>
                    <a:gd name="connsiteY1" fmla="*/ 3545 h 118168"/>
                    <a:gd name="connsiteX2" fmla="*/ 86887 w 203522"/>
                    <a:gd name="connsiteY2" fmla="*/ 3545 h 118168"/>
                    <a:gd name="connsiteX3" fmla="*/ 6037 w 203522"/>
                    <a:gd name="connsiteY3" fmla="*/ 50444 h 118168"/>
                    <a:gd name="connsiteX4" fmla="*/ 6037 w 203522"/>
                    <a:gd name="connsiteY4" fmla="*/ 67594 h 118168"/>
                    <a:gd name="connsiteX5" fmla="*/ 87237 w 203522"/>
                    <a:gd name="connsiteY5" fmla="*/ 114494 h 118168"/>
                    <a:gd name="connsiteX6" fmla="*/ 116636 w 203522"/>
                    <a:gd name="connsiteY6" fmla="*/ 114494 h 118168"/>
                    <a:gd name="connsiteX7" fmla="*/ 197485 w 203522"/>
                    <a:gd name="connsiteY7" fmla="*/ 67594 h 118168"/>
                    <a:gd name="connsiteX8" fmla="*/ 197485 w 203522"/>
                    <a:gd name="connsiteY8" fmla="*/ 50444 h 118168"/>
                    <a:gd name="connsiteX9" fmla="*/ 197485 w 203522"/>
                    <a:gd name="connsiteY9" fmla="*/ 50444 h 118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522" h="118168">
                      <a:moveTo>
                        <a:pt x="197485" y="50444"/>
                      </a:moveTo>
                      <a:lnTo>
                        <a:pt x="116286" y="3545"/>
                      </a:lnTo>
                      <a:cubicBezTo>
                        <a:pt x="108236" y="-1355"/>
                        <a:pt x="94937" y="-1005"/>
                        <a:pt x="86887" y="3545"/>
                      </a:cubicBezTo>
                      <a:lnTo>
                        <a:pt x="6037" y="50444"/>
                      </a:lnTo>
                      <a:cubicBezTo>
                        <a:pt x="-2012" y="54994"/>
                        <a:pt x="-2012" y="62694"/>
                        <a:pt x="6037" y="67594"/>
                      </a:cubicBezTo>
                      <a:lnTo>
                        <a:pt x="87237" y="114494"/>
                      </a:lnTo>
                      <a:cubicBezTo>
                        <a:pt x="95286" y="119393"/>
                        <a:pt x="108586" y="119393"/>
                        <a:pt x="116636" y="114494"/>
                      </a:cubicBezTo>
                      <a:lnTo>
                        <a:pt x="197485" y="67594"/>
                      </a:lnTo>
                      <a:cubicBezTo>
                        <a:pt x="205535" y="62694"/>
                        <a:pt x="205535" y="54994"/>
                        <a:pt x="197485" y="50444"/>
                      </a:cubicBezTo>
                      <a:lnTo>
                        <a:pt x="197485" y="50444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3" name="任意多边形: 形状 592">
                  <a:extLst>
                    <a:ext uri="{FF2B5EF4-FFF2-40B4-BE49-F238E27FC236}">
                      <a16:creationId xmlns:a16="http://schemas.microsoft.com/office/drawing/2014/main" id="{AA7F4891-5524-4DF6-A036-25D4CB57E722}"/>
                    </a:ext>
                  </a:extLst>
                </p:cNvPr>
                <p:cNvSpPr/>
                <p:nvPr/>
              </p:nvSpPr>
              <p:spPr>
                <a:xfrm>
                  <a:off x="6395608" y="5154702"/>
                  <a:ext cx="203522" cy="117906"/>
                </a:xfrm>
                <a:custGeom>
                  <a:avLst/>
                  <a:gdLst>
                    <a:gd name="connsiteX0" fmla="*/ 197485 w 203522"/>
                    <a:gd name="connsiteY0" fmla="*/ 50444 h 117906"/>
                    <a:gd name="connsiteX1" fmla="*/ 116286 w 203522"/>
                    <a:gd name="connsiteY1" fmla="*/ 3545 h 117906"/>
                    <a:gd name="connsiteX2" fmla="*/ 86887 w 203522"/>
                    <a:gd name="connsiteY2" fmla="*/ 3545 h 117906"/>
                    <a:gd name="connsiteX3" fmla="*/ 6037 w 203522"/>
                    <a:gd name="connsiteY3" fmla="*/ 50444 h 117906"/>
                    <a:gd name="connsiteX4" fmla="*/ 6037 w 203522"/>
                    <a:gd name="connsiteY4" fmla="*/ 67594 h 117906"/>
                    <a:gd name="connsiteX5" fmla="*/ 87237 w 203522"/>
                    <a:gd name="connsiteY5" fmla="*/ 114494 h 117906"/>
                    <a:gd name="connsiteX6" fmla="*/ 116636 w 203522"/>
                    <a:gd name="connsiteY6" fmla="*/ 114494 h 117906"/>
                    <a:gd name="connsiteX7" fmla="*/ 197485 w 203522"/>
                    <a:gd name="connsiteY7" fmla="*/ 67594 h 117906"/>
                    <a:gd name="connsiteX8" fmla="*/ 197485 w 203522"/>
                    <a:gd name="connsiteY8" fmla="*/ 50444 h 117906"/>
                    <a:gd name="connsiteX9" fmla="*/ 197485 w 203522"/>
                    <a:gd name="connsiteY9" fmla="*/ 50444 h 117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522" h="117906">
                      <a:moveTo>
                        <a:pt x="197485" y="50444"/>
                      </a:moveTo>
                      <a:lnTo>
                        <a:pt x="116286" y="3545"/>
                      </a:lnTo>
                      <a:cubicBezTo>
                        <a:pt x="108236" y="-1355"/>
                        <a:pt x="94937" y="-1005"/>
                        <a:pt x="86887" y="3545"/>
                      </a:cubicBezTo>
                      <a:lnTo>
                        <a:pt x="6037" y="50444"/>
                      </a:lnTo>
                      <a:cubicBezTo>
                        <a:pt x="-2012" y="54994"/>
                        <a:pt x="-2012" y="62694"/>
                        <a:pt x="6037" y="67594"/>
                      </a:cubicBezTo>
                      <a:lnTo>
                        <a:pt x="87237" y="114494"/>
                      </a:lnTo>
                      <a:cubicBezTo>
                        <a:pt x="95286" y="119044"/>
                        <a:pt x="108586" y="119044"/>
                        <a:pt x="116636" y="114494"/>
                      </a:cubicBezTo>
                      <a:lnTo>
                        <a:pt x="197485" y="67594"/>
                      </a:lnTo>
                      <a:cubicBezTo>
                        <a:pt x="205535" y="62694"/>
                        <a:pt x="205535" y="54994"/>
                        <a:pt x="197485" y="50444"/>
                      </a:cubicBezTo>
                      <a:lnTo>
                        <a:pt x="197485" y="50444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4" name="任意多边形: 形状 593">
                  <a:extLst>
                    <a:ext uri="{FF2B5EF4-FFF2-40B4-BE49-F238E27FC236}">
                      <a16:creationId xmlns:a16="http://schemas.microsoft.com/office/drawing/2014/main" id="{3695CE9D-4472-4998-AD42-6FF915AB015C}"/>
                    </a:ext>
                  </a:extLst>
                </p:cNvPr>
                <p:cNvSpPr/>
                <p:nvPr/>
              </p:nvSpPr>
              <p:spPr>
                <a:xfrm>
                  <a:off x="6522307" y="5080853"/>
                  <a:ext cx="203522" cy="118168"/>
                </a:xfrm>
                <a:custGeom>
                  <a:avLst/>
                  <a:gdLst>
                    <a:gd name="connsiteX0" fmla="*/ 197485 w 203522"/>
                    <a:gd name="connsiteY0" fmla="*/ 50444 h 118168"/>
                    <a:gd name="connsiteX1" fmla="*/ 116286 w 203522"/>
                    <a:gd name="connsiteY1" fmla="*/ 3545 h 118168"/>
                    <a:gd name="connsiteX2" fmla="*/ 86887 w 203522"/>
                    <a:gd name="connsiteY2" fmla="*/ 3545 h 118168"/>
                    <a:gd name="connsiteX3" fmla="*/ 6037 w 203522"/>
                    <a:gd name="connsiteY3" fmla="*/ 50444 h 118168"/>
                    <a:gd name="connsiteX4" fmla="*/ 6037 w 203522"/>
                    <a:gd name="connsiteY4" fmla="*/ 67594 h 118168"/>
                    <a:gd name="connsiteX5" fmla="*/ 87237 w 203522"/>
                    <a:gd name="connsiteY5" fmla="*/ 114494 h 118168"/>
                    <a:gd name="connsiteX6" fmla="*/ 116636 w 203522"/>
                    <a:gd name="connsiteY6" fmla="*/ 114494 h 118168"/>
                    <a:gd name="connsiteX7" fmla="*/ 197485 w 203522"/>
                    <a:gd name="connsiteY7" fmla="*/ 67594 h 118168"/>
                    <a:gd name="connsiteX8" fmla="*/ 197485 w 203522"/>
                    <a:gd name="connsiteY8" fmla="*/ 50444 h 118168"/>
                    <a:gd name="connsiteX9" fmla="*/ 197485 w 203522"/>
                    <a:gd name="connsiteY9" fmla="*/ 50444 h 118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522" h="118168">
                      <a:moveTo>
                        <a:pt x="197485" y="50444"/>
                      </a:moveTo>
                      <a:lnTo>
                        <a:pt x="116286" y="3545"/>
                      </a:lnTo>
                      <a:cubicBezTo>
                        <a:pt x="108236" y="-1355"/>
                        <a:pt x="94937" y="-1005"/>
                        <a:pt x="86887" y="3545"/>
                      </a:cubicBezTo>
                      <a:lnTo>
                        <a:pt x="6037" y="50444"/>
                      </a:lnTo>
                      <a:cubicBezTo>
                        <a:pt x="-2012" y="55344"/>
                        <a:pt x="-2012" y="62694"/>
                        <a:pt x="6037" y="67594"/>
                      </a:cubicBezTo>
                      <a:lnTo>
                        <a:pt x="87237" y="114494"/>
                      </a:lnTo>
                      <a:cubicBezTo>
                        <a:pt x="95287" y="119393"/>
                        <a:pt x="108586" y="119393"/>
                        <a:pt x="116636" y="114494"/>
                      </a:cubicBezTo>
                      <a:lnTo>
                        <a:pt x="197485" y="67594"/>
                      </a:lnTo>
                      <a:cubicBezTo>
                        <a:pt x="205535" y="63044"/>
                        <a:pt x="205535" y="55344"/>
                        <a:pt x="197485" y="50444"/>
                      </a:cubicBezTo>
                      <a:lnTo>
                        <a:pt x="197485" y="50444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5" name="任意多边形: 形状 594">
                  <a:extLst>
                    <a:ext uri="{FF2B5EF4-FFF2-40B4-BE49-F238E27FC236}">
                      <a16:creationId xmlns:a16="http://schemas.microsoft.com/office/drawing/2014/main" id="{1DC54796-9C4B-489D-8D9B-E61FFE1E2F52}"/>
                    </a:ext>
                  </a:extLst>
                </p:cNvPr>
                <p:cNvSpPr/>
                <p:nvPr/>
              </p:nvSpPr>
              <p:spPr>
                <a:xfrm>
                  <a:off x="6649006" y="5007486"/>
                  <a:ext cx="203522" cy="118036"/>
                </a:xfrm>
                <a:custGeom>
                  <a:avLst/>
                  <a:gdLst>
                    <a:gd name="connsiteX0" fmla="*/ 197485 w 203522"/>
                    <a:gd name="connsiteY0" fmla="*/ 50312 h 118036"/>
                    <a:gd name="connsiteX1" fmla="*/ 116286 w 203522"/>
                    <a:gd name="connsiteY1" fmla="*/ 3412 h 118036"/>
                    <a:gd name="connsiteX2" fmla="*/ 86886 w 203522"/>
                    <a:gd name="connsiteY2" fmla="*/ 3412 h 118036"/>
                    <a:gd name="connsiteX3" fmla="*/ 6037 w 203522"/>
                    <a:gd name="connsiteY3" fmla="*/ 50312 h 118036"/>
                    <a:gd name="connsiteX4" fmla="*/ 6037 w 203522"/>
                    <a:gd name="connsiteY4" fmla="*/ 67462 h 118036"/>
                    <a:gd name="connsiteX5" fmla="*/ 87237 w 203522"/>
                    <a:gd name="connsiteY5" fmla="*/ 114361 h 118036"/>
                    <a:gd name="connsiteX6" fmla="*/ 116636 w 203522"/>
                    <a:gd name="connsiteY6" fmla="*/ 114361 h 118036"/>
                    <a:gd name="connsiteX7" fmla="*/ 197485 w 203522"/>
                    <a:gd name="connsiteY7" fmla="*/ 67462 h 118036"/>
                    <a:gd name="connsiteX8" fmla="*/ 197485 w 203522"/>
                    <a:gd name="connsiteY8" fmla="*/ 50312 h 118036"/>
                    <a:gd name="connsiteX9" fmla="*/ 197485 w 203522"/>
                    <a:gd name="connsiteY9" fmla="*/ 50312 h 118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522" h="118036">
                      <a:moveTo>
                        <a:pt x="197485" y="50312"/>
                      </a:moveTo>
                      <a:lnTo>
                        <a:pt x="116286" y="3412"/>
                      </a:lnTo>
                      <a:cubicBezTo>
                        <a:pt x="108236" y="-1137"/>
                        <a:pt x="94937" y="-1137"/>
                        <a:pt x="86886" y="3412"/>
                      </a:cubicBezTo>
                      <a:lnTo>
                        <a:pt x="6037" y="50312"/>
                      </a:lnTo>
                      <a:cubicBezTo>
                        <a:pt x="-2012" y="55212"/>
                        <a:pt x="-2012" y="62562"/>
                        <a:pt x="6037" y="67462"/>
                      </a:cubicBezTo>
                      <a:lnTo>
                        <a:pt x="87237" y="114361"/>
                      </a:lnTo>
                      <a:cubicBezTo>
                        <a:pt x="95286" y="119261"/>
                        <a:pt x="108586" y="119261"/>
                        <a:pt x="116636" y="114361"/>
                      </a:cubicBezTo>
                      <a:lnTo>
                        <a:pt x="197485" y="67462"/>
                      </a:lnTo>
                      <a:cubicBezTo>
                        <a:pt x="205535" y="62562"/>
                        <a:pt x="205535" y="54862"/>
                        <a:pt x="197485" y="50312"/>
                      </a:cubicBezTo>
                      <a:lnTo>
                        <a:pt x="197485" y="50312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6" name="任意多边形: 形状 595">
                  <a:extLst>
                    <a:ext uri="{FF2B5EF4-FFF2-40B4-BE49-F238E27FC236}">
                      <a16:creationId xmlns:a16="http://schemas.microsoft.com/office/drawing/2014/main" id="{7FF255BA-067F-40EE-A4D9-C154857F7FA8}"/>
                    </a:ext>
                  </a:extLst>
                </p:cNvPr>
                <p:cNvSpPr/>
                <p:nvPr/>
              </p:nvSpPr>
              <p:spPr>
                <a:xfrm>
                  <a:off x="6775704" y="4933987"/>
                  <a:ext cx="203522" cy="118036"/>
                </a:xfrm>
                <a:custGeom>
                  <a:avLst/>
                  <a:gdLst>
                    <a:gd name="connsiteX0" fmla="*/ 197485 w 203522"/>
                    <a:gd name="connsiteY0" fmla="*/ 50312 h 118036"/>
                    <a:gd name="connsiteX1" fmla="*/ 116286 w 203522"/>
                    <a:gd name="connsiteY1" fmla="*/ 3412 h 118036"/>
                    <a:gd name="connsiteX2" fmla="*/ 86887 w 203522"/>
                    <a:gd name="connsiteY2" fmla="*/ 3412 h 118036"/>
                    <a:gd name="connsiteX3" fmla="*/ 6037 w 203522"/>
                    <a:gd name="connsiteY3" fmla="*/ 50312 h 118036"/>
                    <a:gd name="connsiteX4" fmla="*/ 6037 w 203522"/>
                    <a:gd name="connsiteY4" fmla="*/ 67462 h 118036"/>
                    <a:gd name="connsiteX5" fmla="*/ 87237 w 203522"/>
                    <a:gd name="connsiteY5" fmla="*/ 114361 h 118036"/>
                    <a:gd name="connsiteX6" fmla="*/ 116636 w 203522"/>
                    <a:gd name="connsiteY6" fmla="*/ 114361 h 118036"/>
                    <a:gd name="connsiteX7" fmla="*/ 197485 w 203522"/>
                    <a:gd name="connsiteY7" fmla="*/ 67462 h 118036"/>
                    <a:gd name="connsiteX8" fmla="*/ 197485 w 203522"/>
                    <a:gd name="connsiteY8" fmla="*/ 50312 h 118036"/>
                    <a:gd name="connsiteX9" fmla="*/ 197485 w 203522"/>
                    <a:gd name="connsiteY9" fmla="*/ 50312 h 118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522" h="118036">
                      <a:moveTo>
                        <a:pt x="197485" y="50312"/>
                      </a:moveTo>
                      <a:lnTo>
                        <a:pt x="116286" y="3412"/>
                      </a:lnTo>
                      <a:cubicBezTo>
                        <a:pt x="108236" y="-1137"/>
                        <a:pt x="94937" y="-1137"/>
                        <a:pt x="86887" y="3412"/>
                      </a:cubicBezTo>
                      <a:lnTo>
                        <a:pt x="6037" y="50312"/>
                      </a:lnTo>
                      <a:cubicBezTo>
                        <a:pt x="-2012" y="55212"/>
                        <a:pt x="-2012" y="62562"/>
                        <a:pt x="6037" y="67462"/>
                      </a:cubicBezTo>
                      <a:lnTo>
                        <a:pt x="87237" y="114361"/>
                      </a:lnTo>
                      <a:cubicBezTo>
                        <a:pt x="95286" y="119261"/>
                        <a:pt x="108586" y="119261"/>
                        <a:pt x="116636" y="114361"/>
                      </a:cubicBezTo>
                      <a:lnTo>
                        <a:pt x="197485" y="67462"/>
                      </a:lnTo>
                      <a:cubicBezTo>
                        <a:pt x="205535" y="62562"/>
                        <a:pt x="205535" y="54862"/>
                        <a:pt x="197485" y="50312"/>
                      </a:cubicBezTo>
                      <a:lnTo>
                        <a:pt x="197485" y="50312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7" name="任意多边形: 形状 596">
                  <a:extLst>
                    <a:ext uri="{FF2B5EF4-FFF2-40B4-BE49-F238E27FC236}">
                      <a16:creationId xmlns:a16="http://schemas.microsoft.com/office/drawing/2014/main" id="{22040369-57AE-4C61-833F-C38ADABB493A}"/>
                    </a:ext>
                  </a:extLst>
                </p:cNvPr>
                <p:cNvSpPr/>
                <p:nvPr/>
              </p:nvSpPr>
              <p:spPr>
                <a:xfrm>
                  <a:off x="6902403" y="4859875"/>
                  <a:ext cx="203522" cy="118168"/>
                </a:xfrm>
                <a:custGeom>
                  <a:avLst/>
                  <a:gdLst>
                    <a:gd name="connsiteX0" fmla="*/ 197485 w 203522"/>
                    <a:gd name="connsiteY0" fmla="*/ 50574 h 118168"/>
                    <a:gd name="connsiteX1" fmla="*/ 116286 w 203522"/>
                    <a:gd name="connsiteY1" fmla="*/ 3675 h 118168"/>
                    <a:gd name="connsiteX2" fmla="*/ 86887 w 203522"/>
                    <a:gd name="connsiteY2" fmla="*/ 3675 h 118168"/>
                    <a:gd name="connsiteX3" fmla="*/ 6037 w 203522"/>
                    <a:gd name="connsiteY3" fmla="*/ 50574 h 118168"/>
                    <a:gd name="connsiteX4" fmla="*/ 6037 w 203522"/>
                    <a:gd name="connsiteY4" fmla="*/ 67724 h 118168"/>
                    <a:gd name="connsiteX5" fmla="*/ 87237 w 203522"/>
                    <a:gd name="connsiteY5" fmla="*/ 114624 h 118168"/>
                    <a:gd name="connsiteX6" fmla="*/ 116636 w 203522"/>
                    <a:gd name="connsiteY6" fmla="*/ 114624 h 118168"/>
                    <a:gd name="connsiteX7" fmla="*/ 197485 w 203522"/>
                    <a:gd name="connsiteY7" fmla="*/ 67724 h 118168"/>
                    <a:gd name="connsiteX8" fmla="*/ 197485 w 203522"/>
                    <a:gd name="connsiteY8" fmla="*/ 50574 h 118168"/>
                    <a:gd name="connsiteX9" fmla="*/ 197485 w 203522"/>
                    <a:gd name="connsiteY9" fmla="*/ 50574 h 118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522" h="118168">
                      <a:moveTo>
                        <a:pt x="197485" y="50574"/>
                      </a:moveTo>
                      <a:lnTo>
                        <a:pt x="116286" y="3675"/>
                      </a:lnTo>
                      <a:cubicBezTo>
                        <a:pt x="108236" y="-1225"/>
                        <a:pt x="94937" y="-1225"/>
                        <a:pt x="86887" y="3675"/>
                      </a:cubicBezTo>
                      <a:lnTo>
                        <a:pt x="6037" y="50574"/>
                      </a:lnTo>
                      <a:cubicBezTo>
                        <a:pt x="-2012" y="55124"/>
                        <a:pt x="-2012" y="62824"/>
                        <a:pt x="6037" y="67724"/>
                      </a:cubicBezTo>
                      <a:lnTo>
                        <a:pt x="87237" y="114624"/>
                      </a:lnTo>
                      <a:cubicBezTo>
                        <a:pt x="95287" y="119174"/>
                        <a:pt x="108586" y="119524"/>
                        <a:pt x="116636" y="114624"/>
                      </a:cubicBezTo>
                      <a:lnTo>
                        <a:pt x="197485" y="67724"/>
                      </a:lnTo>
                      <a:cubicBezTo>
                        <a:pt x="205535" y="63174"/>
                        <a:pt x="205535" y="55474"/>
                        <a:pt x="197485" y="50574"/>
                      </a:cubicBezTo>
                      <a:lnTo>
                        <a:pt x="197485" y="50574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8" name="任意多边形: 形状 597">
                  <a:extLst>
                    <a:ext uri="{FF2B5EF4-FFF2-40B4-BE49-F238E27FC236}">
                      <a16:creationId xmlns:a16="http://schemas.microsoft.com/office/drawing/2014/main" id="{B63728AE-FD25-4675-8DF9-70B90F3BB956}"/>
                    </a:ext>
                  </a:extLst>
                </p:cNvPr>
                <p:cNvSpPr/>
                <p:nvPr/>
              </p:nvSpPr>
              <p:spPr>
                <a:xfrm>
                  <a:off x="7028752" y="4786639"/>
                  <a:ext cx="203785" cy="117906"/>
                </a:xfrm>
                <a:custGeom>
                  <a:avLst/>
                  <a:gdLst>
                    <a:gd name="connsiteX0" fmla="*/ 197485 w 203785"/>
                    <a:gd name="connsiteY0" fmla="*/ 50312 h 117906"/>
                    <a:gd name="connsiteX1" fmla="*/ 116286 w 203785"/>
                    <a:gd name="connsiteY1" fmla="*/ 3412 h 117906"/>
                    <a:gd name="connsiteX2" fmla="*/ 86887 w 203785"/>
                    <a:gd name="connsiteY2" fmla="*/ 3412 h 117906"/>
                    <a:gd name="connsiteX3" fmla="*/ 6037 w 203785"/>
                    <a:gd name="connsiteY3" fmla="*/ 50312 h 117906"/>
                    <a:gd name="connsiteX4" fmla="*/ 6037 w 203785"/>
                    <a:gd name="connsiteY4" fmla="*/ 67462 h 117906"/>
                    <a:gd name="connsiteX5" fmla="*/ 87237 w 203785"/>
                    <a:gd name="connsiteY5" fmla="*/ 114361 h 117906"/>
                    <a:gd name="connsiteX6" fmla="*/ 116636 w 203785"/>
                    <a:gd name="connsiteY6" fmla="*/ 114361 h 117906"/>
                    <a:gd name="connsiteX7" fmla="*/ 197485 w 203785"/>
                    <a:gd name="connsiteY7" fmla="*/ 67462 h 117906"/>
                    <a:gd name="connsiteX8" fmla="*/ 197485 w 203785"/>
                    <a:gd name="connsiteY8" fmla="*/ 50312 h 117906"/>
                    <a:gd name="connsiteX9" fmla="*/ 197485 w 203785"/>
                    <a:gd name="connsiteY9" fmla="*/ 50312 h 117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785" h="117906">
                      <a:moveTo>
                        <a:pt x="197485" y="50312"/>
                      </a:moveTo>
                      <a:lnTo>
                        <a:pt x="116286" y="3412"/>
                      </a:lnTo>
                      <a:cubicBezTo>
                        <a:pt x="108236" y="-1137"/>
                        <a:pt x="94937" y="-1137"/>
                        <a:pt x="86887" y="3412"/>
                      </a:cubicBezTo>
                      <a:lnTo>
                        <a:pt x="6037" y="50312"/>
                      </a:lnTo>
                      <a:cubicBezTo>
                        <a:pt x="-2012" y="54862"/>
                        <a:pt x="-2012" y="62562"/>
                        <a:pt x="6037" y="67462"/>
                      </a:cubicBezTo>
                      <a:lnTo>
                        <a:pt x="87237" y="114361"/>
                      </a:lnTo>
                      <a:cubicBezTo>
                        <a:pt x="95286" y="118911"/>
                        <a:pt x="108586" y="119261"/>
                        <a:pt x="116636" y="114361"/>
                      </a:cubicBezTo>
                      <a:lnTo>
                        <a:pt x="197485" y="67462"/>
                      </a:lnTo>
                      <a:cubicBezTo>
                        <a:pt x="205885" y="62562"/>
                        <a:pt x="205885" y="54862"/>
                        <a:pt x="197485" y="50312"/>
                      </a:cubicBezTo>
                      <a:lnTo>
                        <a:pt x="197485" y="50312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9" name="任意多边形: 形状 598">
                  <a:extLst>
                    <a:ext uri="{FF2B5EF4-FFF2-40B4-BE49-F238E27FC236}">
                      <a16:creationId xmlns:a16="http://schemas.microsoft.com/office/drawing/2014/main" id="{129E886A-BB41-4ADE-ACB1-3C6069CF1D1E}"/>
                    </a:ext>
                  </a:extLst>
                </p:cNvPr>
                <p:cNvSpPr/>
                <p:nvPr/>
              </p:nvSpPr>
              <p:spPr>
                <a:xfrm>
                  <a:off x="7155450" y="4713139"/>
                  <a:ext cx="203785" cy="118036"/>
                </a:xfrm>
                <a:custGeom>
                  <a:avLst/>
                  <a:gdLst>
                    <a:gd name="connsiteX0" fmla="*/ 197485 w 203785"/>
                    <a:gd name="connsiteY0" fmla="*/ 50312 h 118036"/>
                    <a:gd name="connsiteX1" fmla="*/ 116286 w 203785"/>
                    <a:gd name="connsiteY1" fmla="*/ 3412 h 118036"/>
                    <a:gd name="connsiteX2" fmla="*/ 86887 w 203785"/>
                    <a:gd name="connsiteY2" fmla="*/ 3412 h 118036"/>
                    <a:gd name="connsiteX3" fmla="*/ 6037 w 203785"/>
                    <a:gd name="connsiteY3" fmla="*/ 50312 h 118036"/>
                    <a:gd name="connsiteX4" fmla="*/ 6037 w 203785"/>
                    <a:gd name="connsiteY4" fmla="*/ 67462 h 118036"/>
                    <a:gd name="connsiteX5" fmla="*/ 87237 w 203785"/>
                    <a:gd name="connsiteY5" fmla="*/ 114361 h 118036"/>
                    <a:gd name="connsiteX6" fmla="*/ 116636 w 203785"/>
                    <a:gd name="connsiteY6" fmla="*/ 114361 h 118036"/>
                    <a:gd name="connsiteX7" fmla="*/ 197485 w 203785"/>
                    <a:gd name="connsiteY7" fmla="*/ 67462 h 118036"/>
                    <a:gd name="connsiteX8" fmla="*/ 197485 w 203785"/>
                    <a:gd name="connsiteY8" fmla="*/ 50312 h 118036"/>
                    <a:gd name="connsiteX9" fmla="*/ 197485 w 203785"/>
                    <a:gd name="connsiteY9" fmla="*/ 50312 h 118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785" h="118036">
                      <a:moveTo>
                        <a:pt x="197485" y="50312"/>
                      </a:moveTo>
                      <a:lnTo>
                        <a:pt x="116286" y="3412"/>
                      </a:lnTo>
                      <a:cubicBezTo>
                        <a:pt x="108236" y="-1137"/>
                        <a:pt x="94937" y="-1137"/>
                        <a:pt x="86887" y="3412"/>
                      </a:cubicBezTo>
                      <a:lnTo>
                        <a:pt x="6037" y="50312"/>
                      </a:lnTo>
                      <a:cubicBezTo>
                        <a:pt x="-2012" y="55212"/>
                        <a:pt x="-2012" y="62562"/>
                        <a:pt x="6037" y="67462"/>
                      </a:cubicBezTo>
                      <a:lnTo>
                        <a:pt x="87237" y="114361"/>
                      </a:lnTo>
                      <a:cubicBezTo>
                        <a:pt x="95287" y="119261"/>
                        <a:pt x="108586" y="119261"/>
                        <a:pt x="116636" y="114361"/>
                      </a:cubicBezTo>
                      <a:lnTo>
                        <a:pt x="197485" y="67462"/>
                      </a:lnTo>
                      <a:cubicBezTo>
                        <a:pt x="205885" y="62562"/>
                        <a:pt x="205885" y="54862"/>
                        <a:pt x="197485" y="50312"/>
                      </a:cubicBezTo>
                      <a:lnTo>
                        <a:pt x="197485" y="50312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0" name="任意多边形: 形状 599">
                  <a:extLst>
                    <a:ext uri="{FF2B5EF4-FFF2-40B4-BE49-F238E27FC236}">
                      <a16:creationId xmlns:a16="http://schemas.microsoft.com/office/drawing/2014/main" id="{8044F77B-24FE-4F60-9589-DF66E16C49A2}"/>
                    </a:ext>
                  </a:extLst>
                </p:cNvPr>
                <p:cNvSpPr/>
                <p:nvPr/>
              </p:nvSpPr>
              <p:spPr>
                <a:xfrm>
                  <a:off x="6341359" y="5334032"/>
                  <a:ext cx="203522" cy="118036"/>
                </a:xfrm>
                <a:custGeom>
                  <a:avLst/>
                  <a:gdLst>
                    <a:gd name="connsiteX0" fmla="*/ 197485 w 203522"/>
                    <a:gd name="connsiteY0" fmla="*/ 50312 h 118036"/>
                    <a:gd name="connsiteX1" fmla="*/ 116286 w 203522"/>
                    <a:gd name="connsiteY1" fmla="*/ 3412 h 118036"/>
                    <a:gd name="connsiteX2" fmla="*/ 86887 w 203522"/>
                    <a:gd name="connsiteY2" fmla="*/ 3412 h 118036"/>
                    <a:gd name="connsiteX3" fmla="*/ 6037 w 203522"/>
                    <a:gd name="connsiteY3" fmla="*/ 50312 h 118036"/>
                    <a:gd name="connsiteX4" fmla="*/ 6037 w 203522"/>
                    <a:gd name="connsiteY4" fmla="*/ 67462 h 118036"/>
                    <a:gd name="connsiteX5" fmla="*/ 87237 w 203522"/>
                    <a:gd name="connsiteY5" fmla="*/ 114361 h 118036"/>
                    <a:gd name="connsiteX6" fmla="*/ 116636 w 203522"/>
                    <a:gd name="connsiteY6" fmla="*/ 114361 h 118036"/>
                    <a:gd name="connsiteX7" fmla="*/ 197485 w 203522"/>
                    <a:gd name="connsiteY7" fmla="*/ 67462 h 118036"/>
                    <a:gd name="connsiteX8" fmla="*/ 197485 w 203522"/>
                    <a:gd name="connsiteY8" fmla="*/ 50312 h 118036"/>
                    <a:gd name="connsiteX9" fmla="*/ 197485 w 203522"/>
                    <a:gd name="connsiteY9" fmla="*/ 50312 h 118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522" h="118036">
                      <a:moveTo>
                        <a:pt x="197485" y="50312"/>
                      </a:moveTo>
                      <a:lnTo>
                        <a:pt x="116286" y="3412"/>
                      </a:lnTo>
                      <a:cubicBezTo>
                        <a:pt x="108236" y="-1137"/>
                        <a:pt x="94937" y="-1137"/>
                        <a:pt x="86887" y="3412"/>
                      </a:cubicBezTo>
                      <a:lnTo>
                        <a:pt x="6037" y="50312"/>
                      </a:lnTo>
                      <a:cubicBezTo>
                        <a:pt x="-2012" y="54862"/>
                        <a:pt x="-2012" y="62562"/>
                        <a:pt x="6037" y="67462"/>
                      </a:cubicBezTo>
                      <a:lnTo>
                        <a:pt x="87237" y="114361"/>
                      </a:lnTo>
                      <a:cubicBezTo>
                        <a:pt x="95286" y="119261"/>
                        <a:pt x="108586" y="119261"/>
                        <a:pt x="116636" y="114361"/>
                      </a:cubicBezTo>
                      <a:lnTo>
                        <a:pt x="197485" y="67462"/>
                      </a:lnTo>
                      <a:cubicBezTo>
                        <a:pt x="205535" y="62562"/>
                        <a:pt x="205535" y="54862"/>
                        <a:pt x="197485" y="50312"/>
                      </a:cubicBezTo>
                      <a:lnTo>
                        <a:pt x="197485" y="50312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1" name="任意多边形: 形状 600">
                  <a:extLst>
                    <a:ext uri="{FF2B5EF4-FFF2-40B4-BE49-F238E27FC236}">
                      <a16:creationId xmlns:a16="http://schemas.microsoft.com/office/drawing/2014/main" id="{26719B9E-2DCE-4BA9-A353-CB474AE7CB3F}"/>
                    </a:ext>
                  </a:extLst>
                </p:cNvPr>
                <p:cNvSpPr/>
                <p:nvPr/>
              </p:nvSpPr>
              <p:spPr>
                <a:xfrm>
                  <a:off x="6468058" y="5260183"/>
                  <a:ext cx="203522" cy="118036"/>
                </a:xfrm>
                <a:custGeom>
                  <a:avLst/>
                  <a:gdLst>
                    <a:gd name="connsiteX0" fmla="*/ 197485 w 203522"/>
                    <a:gd name="connsiteY0" fmla="*/ 50312 h 118036"/>
                    <a:gd name="connsiteX1" fmla="*/ 116286 w 203522"/>
                    <a:gd name="connsiteY1" fmla="*/ 3413 h 118036"/>
                    <a:gd name="connsiteX2" fmla="*/ 86887 w 203522"/>
                    <a:gd name="connsiteY2" fmla="*/ 3413 h 118036"/>
                    <a:gd name="connsiteX3" fmla="*/ 6037 w 203522"/>
                    <a:gd name="connsiteY3" fmla="*/ 50312 h 118036"/>
                    <a:gd name="connsiteX4" fmla="*/ 6037 w 203522"/>
                    <a:gd name="connsiteY4" fmla="*/ 67462 h 118036"/>
                    <a:gd name="connsiteX5" fmla="*/ 87237 w 203522"/>
                    <a:gd name="connsiteY5" fmla="*/ 114361 h 118036"/>
                    <a:gd name="connsiteX6" fmla="*/ 116636 w 203522"/>
                    <a:gd name="connsiteY6" fmla="*/ 114361 h 118036"/>
                    <a:gd name="connsiteX7" fmla="*/ 197485 w 203522"/>
                    <a:gd name="connsiteY7" fmla="*/ 67462 h 118036"/>
                    <a:gd name="connsiteX8" fmla="*/ 197485 w 203522"/>
                    <a:gd name="connsiteY8" fmla="*/ 50312 h 118036"/>
                    <a:gd name="connsiteX9" fmla="*/ 197485 w 203522"/>
                    <a:gd name="connsiteY9" fmla="*/ 50312 h 118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522" h="118036">
                      <a:moveTo>
                        <a:pt x="197485" y="50312"/>
                      </a:moveTo>
                      <a:lnTo>
                        <a:pt x="116286" y="3413"/>
                      </a:lnTo>
                      <a:cubicBezTo>
                        <a:pt x="108236" y="-1138"/>
                        <a:pt x="94937" y="-1138"/>
                        <a:pt x="86887" y="3413"/>
                      </a:cubicBezTo>
                      <a:lnTo>
                        <a:pt x="6037" y="50312"/>
                      </a:lnTo>
                      <a:cubicBezTo>
                        <a:pt x="-2012" y="54862"/>
                        <a:pt x="-2012" y="62562"/>
                        <a:pt x="6037" y="67462"/>
                      </a:cubicBezTo>
                      <a:lnTo>
                        <a:pt x="87237" y="114361"/>
                      </a:lnTo>
                      <a:cubicBezTo>
                        <a:pt x="95286" y="119261"/>
                        <a:pt x="108586" y="119261"/>
                        <a:pt x="116636" y="114361"/>
                      </a:cubicBezTo>
                      <a:lnTo>
                        <a:pt x="197485" y="67462"/>
                      </a:lnTo>
                      <a:cubicBezTo>
                        <a:pt x="205535" y="62912"/>
                        <a:pt x="205535" y="55212"/>
                        <a:pt x="197485" y="50312"/>
                      </a:cubicBezTo>
                      <a:lnTo>
                        <a:pt x="197485" y="50312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2" name="任意多边形: 形状 601">
                  <a:extLst>
                    <a:ext uri="{FF2B5EF4-FFF2-40B4-BE49-F238E27FC236}">
                      <a16:creationId xmlns:a16="http://schemas.microsoft.com/office/drawing/2014/main" id="{6B3BBC36-3F4D-4288-B517-CF16D8ACE64B}"/>
                    </a:ext>
                  </a:extLst>
                </p:cNvPr>
                <p:cNvSpPr/>
                <p:nvPr/>
              </p:nvSpPr>
              <p:spPr>
                <a:xfrm>
                  <a:off x="6594756" y="5186551"/>
                  <a:ext cx="203522" cy="118168"/>
                </a:xfrm>
                <a:custGeom>
                  <a:avLst/>
                  <a:gdLst>
                    <a:gd name="connsiteX0" fmla="*/ 197485 w 203522"/>
                    <a:gd name="connsiteY0" fmla="*/ 50444 h 118168"/>
                    <a:gd name="connsiteX1" fmla="*/ 116286 w 203522"/>
                    <a:gd name="connsiteY1" fmla="*/ 3545 h 118168"/>
                    <a:gd name="connsiteX2" fmla="*/ 86887 w 203522"/>
                    <a:gd name="connsiteY2" fmla="*/ 3545 h 118168"/>
                    <a:gd name="connsiteX3" fmla="*/ 6038 w 203522"/>
                    <a:gd name="connsiteY3" fmla="*/ 50444 h 118168"/>
                    <a:gd name="connsiteX4" fmla="*/ 6038 w 203522"/>
                    <a:gd name="connsiteY4" fmla="*/ 67594 h 118168"/>
                    <a:gd name="connsiteX5" fmla="*/ 87237 w 203522"/>
                    <a:gd name="connsiteY5" fmla="*/ 114494 h 118168"/>
                    <a:gd name="connsiteX6" fmla="*/ 116636 w 203522"/>
                    <a:gd name="connsiteY6" fmla="*/ 114494 h 118168"/>
                    <a:gd name="connsiteX7" fmla="*/ 197485 w 203522"/>
                    <a:gd name="connsiteY7" fmla="*/ 67594 h 118168"/>
                    <a:gd name="connsiteX8" fmla="*/ 197485 w 203522"/>
                    <a:gd name="connsiteY8" fmla="*/ 50444 h 118168"/>
                    <a:gd name="connsiteX9" fmla="*/ 197485 w 203522"/>
                    <a:gd name="connsiteY9" fmla="*/ 50444 h 118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522" h="118168">
                      <a:moveTo>
                        <a:pt x="197485" y="50444"/>
                      </a:moveTo>
                      <a:lnTo>
                        <a:pt x="116286" y="3545"/>
                      </a:lnTo>
                      <a:cubicBezTo>
                        <a:pt x="108236" y="-1355"/>
                        <a:pt x="94936" y="-1005"/>
                        <a:pt x="86887" y="3545"/>
                      </a:cubicBezTo>
                      <a:lnTo>
                        <a:pt x="6038" y="50444"/>
                      </a:lnTo>
                      <a:cubicBezTo>
                        <a:pt x="-2013" y="54994"/>
                        <a:pt x="-2013" y="62694"/>
                        <a:pt x="6038" y="67594"/>
                      </a:cubicBezTo>
                      <a:lnTo>
                        <a:pt x="87237" y="114494"/>
                      </a:lnTo>
                      <a:cubicBezTo>
                        <a:pt x="95287" y="119394"/>
                        <a:pt x="108586" y="119394"/>
                        <a:pt x="116636" y="114494"/>
                      </a:cubicBezTo>
                      <a:lnTo>
                        <a:pt x="197485" y="67594"/>
                      </a:lnTo>
                      <a:cubicBezTo>
                        <a:pt x="205535" y="62694"/>
                        <a:pt x="205535" y="55344"/>
                        <a:pt x="197485" y="50444"/>
                      </a:cubicBezTo>
                      <a:lnTo>
                        <a:pt x="197485" y="50444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3" name="任意多边形: 形状 602">
                  <a:extLst>
                    <a:ext uri="{FF2B5EF4-FFF2-40B4-BE49-F238E27FC236}">
                      <a16:creationId xmlns:a16="http://schemas.microsoft.com/office/drawing/2014/main" id="{AAEDE5AA-33F4-4128-B2F9-1E810E54FF55}"/>
                    </a:ext>
                  </a:extLst>
                </p:cNvPr>
                <p:cNvSpPr/>
                <p:nvPr/>
              </p:nvSpPr>
              <p:spPr>
                <a:xfrm>
                  <a:off x="6721105" y="5113052"/>
                  <a:ext cx="203829" cy="118168"/>
                </a:xfrm>
                <a:custGeom>
                  <a:avLst/>
                  <a:gdLst>
                    <a:gd name="connsiteX0" fmla="*/ 197836 w 203829"/>
                    <a:gd name="connsiteY0" fmla="*/ 50444 h 118168"/>
                    <a:gd name="connsiteX1" fmla="*/ 116636 w 203829"/>
                    <a:gd name="connsiteY1" fmla="*/ 3545 h 118168"/>
                    <a:gd name="connsiteX2" fmla="*/ 87237 w 203829"/>
                    <a:gd name="connsiteY2" fmla="*/ 3545 h 118168"/>
                    <a:gd name="connsiteX3" fmla="*/ 6037 w 203829"/>
                    <a:gd name="connsiteY3" fmla="*/ 50444 h 118168"/>
                    <a:gd name="connsiteX4" fmla="*/ 6037 w 203829"/>
                    <a:gd name="connsiteY4" fmla="*/ 67594 h 118168"/>
                    <a:gd name="connsiteX5" fmla="*/ 87237 w 203829"/>
                    <a:gd name="connsiteY5" fmla="*/ 114494 h 118168"/>
                    <a:gd name="connsiteX6" fmla="*/ 116636 w 203829"/>
                    <a:gd name="connsiteY6" fmla="*/ 114494 h 118168"/>
                    <a:gd name="connsiteX7" fmla="*/ 197485 w 203829"/>
                    <a:gd name="connsiteY7" fmla="*/ 67594 h 118168"/>
                    <a:gd name="connsiteX8" fmla="*/ 197836 w 203829"/>
                    <a:gd name="connsiteY8" fmla="*/ 50444 h 118168"/>
                    <a:gd name="connsiteX9" fmla="*/ 197836 w 203829"/>
                    <a:gd name="connsiteY9" fmla="*/ 50444 h 118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829" h="118168">
                      <a:moveTo>
                        <a:pt x="197836" y="50444"/>
                      </a:moveTo>
                      <a:lnTo>
                        <a:pt x="116636" y="3545"/>
                      </a:lnTo>
                      <a:cubicBezTo>
                        <a:pt x="108586" y="-1355"/>
                        <a:pt x="95287" y="-1005"/>
                        <a:pt x="87237" y="3545"/>
                      </a:cubicBezTo>
                      <a:lnTo>
                        <a:pt x="6037" y="50444"/>
                      </a:lnTo>
                      <a:cubicBezTo>
                        <a:pt x="-2012" y="54994"/>
                        <a:pt x="-2012" y="62694"/>
                        <a:pt x="6037" y="67594"/>
                      </a:cubicBezTo>
                      <a:lnTo>
                        <a:pt x="87237" y="114494"/>
                      </a:lnTo>
                      <a:cubicBezTo>
                        <a:pt x="95287" y="119393"/>
                        <a:pt x="108586" y="119393"/>
                        <a:pt x="116636" y="114494"/>
                      </a:cubicBezTo>
                      <a:lnTo>
                        <a:pt x="197485" y="67594"/>
                      </a:lnTo>
                      <a:cubicBezTo>
                        <a:pt x="205885" y="62694"/>
                        <a:pt x="205885" y="54994"/>
                        <a:pt x="197836" y="50444"/>
                      </a:cubicBezTo>
                      <a:lnTo>
                        <a:pt x="197836" y="50444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4" name="任意多边形: 形状 603">
                  <a:extLst>
                    <a:ext uri="{FF2B5EF4-FFF2-40B4-BE49-F238E27FC236}">
                      <a16:creationId xmlns:a16="http://schemas.microsoft.com/office/drawing/2014/main" id="{69B29DEA-56CF-4B3B-96B4-B1776DC85272}"/>
                    </a:ext>
                  </a:extLst>
                </p:cNvPr>
                <p:cNvSpPr/>
                <p:nvPr/>
              </p:nvSpPr>
              <p:spPr>
                <a:xfrm>
                  <a:off x="6848154" y="5039203"/>
                  <a:ext cx="203522" cy="118038"/>
                </a:xfrm>
                <a:custGeom>
                  <a:avLst/>
                  <a:gdLst>
                    <a:gd name="connsiteX0" fmla="*/ 197485 w 203522"/>
                    <a:gd name="connsiteY0" fmla="*/ 50444 h 118038"/>
                    <a:gd name="connsiteX1" fmla="*/ 116286 w 203522"/>
                    <a:gd name="connsiteY1" fmla="*/ 3545 h 118038"/>
                    <a:gd name="connsiteX2" fmla="*/ 86887 w 203522"/>
                    <a:gd name="connsiteY2" fmla="*/ 3545 h 118038"/>
                    <a:gd name="connsiteX3" fmla="*/ 6037 w 203522"/>
                    <a:gd name="connsiteY3" fmla="*/ 50444 h 118038"/>
                    <a:gd name="connsiteX4" fmla="*/ 6037 w 203522"/>
                    <a:gd name="connsiteY4" fmla="*/ 67594 h 118038"/>
                    <a:gd name="connsiteX5" fmla="*/ 87237 w 203522"/>
                    <a:gd name="connsiteY5" fmla="*/ 114494 h 118038"/>
                    <a:gd name="connsiteX6" fmla="*/ 116636 w 203522"/>
                    <a:gd name="connsiteY6" fmla="*/ 114494 h 118038"/>
                    <a:gd name="connsiteX7" fmla="*/ 197485 w 203522"/>
                    <a:gd name="connsiteY7" fmla="*/ 67594 h 118038"/>
                    <a:gd name="connsiteX8" fmla="*/ 197485 w 203522"/>
                    <a:gd name="connsiteY8" fmla="*/ 50444 h 118038"/>
                    <a:gd name="connsiteX9" fmla="*/ 197485 w 203522"/>
                    <a:gd name="connsiteY9" fmla="*/ 50444 h 118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522" h="118038">
                      <a:moveTo>
                        <a:pt x="197485" y="50444"/>
                      </a:moveTo>
                      <a:lnTo>
                        <a:pt x="116286" y="3545"/>
                      </a:lnTo>
                      <a:cubicBezTo>
                        <a:pt x="108236" y="-1355"/>
                        <a:pt x="94937" y="-1005"/>
                        <a:pt x="86887" y="3545"/>
                      </a:cubicBezTo>
                      <a:lnTo>
                        <a:pt x="6037" y="50444"/>
                      </a:lnTo>
                      <a:cubicBezTo>
                        <a:pt x="-2012" y="55344"/>
                        <a:pt x="-2012" y="62694"/>
                        <a:pt x="6037" y="67594"/>
                      </a:cubicBezTo>
                      <a:lnTo>
                        <a:pt x="87237" y="114494"/>
                      </a:lnTo>
                      <a:cubicBezTo>
                        <a:pt x="95286" y="119044"/>
                        <a:pt x="108586" y="119394"/>
                        <a:pt x="116636" y="114494"/>
                      </a:cubicBezTo>
                      <a:lnTo>
                        <a:pt x="197485" y="67594"/>
                      </a:lnTo>
                      <a:cubicBezTo>
                        <a:pt x="205535" y="63044"/>
                        <a:pt x="205535" y="55344"/>
                        <a:pt x="197485" y="50444"/>
                      </a:cubicBezTo>
                      <a:lnTo>
                        <a:pt x="197485" y="50444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5" name="任意多边形: 形状 604">
                  <a:extLst>
                    <a:ext uri="{FF2B5EF4-FFF2-40B4-BE49-F238E27FC236}">
                      <a16:creationId xmlns:a16="http://schemas.microsoft.com/office/drawing/2014/main" id="{D2C7EC23-EFF0-48FC-B30C-8C483916EE29}"/>
                    </a:ext>
                  </a:extLst>
                </p:cNvPr>
                <p:cNvSpPr/>
                <p:nvPr/>
              </p:nvSpPr>
              <p:spPr>
                <a:xfrm>
                  <a:off x="6974852" y="4965836"/>
                  <a:ext cx="203522" cy="117906"/>
                </a:xfrm>
                <a:custGeom>
                  <a:avLst/>
                  <a:gdLst>
                    <a:gd name="connsiteX0" fmla="*/ 197485 w 203522"/>
                    <a:gd name="connsiteY0" fmla="*/ 50312 h 117906"/>
                    <a:gd name="connsiteX1" fmla="*/ 116286 w 203522"/>
                    <a:gd name="connsiteY1" fmla="*/ 3412 h 117906"/>
                    <a:gd name="connsiteX2" fmla="*/ 86887 w 203522"/>
                    <a:gd name="connsiteY2" fmla="*/ 3412 h 117906"/>
                    <a:gd name="connsiteX3" fmla="*/ 6037 w 203522"/>
                    <a:gd name="connsiteY3" fmla="*/ 50312 h 117906"/>
                    <a:gd name="connsiteX4" fmla="*/ 6037 w 203522"/>
                    <a:gd name="connsiteY4" fmla="*/ 67462 h 117906"/>
                    <a:gd name="connsiteX5" fmla="*/ 87237 w 203522"/>
                    <a:gd name="connsiteY5" fmla="*/ 114361 h 117906"/>
                    <a:gd name="connsiteX6" fmla="*/ 116636 w 203522"/>
                    <a:gd name="connsiteY6" fmla="*/ 114361 h 117906"/>
                    <a:gd name="connsiteX7" fmla="*/ 197485 w 203522"/>
                    <a:gd name="connsiteY7" fmla="*/ 67462 h 117906"/>
                    <a:gd name="connsiteX8" fmla="*/ 197485 w 203522"/>
                    <a:gd name="connsiteY8" fmla="*/ 50312 h 117906"/>
                    <a:gd name="connsiteX9" fmla="*/ 197485 w 203522"/>
                    <a:gd name="connsiteY9" fmla="*/ 50312 h 117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522" h="117906">
                      <a:moveTo>
                        <a:pt x="197485" y="50312"/>
                      </a:moveTo>
                      <a:lnTo>
                        <a:pt x="116286" y="3412"/>
                      </a:lnTo>
                      <a:cubicBezTo>
                        <a:pt x="108236" y="-1137"/>
                        <a:pt x="94937" y="-1137"/>
                        <a:pt x="86887" y="3412"/>
                      </a:cubicBezTo>
                      <a:lnTo>
                        <a:pt x="6037" y="50312"/>
                      </a:lnTo>
                      <a:cubicBezTo>
                        <a:pt x="-2012" y="54862"/>
                        <a:pt x="-2012" y="62562"/>
                        <a:pt x="6037" y="67462"/>
                      </a:cubicBezTo>
                      <a:lnTo>
                        <a:pt x="87237" y="114361"/>
                      </a:lnTo>
                      <a:cubicBezTo>
                        <a:pt x="95287" y="118911"/>
                        <a:pt x="108586" y="119261"/>
                        <a:pt x="116636" y="114361"/>
                      </a:cubicBezTo>
                      <a:lnTo>
                        <a:pt x="197485" y="67462"/>
                      </a:lnTo>
                      <a:cubicBezTo>
                        <a:pt x="205535" y="62562"/>
                        <a:pt x="205535" y="55212"/>
                        <a:pt x="197485" y="50312"/>
                      </a:cubicBezTo>
                      <a:lnTo>
                        <a:pt x="197485" y="50312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6" name="任意多边形: 形状 605">
                  <a:extLst>
                    <a:ext uri="{FF2B5EF4-FFF2-40B4-BE49-F238E27FC236}">
                      <a16:creationId xmlns:a16="http://schemas.microsoft.com/office/drawing/2014/main" id="{0A56575B-7A4E-4DAE-9A98-0889A7D0E256}"/>
                    </a:ext>
                  </a:extLst>
                </p:cNvPr>
                <p:cNvSpPr/>
                <p:nvPr/>
              </p:nvSpPr>
              <p:spPr>
                <a:xfrm>
                  <a:off x="7101201" y="4892337"/>
                  <a:ext cx="203785" cy="117906"/>
                </a:xfrm>
                <a:custGeom>
                  <a:avLst/>
                  <a:gdLst>
                    <a:gd name="connsiteX0" fmla="*/ 197485 w 203785"/>
                    <a:gd name="connsiteY0" fmla="*/ 50312 h 117906"/>
                    <a:gd name="connsiteX1" fmla="*/ 116286 w 203785"/>
                    <a:gd name="connsiteY1" fmla="*/ 3412 h 117906"/>
                    <a:gd name="connsiteX2" fmla="*/ 86887 w 203785"/>
                    <a:gd name="connsiteY2" fmla="*/ 3412 h 117906"/>
                    <a:gd name="connsiteX3" fmla="*/ 6037 w 203785"/>
                    <a:gd name="connsiteY3" fmla="*/ 50312 h 117906"/>
                    <a:gd name="connsiteX4" fmla="*/ 6037 w 203785"/>
                    <a:gd name="connsiteY4" fmla="*/ 67462 h 117906"/>
                    <a:gd name="connsiteX5" fmla="*/ 87237 w 203785"/>
                    <a:gd name="connsiteY5" fmla="*/ 114361 h 117906"/>
                    <a:gd name="connsiteX6" fmla="*/ 116636 w 203785"/>
                    <a:gd name="connsiteY6" fmla="*/ 114361 h 117906"/>
                    <a:gd name="connsiteX7" fmla="*/ 197485 w 203785"/>
                    <a:gd name="connsiteY7" fmla="*/ 67462 h 117906"/>
                    <a:gd name="connsiteX8" fmla="*/ 197485 w 203785"/>
                    <a:gd name="connsiteY8" fmla="*/ 50312 h 117906"/>
                    <a:gd name="connsiteX9" fmla="*/ 197485 w 203785"/>
                    <a:gd name="connsiteY9" fmla="*/ 50312 h 117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785" h="117906">
                      <a:moveTo>
                        <a:pt x="197485" y="50312"/>
                      </a:moveTo>
                      <a:lnTo>
                        <a:pt x="116286" y="3412"/>
                      </a:lnTo>
                      <a:cubicBezTo>
                        <a:pt x="108236" y="-1137"/>
                        <a:pt x="94937" y="-1137"/>
                        <a:pt x="86887" y="3412"/>
                      </a:cubicBezTo>
                      <a:lnTo>
                        <a:pt x="6037" y="50312"/>
                      </a:lnTo>
                      <a:cubicBezTo>
                        <a:pt x="-2012" y="54862"/>
                        <a:pt x="-2012" y="62562"/>
                        <a:pt x="6037" y="67462"/>
                      </a:cubicBezTo>
                      <a:lnTo>
                        <a:pt x="87237" y="114361"/>
                      </a:lnTo>
                      <a:cubicBezTo>
                        <a:pt x="95286" y="118911"/>
                        <a:pt x="108586" y="119261"/>
                        <a:pt x="116636" y="114361"/>
                      </a:cubicBezTo>
                      <a:lnTo>
                        <a:pt x="197485" y="67462"/>
                      </a:lnTo>
                      <a:cubicBezTo>
                        <a:pt x="205885" y="62562"/>
                        <a:pt x="205885" y="54862"/>
                        <a:pt x="197485" y="50312"/>
                      </a:cubicBezTo>
                      <a:lnTo>
                        <a:pt x="197485" y="50312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7" name="任意多边形: 形状 606">
                  <a:extLst>
                    <a:ext uri="{FF2B5EF4-FFF2-40B4-BE49-F238E27FC236}">
                      <a16:creationId xmlns:a16="http://schemas.microsoft.com/office/drawing/2014/main" id="{2CC901E5-AE4D-441C-85B0-664EA00BD4AE}"/>
                    </a:ext>
                  </a:extLst>
                </p:cNvPr>
                <p:cNvSpPr/>
                <p:nvPr/>
              </p:nvSpPr>
              <p:spPr>
                <a:xfrm>
                  <a:off x="7227900" y="4818226"/>
                  <a:ext cx="203785" cy="118298"/>
                </a:xfrm>
                <a:custGeom>
                  <a:avLst/>
                  <a:gdLst>
                    <a:gd name="connsiteX0" fmla="*/ 197485 w 203785"/>
                    <a:gd name="connsiteY0" fmla="*/ 50574 h 118298"/>
                    <a:gd name="connsiteX1" fmla="*/ 116286 w 203785"/>
                    <a:gd name="connsiteY1" fmla="*/ 3675 h 118298"/>
                    <a:gd name="connsiteX2" fmla="*/ 86887 w 203785"/>
                    <a:gd name="connsiteY2" fmla="*/ 3675 h 118298"/>
                    <a:gd name="connsiteX3" fmla="*/ 6038 w 203785"/>
                    <a:gd name="connsiteY3" fmla="*/ 50574 h 118298"/>
                    <a:gd name="connsiteX4" fmla="*/ 6038 w 203785"/>
                    <a:gd name="connsiteY4" fmla="*/ 67724 h 118298"/>
                    <a:gd name="connsiteX5" fmla="*/ 87237 w 203785"/>
                    <a:gd name="connsiteY5" fmla="*/ 114624 h 118298"/>
                    <a:gd name="connsiteX6" fmla="*/ 116636 w 203785"/>
                    <a:gd name="connsiteY6" fmla="*/ 114624 h 118298"/>
                    <a:gd name="connsiteX7" fmla="*/ 197485 w 203785"/>
                    <a:gd name="connsiteY7" fmla="*/ 67724 h 118298"/>
                    <a:gd name="connsiteX8" fmla="*/ 197485 w 203785"/>
                    <a:gd name="connsiteY8" fmla="*/ 50574 h 118298"/>
                    <a:gd name="connsiteX9" fmla="*/ 197485 w 203785"/>
                    <a:gd name="connsiteY9" fmla="*/ 50574 h 118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785" h="118298">
                      <a:moveTo>
                        <a:pt x="197485" y="50574"/>
                      </a:moveTo>
                      <a:lnTo>
                        <a:pt x="116286" y="3675"/>
                      </a:lnTo>
                      <a:cubicBezTo>
                        <a:pt x="108236" y="-1225"/>
                        <a:pt x="94936" y="-1225"/>
                        <a:pt x="86887" y="3675"/>
                      </a:cubicBezTo>
                      <a:lnTo>
                        <a:pt x="6038" y="50574"/>
                      </a:lnTo>
                      <a:cubicBezTo>
                        <a:pt x="-2013" y="55474"/>
                        <a:pt x="-2013" y="62824"/>
                        <a:pt x="6038" y="67724"/>
                      </a:cubicBezTo>
                      <a:lnTo>
                        <a:pt x="87237" y="114624"/>
                      </a:lnTo>
                      <a:cubicBezTo>
                        <a:pt x="95287" y="119524"/>
                        <a:pt x="108586" y="119524"/>
                        <a:pt x="116636" y="114624"/>
                      </a:cubicBezTo>
                      <a:lnTo>
                        <a:pt x="197485" y="67724"/>
                      </a:lnTo>
                      <a:cubicBezTo>
                        <a:pt x="205885" y="63174"/>
                        <a:pt x="205885" y="55474"/>
                        <a:pt x="197485" y="50574"/>
                      </a:cubicBezTo>
                      <a:lnTo>
                        <a:pt x="197485" y="50574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8" name="任意多边形: 形状 607">
                  <a:extLst>
                    <a:ext uri="{FF2B5EF4-FFF2-40B4-BE49-F238E27FC236}">
                      <a16:creationId xmlns:a16="http://schemas.microsoft.com/office/drawing/2014/main" id="{AA2E96FF-346C-44F6-A9DC-73DFE5D750B6}"/>
                    </a:ext>
                  </a:extLst>
                </p:cNvPr>
                <p:cNvSpPr/>
                <p:nvPr/>
              </p:nvSpPr>
              <p:spPr>
                <a:xfrm>
                  <a:off x="7354598" y="4744726"/>
                  <a:ext cx="203785" cy="118298"/>
                </a:xfrm>
                <a:custGeom>
                  <a:avLst/>
                  <a:gdLst>
                    <a:gd name="connsiteX0" fmla="*/ 197485 w 203785"/>
                    <a:gd name="connsiteY0" fmla="*/ 50574 h 118298"/>
                    <a:gd name="connsiteX1" fmla="*/ 116286 w 203785"/>
                    <a:gd name="connsiteY1" fmla="*/ 3675 h 118298"/>
                    <a:gd name="connsiteX2" fmla="*/ 86887 w 203785"/>
                    <a:gd name="connsiteY2" fmla="*/ 3675 h 118298"/>
                    <a:gd name="connsiteX3" fmla="*/ 6037 w 203785"/>
                    <a:gd name="connsiteY3" fmla="*/ 50574 h 118298"/>
                    <a:gd name="connsiteX4" fmla="*/ 6037 w 203785"/>
                    <a:gd name="connsiteY4" fmla="*/ 67724 h 118298"/>
                    <a:gd name="connsiteX5" fmla="*/ 87236 w 203785"/>
                    <a:gd name="connsiteY5" fmla="*/ 114624 h 118298"/>
                    <a:gd name="connsiteX6" fmla="*/ 116636 w 203785"/>
                    <a:gd name="connsiteY6" fmla="*/ 114624 h 118298"/>
                    <a:gd name="connsiteX7" fmla="*/ 197485 w 203785"/>
                    <a:gd name="connsiteY7" fmla="*/ 67724 h 118298"/>
                    <a:gd name="connsiteX8" fmla="*/ 197485 w 203785"/>
                    <a:gd name="connsiteY8" fmla="*/ 50574 h 118298"/>
                    <a:gd name="connsiteX9" fmla="*/ 197485 w 203785"/>
                    <a:gd name="connsiteY9" fmla="*/ 50574 h 118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785" h="118298">
                      <a:moveTo>
                        <a:pt x="197485" y="50574"/>
                      </a:moveTo>
                      <a:lnTo>
                        <a:pt x="116286" y="3675"/>
                      </a:lnTo>
                      <a:cubicBezTo>
                        <a:pt x="108236" y="-1225"/>
                        <a:pt x="94936" y="-1225"/>
                        <a:pt x="86887" y="3675"/>
                      </a:cubicBezTo>
                      <a:lnTo>
                        <a:pt x="6037" y="50574"/>
                      </a:lnTo>
                      <a:cubicBezTo>
                        <a:pt x="-2012" y="55124"/>
                        <a:pt x="-2012" y="62824"/>
                        <a:pt x="6037" y="67724"/>
                      </a:cubicBezTo>
                      <a:lnTo>
                        <a:pt x="87236" y="114624"/>
                      </a:lnTo>
                      <a:cubicBezTo>
                        <a:pt x="95286" y="119524"/>
                        <a:pt x="108586" y="119524"/>
                        <a:pt x="116636" y="114624"/>
                      </a:cubicBezTo>
                      <a:lnTo>
                        <a:pt x="197485" y="67724"/>
                      </a:lnTo>
                      <a:cubicBezTo>
                        <a:pt x="205885" y="62824"/>
                        <a:pt x="205885" y="55474"/>
                        <a:pt x="197485" y="50574"/>
                      </a:cubicBezTo>
                      <a:lnTo>
                        <a:pt x="197485" y="50574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9" name="任意多边形: 形状 608">
                  <a:extLst>
                    <a:ext uri="{FF2B5EF4-FFF2-40B4-BE49-F238E27FC236}">
                      <a16:creationId xmlns:a16="http://schemas.microsoft.com/office/drawing/2014/main" id="{DF036D8E-23DE-4257-8C87-7B4CD75DDF27}"/>
                    </a:ext>
                  </a:extLst>
                </p:cNvPr>
                <p:cNvSpPr/>
                <p:nvPr/>
              </p:nvSpPr>
              <p:spPr>
                <a:xfrm>
                  <a:off x="7481297" y="4671357"/>
                  <a:ext cx="203785" cy="118038"/>
                </a:xfrm>
                <a:custGeom>
                  <a:avLst/>
                  <a:gdLst>
                    <a:gd name="connsiteX0" fmla="*/ 197486 w 203785"/>
                    <a:gd name="connsiteY0" fmla="*/ 50444 h 118038"/>
                    <a:gd name="connsiteX1" fmla="*/ 116286 w 203785"/>
                    <a:gd name="connsiteY1" fmla="*/ 3545 h 118038"/>
                    <a:gd name="connsiteX2" fmla="*/ 86887 w 203785"/>
                    <a:gd name="connsiteY2" fmla="*/ 3545 h 118038"/>
                    <a:gd name="connsiteX3" fmla="*/ 6038 w 203785"/>
                    <a:gd name="connsiteY3" fmla="*/ 50444 h 118038"/>
                    <a:gd name="connsiteX4" fmla="*/ 6038 w 203785"/>
                    <a:gd name="connsiteY4" fmla="*/ 67594 h 118038"/>
                    <a:gd name="connsiteX5" fmla="*/ 87237 w 203785"/>
                    <a:gd name="connsiteY5" fmla="*/ 114494 h 118038"/>
                    <a:gd name="connsiteX6" fmla="*/ 116636 w 203785"/>
                    <a:gd name="connsiteY6" fmla="*/ 114494 h 118038"/>
                    <a:gd name="connsiteX7" fmla="*/ 197486 w 203785"/>
                    <a:gd name="connsiteY7" fmla="*/ 67594 h 118038"/>
                    <a:gd name="connsiteX8" fmla="*/ 197486 w 203785"/>
                    <a:gd name="connsiteY8" fmla="*/ 50444 h 118038"/>
                    <a:gd name="connsiteX9" fmla="*/ 197486 w 203785"/>
                    <a:gd name="connsiteY9" fmla="*/ 50444 h 118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785" h="118038">
                      <a:moveTo>
                        <a:pt x="197486" y="50444"/>
                      </a:moveTo>
                      <a:lnTo>
                        <a:pt x="116286" y="3545"/>
                      </a:lnTo>
                      <a:cubicBezTo>
                        <a:pt x="108236" y="-1005"/>
                        <a:pt x="94937" y="-1355"/>
                        <a:pt x="86887" y="3545"/>
                      </a:cubicBezTo>
                      <a:lnTo>
                        <a:pt x="6038" y="50444"/>
                      </a:lnTo>
                      <a:cubicBezTo>
                        <a:pt x="-2013" y="54994"/>
                        <a:pt x="-2013" y="62694"/>
                        <a:pt x="6038" y="67594"/>
                      </a:cubicBezTo>
                      <a:lnTo>
                        <a:pt x="87237" y="114494"/>
                      </a:lnTo>
                      <a:cubicBezTo>
                        <a:pt x="95287" y="119044"/>
                        <a:pt x="108586" y="119394"/>
                        <a:pt x="116636" y="114494"/>
                      </a:cubicBezTo>
                      <a:lnTo>
                        <a:pt x="197486" y="67594"/>
                      </a:lnTo>
                      <a:cubicBezTo>
                        <a:pt x="205885" y="62694"/>
                        <a:pt x="205885" y="54994"/>
                        <a:pt x="197486" y="50444"/>
                      </a:cubicBezTo>
                      <a:lnTo>
                        <a:pt x="197486" y="50444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0" name="任意多边形: 形状 609">
                  <a:extLst>
                    <a:ext uri="{FF2B5EF4-FFF2-40B4-BE49-F238E27FC236}">
                      <a16:creationId xmlns:a16="http://schemas.microsoft.com/office/drawing/2014/main" id="{19DAB246-1A8C-42AD-8141-E4615F107FB8}"/>
                    </a:ext>
                  </a:extLst>
                </p:cNvPr>
                <p:cNvSpPr/>
                <p:nvPr/>
              </p:nvSpPr>
              <p:spPr>
                <a:xfrm>
                  <a:off x="7282149" y="4639028"/>
                  <a:ext cx="203785" cy="118298"/>
                </a:xfrm>
                <a:custGeom>
                  <a:avLst/>
                  <a:gdLst>
                    <a:gd name="connsiteX0" fmla="*/ 197485 w 203785"/>
                    <a:gd name="connsiteY0" fmla="*/ 50574 h 118298"/>
                    <a:gd name="connsiteX1" fmla="*/ 116286 w 203785"/>
                    <a:gd name="connsiteY1" fmla="*/ 3675 h 118298"/>
                    <a:gd name="connsiteX2" fmla="*/ 86886 w 203785"/>
                    <a:gd name="connsiteY2" fmla="*/ 3675 h 118298"/>
                    <a:gd name="connsiteX3" fmla="*/ 6037 w 203785"/>
                    <a:gd name="connsiteY3" fmla="*/ 50574 h 118298"/>
                    <a:gd name="connsiteX4" fmla="*/ 6037 w 203785"/>
                    <a:gd name="connsiteY4" fmla="*/ 67724 h 118298"/>
                    <a:gd name="connsiteX5" fmla="*/ 87237 w 203785"/>
                    <a:gd name="connsiteY5" fmla="*/ 114624 h 118298"/>
                    <a:gd name="connsiteX6" fmla="*/ 116636 w 203785"/>
                    <a:gd name="connsiteY6" fmla="*/ 114624 h 118298"/>
                    <a:gd name="connsiteX7" fmla="*/ 197485 w 203785"/>
                    <a:gd name="connsiteY7" fmla="*/ 67724 h 118298"/>
                    <a:gd name="connsiteX8" fmla="*/ 197485 w 203785"/>
                    <a:gd name="connsiteY8" fmla="*/ 50574 h 118298"/>
                    <a:gd name="connsiteX9" fmla="*/ 197485 w 203785"/>
                    <a:gd name="connsiteY9" fmla="*/ 50574 h 118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785" h="118298">
                      <a:moveTo>
                        <a:pt x="197485" y="50574"/>
                      </a:moveTo>
                      <a:lnTo>
                        <a:pt x="116286" y="3675"/>
                      </a:lnTo>
                      <a:cubicBezTo>
                        <a:pt x="108236" y="-1225"/>
                        <a:pt x="94936" y="-1225"/>
                        <a:pt x="86886" y="3675"/>
                      </a:cubicBezTo>
                      <a:lnTo>
                        <a:pt x="6037" y="50574"/>
                      </a:lnTo>
                      <a:cubicBezTo>
                        <a:pt x="-2012" y="55124"/>
                        <a:pt x="-2012" y="62824"/>
                        <a:pt x="6037" y="67724"/>
                      </a:cubicBezTo>
                      <a:lnTo>
                        <a:pt x="87237" y="114624"/>
                      </a:lnTo>
                      <a:cubicBezTo>
                        <a:pt x="95286" y="119524"/>
                        <a:pt x="108586" y="119524"/>
                        <a:pt x="116636" y="114624"/>
                      </a:cubicBezTo>
                      <a:lnTo>
                        <a:pt x="197485" y="67724"/>
                      </a:lnTo>
                      <a:cubicBezTo>
                        <a:pt x="205885" y="63174"/>
                        <a:pt x="205885" y="55474"/>
                        <a:pt x="197485" y="50574"/>
                      </a:cubicBezTo>
                      <a:lnTo>
                        <a:pt x="197485" y="50574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1" name="任意多边形: 形状 610">
                  <a:extLst>
                    <a:ext uri="{FF2B5EF4-FFF2-40B4-BE49-F238E27FC236}">
                      <a16:creationId xmlns:a16="http://schemas.microsoft.com/office/drawing/2014/main" id="{8A821FC5-87E9-4743-BA3F-EBA4514D43BF}"/>
                    </a:ext>
                  </a:extLst>
                </p:cNvPr>
                <p:cNvSpPr/>
                <p:nvPr/>
              </p:nvSpPr>
              <p:spPr>
                <a:xfrm>
                  <a:off x="7408848" y="4565791"/>
                  <a:ext cx="203785" cy="117773"/>
                </a:xfrm>
                <a:custGeom>
                  <a:avLst/>
                  <a:gdLst>
                    <a:gd name="connsiteX0" fmla="*/ 197485 w 203785"/>
                    <a:gd name="connsiteY0" fmla="*/ 50312 h 117773"/>
                    <a:gd name="connsiteX1" fmla="*/ 116286 w 203785"/>
                    <a:gd name="connsiteY1" fmla="*/ 3412 h 117773"/>
                    <a:gd name="connsiteX2" fmla="*/ 86886 w 203785"/>
                    <a:gd name="connsiteY2" fmla="*/ 3412 h 117773"/>
                    <a:gd name="connsiteX3" fmla="*/ 6037 w 203785"/>
                    <a:gd name="connsiteY3" fmla="*/ 50312 h 117773"/>
                    <a:gd name="connsiteX4" fmla="*/ 6037 w 203785"/>
                    <a:gd name="connsiteY4" fmla="*/ 67462 h 117773"/>
                    <a:gd name="connsiteX5" fmla="*/ 87237 w 203785"/>
                    <a:gd name="connsiteY5" fmla="*/ 114361 h 117773"/>
                    <a:gd name="connsiteX6" fmla="*/ 116636 w 203785"/>
                    <a:gd name="connsiteY6" fmla="*/ 114361 h 117773"/>
                    <a:gd name="connsiteX7" fmla="*/ 197485 w 203785"/>
                    <a:gd name="connsiteY7" fmla="*/ 67462 h 117773"/>
                    <a:gd name="connsiteX8" fmla="*/ 197485 w 203785"/>
                    <a:gd name="connsiteY8" fmla="*/ 50312 h 117773"/>
                    <a:gd name="connsiteX9" fmla="*/ 197485 w 203785"/>
                    <a:gd name="connsiteY9" fmla="*/ 50312 h 1177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785" h="117773">
                      <a:moveTo>
                        <a:pt x="197485" y="50312"/>
                      </a:moveTo>
                      <a:lnTo>
                        <a:pt x="116286" y="3412"/>
                      </a:lnTo>
                      <a:cubicBezTo>
                        <a:pt x="108236" y="-1137"/>
                        <a:pt x="94937" y="-1137"/>
                        <a:pt x="86886" y="3412"/>
                      </a:cubicBezTo>
                      <a:lnTo>
                        <a:pt x="6037" y="50312"/>
                      </a:lnTo>
                      <a:cubicBezTo>
                        <a:pt x="-2012" y="54862"/>
                        <a:pt x="-2012" y="62562"/>
                        <a:pt x="6037" y="67462"/>
                      </a:cubicBezTo>
                      <a:lnTo>
                        <a:pt x="87237" y="114361"/>
                      </a:lnTo>
                      <a:cubicBezTo>
                        <a:pt x="95287" y="118911"/>
                        <a:pt x="108586" y="118911"/>
                        <a:pt x="116636" y="114361"/>
                      </a:cubicBezTo>
                      <a:lnTo>
                        <a:pt x="197485" y="67462"/>
                      </a:lnTo>
                      <a:cubicBezTo>
                        <a:pt x="205885" y="62562"/>
                        <a:pt x="205885" y="54862"/>
                        <a:pt x="197485" y="50312"/>
                      </a:cubicBezTo>
                      <a:lnTo>
                        <a:pt x="197485" y="50312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2" name="任意多边形: 形状 611">
                  <a:extLst>
                    <a:ext uri="{FF2B5EF4-FFF2-40B4-BE49-F238E27FC236}">
                      <a16:creationId xmlns:a16="http://schemas.microsoft.com/office/drawing/2014/main" id="{0DFF8527-548B-438D-80EE-D14E959EF75D}"/>
                    </a:ext>
                  </a:extLst>
                </p:cNvPr>
                <p:cNvSpPr/>
                <p:nvPr/>
              </p:nvSpPr>
              <p:spPr>
                <a:xfrm>
                  <a:off x="6402258" y="5745628"/>
                  <a:ext cx="203654" cy="118036"/>
                </a:xfrm>
                <a:custGeom>
                  <a:avLst/>
                  <a:gdLst>
                    <a:gd name="connsiteX0" fmla="*/ 197485 w 203654"/>
                    <a:gd name="connsiteY0" fmla="*/ 50312 h 118036"/>
                    <a:gd name="connsiteX1" fmla="*/ 116286 w 203654"/>
                    <a:gd name="connsiteY1" fmla="*/ 3412 h 118036"/>
                    <a:gd name="connsiteX2" fmla="*/ 86887 w 203654"/>
                    <a:gd name="connsiteY2" fmla="*/ 3412 h 118036"/>
                    <a:gd name="connsiteX3" fmla="*/ 6038 w 203654"/>
                    <a:gd name="connsiteY3" fmla="*/ 50312 h 118036"/>
                    <a:gd name="connsiteX4" fmla="*/ 6038 w 203654"/>
                    <a:gd name="connsiteY4" fmla="*/ 67462 h 118036"/>
                    <a:gd name="connsiteX5" fmla="*/ 87237 w 203654"/>
                    <a:gd name="connsiteY5" fmla="*/ 114361 h 118036"/>
                    <a:gd name="connsiteX6" fmla="*/ 116636 w 203654"/>
                    <a:gd name="connsiteY6" fmla="*/ 114361 h 118036"/>
                    <a:gd name="connsiteX7" fmla="*/ 197485 w 203654"/>
                    <a:gd name="connsiteY7" fmla="*/ 67462 h 118036"/>
                    <a:gd name="connsiteX8" fmla="*/ 197485 w 203654"/>
                    <a:gd name="connsiteY8" fmla="*/ 50312 h 118036"/>
                    <a:gd name="connsiteX9" fmla="*/ 197485 w 203654"/>
                    <a:gd name="connsiteY9" fmla="*/ 50312 h 118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654" h="118036">
                      <a:moveTo>
                        <a:pt x="197485" y="50312"/>
                      </a:moveTo>
                      <a:lnTo>
                        <a:pt x="116286" y="3412"/>
                      </a:lnTo>
                      <a:cubicBezTo>
                        <a:pt x="108236" y="-1137"/>
                        <a:pt x="94936" y="-1137"/>
                        <a:pt x="86887" y="3412"/>
                      </a:cubicBezTo>
                      <a:lnTo>
                        <a:pt x="6038" y="50312"/>
                      </a:lnTo>
                      <a:cubicBezTo>
                        <a:pt x="-2013" y="54862"/>
                        <a:pt x="-2013" y="62562"/>
                        <a:pt x="6038" y="67462"/>
                      </a:cubicBezTo>
                      <a:lnTo>
                        <a:pt x="87237" y="114361"/>
                      </a:lnTo>
                      <a:cubicBezTo>
                        <a:pt x="95287" y="119261"/>
                        <a:pt x="108586" y="119261"/>
                        <a:pt x="116636" y="114361"/>
                      </a:cubicBezTo>
                      <a:lnTo>
                        <a:pt x="197485" y="67462"/>
                      </a:lnTo>
                      <a:cubicBezTo>
                        <a:pt x="205885" y="62562"/>
                        <a:pt x="205535" y="54862"/>
                        <a:pt x="197485" y="50312"/>
                      </a:cubicBezTo>
                      <a:lnTo>
                        <a:pt x="197485" y="50312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3" name="任意多边形: 形状 612">
                  <a:extLst>
                    <a:ext uri="{FF2B5EF4-FFF2-40B4-BE49-F238E27FC236}">
                      <a16:creationId xmlns:a16="http://schemas.microsoft.com/office/drawing/2014/main" id="{5230DC76-11CD-4944-97B9-27E6C3811709}"/>
                    </a:ext>
                  </a:extLst>
                </p:cNvPr>
                <p:cNvSpPr/>
                <p:nvPr/>
              </p:nvSpPr>
              <p:spPr>
                <a:xfrm>
                  <a:off x="6528957" y="5672129"/>
                  <a:ext cx="203522" cy="118036"/>
                </a:xfrm>
                <a:custGeom>
                  <a:avLst/>
                  <a:gdLst>
                    <a:gd name="connsiteX0" fmla="*/ 197485 w 203522"/>
                    <a:gd name="connsiteY0" fmla="*/ 50312 h 118036"/>
                    <a:gd name="connsiteX1" fmla="*/ 116286 w 203522"/>
                    <a:gd name="connsiteY1" fmla="*/ 3412 h 118036"/>
                    <a:gd name="connsiteX2" fmla="*/ 86886 w 203522"/>
                    <a:gd name="connsiteY2" fmla="*/ 3412 h 118036"/>
                    <a:gd name="connsiteX3" fmla="*/ 6037 w 203522"/>
                    <a:gd name="connsiteY3" fmla="*/ 50312 h 118036"/>
                    <a:gd name="connsiteX4" fmla="*/ 6037 w 203522"/>
                    <a:gd name="connsiteY4" fmla="*/ 67462 h 118036"/>
                    <a:gd name="connsiteX5" fmla="*/ 87237 w 203522"/>
                    <a:gd name="connsiteY5" fmla="*/ 114361 h 118036"/>
                    <a:gd name="connsiteX6" fmla="*/ 116636 w 203522"/>
                    <a:gd name="connsiteY6" fmla="*/ 114361 h 118036"/>
                    <a:gd name="connsiteX7" fmla="*/ 197485 w 203522"/>
                    <a:gd name="connsiteY7" fmla="*/ 67462 h 118036"/>
                    <a:gd name="connsiteX8" fmla="*/ 197485 w 203522"/>
                    <a:gd name="connsiteY8" fmla="*/ 50312 h 118036"/>
                    <a:gd name="connsiteX9" fmla="*/ 197485 w 203522"/>
                    <a:gd name="connsiteY9" fmla="*/ 50312 h 118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522" h="118036">
                      <a:moveTo>
                        <a:pt x="197485" y="50312"/>
                      </a:moveTo>
                      <a:lnTo>
                        <a:pt x="116286" y="3412"/>
                      </a:lnTo>
                      <a:cubicBezTo>
                        <a:pt x="108236" y="-1137"/>
                        <a:pt x="94937" y="-1137"/>
                        <a:pt x="86886" y="3412"/>
                      </a:cubicBezTo>
                      <a:lnTo>
                        <a:pt x="6037" y="50312"/>
                      </a:lnTo>
                      <a:cubicBezTo>
                        <a:pt x="-2012" y="54862"/>
                        <a:pt x="-2012" y="62562"/>
                        <a:pt x="6037" y="67462"/>
                      </a:cubicBezTo>
                      <a:lnTo>
                        <a:pt x="87237" y="114361"/>
                      </a:lnTo>
                      <a:cubicBezTo>
                        <a:pt x="95286" y="119261"/>
                        <a:pt x="108586" y="119261"/>
                        <a:pt x="116636" y="114361"/>
                      </a:cubicBezTo>
                      <a:lnTo>
                        <a:pt x="197485" y="67462"/>
                      </a:lnTo>
                      <a:cubicBezTo>
                        <a:pt x="205535" y="62562"/>
                        <a:pt x="205535" y="54862"/>
                        <a:pt x="197485" y="50312"/>
                      </a:cubicBezTo>
                      <a:lnTo>
                        <a:pt x="197485" y="50312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4" name="任意多边形: 形状 613">
                  <a:extLst>
                    <a:ext uri="{FF2B5EF4-FFF2-40B4-BE49-F238E27FC236}">
                      <a16:creationId xmlns:a16="http://schemas.microsoft.com/office/drawing/2014/main" id="{090FC5A7-993F-4B48-BA4E-214BB8B9E79C}"/>
                    </a:ext>
                  </a:extLst>
                </p:cNvPr>
                <p:cNvSpPr/>
                <p:nvPr/>
              </p:nvSpPr>
              <p:spPr>
                <a:xfrm>
                  <a:off x="6655656" y="5598279"/>
                  <a:ext cx="203522" cy="118036"/>
                </a:xfrm>
                <a:custGeom>
                  <a:avLst/>
                  <a:gdLst>
                    <a:gd name="connsiteX0" fmla="*/ 197485 w 203522"/>
                    <a:gd name="connsiteY0" fmla="*/ 50312 h 118036"/>
                    <a:gd name="connsiteX1" fmla="*/ 116286 w 203522"/>
                    <a:gd name="connsiteY1" fmla="*/ 3412 h 118036"/>
                    <a:gd name="connsiteX2" fmla="*/ 86887 w 203522"/>
                    <a:gd name="connsiteY2" fmla="*/ 3412 h 118036"/>
                    <a:gd name="connsiteX3" fmla="*/ 6037 w 203522"/>
                    <a:gd name="connsiteY3" fmla="*/ 50312 h 118036"/>
                    <a:gd name="connsiteX4" fmla="*/ 6037 w 203522"/>
                    <a:gd name="connsiteY4" fmla="*/ 67462 h 118036"/>
                    <a:gd name="connsiteX5" fmla="*/ 87237 w 203522"/>
                    <a:gd name="connsiteY5" fmla="*/ 114361 h 118036"/>
                    <a:gd name="connsiteX6" fmla="*/ 116636 w 203522"/>
                    <a:gd name="connsiteY6" fmla="*/ 114361 h 118036"/>
                    <a:gd name="connsiteX7" fmla="*/ 197485 w 203522"/>
                    <a:gd name="connsiteY7" fmla="*/ 67462 h 118036"/>
                    <a:gd name="connsiteX8" fmla="*/ 197485 w 203522"/>
                    <a:gd name="connsiteY8" fmla="*/ 50312 h 118036"/>
                    <a:gd name="connsiteX9" fmla="*/ 197485 w 203522"/>
                    <a:gd name="connsiteY9" fmla="*/ 50312 h 118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522" h="118036">
                      <a:moveTo>
                        <a:pt x="197485" y="50312"/>
                      </a:moveTo>
                      <a:lnTo>
                        <a:pt x="116286" y="3412"/>
                      </a:lnTo>
                      <a:cubicBezTo>
                        <a:pt x="108236" y="-1137"/>
                        <a:pt x="94937" y="-1137"/>
                        <a:pt x="86887" y="3412"/>
                      </a:cubicBezTo>
                      <a:lnTo>
                        <a:pt x="6037" y="50312"/>
                      </a:lnTo>
                      <a:cubicBezTo>
                        <a:pt x="-2012" y="54862"/>
                        <a:pt x="-2012" y="62562"/>
                        <a:pt x="6037" y="67462"/>
                      </a:cubicBezTo>
                      <a:lnTo>
                        <a:pt x="87237" y="114361"/>
                      </a:lnTo>
                      <a:cubicBezTo>
                        <a:pt x="95286" y="119261"/>
                        <a:pt x="108586" y="119261"/>
                        <a:pt x="116636" y="114361"/>
                      </a:cubicBezTo>
                      <a:lnTo>
                        <a:pt x="197485" y="67462"/>
                      </a:lnTo>
                      <a:cubicBezTo>
                        <a:pt x="205535" y="62912"/>
                        <a:pt x="205535" y="55212"/>
                        <a:pt x="197485" y="50312"/>
                      </a:cubicBezTo>
                      <a:lnTo>
                        <a:pt x="197485" y="50312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5" name="任意多边形: 形状 614">
                  <a:extLst>
                    <a:ext uri="{FF2B5EF4-FFF2-40B4-BE49-F238E27FC236}">
                      <a16:creationId xmlns:a16="http://schemas.microsoft.com/office/drawing/2014/main" id="{715625DA-620A-499E-BDBC-14AD8568C77F}"/>
                    </a:ext>
                  </a:extLst>
                </p:cNvPr>
                <p:cNvSpPr/>
                <p:nvPr/>
              </p:nvSpPr>
              <p:spPr>
                <a:xfrm>
                  <a:off x="6782354" y="5524780"/>
                  <a:ext cx="203522" cy="118036"/>
                </a:xfrm>
                <a:custGeom>
                  <a:avLst/>
                  <a:gdLst>
                    <a:gd name="connsiteX0" fmla="*/ 197485 w 203522"/>
                    <a:gd name="connsiteY0" fmla="*/ 50312 h 118036"/>
                    <a:gd name="connsiteX1" fmla="*/ 116286 w 203522"/>
                    <a:gd name="connsiteY1" fmla="*/ 3413 h 118036"/>
                    <a:gd name="connsiteX2" fmla="*/ 86887 w 203522"/>
                    <a:gd name="connsiteY2" fmla="*/ 3413 h 118036"/>
                    <a:gd name="connsiteX3" fmla="*/ 6037 w 203522"/>
                    <a:gd name="connsiteY3" fmla="*/ 50312 h 118036"/>
                    <a:gd name="connsiteX4" fmla="*/ 6037 w 203522"/>
                    <a:gd name="connsiteY4" fmla="*/ 67462 h 118036"/>
                    <a:gd name="connsiteX5" fmla="*/ 87237 w 203522"/>
                    <a:gd name="connsiteY5" fmla="*/ 114361 h 118036"/>
                    <a:gd name="connsiteX6" fmla="*/ 116636 w 203522"/>
                    <a:gd name="connsiteY6" fmla="*/ 114361 h 118036"/>
                    <a:gd name="connsiteX7" fmla="*/ 197485 w 203522"/>
                    <a:gd name="connsiteY7" fmla="*/ 67462 h 118036"/>
                    <a:gd name="connsiteX8" fmla="*/ 197485 w 203522"/>
                    <a:gd name="connsiteY8" fmla="*/ 50312 h 118036"/>
                    <a:gd name="connsiteX9" fmla="*/ 197485 w 203522"/>
                    <a:gd name="connsiteY9" fmla="*/ 50312 h 118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522" h="118036">
                      <a:moveTo>
                        <a:pt x="197485" y="50312"/>
                      </a:moveTo>
                      <a:lnTo>
                        <a:pt x="116286" y="3413"/>
                      </a:lnTo>
                      <a:cubicBezTo>
                        <a:pt x="108236" y="-1138"/>
                        <a:pt x="94937" y="-1138"/>
                        <a:pt x="86887" y="3413"/>
                      </a:cubicBezTo>
                      <a:lnTo>
                        <a:pt x="6037" y="50312"/>
                      </a:lnTo>
                      <a:cubicBezTo>
                        <a:pt x="-2012" y="54862"/>
                        <a:pt x="-2012" y="62562"/>
                        <a:pt x="6037" y="67462"/>
                      </a:cubicBezTo>
                      <a:lnTo>
                        <a:pt x="87237" y="114361"/>
                      </a:lnTo>
                      <a:cubicBezTo>
                        <a:pt x="95287" y="119261"/>
                        <a:pt x="108586" y="119261"/>
                        <a:pt x="116636" y="114361"/>
                      </a:cubicBezTo>
                      <a:lnTo>
                        <a:pt x="197485" y="67462"/>
                      </a:lnTo>
                      <a:cubicBezTo>
                        <a:pt x="205535" y="62562"/>
                        <a:pt x="205535" y="54862"/>
                        <a:pt x="197485" y="50312"/>
                      </a:cubicBezTo>
                      <a:lnTo>
                        <a:pt x="197485" y="50312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6" name="任意多边形: 形状 615">
                  <a:extLst>
                    <a:ext uri="{FF2B5EF4-FFF2-40B4-BE49-F238E27FC236}">
                      <a16:creationId xmlns:a16="http://schemas.microsoft.com/office/drawing/2014/main" id="{9181FB46-EF78-4DCA-A196-8D398B0288CA}"/>
                    </a:ext>
                  </a:extLst>
                </p:cNvPr>
                <p:cNvSpPr/>
                <p:nvPr/>
              </p:nvSpPr>
              <p:spPr>
                <a:xfrm>
                  <a:off x="6214660" y="5407399"/>
                  <a:ext cx="203522" cy="118168"/>
                </a:xfrm>
                <a:custGeom>
                  <a:avLst/>
                  <a:gdLst>
                    <a:gd name="connsiteX0" fmla="*/ 197485 w 203522"/>
                    <a:gd name="connsiteY0" fmla="*/ 50444 h 118168"/>
                    <a:gd name="connsiteX1" fmla="*/ 116286 w 203522"/>
                    <a:gd name="connsiteY1" fmla="*/ 3545 h 118168"/>
                    <a:gd name="connsiteX2" fmla="*/ 86887 w 203522"/>
                    <a:gd name="connsiteY2" fmla="*/ 3545 h 118168"/>
                    <a:gd name="connsiteX3" fmla="*/ 6037 w 203522"/>
                    <a:gd name="connsiteY3" fmla="*/ 50444 h 118168"/>
                    <a:gd name="connsiteX4" fmla="*/ 6037 w 203522"/>
                    <a:gd name="connsiteY4" fmla="*/ 67594 h 118168"/>
                    <a:gd name="connsiteX5" fmla="*/ 87237 w 203522"/>
                    <a:gd name="connsiteY5" fmla="*/ 114494 h 118168"/>
                    <a:gd name="connsiteX6" fmla="*/ 116636 w 203522"/>
                    <a:gd name="connsiteY6" fmla="*/ 114494 h 118168"/>
                    <a:gd name="connsiteX7" fmla="*/ 197485 w 203522"/>
                    <a:gd name="connsiteY7" fmla="*/ 67594 h 118168"/>
                    <a:gd name="connsiteX8" fmla="*/ 197485 w 203522"/>
                    <a:gd name="connsiteY8" fmla="*/ 50444 h 118168"/>
                    <a:gd name="connsiteX9" fmla="*/ 197485 w 203522"/>
                    <a:gd name="connsiteY9" fmla="*/ 50444 h 118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522" h="118168">
                      <a:moveTo>
                        <a:pt x="197485" y="50444"/>
                      </a:moveTo>
                      <a:lnTo>
                        <a:pt x="116286" y="3545"/>
                      </a:lnTo>
                      <a:cubicBezTo>
                        <a:pt x="108236" y="-1355"/>
                        <a:pt x="94937" y="-1005"/>
                        <a:pt x="86887" y="3545"/>
                      </a:cubicBezTo>
                      <a:lnTo>
                        <a:pt x="6037" y="50444"/>
                      </a:lnTo>
                      <a:cubicBezTo>
                        <a:pt x="-2012" y="54994"/>
                        <a:pt x="-2012" y="62694"/>
                        <a:pt x="6037" y="67594"/>
                      </a:cubicBezTo>
                      <a:lnTo>
                        <a:pt x="87237" y="114494"/>
                      </a:lnTo>
                      <a:cubicBezTo>
                        <a:pt x="95287" y="119394"/>
                        <a:pt x="108586" y="119394"/>
                        <a:pt x="116636" y="114494"/>
                      </a:cubicBezTo>
                      <a:lnTo>
                        <a:pt x="197485" y="67594"/>
                      </a:lnTo>
                      <a:cubicBezTo>
                        <a:pt x="205535" y="63044"/>
                        <a:pt x="205535" y="55344"/>
                        <a:pt x="197485" y="50444"/>
                      </a:cubicBezTo>
                      <a:lnTo>
                        <a:pt x="197485" y="50444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7" name="任意多边形: 形状 616">
                  <a:extLst>
                    <a:ext uri="{FF2B5EF4-FFF2-40B4-BE49-F238E27FC236}">
                      <a16:creationId xmlns:a16="http://schemas.microsoft.com/office/drawing/2014/main" id="{5C75782C-FA6E-4864-8E3C-668082A6E7F3}"/>
                    </a:ext>
                  </a:extLst>
                </p:cNvPr>
                <p:cNvSpPr/>
                <p:nvPr/>
              </p:nvSpPr>
              <p:spPr>
                <a:xfrm>
                  <a:off x="7535546" y="4480742"/>
                  <a:ext cx="223385" cy="129323"/>
                </a:xfrm>
                <a:custGeom>
                  <a:avLst/>
                  <a:gdLst>
                    <a:gd name="connsiteX0" fmla="*/ 217085 w 223385"/>
                    <a:gd name="connsiteY0" fmla="*/ 50312 h 129323"/>
                    <a:gd name="connsiteX1" fmla="*/ 135886 w 223385"/>
                    <a:gd name="connsiteY1" fmla="*/ 3412 h 129323"/>
                    <a:gd name="connsiteX2" fmla="*/ 106486 w 223385"/>
                    <a:gd name="connsiteY2" fmla="*/ 3412 h 129323"/>
                    <a:gd name="connsiteX3" fmla="*/ 6038 w 223385"/>
                    <a:gd name="connsiteY3" fmla="*/ 61862 h 129323"/>
                    <a:gd name="connsiteX4" fmla="*/ 6038 w 223385"/>
                    <a:gd name="connsiteY4" fmla="*/ 79012 h 129323"/>
                    <a:gd name="connsiteX5" fmla="*/ 87237 w 223385"/>
                    <a:gd name="connsiteY5" fmla="*/ 125911 h 129323"/>
                    <a:gd name="connsiteX6" fmla="*/ 116636 w 223385"/>
                    <a:gd name="connsiteY6" fmla="*/ 125911 h 129323"/>
                    <a:gd name="connsiteX7" fmla="*/ 217085 w 223385"/>
                    <a:gd name="connsiteY7" fmla="*/ 67462 h 129323"/>
                    <a:gd name="connsiteX8" fmla="*/ 217085 w 223385"/>
                    <a:gd name="connsiteY8" fmla="*/ 50312 h 129323"/>
                    <a:gd name="connsiteX9" fmla="*/ 217085 w 223385"/>
                    <a:gd name="connsiteY9" fmla="*/ 50312 h 1293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23385" h="129323">
                      <a:moveTo>
                        <a:pt x="217085" y="50312"/>
                      </a:moveTo>
                      <a:lnTo>
                        <a:pt x="135886" y="3412"/>
                      </a:lnTo>
                      <a:cubicBezTo>
                        <a:pt x="127836" y="-1137"/>
                        <a:pt x="114536" y="-1137"/>
                        <a:pt x="106486" y="3412"/>
                      </a:cubicBezTo>
                      <a:lnTo>
                        <a:pt x="6038" y="61862"/>
                      </a:lnTo>
                      <a:cubicBezTo>
                        <a:pt x="-2013" y="66412"/>
                        <a:pt x="-2013" y="74112"/>
                        <a:pt x="6038" y="79012"/>
                      </a:cubicBezTo>
                      <a:lnTo>
                        <a:pt x="87237" y="125911"/>
                      </a:lnTo>
                      <a:cubicBezTo>
                        <a:pt x="95286" y="130461"/>
                        <a:pt x="108586" y="130461"/>
                        <a:pt x="116636" y="125911"/>
                      </a:cubicBezTo>
                      <a:lnTo>
                        <a:pt x="217085" y="67462"/>
                      </a:lnTo>
                      <a:cubicBezTo>
                        <a:pt x="225485" y="62562"/>
                        <a:pt x="225485" y="55212"/>
                        <a:pt x="217085" y="50312"/>
                      </a:cubicBezTo>
                      <a:lnTo>
                        <a:pt x="217085" y="50312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8" name="任意多边形: 形状 617">
                  <a:extLst>
                    <a:ext uri="{FF2B5EF4-FFF2-40B4-BE49-F238E27FC236}">
                      <a16:creationId xmlns:a16="http://schemas.microsoft.com/office/drawing/2014/main" id="{BCFCD054-6A57-4E9D-AAAA-E1769DDE88CB}"/>
                    </a:ext>
                  </a:extLst>
                </p:cNvPr>
                <p:cNvSpPr/>
                <p:nvPr/>
              </p:nvSpPr>
              <p:spPr>
                <a:xfrm>
                  <a:off x="6908703" y="5073285"/>
                  <a:ext cx="853772" cy="495769"/>
                </a:xfrm>
                <a:custGeom>
                  <a:avLst/>
                  <a:gdLst>
                    <a:gd name="connsiteX0" fmla="*/ 847779 w 853772"/>
                    <a:gd name="connsiteY0" fmla="*/ 50312 h 495769"/>
                    <a:gd name="connsiteX1" fmla="*/ 766580 w 853772"/>
                    <a:gd name="connsiteY1" fmla="*/ 3412 h 495769"/>
                    <a:gd name="connsiteX2" fmla="*/ 737180 w 853772"/>
                    <a:gd name="connsiteY2" fmla="*/ 3412 h 495769"/>
                    <a:gd name="connsiteX3" fmla="*/ 6037 w 853772"/>
                    <a:gd name="connsiteY3" fmla="*/ 428308 h 495769"/>
                    <a:gd name="connsiteX4" fmla="*/ 6037 w 853772"/>
                    <a:gd name="connsiteY4" fmla="*/ 445457 h 495769"/>
                    <a:gd name="connsiteX5" fmla="*/ 87237 w 853772"/>
                    <a:gd name="connsiteY5" fmla="*/ 492357 h 495769"/>
                    <a:gd name="connsiteX6" fmla="*/ 116636 w 853772"/>
                    <a:gd name="connsiteY6" fmla="*/ 492357 h 495769"/>
                    <a:gd name="connsiteX7" fmla="*/ 847429 w 853772"/>
                    <a:gd name="connsiteY7" fmla="*/ 67812 h 495769"/>
                    <a:gd name="connsiteX8" fmla="*/ 847779 w 853772"/>
                    <a:gd name="connsiteY8" fmla="*/ 50312 h 495769"/>
                    <a:gd name="connsiteX9" fmla="*/ 847779 w 853772"/>
                    <a:gd name="connsiteY9" fmla="*/ 50312 h 495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53772" h="495769">
                      <a:moveTo>
                        <a:pt x="847779" y="50312"/>
                      </a:moveTo>
                      <a:lnTo>
                        <a:pt x="766580" y="3412"/>
                      </a:lnTo>
                      <a:cubicBezTo>
                        <a:pt x="758530" y="-1137"/>
                        <a:pt x="745230" y="-1137"/>
                        <a:pt x="737180" y="3412"/>
                      </a:cubicBezTo>
                      <a:lnTo>
                        <a:pt x="6037" y="428308"/>
                      </a:lnTo>
                      <a:cubicBezTo>
                        <a:pt x="-2012" y="432857"/>
                        <a:pt x="-2012" y="440557"/>
                        <a:pt x="6037" y="445457"/>
                      </a:cubicBezTo>
                      <a:lnTo>
                        <a:pt x="87237" y="492357"/>
                      </a:lnTo>
                      <a:cubicBezTo>
                        <a:pt x="95286" y="496907"/>
                        <a:pt x="108586" y="496907"/>
                        <a:pt x="116636" y="492357"/>
                      </a:cubicBezTo>
                      <a:lnTo>
                        <a:pt x="847429" y="67812"/>
                      </a:lnTo>
                      <a:cubicBezTo>
                        <a:pt x="855828" y="62912"/>
                        <a:pt x="855828" y="55212"/>
                        <a:pt x="847779" y="50312"/>
                      </a:cubicBezTo>
                      <a:lnTo>
                        <a:pt x="847779" y="50312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9" name="任意多边形: 形状 618">
                  <a:extLst>
                    <a:ext uri="{FF2B5EF4-FFF2-40B4-BE49-F238E27FC236}">
                      <a16:creationId xmlns:a16="http://schemas.microsoft.com/office/drawing/2014/main" id="{4AC9423E-3811-4AEC-B418-DC3E491CC41C}"/>
                    </a:ext>
                  </a:extLst>
                </p:cNvPr>
                <p:cNvSpPr/>
                <p:nvPr/>
              </p:nvSpPr>
              <p:spPr>
                <a:xfrm>
                  <a:off x="5966863" y="5324670"/>
                  <a:ext cx="144373" cy="83998"/>
                </a:xfrm>
                <a:custGeom>
                  <a:avLst/>
                  <a:gdLst>
                    <a:gd name="connsiteX0" fmla="*/ 138336 w 144373"/>
                    <a:gd name="connsiteY0" fmla="*/ 16275 h 83998"/>
                    <a:gd name="connsiteX1" fmla="*/ 116286 w 144373"/>
                    <a:gd name="connsiteY1" fmla="*/ 3675 h 83998"/>
                    <a:gd name="connsiteX2" fmla="*/ 86887 w 144373"/>
                    <a:gd name="connsiteY2" fmla="*/ 3675 h 83998"/>
                    <a:gd name="connsiteX3" fmla="*/ 6037 w 144373"/>
                    <a:gd name="connsiteY3" fmla="*/ 50574 h 83998"/>
                    <a:gd name="connsiteX4" fmla="*/ 6037 w 144373"/>
                    <a:gd name="connsiteY4" fmla="*/ 67724 h 83998"/>
                    <a:gd name="connsiteX5" fmla="*/ 28087 w 144373"/>
                    <a:gd name="connsiteY5" fmla="*/ 80324 h 83998"/>
                    <a:gd name="connsiteX6" fmla="*/ 57487 w 144373"/>
                    <a:gd name="connsiteY6" fmla="*/ 80324 h 83998"/>
                    <a:gd name="connsiteX7" fmla="*/ 138336 w 144373"/>
                    <a:gd name="connsiteY7" fmla="*/ 33425 h 83998"/>
                    <a:gd name="connsiteX8" fmla="*/ 138336 w 144373"/>
                    <a:gd name="connsiteY8" fmla="*/ 16275 h 83998"/>
                    <a:gd name="connsiteX9" fmla="*/ 138336 w 144373"/>
                    <a:gd name="connsiteY9" fmla="*/ 16275 h 839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4373" h="83998">
                      <a:moveTo>
                        <a:pt x="138336" y="16275"/>
                      </a:moveTo>
                      <a:lnTo>
                        <a:pt x="116286" y="3675"/>
                      </a:lnTo>
                      <a:cubicBezTo>
                        <a:pt x="108236" y="-1225"/>
                        <a:pt x="94937" y="-1225"/>
                        <a:pt x="86887" y="3675"/>
                      </a:cubicBezTo>
                      <a:lnTo>
                        <a:pt x="6037" y="50574"/>
                      </a:lnTo>
                      <a:cubicBezTo>
                        <a:pt x="-2012" y="55474"/>
                        <a:pt x="-2012" y="62824"/>
                        <a:pt x="6037" y="67724"/>
                      </a:cubicBezTo>
                      <a:lnTo>
                        <a:pt x="28087" y="80324"/>
                      </a:lnTo>
                      <a:cubicBezTo>
                        <a:pt x="36137" y="85224"/>
                        <a:pt x="49437" y="85224"/>
                        <a:pt x="57487" y="80324"/>
                      </a:cubicBezTo>
                      <a:lnTo>
                        <a:pt x="138336" y="33425"/>
                      </a:lnTo>
                      <a:cubicBezTo>
                        <a:pt x="146386" y="28525"/>
                        <a:pt x="146386" y="20825"/>
                        <a:pt x="138336" y="16275"/>
                      </a:cubicBezTo>
                      <a:lnTo>
                        <a:pt x="138336" y="16275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20" name="任意多边形: 形状 619">
                  <a:extLst>
                    <a:ext uri="{FF2B5EF4-FFF2-40B4-BE49-F238E27FC236}">
                      <a16:creationId xmlns:a16="http://schemas.microsoft.com/office/drawing/2014/main" id="{87421217-27F2-4AC9-873E-50F9DC193179}"/>
                    </a:ext>
                  </a:extLst>
                </p:cNvPr>
                <p:cNvSpPr/>
                <p:nvPr/>
              </p:nvSpPr>
              <p:spPr>
                <a:xfrm>
                  <a:off x="6093562" y="5250821"/>
                  <a:ext cx="144373" cy="83999"/>
                </a:xfrm>
                <a:custGeom>
                  <a:avLst/>
                  <a:gdLst>
                    <a:gd name="connsiteX0" fmla="*/ 138336 w 144373"/>
                    <a:gd name="connsiteY0" fmla="*/ 16275 h 83999"/>
                    <a:gd name="connsiteX1" fmla="*/ 116286 w 144373"/>
                    <a:gd name="connsiteY1" fmla="*/ 3675 h 83999"/>
                    <a:gd name="connsiteX2" fmla="*/ 86887 w 144373"/>
                    <a:gd name="connsiteY2" fmla="*/ 3675 h 83999"/>
                    <a:gd name="connsiteX3" fmla="*/ 6037 w 144373"/>
                    <a:gd name="connsiteY3" fmla="*/ 50574 h 83999"/>
                    <a:gd name="connsiteX4" fmla="*/ 6037 w 144373"/>
                    <a:gd name="connsiteY4" fmla="*/ 67724 h 83999"/>
                    <a:gd name="connsiteX5" fmla="*/ 28087 w 144373"/>
                    <a:gd name="connsiteY5" fmla="*/ 80324 h 83999"/>
                    <a:gd name="connsiteX6" fmla="*/ 57487 w 144373"/>
                    <a:gd name="connsiteY6" fmla="*/ 80324 h 83999"/>
                    <a:gd name="connsiteX7" fmla="*/ 138336 w 144373"/>
                    <a:gd name="connsiteY7" fmla="*/ 33425 h 83999"/>
                    <a:gd name="connsiteX8" fmla="*/ 138336 w 144373"/>
                    <a:gd name="connsiteY8" fmla="*/ 16275 h 83999"/>
                    <a:gd name="connsiteX9" fmla="*/ 138336 w 144373"/>
                    <a:gd name="connsiteY9" fmla="*/ 16275 h 839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4373" h="83999">
                      <a:moveTo>
                        <a:pt x="138336" y="16275"/>
                      </a:moveTo>
                      <a:lnTo>
                        <a:pt x="116286" y="3675"/>
                      </a:lnTo>
                      <a:cubicBezTo>
                        <a:pt x="108236" y="-1225"/>
                        <a:pt x="94936" y="-1225"/>
                        <a:pt x="86887" y="3675"/>
                      </a:cubicBezTo>
                      <a:lnTo>
                        <a:pt x="6037" y="50574"/>
                      </a:lnTo>
                      <a:cubicBezTo>
                        <a:pt x="-2012" y="55474"/>
                        <a:pt x="-2012" y="62824"/>
                        <a:pt x="6037" y="67724"/>
                      </a:cubicBezTo>
                      <a:lnTo>
                        <a:pt x="28087" y="80324"/>
                      </a:lnTo>
                      <a:cubicBezTo>
                        <a:pt x="36137" y="85224"/>
                        <a:pt x="49437" y="85224"/>
                        <a:pt x="57487" y="80324"/>
                      </a:cubicBezTo>
                      <a:lnTo>
                        <a:pt x="138336" y="33425"/>
                      </a:lnTo>
                      <a:cubicBezTo>
                        <a:pt x="146386" y="28875"/>
                        <a:pt x="146386" y="21175"/>
                        <a:pt x="138336" y="16275"/>
                      </a:cubicBezTo>
                      <a:lnTo>
                        <a:pt x="138336" y="16275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21" name="任意多边形: 形状 620">
                  <a:extLst>
                    <a:ext uri="{FF2B5EF4-FFF2-40B4-BE49-F238E27FC236}">
                      <a16:creationId xmlns:a16="http://schemas.microsoft.com/office/drawing/2014/main" id="{BF717120-38B6-487E-9812-D3B77B5F36ED}"/>
                    </a:ext>
                  </a:extLst>
                </p:cNvPr>
                <p:cNvSpPr/>
                <p:nvPr/>
              </p:nvSpPr>
              <p:spPr>
                <a:xfrm>
                  <a:off x="6220260" y="5177322"/>
                  <a:ext cx="144373" cy="83736"/>
                </a:xfrm>
                <a:custGeom>
                  <a:avLst/>
                  <a:gdLst>
                    <a:gd name="connsiteX0" fmla="*/ 138336 w 144373"/>
                    <a:gd name="connsiteY0" fmla="*/ 16275 h 83736"/>
                    <a:gd name="connsiteX1" fmla="*/ 116286 w 144373"/>
                    <a:gd name="connsiteY1" fmla="*/ 3675 h 83736"/>
                    <a:gd name="connsiteX2" fmla="*/ 86887 w 144373"/>
                    <a:gd name="connsiteY2" fmla="*/ 3675 h 83736"/>
                    <a:gd name="connsiteX3" fmla="*/ 6037 w 144373"/>
                    <a:gd name="connsiteY3" fmla="*/ 50574 h 83736"/>
                    <a:gd name="connsiteX4" fmla="*/ 6037 w 144373"/>
                    <a:gd name="connsiteY4" fmla="*/ 67724 h 83736"/>
                    <a:gd name="connsiteX5" fmla="*/ 28087 w 144373"/>
                    <a:gd name="connsiteY5" fmla="*/ 80324 h 83736"/>
                    <a:gd name="connsiteX6" fmla="*/ 57487 w 144373"/>
                    <a:gd name="connsiteY6" fmla="*/ 80324 h 83736"/>
                    <a:gd name="connsiteX7" fmla="*/ 138336 w 144373"/>
                    <a:gd name="connsiteY7" fmla="*/ 33425 h 83736"/>
                    <a:gd name="connsiteX8" fmla="*/ 138336 w 144373"/>
                    <a:gd name="connsiteY8" fmla="*/ 16275 h 83736"/>
                    <a:gd name="connsiteX9" fmla="*/ 138336 w 144373"/>
                    <a:gd name="connsiteY9" fmla="*/ 16275 h 83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4373" h="83736">
                      <a:moveTo>
                        <a:pt x="138336" y="16275"/>
                      </a:moveTo>
                      <a:lnTo>
                        <a:pt x="116286" y="3675"/>
                      </a:lnTo>
                      <a:cubicBezTo>
                        <a:pt x="108236" y="-1225"/>
                        <a:pt x="94937" y="-1225"/>
                        <a:pt x="86887" y="3675"/>
                      </a:cubicBezTo>
                      <a:lnTo>
                        <a:pt x="6037" y="50574"/>
                      </a:lnTo>
                      <a:cubicBezTo>
                        <a:pt x="-2012" y="55474"/>
                        <a:pt x="-2012" y="62824"/>
                        <a:pt x="6037" y="67724"/>
                      </a:cubicBezTo>
                      <a:lnTo>
                        <a:pt x="28087" y="80324"/>
                      </a:lnTo>
                      <a:cubicBezTo>
                        <a:pt x="36137" y="84874"/>
                        <a:pt x="49437" y="84874"/>
                        <a:pt x="57487" y="80324"/>
                      </a:cubicBezTo>
                      <a:lnTo>
                        <a:pt x="138336" y="33425"/>
                      </a:lnTo>
                      <a:cubicBezTo>
                        <a:pt x="146386" y="28525"/>
                        <a:pt x="146386" y="21175"/>
                        <a:pt x="138336" y="16275"/>
                      </a:cubicBezTo>
                      <a:lnTo>
                        <a:pt x="138336" y="16275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22" name="任意多边形: 形状 621">
                  <a:extLst>
                    <a:ext uri="{FF2B5EF4-FFF2-40B4-BE49-F238E27FC236}">
                      <a16:creationId xmlns:a16="http://schemas.microsoft.com/office/drawing/2014/main" id="{621A1C14-D1F8-4CEE-82EE-4307F8918271}"/>
                    </a:ext>
                  </a:extLst>
                </p:cNvPr>
                <p:cNvSpPr/>
                <p:nvPr/>
              </p:nvSpPr>
              <p:spPr>
                <a:xfrm>
                  <a:off x="6346609" y="5103822"/>
                  <a:ext cx="144635" cy="83736"/>
                </a:xfrm>
                <a:custGeom>
                  <a:avLst/>
                  <a:gdLst>
                    <a:gd name="connsiteX0" fmla="*/ 138336 w 144635"/>
                    <a:gd name="connsiteY0" fmla="*/ 16275 h 83736"/>
                    <a:gd name="connsiteX1" fmla="*/ 116286 w 144635"/>
                    <a:gd name="connsiteY1" fmla="*/ 3675 h 83736"/>
                    <a:gd name="connsiteX2" fmla="*/ 86887 w 144635"/>
                    <a:gd name="connsiteY2" fmla="*/ 3675 h 83736"/>
                    <a:gd name="connsiteX3" fmla="*/ 6038 w 144635"/>
                    <a:gd name="connsiteY3" fmla="*/ 50575 h 83736"/>
                    <a:gd name="connsiteX4" fmla="*/ 6038 w 144635"/>
                    <a:gd name="connsiteY4" fmla="*/ 67724 h 83736"/>
                    <a:gd name="connsiteX5" fmla="*/ 28087 w 144635"/>
                    <a:gd name="connsiteY5" fmla="*/ 80324 h 83736"/>
                    <a:gd name="connsiteX6" fmla="*/ 57487 w 144635"/>
                    <a:gd name="connsiteY6" fmla="*/ 80324 h 83736"/>
                    <a:gd name="connsiteX7" fmla="*/ 138336 w 144635"/>
                    <a:gd name="connsiteY7" fmla="*/ 33425 h 83736"/>
                    <a:gd name="connsiteX8" fmla="*/ 138336 w 144635"/>
                    <a:gd name="connsiteY8" fmla="*/ 16275 h 83736"/>
                    <a:gd name="connsiteX9" fmla="*/ 138336 w 144635"/>
                    <a:gd name="connsiteY9" fmla="*/ 16275 h 83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4635" h="83736">
                      <a:moveTo>
                        <a:pt x="138336" y="16275"/>
                      </a:moveTo>
                      <a:lnTo>
                        <a:pt x="116286" y="3675"/>
                      </a:lnTo>
                      <a:cubicBezTo>
                        <a:pt x="108236" y="-1225"/>
                        <a:pt x="94936" y="-1225"/>
                        <a:pt x="86887" y="3675"/>
                      </a:cubicBezTo>
                      <a:lnTo>
                        <a:pt x="6038" y="50575"/>
                      </a:lnTo>
                      <a:cubicBezTo>
                        <a:pt x="-2013" y="55474"/>
                        <a:pt x="-2013" y="62824"/>
                        <a:pt x="6038" y="67724"/>
                      </a:cubicBezTo>
                      <a:lnTo>
                        <a:pt x="28087" y="80324"/>
                      </a:lnTo>
                      <a:cubicBezTo>
                        <a:pt x="36137" y="84874"/>
                        <a:pt x="49437" y="84874"/>
                        <a:pt x="57487" y="80324"/>
                      </a:cubicBezTo>
                      <a:lnTo>
                        <a:pt x="138336" y="33425"/>
                      </a:lnTo>
                      <a:cubicBezTo>
                        <a:pt x="146736" y="28525"/>
                        <a:pt x="146736" y="20825"/>
                        <a:pt x="138336" y="16275"/>
                      </a:cubicBezTo>
                      <a:lnTo>
                        <a:pt x="138336" y="16275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23" name="任意多边形: 形状 622">
                  <a:extLst>
                    <a:ext uri="{FF2B5EF4-FFF2-40B4-BE49-F238E27FC236}">
                      <a16:creationId xmlns:a16="http://schemas.microsoft.com/office/drawing/2014/main" id="{6650E986-91D2-491D-8A95-E616399431CD}"/>
                    </a:ext>
                  </a:extLst>
                </p:cNvPr>
                <p:cNvSpPr/>
                <p:nvPr/>
              </p:nvSpPr>
              <p:spPr>
                <a:xfrm>
                  <a:off x="6473308" y="5030236"/>
                  <a:ext cx="144635" cy="83736"/>
                </a:xfrm>
                <a:custGeom>
                  <a:avLst/>
                  <a:gdLst>
                    <a:gd name="connsiteX0" fmla="*/ 138336 w 144635"/>
                    <a:gd name="connsiteY0" fmla="*/ 16012 h 83736"/>
                    <a:gd name="connsiteX1" fmla="*/ 116286 w 144635"/>
                    <a:gd name="connsiteY1" fmla="*/ 3412 h 83736"/>
                    <a:gd name="connsiteX2" fmla="*/ 86887 w 144635"/>
                    <a:gd name="connsiteY2" fmla="*/ 3412 h 83736"/>
                    <a:gd name="connsiteX3" fmla="*/ 6037 w 144635"/>
                    <a:gd name="connsiteY3" fmla="*/ 50312 h 83736"/>
                    <a:gd name="connsiteX4" fmla="*/ 6037 w 144635"/>
                    <a:gd name="connsiteY4" fmla="*/ 67462 h 83736"/>
                    <a:gd name="connsiteX5" fmla="*/ 28087 w 144635"/>
                    <a:gd name="connsiteY5" fmla="*/ 80062 h 83736"/>
                    <a:gd name="connsiteX6" fmla="*/ 57487 w 144635"/>
                    <a:gd name="connsiteY6" fmla="*/ 80062 h 83736"/>
                    <a:gd name="connsiteX7" fmla="*/ 138336 w 144635"/>
                    <a:gd name="connsiteY7" fmla="*/ 33162 h 83736"/>
                    <a:gd name="connsiteX8" fmla="*/ 138336 w 144635"/>
                    <a:gd name="connsiteY8" fmla="*/ 16012 h 83736"/>
                    <a:gd name="connsiteX9" fmla="*/ 138336 w 144635"/>
                    <a:gd name="connsiteY9" fmla="*/ 16012 h 83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4635" h="83736">
                      <a:moveTo>
                        <a:pt x="138336" y="16012"/>
                      </a:moveTo>
                      <a:lnTo>
                        <a:pt x="116286" y="3412"/>
                      </a:lnTo>
                      <a:cubicBezTo>
                        <a:pt x="108236" y="-1137"/>
                        <a:pt x="94937" y="-1137"/>
                        <a:pt x="86887" y="3412"/>
                      </a:cubicBezTo>
                      <a:lnTo>
                        <a:pt x="6037" y="50312"/>
                      </a:lnTo>
                      <a:cubicBezTo>
                        <a:pt x="-2012" y="54862"/>
                        <a:pt x="-2012" y="62562"/>
                        <a:pt x="6037" y="67462"/>
                      </a:cubicBezTo>
                      <a:lnTo>
                        <a:pt x="28087" y="80062"/>
                      </a:lnTo>
                      <a:cubicBezTo>
                        <a:pt x="36137" y="84961"/>
                        <a:pt x="49437" y="84961"/>
                        <a:pt x="57487" y="80062"/>
                      </a:cubicBezTo>
                      <a:lnTo>
                        <a:pt x="138336" y="33162"/>
                      </a:lnTo>
                      <a:cubicBezTo>
                        <a:pt x="146736" y="28612"/>
                        <a:pt x="146736" y="20912"/>
                        <a:pt x="138336" y="16012"/>
                      </a:cubicBezTo>
                      <a:lnTo>
                        <a:pt x="138336" y="16012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24" name="任意多边形: 形状 623">
                  <a:extLst>
                    <a:ext uri="{FF2B5EF4-FFF2-40B4-BE49-F238E27FC236}">
                      <a16:creationId xmlns:a16="http://schemas.microsoft.com/office/drawing/2014/main" id="{8D71493D-FCAB-4DD6-B523-C1CA25319744}"/>
                    </a:ext>
                  </a:extLst>
                </p:cNvPr>
                <p:cNvSpPr/>
                <p:nvPr/>
              </p:nvSpPr>
              <p:spPr>
                <a:xfrm>
                  <a:off x="6600006" y="4956474"/>
                  <a:ext cx="144635" cy="83999"/>
                </a:xfrm>
                <a:custGeom>
                  <a:avLst/>
                  <a:gdLst>
                    <a:gd name="connsiteX0" fmla="*/ 138336 w 144635"/>
                    <a:gd name="connsiteY0" fmla="*/ 16275 h 83999"/>
                    <a:gd name="connsiteX1" fmla="*/ 116286 w 144635"/>
                    <a:gd name="connsiteY1" fmla="*/ 3675 h 83999"/>
                    <a:gd name="connsiteX2" fmla="*/ 86887 w 144635"/>
                    <a:gd name="connsiteY2" fmla="*/ 3675 h 83999"/>
                    <a:gd name="connsiteX3" fmla="*/ 6037 w 144635"/>
                    <a:gd name="connsiteY3" fmla="*/ 50575 h 83999"/>
                    <a:gd name="connsiteX4" fmla="*/ 6037 w 144635"/>
                    <a:gd name="connsiteY4" fmla="*/ 67724 h 83999"/>
                    <a:gd name="connsiteX5" fmla="*/ 28087 w 144635"/>
                    <a:gd name="connsiteY5" fmla="*/ 80324 h 83999"/>
                    <a:gd name="connsiteX6" fmla="*/ 57487 w 144635"/>
                    <a:gd name="connsiteY6" fmla="*/ 80324 h 83999"/>
                    <a:gd name="connsiteX7" fmla="*/ 138336 w 144635"/>
                    <a:gd name="connsiteY7" fmla="*/ 33425 h 83999"/>
                    <a:gd name="connsiteX8" fmla="*/ 138336 w 144635"/>
                    <a:gd name="connsiteY8" fmla="*/ 16275 h 83999"/>
                    <a:gd name="connsiteX9" fmla="*/ 138336 w 144635"/>
                    <a:gd name="connsiteY9" fmla="*/ 16275 h 839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4635" h="83999">
                      <a:moveTo>
                        <a:pt x="138336" y="16275"/>
                      </a:moveTo>
                      <a:lnTo>
                        <a:pt x="116286" y="3675"/>
                      </a:lnTo>
                      <a:cubicBezTo>
                        <a:pt x="108236" y="-1225"/>
                        <a:pt x="94937" y="-1225"/>
                        <a:pt x="86887" y="3675"/>
                      </a:cubicBezTo>
                      <a:lnTo>
                        <a:pt x="6037" y="50575"/>
                      </a:lnTo>
                      <a:cubicBezTo>
                        <a:pt x="-2012" y="55474"/>
                        <a:pt x="-2012" y="62824"/>
                        <a:pt x="6037" y="67724"/>
                      </a:cubicBezTo>
                      <a:lnTo>
                        <a:pt x="28087" y="80324"/>
                      </a:lnTo>
                      <a:cubicBezTo>
                        <a:pt x="36137" y="85224"/>
                        <a:pt x="49437" y="85224"/>
                        <a:pt x="57487" y="80324"/>
                      </a:cubicBezTo>
                      <a:lnTo>
                        <a:pt x="138336" y="33425"/>
                      </a:lnTo>
                      <a:cubicBezTo>
                        <a:pt x="146736" y="28875"/>
                        <a:pt x="146736" y="21175"/>
                        <a:pt x="138336" y="16275"/>
                      </a:cubicBezTo>
                      <a:lnTo>
                        <a:pt x="138336" y="16275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25" name="任意多边形: 形状 624">
                  <a:extLst>
                    <a:ext uri="{FF2B5EF4-FFF2-40B4-BE49-F238E27FC236}">
                      <a16:creationId xmlns:a16="http://schemas.microsoft.com/office/drawing/2014/main" id="{8607EC68-7120-4E8C-A4B1-999C0002CD82}"/>
                    </a:ext>
                  </a:extLst>
                </p:cNvPr>
                <p:cNvSpPr/>
                <p:nvPr/>
              </p:nvSpPr>
              <p:spPr>
                <a:xfrm>
                  <a:off x="6726705" y="4882975"/>
                  <a:ext cx="144635" cy="83999"/>
                </a:xfrm>
                <a:custGeom>
                  <a:avLst/>
                  <a:gdLst>
                    <a:gd name="connsiteX0" fmla="*/ 138336 w 144635"/>
                    <a:gd name="connsiteY0" fmla="*/ 16275 h 83999"/>
                    <a:gd name="connsiteX1" fmla="*/ 116286 w 144635"/>
                    <a:gd name="connsiteY1" fmla="*/ 3675 h 83999"/>
                    <a:gd name="connsiteX2" fmla="*/ 86887 w 144635"/>
                    <a:gd name="connsiteY2" fmla="*/ 3675 h 83999"/>
                    <a:gd name="connsiteX3" fmla="*/ 6037 w 144635"/>
                    <a:gd name="connsiteY3" fmla="*/ 50574 h 83999"/>
                    <a:gd name="connsiteX4" fmla="*/ 6037 w 144635"/>
                    <a:gd name="connsiteY4" fmla="*/ 67724 h 83999"/>
                    <a:gd name="connsiteX5" fmla="*/ 28087 w 144635"/>
                    <a:gd name="connsiteY5" fmla="*/ 80324 h 83999"/>
                    <a:gd name="connsiteX6" fmla="*/ 57487 w 144635"/>
                    <a:gd name="connsiteY6" fmla="*/ 80324 h 83999"/>
                    <a:gd name="connsiteX7" fmla="*/ 138336 w 144635"/>
                    <a:gd name="connsiteY7" fmla="*/ 33425 h 83999"/>
                    <a:gd name="connsiteX8" fmla="*/ 138336 w 144635"/>
                    <a:gd name="connsiteY8" fmla="*/ 16275 h 83999"/>
                    <a:gd name="connsiteX9" fmla="*/ 138336 w 144635"/>
                    <a:gd name="connsiteY9" fmla="*/ 16275 h 839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4635" h="83999">
                      <a:moveTo>
                        <a:pt x="138336" y="16275"/>
                      </a:moveTo>
                      <a:lnTo>
                        <a:pt x="116286" y="3675"/>
                      </a:lnTo>
                      <a:cubicBezTo>
                        <a:pt x="108236" y="-1225"/>
                        <a:pt x="94937" y="-1225"/>
                        <a:pt x="86887" y="3675"/>
                      </a:cubicBezTo>
                      <a:lnTo>
                        <a:pt x="6037" y="50574"/>
                      </a:lnTo>
                      <a:cubicBezTo>
                        <a:pt x="-2012" y="55124"/>
                        <a:pt x="-2012" y="62824"/>
                        <a:pt x="6037" y="67724"/>
                      </a:cubicBezTo>
                      <a:lnTo>
                        <a:pt x="28087" y="80324"/>
                      </a:lnTo>
                      <a:cubicBezTo>
                        <a:pt x="36137" y="85224"/>
                        <a:pt x="49437" y="85224"/>
                        <a:pt x="57487" y="80324"/>
                      </a:cubicBezTo>
                      <a:lnTo>
                        <a:pt x="138336" y="33425"/>
                      </a:lnTo>
                      <a:cubicBezTo>
                        <a:pt x="146736" y="28525"/>
                        <a:pt x="146736" y="20825"/>
                        <a:pt x="138336" y="16275"/>
                      </a:cubicBezTo>
                      <a:lnTo>
                        <a:pt x="138336" y="16275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26" name="任意多边形: 形状 625">
                  <a:extLst>
                    <a:ext uri="{FF2B5EF4-FFF2-40B4-BE49-F238E27FC236}">
                      <a16:creationId xmlns:a16="http://schemas.microsoft.com/office/drawing/2014/main" id="{78B3506C-CB83-4159-A18E-6AD729C43EC1}"/>
                    </a:ext>
                  </a:extLst>
                </p:cNvPr>
                <p:cNvSpPr/>
                <p:nvPr/>
              </p:nvSpPr>
              <p:spPr>
                <a:xfrm>
                  <a:off x="6853404" y="4809388"/>
                  <a:ext cx="144635" cy="83473"/>
                </a:xfrm>
                <a:custGeom>
                  <a:avLst/>
                  <a:gdLst>
                    <a:gd name="connsiteX0" fmla="*/ 138336 w 144635"/>
                    <a:gd name="connsiteY0" fmla="*/ 16012 h 83473"/>
                    <a:gd name="connsiteX1" fmla="*/ 116286 w 144635"/>
                    <a:gd name="connsiteY1" fmla="*/ 3412 h 83473"/>
                    <a:gd name="connsiteX2" fmla="*/ 86886 w 144635"/>
                    <a:gd name="connsiteY2" fmla="*/ 3412 h 83473"/>
                    <a:gd name="connsiteX3" fmla="*/ 6037 w 144635"/>
                    <a:gd name="connsiteY3" fmla="*/ 50312 h 83473"/>
                    <a:gd name="connsiteX4" fmla="*/ 6037 w 144635"/>
                    <a:gd name="connsiteY4" fmla="*/ 67462 h 83473"/>
                    <a:gd name="connsiteX5" fmla="*/ 28087 w 144635"/>
                    <a:gd name="connsiteY5" fmla="*/ 80062 h 83473"/>
                    <a:gd name="connsiteX6" fmla="*/ 57487 w 144635"/>
                    <a:gd name="connsiteY6" fmla="*/ 80062 h 83473"/>
                    <a:gd name="connsiteX7" fmla="*/ 138336 w 144635"/>
                    <a:gd name="connsiteY7" fmla="*/ 33162 h 83473"/>
                    <a:gd name="connsiteX8" fmla="*/ 138336 w 144635"/>
                    <a:gd name="connsiteY8" fmla="*/ 16012 h 83473"/>
                    <a:gd name="connsiteX9" fmla="*/ 138336 w 144635"/>
                    <a:gd name="connsiteY9" fmla="*/ 16012 h 834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4635" h="83473">
                      <a:moveTo>
                        <a:pt x="138336" y="16012"/>
                      </a:moveTo>
                      <a:lnTo>
                        <a:pt x="116286" y="3412"/>
                      </a:lnTo>
                      <a:cubicBezTo>
                        <a:pt x="108236" y="-1137"/>
                        <a:pt x="94936" y="-1137"/>
                        <a:pt x="86886" y="3412"/>
                      </a:cubicBezTo>
                      <a:lnTo>
                        <a:pt x="6037" y="50312"/>
                      </a:lnTo>
                      <a:cubicBezTo>
                        <a:pt x="-2012" y="54862"/>
                        <a:pt x="-2012" y="62562"/>
                        <a:pt x="6037" y="67462"/>
                      </a:cubicBezTo>
                      <a:lnTo>
                        <a:pt x="28087" y="80062"/>
                      </a:lnTo>
                      <a:cubicBezTo>
                        <a:pt x="36137" y="84611"/>
                        <a:pt x="49437" y="84611"/>
                        <a:pt x="57487" y="80062"/>
                      </a:cubicBezTo>
                      <a:lnTo>
                        <a:pt x="138336" y="33162"/>
                      </a:lnTo>
                      <a:cubicBezTo>
                        <a:pt x="146736" y="28612"/>
                        <a:pt x="146736" y="20912"/>
                        <a:pt x="138336" y="16012"/>
                      </a:cubicBezTo>
                      <a:lnTo>
                        <a:pt x="138336" y="16012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27" name="任意多边形: 形状 626">
                  <a:extLst>
                    <a:ext uri="{FF2B5EF4-FFF2-40B4-BE49-F238E27FC236}">
                      <a16:creationId xmlns:a16="http://schemas.microsoft.com/office/drawing/2014/main" id="{B75CCFC2-AADC-4C9B-9FD1-8A4E18BBC87A}"/>
                    </a:ext>
                  </a:extLst>
                </p:cNvPr>
                <p:cNvSpPr/>
                <p:nvPr/>
              </p:nvSpPr>
              <p:spPr>
                <a:xfrm>
                  <a:off x="6980102" y="4735889"/>
                  <a:ext cx="144635" cy="83474"/>
                </a:xfrm>
                <a:custGeom>
                  <a:avLst/>
                  <a:gdLst>
                    <a:gd name="connsiteX0" fmla="*/ 138336 w 144635"/>
                    <a:gd name="connsiteY0" fmla="*/ 16012 h 83474"/>
                    <a:gd name="connsiteX1" fmla="*/ 116286 w 144635"/>
                    <a:gd name="connsiteY1" fmla="*/ 3412 h 83474"/>
                    <a:gd name="connsiteX2" fmla="*/ 86887 w 144635"/>
                    <a:gd name="connsiteY2" fmla="*/ 3412 h 83474"/>
                    <a:gd name="connsiteX3" fmla="*/ 6037 w 144635"/>
                    <a:gd name="connsiteY3" fmla="*/ 50312 h 83474"/>
                    <a:gd name="connsiteX4" fmla="*/ 6037 w 144635"/>
                    <a:gd name="connsiteY4" fmla="*/ 67462 h 83474"/>
                    <a:gd name="connsiteX5" fmla="*/ 28087 w 144635"/>
                    <a:gd name="connsiteY5" fmla="*/ 80062 h 83474"/>
                    <a:gd name="connsiteX6" fmla="*/ 57487 w 144635"/>
                    <a:gd name="connsiteY6" fmla="*/ 80062 h 83474"/>
                    <a:gd name="connsiteX7" fmla="*/ 138336 w 144635"/>
                    <a:gd name="connsiteY7" fmla="*/ 33162 h 83474"/>
                    <a:gd name="connsiteX8" fmla="*/ 138336 w 144635"/>
                    <a:gd name="connsiteY8" fmla="*/ 16012 h 83474"/>
                    <a:gd name="connsiteX9" fmla="*/ 138336 w 144635"/>
                    <a:gd name="connsiteY9" fmla="*/ 16012 h 83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4635" h="83474">
                      <a:moveTo>
                        <a:pt x="138336" y="16012"/>
                      </a:moveTo>
                      <a:lnTo>
                        <a:pt x="116286" y="3412"/>
                      </a:lnTo>
                      <a:cubicBezTo>
                        <a:pt x="108236" y="-1137"/>
                        <a:pt x="94937" y="-1137"/>
                        <a:pt x="86887" y="3412"/>
                      </a:cubicBezTo>
                      <a:lnTo>
                        <a:pt x="6037" y="50312"/>
                      </a:lnTo>
                      <a:cubicBezTo>
                        <a:pt x="-2012" y="54862"/>
                        <a:pt x="-2012" y="62562"/>
                        <a:pt x="6037" y="67462"/>
                      </a:cubicBezTo>
                      <a:lnTo>
                        <a:pt x="28087" y="80062"/>
                      </a:lnTo>
                      <a:cubicBezTo>
                        <a:pt x="36137" y="84612"/>
                        <a:pt x="49437" y="84612"/>
                        <a:pt x="57487" y="80062"/>
                      </a:cubicBezTo>
                      <a:lnTo>
                        <a:pt x="138336" y="33162"/>
                      </a:lnTo>
                      <a:cubicBezTo>
                        <a:pt x="146736" y="28262"/>
                        <a:pt x="146736" y="20912"/>
                        <a:pt x="138336" y="16012"/>
                      </a:cubicBezTo>
                      <a:lnTo>
                        <a:pt x="138336" y="16012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28" name="任意多边形: 形状 627">
                  <a:extLst>
                    <a:ext uri="{FF2B5EF4-FFF2-40B4-BE49-F238E27FC236}">
                      <a16:creationId xmlns:a16="http://schemas.microsoft.com/office/drawing/2014/main" id="{E62A4ED2-8DD8-4500-B0ED-CEA77D5BE829}"/>
                    </a:ext>
                  </a:extLst>
                </p:cNvPr>
                <p:cNvSpPr/>
                <p:nvPr/>
              </p:nvSpPr>
              <p:spPr>
                <a:xfrm>
                  <a:off x="7106801" y="4662127"/>
                  <a:ext cx="144635" cy="83999"/>
                </a:xfrm>
                <a:custGeom>
                  <a:avLst/>
                  <a:gdLst>
                    <a:gd name="connsiteX0" fmla="*/ 138336 w 144635"/>
                    <a:gd name="connsiteY0" fmla="*/ 16275 h 83999"/>
                    <a:gd name="connsiteX1" fmla="*/ 116286 w 144635"/>
                    <a:gd name="connsiteY1" fmla="*/ 3675 h 83999"/>
                    <a:gd name="connsiteX2" fmla="*/ 86887 w 144635"/>
                    <a:gd name="connsiteY2" fmla="*/ 3675 h 83999"/>
                    <a:gd name="connsiteX3" fmla="*/ 6037 w 144635"/>
                    <a:gd name="connsiteY3" fmla="*/ 50574 h 83999"/>
                    <a:gd name="connsiteX4" fmla="*/ 6037 w 144635"/>
                    <a:gd name="connsiteY4" fmla="*/ 67724 h 83999"/>
                    <a:gd name="connsiteX5" fmla="*/ 28087 w 144635"/>
                    <a:gd name="connsiteY5" fmla="*/ 80324 h 83999"/>
                    <a:gd name="connsiteX6" fmla="*/ 57487 w 144635"/>
                    <a:gd name="connsiteY6" fmla="*/ 80324 h 83999"/>
                    <a:gd name="connsiteX7" fmla="*/ 138336 w 144635"/>
                    <a:gd name="connsiteY7" fmla="*/ 33425 h 83999"/>
                    <a:gd name="connsiteX8" fmla="*/ 138336 w 144635"/>
                    <a:gd name="connsiteY8" fmla="*/ 16275 h 83999"/>
                    <a:gd name="connsiteX9" fmla="*/ 138336 w 144635"/>
                    <a:gd name="connsiteY9" fmla="*/ 16275 h 839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4635" h="83999">
                      <a:moveTo>
                        <a:pt x="138336" y="16275"/>
                      </a:moveTo>
                      <a:lnTo>
                        <a:pt x="116286" y="3675"/>
                      </a:lnTo>
                      <a:cubicBezTo>
                        <a:pt x="108236" y="-1225"/>
                        <a:pt x="94937" y="-1225"/>
                        <a:pt x="86887" y="3675"/>
                      </a:cubicBezTo>
                      <a:lnTo>
                        <a:pt x="6037" y="50574"/>
                      </a:lnTo>
                      <a:cubicBezTo>
                        <a:pt x="-2012" y="55124"/>
                        <a:pt x="-2012" y="62824"/>
                        <a:pt x="6037" y="67724"/>
                      </a:cubicBezTo>
                      <a:lnTo>
                        <a:pt x="28087" y="80324"/>
                      </a:lnTo>
                      <a:cubicBezTo>
                        <a:pt x="36137" y="85224"/>
                        <a:pt x="49437" y="85224"/>
                        <a:pt x="57487" y="80324"/>
                      </a:cubicBezTo>
                      <a:lnTo>
                        <a:pt x="138336" y="33425"/>
                      </a:lnTo>
                      <a:cubicBezTo>
                        <a:pt x="146736" y="28525"/>
                        <a:pt x="146736" y="20825"/>
                        <a:pt x="138336" y="16275"/>
                      </a:cubicBezTo>
                      <a:lnTo>
                        <a:pt x="138336" y="16275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29" name="任意多边形: 形状 628">
                  <a:extLst>
                    <a:ext uri="{FF2B5EF4-FFF2-40B4-BE49-F238E27FC236}">
                      <a16:creationId xmlns:a16="http://schemas.microsoft.com/office/drawing/2014/main" id="{6BEC39E2-1837-4E62-BE77-F4DB935742A7}"/>
                    </a:ext>
                  </a:extLst>
                </p:cNvPr>
                <p:cNvSpPr/>
                <p:nvPr/>
              </p:nvSpPr>
              <p:spPr>
                <a:xfrm>
                  <a:off x="7233500" y="4588541"/>
                  <a:ext cx="144505" cy="83474"/>
                </a:xfrm>
                <a:custGeom>
                  <a:avLst/>
                  <a:gdLst>
                    <a:gd name="connsiteX0" fmla="*/ 138336 w 144505"/>
                    <a:gd name="connsiteY0" fmla="*/ 16012 h 83474"/>
                    <a:gd name="connsiteX1" fmla="*/ 116286 w 144505"/>
                    <a:gd name="connsiteY1" fmla="*/ 3412 h 83474"/>
                    <a:gd name="connsiteX2" fmla="*/ 86887 w 144505"/>
                    <a:gd name="connsiteY2" fmla="*/ 3412 h 83474"/>
                    <a:gd name="connsiteX3" fmla="*/ 6038 w 144505"/>
                    <a:gd name="connsiteY3" fmla="*/ 50312 h 83474"/>
                    <a:gd name="connsiteX4" fmla="*/ 6038 w 144505"/>
                    <a:gd name="connsiteY4" fmla="*/ 67462 h 83474"/>
                    <a:gd name="connsiteX5" fmla="*/ 28087 w 144505"/>
                    <a:gd name="connsiteY5" fmla="*/ 80062 h 83474"/>
                    <a:gd name="connsiteX6" fmla="*/ 57487 w 144505"/>
                    <a:gd name="connsiteY6" fmla="*/ 80062 h 83474"/>
                    <a:gd name="connsiteX7" fmla="*/ 138336 w 144505"/>
                    <a:gd name="connsiteY7" fmla="*/ 33162 h 83474"/>
                    <a:gd name="connsiteX8" fmla="*/ 138336 w 144505"/>
                    <a:gd name="connsiteY8" fmla="*/ 16012 h 83474"/>
                    <a:gd name="connsiteX9" fmla="*/ 138336 w 144505"/>
                    <a:gd name="connsiteY9" fmla="*/ 16012 h 83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4505" h="83474">
                      <a:moveTo>
                        <a:pt x="138336" y="16012"/>
                      </a:moveTo>
                      <a:lnTo>
                        <a:pt x="116286" y="3412"/>
                      </a:lnTo>
                      <a:cubicBezTo>
                        <a:pt x="108236" y="-1137"/>
                        <a:pt x="94936" y="-1137"/>
                        <a:pt x="86887" y="3412"/>
                      </a:cubicBezTo>
                      <a:lnTo>
                        <a:pt x="6038" y="50312"/>
                      </a:lnTo>
                      <a:cubicBezTo>
                        <a:pt x="-2013" y="54862"/>
                        <a:pt x="-2013" y="62562"/>
                        <a:pt x="6038" y="67462"/>
                      </a:cubicBezTo>
                      <a:lnTo>
                        <a:pt x="28087" y="80062"/>
                      </a:lnTo>
                      <a:cubicBezTo>
                        <a:pt x="36137" y="84612"/>
                        <a:pt x="49437" y="84612"/>
                        <a:pt x="57487" y="80062"/>
                      </a:cubicBezTo>
                      <a:lnTo>
                        <a:pt x="138336" y="33162"/>
                      </a:lnTo>
                      <a:cubicBezTo>
                        <a:pt x="146736" y="28612"/>
                        <a:pt x="146386" y="20912"/>
                        <a:pt x="138336" y="16012"/>
                      </a:cubicBezTo>
                      <a:lnTo>
                        <a:pt x="138336" y="16012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0" name="任意多边形: 形状 629">
                  <a:extLst>
                    <a:ext uri="{FF2B5EF4-FFF2-40B4-BE49-F238E27FC236}">
                      <a16:creationId xmlns:a16="http://schemas.microsoft.com/office/drawing/2014/main" id="{5B94E06D-0E54-4976-BA56-D0E8EC6B69EE}"/>
                    </a:ext>
                  </a:extLst>
                </p:cNvPr>
                <p:cNvSpPr/>
                <p:nvPr/>
              </p:nvSpPr>
              <p:spPr>
                <a:xfrm>
                  <a:off x="7360198" y="4515042"/>
                  <a:ext cx="144505" cy="83473"/>
                </a:xfrm>
                <a:custGeom>
                  <a:avLst/>
                  <a:gdLst>
                    <a:gd name="connsiteX0" fmla="*/ 138336 w 144505"/>
                    <a:gd name="connsiteY0" fmla="*/ 16012 h 83473"/>
                    <a:gd name="connsiteX1" fmla="*/ 116286 w 144505"/>
                    <a:gd name="connsiteY1" fmla="*/ 3412 h 83473"/>
                    <a:gd name="connsiteX2" fmla="*/ 86886 w 144505"/>
                    <a:gd name="connsiteY2" fmla="*/ 3412 h 83473"/>
                    <a:gd name="connsiteX3" fmla="*/ 6037 w 144505"/>
                    <a:gd name="connsiteY3" fmla="*/ 50312 h 83473"/>
                    <a:gd name="connsiteX4" fmla="*/ 6037 w 144505"/>
                    <a:gd name="connsiteY4" fmla="*/ 67462 h 83473"/>
                    <a:gd name="connsiteX5" fmla="*/ 28087 w 144505"/>
                    <a:gd name="connsiteY5" fmla="*/ 80062 h 83473"/>
                    <a:gd name="connsiteX6" fmla="*/ 57487 w 144505"/>
                    <a:gd name="connsiteY6" fmla="*/ 80062 h 83473"/>
                    <a:gd name="connsiteX7" fmla="*/ 138336 w 144505"/>
                    <a:gd name="connsiteY7" fmla="*/ 33162 h 83473"/>
                    <a:gd name="connsiteX8" fmla="*/ 138336 w 144505"/>
                    <a:gd name="connsiteY8" fmla="*/ 16012 h 83473"/>
                    <a:gd name="connsiteX9" fmla="*/ 138336 w 144505"/>
                    <a:gd name="connsiteY9" fmla="*/ 16012 h 834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4505" h="83473">
                      <a:moveTo>
                        <a:pt x="138336" y="16012"/>
                      </a:moveTo>
                      <a:lnTo>
                        <a:pt x="116286" y="3412"/>
                      </a:lnTo>
                      <a:cubicBezTo>
                        <a:pt x="108236" y="-1137"/>
                        <a:pt x="94937" y="-1137"/>
                        <a:pt x="86886" y="3412"/>
                      </a:cubicBezTo>
                      <a:lnTo>
                        <a:pt x="6037" y="50312"/>
                      </a:lnTo>
                      <a:cubicBezTo>
                        <a:pt x="-2012" y="54862"/>
                        <a:pt x="-2012" y="62562"/>
                        <a:pt x="6037" y="67462"/>
                      </a:cubicBezTo>
                      <a:lnTo>
                        <a:pt x="28087" y="80062"/>
                      </a:lnTo>
                      <a:cubicBezTo>
                        <a:pt x="36137" y="84611"/>
                        <a:pt x="49437" y="84611"/>
                        <a:pt x="57487" y="80062"/>
                      </a:cubicBezTo>
                      <a:lnTo>
                        <a:pt x="138336" y="33162"/>
                      </a:lnTo>
                      <a:cubicBezTo>
                        <a:pt x="146736" y="28262"/>
                        <a:pt x="146386" y="20912"/>
                        <a:pt x="138336" y="16012"/>
                      </a:cubicBezTo>
                      <a:lnTo>
                        <a:pt x="138336" y="16012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1" name="任意多边形: 形状 630">
                  <a:extLst>
                    <a:ext uri="{FF2B5EF4-FFF2-40B4-BE49-F238E27FC236}">
                      <a16:creationId xmlns:a16="http://schemas.microsoft.com/office/drawing/2014/main" id="{15D4A36F-3B93-4273-B297-FF37A8546112}"/>
                    </a:ext>
                  </a:extLst>
                </p:cNvPr>
                <p:cNvSpPr/>
                <p:nvPr/>
              </p:nvSpPr>
              <p:spPr>
                <a:xfrm>
                  <a:off x="7486897" y="4441280"/>
                  <a:ext cx="144505" cy="83998"/>
                </a:xfrm>
                <a:custGeom>
                  <a:avLst/>
                  <a:gdLst>
                    <a:gd name="connsiteX0" fmla="*/ 138336 w 144505"/>
                    <a:gd name="connsiteY0" fmla="*/ 16275 h 83998"/>
                    <a:gd name="connsiteX1" fmla="*/ 116286 w 144505"/>
                    <a:gd name="connsiteY1" fmla="*/ 3675 h 83998"/>
                    <a:gd name="connsiteX2" fmla="*/ 86887 w 144505"/>
                    <a:gd name="connsiteY2" fmla="*/ 3675 h 83998"/>
                    <a:gd name="connsiteX3" fmla="*/ 6038 w 144505"/>
                    <a:gd name="connsiteY3" fmla="*/ 50574 h 83998"/>
                    <a:gd name="connsiteX4" fmla="*/ 6038 w 144505"/>
                    <a:gd name="connsiteY4" fmla="*/ 67724 h 83998"/>
                    <a:gd name="connsiteX5" fmla="*/ 28087 w 144505"/>
                    <a:gd name="connsiteY5" fmla="*/ 80324 h 83998"/>
                    <a:gd name="connsiteX6" fmla="*/ 57487 w 144505"/>
                    <a:gd name="connsiteY6" fmla="*/ 80324 h 83998"/>
                    <a:gd name="connsiteX7" fmla="*/ 138336 w 144505"/>
                    <a:gd name="connsiteY7" fmla="*/ 33425 h 83998"/>
                    <a:gd name="connsiteX8" fmla="*/ 138336 w 144505"/>
                    <a:gd name="connsiteY8" fmla="*/ 16275 h 83998"/>
                    <a:gd name="connsiteX9" fmla="*/ 138336 w 144505"/>
                    <a:gd name="connsiteY9" fmla="*/ 16275 h 839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4505" h="83998">
                      <a:moveTo>
                        <a:pt x="138336" y="16275"/>
                      </a:moveTo>
                      <a:lnTo>
                        <a:pt x="116286" y="3675"/>
                      </a:lnTo>
                      <a:cubicBezTo>
                        <a:pt x="108236" y="-1225"/>
                        <a:pt x="94936" y="-1225"/>
                        <a:pt x="86887" y="3675"/>
                      </a:cubicBezTo>
                      <a:lnTo>
                        <a:pt x="6038" y="50574"/>
                      </a:lnTo>
                      <a:cubicBezTo>
                        <a:pt x="-2013" y="55124"/>
                        <a:pt x="-2013" y="62824"/>
                        <a:pt x="6038" y="67724"/>
                      </a:cubicBezTo>
                      <a:lnTo>
                        <a:pt x="28087" y="80324"/>
                      </a:lnTo>
                      <a:cubicBezTo>
                        <a:pt x="36137" y="85224"/>
                        <a:pt x="49437" y="85224"/>
                        <a:pt x="57487" y="80324"/>
                      </a:cubicBezTo>
                      <a:lnTo>
                        <a:pt x="138336" y="33425"/>
                      </a:lnTo>
                      <a:cubicBezTo>
                        <a:pt x="146736" y="28525"/>
                        <a:pt x="146386" y="20825"/>
                        <a:pt x="138336" y="16275"/>
                      </a:cubicBezTo>
                      <a:lnTo>
                        <a:pt x="138336" y="16275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2" name="任意多边形: 形状 631">
                  <a:extLst>
                    <a:ext uri="{FF2B5EF4-FFF2-40B4-BE49-F238E27FC236}">
                      <a16:creationId xmlns:a16="http://schemas.microsoft.com/office/drawing/2014/main" id="{B89F0F27-D144-4A99-BA27-2E90F2EC9DDB}"/>
                    </a:ext>
                  </a:extLst>
                </p:cNvPr>
                <p:cNvSpPr/>
                <p:nvPr/>
              </p:nvSpPr>
              <p:spPr>
                <a:xfrm>
                  <a:off x="5820564" y="5398299"/>
                  <a:ext cx="163973" cy="95288"/>
                </a:xfrm>
                <a:custGeom>
                  <a:avLst/>
                  <a:gdLst>
                    <a:gd name="connsiteX0" fmla="*/ 157936 w 163973"/>
                    <a:gd name="connsiteY0" fmla="*/ 16145 h 95288"/>
                    <a:gd name="connsiteX1" fmla="*/ 135886 w 163973"/>
                    <a:gd name="connsiteY1" fmla="*/ 3545 h 95288"/>
                    <a:gd name="connsiteX2" fmla="*/ 106486 w 163973"/>
                    <a:gd name="connsiteY2" fmla="*/ 3545 h 95288"/>
                    <a:gd name="connsiteX3" fmla="*/ 6037 w 163973"/>
                    <a:gd name="connsiteY3" fmla="*/ 61994 h 95288"/>
                    <a:gd name="connsiteX4" fmla="*/ 6037 w 163973"/>
                    <a:gd name="connsiteY4" fmla="*/ 79144 h 95288"/>
                    <a:gd name="connsiteX5" fmla="*/ 28087 w 163973"/>
                    <a:gd name="connsiteY5" fmla="*/ 91744 h 95288"/>
                    <a:gd name="connsiteX6" fmla="*/ 57487 w 163973"/>
                    <a:gd name="connsiteY6" fmla="*/ 91744 h 95288"/>
                    <a:gd name="connsiteX7" fmla="*/ 157936 w 163973"/>
                    <a:gd name="connsiteY7" fmla="*/ 33294 h 95288"/>
                    <a:gd name="connsiteX8" fmla="*/ 157936 w 163973"/>
                    <a:gd name="connsiteY8" fmla="*/ 16145 h 95288"/>
                    <a:gd name="connsiteX9" fmla="*/ 157936 w 163973"/>
                    <a:gd name="connsiteY9" fmla="*/ 16145 h 95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63973" h="95288">
                      <a:moveTo>
                        <a:pt x="157936" y="16145"/>
                      </a:moveTo>
                      <a:lnTo>
                        <a:pt x="135886" y="3545"/>
                      </a:lnTo>
                      <a:cubicBezTo>
                        <a:pt x="127836" y="-1005"/>
                        <a:pt x="114536" y="-1355"/>
                        <a:pt x="106486" y="3545"/>
                      </a:cubicBezTo>
                      <a:lnTo>
                        <a:pt x="6037" y="61994"/>
                      </a:lnTo>
                      <a:cubicBezTo>
                        <a:pt x="-2012" y="66544"/>
                        <a:pt x="-2012" y="74244"/>
                        <a:pt x="6037" y="79144"/>
                      </a:cubicBezTo>
                      <a:lnTo>
                        <a:pt x="28087" y="91744"/>
                      </a:lnTo>
                      <a:cubicBezTo>
                        <a:pt x="36137" y="96644"/>
                        <a:pt x="49437" y="96294"/>
                        <a:pt x="57487" y="91744"/>
                      </a:cubicBezTo>
                      <a:lnTo>
                        <a:pt x="157936" y="33294"/>
                      </a:lnTo>
                      <a:cubicBezTo>
                        <a:pt x="165986" y="28395"/>
                        <a:pt x="165986" y="21045"/>
                        <a:pt x="157936" y="16145"/>
                      </a:cubicBezTo>
                      <a:lnTo>
                        <a:pt x="157936" y="16145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3" name="任意多边形: 形状 632">
                  <a:extLst>
                    <a:ext uri="{FF2B5EF4-FFF2-40B4-BE49-F238E27FC236}">
                      <a16:creationId xmlns:a16="http://schemas.microsoft.com/office/drawing/2014/main" id="{ADA9F8A4-468A-4490-99F4-295059630570}"/>
                    </a:ext>
                  </a:extLst>
                </p:cNvPr>
                <p:cNvSpPr/>
                <p:nvPr/>
              </p:nvSpPr>
              <p:spPr>
                <a:xfrm>
                  <a:off x="6016562" y="5481731"/>
                  <a:ext cx="275884" cy="159423"/>
                </a:xfrm>
                <a:custGeom>
                  <a:avLst/>
                  <a:gdLst>
                    <a:gd name="connsiteX0" fmla="*/ 269585 w 275884"/>
                    <a:gd name="connsiteY0" fmla="*/ 50312 h 159423"/>
                    <a:gd name="connsiteX1" fmla="*/ 188036 w 275884"/>
                    <a:gd name="connsiteY1" fmla="*/ 3412 h 159423"/>
                    <a:gd name="connsiteX2" fmla="*/ 158636 w 275884"/>
                    <a:gd name="connsiteY2" fmla="*/ 3412 h 159423"/>
                    <a:gd name="connsiteX3" fmla="*/ 6037 w 275884"/>
                    <a:gd name="connsiteY3" fmla="*/ 91961 h 159423"/>
                    <a:gd name="connsiteX4" fmla="*/ 6037 w 275884"/>
                    <a:gd name="connsiteY4" fmla="*/ 109111 h 159423"/>
                    <a:gd name="connsiteX5" fmla="*/ 87587 w 275884"/>
                    <a:gd name="connsiteY5" fmla="*/ 156011 h 159423"/>
                    <a:gd name="connsiteX6" fmla="*/ 116986 w 275884"/>
                    <a:gd name="connsiteY6" fmla="*/ 156011 h 159423"/>
                    <a:gd name="connsiteX7" fmla="*/ 269585 w 275884"/>
                    <a:gd name="connsiteY7" fmla="*/ 67462 h 159423"/>
                    <a:gd name="connsiteX8" fmla="*/ 269585 w 275884"/>
                    <a:gd name="connsiteY8" fmla="*/ 50312 h 159423"/>
                    <a:gd name="connsiteX9" fmla="*/ 269585 w 275884"/>
                    <a:gd name="connsiteY9" fmla="*/ 50312 h 159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75884" h="159423">
                      <a:moveTo>
                        <a:pt x="269585" y="50312"/>
                      </a:moveTo>
                      <a:lnTo>
                        <a:pt x="188036" y="3412"/>
                      </a:lnTo>
                      <a:cubicBezTo>
                        <a:pt x="179986" y="-1137"/>
                        <a:pt x="166686" y="-1137"/>
                        <a:pt x="158636" y="3412"/>
                      </a:cubicBezTo>
                      <a:lnTo>
                        <a:pt x="6037" y="91961"/>
                      </a:lnTo>
                      <a:cubicBezTo>
                        <a:pt x="-2012" y="96511"/>
                        <a:pt x="-2012" y="104211"/>
                        <a:pt x="6037" y="109111"/>
                      </a:cubicBezTo>
                      <a:lnTo>
                        <a:pt x="87587" y="156011"/>
                      </a:lnTo>
                      <a:cubicBezTo>
                        <a:pt x="95637" y="160561"/>
                        <a:pt x="108936" y="160561"/>
                        <a:pt x="116986" y="156011"/>
                      </a:cubicBezTo>
                      <a:lnTo>
                        <a:pt x="269585" y="67462"/>
                      </a:lnTo>
                      <a:cubicBezTo>
                        <a:pt x="277985" y="62562"/>
                        <a:pt x="277985" y="54862"/>
                        <a:pt x="269585" y="50312"/>
                      </a:cubicBezTo>
                      <a:lnTo>
                        <a:pt x="269585" y="50312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4" name="任意多边形: 形状 633">
                  <a:extLst>
                    <a:ext uri="{FF2B5EF4-FFF2-40B4-BE49-F238E27FC236}">
                      <a16:creationId xmlns:a16="http://schemas.microsoft.com/office/drawing/2014/main" id="{DE595C72-189E-43C3-84DC-94976E975B02}"/>
                    </a:ext>
                  </a:extLst>
                </p:cNvPr>
                <p:cNvSpPr/>
                <p:nvPr/>
              </p:nvSpPr>
              <p:spPr>
                <a:xfrm>
                  <a:off x="6145361" y="5518568"/>
                  <a:ext cx="338753" cy="196567"/>
                </a:xfrm>
                <a:custGeom>
                  <a:avLst/>
                  <a:gdLst>
                    <a:gd name="connsiteX0" fmla="*/ 332584 w 338753"/>
                    <a:gd name="connsiteY0" fmla="*/ 50574 h 196567"/>
                    <a:gd name="connsiteX1" fmla="*/ 251385 w 338753"/>
                    <a:gd name="connsiteY1" fmla="*/ 3675 h 196567"/>
                    <a:gd name="connsiteX2" fmla="*/ 221985 w 338753"/>
                    <a:gd name="connsiteY2" fmla="*/ 3675 h 196567"/>
                    <a:gd name="connsiteX3" fmla="*/ 6037 w 338753"/>
                    <a:gd name="connsiteY3" fmla="*/ 128973 h 196567"/>
                    <a:gd name="connsiteX4" fmla="*/ 6037 w 338753"/>
                    <a:gd name="connsiteY4" fmla="*/ 146123 h 196567"/>
                    <a:gd name="connsiteX5" fmla="*/ 87237 w 338753"/>
                    <a:gd name="connsiteY5" fmla="*/ 193023 h 196567"/>
                    <a:gd name="connsiteX6" fmla="*/ 116636 w 338753"/>
                    <a:gd name="connsiteY6" fmla="*/ 193023 h 196567"/>
                    <a:gd name="connsiteX7" fmla="*/ 332584 w 338753"/>
                    <a:gd name="connsiteY7" fmla="*/ 67724 h 196567"/>
                    <a:gd name="connsiteX8" fmla="*/ 332584 w 338753"/>
                    <a:gd name="connsiteY8" fmla="*/ 50574 h 196567"/>
                    <a:gd name="connsiteX9" fmla="*/ 332584 w 338753"/>
                    <a:gd name="connsiteY9" fmla="*/ 50574 h 1965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38753" h="196567">
                      <a:moveTo>
                        <a:pt x="332584" y="50574"/>
                      </a:moveTo>
                      <a:lnTo>
                        <a:pt x="251385" y="3675"/>
                      </a:lnTo>
                      <a:cubicBezTo>
                        <a:pt x="243335" y="-1225"/>
                        <a:pt x="230035" y="-1225"/>
                        <a:pt x="221985" y="3675"/>
                      </a:cubicBezTo>
                      <a:lnTo>
                        <a:pt x="6037" y="128973"/>
                      </a:lnTo>
                      <a:cubicBezTo>
                        <a:pt x="-2012" y="133523"/>
                        <a:pt x="-2012" y="141223"/>
                        <a:pt x="6037" y="146123"/>
                      </a:cubicBezTo>
                      <a:lnTo>
                        <a:pt x="87237" y="193023"/>
                      </a:lnTo>
                      <a:cubicBezTo>
                        <a:pt x="95287" y="197923"/>
                        <a:pt x="108586" y="197573"/>
                        <a:pt x="116636" y="193023"/>
                      </a:cubicBezTo>
                      <a:lnTo>
                        <a:pt x="332584" y="67724"/>
                      </a:lnTo>
                      <a:cubicBezTo>
                        <a:pt x="340634" y="63174"/>
                        <a:pt x="340984" y="55474"/>
                        <a:pt x="332584" y="50574"/>
                      </a:cubicBezTo>
                      <a:lnTo>
                        <a:pt x="332584" y="50574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5" name="任意多边形: 形状 634">
                  <a:extLst>
                    <a:ext uri="{FF2B5EF4-FFF2-40B4-BE49-F238E27FC236}">
                      <a16:creationId xmlns:a16="http://schemas.microsoft.com/office/drawing/2014/main" id="{F08199B1-FD6E-43A2-8D6A-1E9B47EFD7D4}"/>
                    </a:ext>
                  </a:extLst>
                </p:cNvPr>
                <p:cNvSpPr/>
                <p:nvPr/>
              </p:nvSpPr>
              <p:spPr>
                <a:xfrm>
                  <a:off x="6274160" y="5593729"/>
                  <a:ext cx="339233" cy="196172"/>
                </a:xfrm>
                <a:custGeom>
                  <a:avLst/>
                  <a:gdLst>
                    <a:gd name="connsiteX0" fmla="*/ 332934 w 339233"/>
                    <a:gd name="connsiteY0" fmla="*/ 50312 h 196172"/>
                    <a:gd name="connsiteX1" fmla="*/ 251385 w 339233"/>
                    <a:gd name="connsiteY1" fmla="*/ 3413 h 196172"/>
                    <a:gd name="connsiteX2" fmla="*/ 221985 w 339233"/>
                    <a:gd name="connsiteY2" fmla="*/ 3413 h 196172"/>
                    <a:gd name="connsiteX3" fmla="*/ 6037 w 339233"/>
                    <a:gd name="connsiteY3" fmla="*/ 128711 h 196172"/>
                    <a:gd name="connsiteX4" fmla="*/ 6037 w 339233"/>
                    <a:gd name="connsiteY4" fmla="*/ 145861 h 196172"/>
                    <a:gd name="connsiteX5" fmla="*/ 87587 w 339233"/>
                    <a:gd name="connsiteY5" fmla="*/ 192760 h 196172"/>
                    <a:gd name="connsiteX6" fmla="*/ 116986 w 339233"/>
                    <a:gd name="connsiteY6" fmla="*/ 192760 h 196172"/>
                    <a:gd name="connsiteX7" fmla="*/ 332934 w 339233"/>
                    <a:gd name="connsiteY7" fmla="*/ 67462 h 196172"/>
                    <a:gd name="connsiteX8" fmla="*/ 332934 w 339233"/>
                    <a:gd name="connsiteY8" fmla="*/ 50312 h 196172"/>
                    <a:gd name="connsiteX9" fmla="*/ 332934 w 339233"/>
                    <a:gd name="connsiteY9" fmla="*/ 50312 h 1961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39233" h="196172">
                      <a:moveTo>
                        <a:pt x="332934" y="50312"/>
                      </a:moveTo>
                      <a:lnTo>
                        <a:pt x="251385" y="3413"/>
                      </a:lnTo>
                      <a:cubicBezTo>
                        <a:pt x="243335" y="-1138"/>
                        <a:pt x="230035" y="-1138"/>
                        <a:pt x="221985" y="3413"/>
                      </a:cubicBezTo>
                      <a:lnTo>
                        <a:pt x="6037" y="128711"/>
                      </a:lnTo>
                      <a:cubicBezTo>
                        <a:pt x="-2012" y="133261"/>
                        <a:pt x="-2012" y="140961"/>
                        <a:pt x="6037" y="145861"/>
                      </a:cubicBezTo>
                      <a:lnTo>
                        <a:pt x="87587" y="192760"/>
                      </a:lnTo>
                      <a:cubicBezTo>
                        <a:pt x="95636" y="197310"/>
                        <a:pt x="108936" y="197310"/>
                        <a:pt x="116986" y="192760"/>
                      </a:cubicBezTo>
                      <a:lnTo>
                        <a:pt x="332934" y="67462"/>
                      </a:lnTo>
                      <a:cubicBezTo>
                        <a:pt x="341334" y="62562"/>
                        <a:pt x="341334" y="54862"/>
                        <a:pt x="332934" y="50312"/>
                      </a:cubicBezTo>
                      <a:lnTo>
                        <a:pt x="332934" y="50312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6" name="任意多边形: 形状 635">
                  <a:extLst>
                    <a:ext uri="{FF2B5EF4-FFF2-40B4-BE49-F238E27FC236}">
                      <a16:creationId xmlns:a16="http://schemas.microsoft.com/office/drawing/2014/main" id="{7E111464-95BD-4D8B-83C1-A5E946694595}"/>
                    </a:ext>
                  </a:extLst>
                </p:cNvPr>
                <p:cNvSpPr/>
                <p:nvPr/>
              </p:nvSpPr>
              <p:spPr>
                <a:xfrm>
                  <a:off x="7608696" y="4554941"/>
                  <a:ext cx="278553" cy="161305"/>
                </a:xfrm>
                <a:custGeom>
                  <a:avLst/>
                  <a:gdLst>
                    <a:gd name="connsiteX0" fmla="*/ 272385 w 278553"/>
                    <a:gd name="connsiteY0" fmla="*/ 50312 h 161305"/>
                    <a:gd name="connsiteX1" fmla="*/ 190835 w 278553"/>
                    <a:gd name="connsiteY1" fmla="*/ 3412 h 161305"/>
                    <a:gd name="connsiteX2" fmla="*/ 161436 w 278553"/>
                    <a:gd name="connsiteY2" fmla="*/ 3412 h 161305"/>
                    <a:gd name="connsiteX3" fmla="*/ 6037 w 278553"/>
                    <a:gd name="connsiteY3" fmla="*/ 93711 h 161305"/>
                    <a:gd name="connsiteX4" fmla="*/ 6037 w 278553"/>
                    <a:gd name="connsiteY4" fmla="*/ 110861 h 161305"/>
                    <a:gd name="connsiteX5" fmla="*/ 87587 w 278553"/>
                    <a:gd name="connsiteY5" fmla="*/ 157761 h 161305"/>
                    <a:gd name="connsiteX6" fmla="*/ 116986 w 278553"/>
                    <a:gd name="connsiteY6" fmla="*/ 157761 h 161305"/>
                    <a:gd name="connsiteX7" fmla="*/ 272385 w 278553"/>
                    <a:gd name="connsiteY7" fmla="*/ 67462 h 161305"/>
                    <a:gd name="connsiteX8" fmla="*/ 272385 w 278553"/>
                    <a:gd name="connsiteY8" fmla="*/ 50312 h 161305"/>
                    <a:gd name="connsiteX9" fmla="*/ 272385 w 278553"/>
                    <a:gd name="connsiteY9" fmla="*/ 50312 h 161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78553" h="161305">
                      <a:moveTo>
                        <a:pt x="272385" y="50312"/>
                      </a:moveTo>
                      <a:lnTo>
                        <a:pt x="190835" y="3412"/>
                      </a:lnTo>
                      <a:cubicBezTo>
                        <a:pt x="182786" y="-1137"/>
                        <a:pt x="169486" y="-1137"/>
                        <a:pt x="161436" y="3412"/>
                      </a:cubicBezTo>
                      <a:lnTo>
                        <a:pt x="6037" y="93711"/>
                      </a:lnTo>
                      <a:cubicBezTo>
                        <a:pt x="-2012" y="98261"/>
                        <a:pt x="-2012" y="105961"/>
                        <a:pt x="6037" y="110861"/>
                      </a:cubicBezTo>
                      <a:lnTo>
                        <a:pt x="87587" y="157761"/>
                      </a:lnTo>
                      <a:cubicBezTo>
                        <a:pt x="95636" y="162311"/>
                        <a:pt x="108936" y="162661"/>
                        <a:pt x="116986" y="157761"/>
                      </a:cubicBezTo>
                      <a:lnTo>
                        <a:pt x="272385" y="67462"/>
                      </a:lnTo>
                      <a:cubicBezTo>
                        <a:pt x="280784" y="62562"/>
                        <a:pt x="280435" y="54862"/>
                        <a:pt x="272385" y="50312"/>
                      </a:cubicBezTo>
                      <a:lnTo>
                        <a:pt x="272385" y="50312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7" name="任意多边形: 形状 636">
                  <a:extLst>
                    <a:ext uri="{FF2B5EF4-FFF2-40B4-BE49-F238E27FC236}">
                      <a16:creationId xmlns:a16="http://schemas.microsoft.com/office/drawing/2014/main" id="{1DF639BD-B2B1-483B-B84F-DE47E87B3977}"/>
                    </a:ext>
                  </a:extLst>
                </p:cNvPr>
                <p:cNvSpPr/>
                <p:nvPr/>
              </p:nvSpPr>
              <p:spPr>
                <a:xfrm>
                  <a:off x="7674145" y="4629140"/>
                  <a:ext cx="341421" cy="198185"/>
                </a:xfrm>
                <a:custGeom>
                  <a:avLst/>
                  <a:gdLst>
                    <a:gd name="connsiteX0" fmla="*/ 335384 w 341421"/>
                    <a:gd name="connsiteY0" fmla="*/ 50312 h 198185"/>
                    <a:gd name="connsiteX1" fmla="*/ 254185 w 341421"/>
                    <a:gd name="connsiteY1" fmla="*/ 3412 h 198185"/>
                    <a:gd name="connsiteX2" fmla="*/ 224785 w 341421"/>
                    <a:gd name="connsiteY2" fmla="*/ 3412 h 198185"/>
                    <a:gd name="connsiteX3" fmla="*/ 6038 w 341421"/>
                    <a:gd name="connsiteY3" fmla="*/ 130461 h 198185"/>
                    <a:gd name="connsiteX4" fmla="*/ 6038 w 341421"/>
                    <a:gd name="connsiteY4" fmla="*/ 147611 h 198185"/>
                    <a:gd name="connsiteX5" fmla="*/ 87237 w 341421"/>
                    <a:gd name="connsiteY5" fmla="*/ 194510 h 198185"/>
                    <a:gd name="connsiteX6" fmla="*/ 116636 w 341421"/>
                    <a:gd name="connsiteY6" fmla="*/ 194510 h 198185"/>
                    <a:gd name="connsiteX7" fmla="*/ 335384 w 341421"/>
                    <a:gd name="connsiteY7" fmla="*/ 67462 h 198185"/>
                    <a:gd name="connsiteX8" fmla="*/ 335384 w 341421"/>
                    <a:gd name="connsiteY8" fmla="*/ 50312 h 198185"/>
                    <a:gd name="connsiteX9" fmla="*/ 335384 w 341421"/>
                    <a:gd name="connsiteY9" fmla="*/ 50312 h 1981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1421" h="198185">
                      <a:moveTo>
                        <a:pt x="335384" y="50312"/>
                      </a:moveTo>
                      <a:lnTo>
                        <a:pt x="254185" y="3412"/>
                      </a:lnTo>
                      <a:cubicBezTo>
                        <a:pt x="246135" y="-1137"/>
                        <a:pt x="232835" y="-1137"/>
                        <a:pt x="224785" y="3412"/>
                      </a:cubicBezTo>
                      <a:lnTo>
                        <a:pt x="6038" y="130461"/>
                      </a:lnTo>
                      <a:cubicBezTo>
                        <a:pt x="-2013" y="135361"/>
                        <a:pt x="-2013" y="142711"/>
                        <a:pt x="6038" y="147611"/>
                      </a:cubicBezTo>
                      <a:lnTo>
                        <a:pt x="87237" y="194510"/>
                      </a:lnTo>
                      <a:cubicBezTo>
                        <a:pt x="95286" y="199410"/>
                        <a:pt x="108586" y="199410"/>
                        <a:pt x="116636" y="194510"/>
                      </a:cubicBezTo>
                      <a:lnTo>
                        <a:pt x="335384" y="67462"/>
                      </a:lnTo>
                      <a:cubicBezTo>
                        <a:pt x="343434" y="62562"/>
                        <a:pt x="343434" y="54862"/>
                        <a:pt x="335384" y="50312"/>
                      </a:cubicBezTo>
                      <a:lnTo>
                        <a:pt x="335384" y="50312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8" name="任意多边形: 形状 637">
                  <a:extLst>
                    <a:ext uri="{FF2B5EF4-FFF2-40B4-BE49-F238E27FC236}">
                      <a16:creationId xmlns:a16="http://schemas.microsoft.com/office/drawing/2014/main" id="{9A0C89E6-A3F6-47E6-93AD-6AB4D21B7615}"/>
                    </a:ext>
                  </a:extLst>
                </p:cNvPr>
                <p:cNvSpPr/>
                <p:nvPr/>
              </p:nvSpPr>
              <p:spPr>
                <a:xfrm>
                  <a:off x="7938742" y="4852788"/>
                  <a:ext cx="144373" cy="83736"/>
                </a:xfrm>
                <a:custGeom>
                  <a:avLst/>
                  <a:gdLst>
                    <a:gd name="connsiteX0" fmla="*/ 138336 w 144373"/>
                    <a:gd name="connsiteY0" fmla="*/ 16012 h 83736"/>
                    <a:gd name="connsiteX1" fmla="*/ 116286 w 144373"/>
                    <a:gd name="connsiteY1" fmla="*/ 3412 h 83736"/>
                    <a:gd name="connsiteX2" fmla="*/ 86886 w 144373"/>
                    <a:gd name="connsiteY2" fmla="*/ 3412 h 83736"/>
                    <a:gd name="connsiteX3" fmla="*/ 6037 w 144373"/>
                    <a:gd name="connsiteY3" fmla="*/ 50312 h 83736"/>
                    <a:gd name="connsiteX4" fmla="*/ 6037 w 144373"/>
                    <a:gd name="connsiteY4" fmla="*/ 67462 h 83736"/>
                    <a:gd name="connsiteX5" fmla="*/ 28087 w 144373"/>
                    <a:gd name="connsiteY5" fmla="*/ 80062 h 83736"/>
                    <a:gd name="connsiteX6" fmla="*/ 57487 w 144373"/>
                    <a:gd name="connsiteY6" fmla="*/ 80062 h 83736"/>
                    <a:gd name="connsiteX7" fmla="*/ 138336 w 144373"/>
                    <a:gd name="connsiteY7" fmla="*/ 33162 h 83736"/>
                    <a:gd name="connsiteX8" fmla="*/ 138336 w 144373"/>
                    <a:gd name="connsiteY8" fmla="*/ 16012 h 83736"/>
                    <a:gd name="connsiteX9" fmla="*/ 138336 w 144373"/>
                    <a:gd name="connsiteY9" fmla="*/ 16012 h 83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4373" h="83736">
                      <a:moveTo>
                        <a:pt x="138336" y="16012"/>
                      </a:moveTo>
                      <a:lnTo>
                        <a:pt x="116286" y="3412"/>
                      </a:lnTo>
                      <a:cubicBezTo>
                        <a:pt x="108236" y="-1137"/>
                        <a:pt x="94936" y="-1137"/>
                        <a:pt x="86886" y="3412"/>
                      </a:cubicBezTo>
                      <a:lnTo>
                        <a:pt x="6037" y="50312"/>
                      </a:lnTo>
                      <a:cubicBezTo>
                        <a:pt x="-2012" y="54862"/>
                        <a:pt x="-2012" y="62562"/>
                        <a:pt x="6037" y="67462"/>
                      </a:cubicBezTo>
                      <a:lnTo>
                        <a:pt x="28087" y="80062"/>
                      </a:lnTo>
                      <a:cubicBezTo>
                        <a:pt x="36137" y="84961"/>
                        <a:pt x="49437" y="84961"/>
                        <a:pt x="57487" y="80062"/>
                      </a:cubicBezTo>
                      <a:lnTo>
                        <a:pt x="138336" y="33162"/>
                      </a:lnTo>
                      <a:cubicBezTo>
                        <a:pt x="146386" y="28262"/>
                        <a:pt x="146386" y="20562"/>
                        <a:pt x="138336" y="16012"/>
                      </a:cubicBezTo>
                      <a:lnTo>
                        <a:pt x="138336" y="16012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9" name="任意多边形: 形状 638">
                  <a:extLst>
                    <a:ext uri="{FF2B5EF4-FFF2-40B4-BE49-F238E27FC236}">
                      <a16:creationId xmlns:a16="http://schemas.microsoft.com/office/drawing/2014/main" id="{155F2CDF-C73D-4C31-A072-7C7C02AE3460}"/>
                    </a:ext>
                  </a:extLst>
                </p:cNvPr>
                <p:cNvSpPr/>
                <p:nvPr/>
              </p:nvSpPr>
              <p:spPr>
                <a:xfrm>
                  <a:off x="7997891" y="4886955"/>
                  <a:ext cx="144635" cy="83738"/>
                </a:xfrm>
                <a:custGeom>
                  <a:avLst/>
                  <a:gdLst>
                    <a:gd name="connsiteX0" fmla="*/ 138336 w 144635"/>
                    <a:gd name="connsiteY0" fmla="*/ 16145 h 83738"/>
                    <a:gd name="connsiteX1" fmla="*/ 116286 w 144635"/>
                    <a:gd name="connsiteY1" fmla="*/ 3545 h 83738"/>
                    <a:gd name="connsiteX2" fmla="*/ 86887 w 144635"/>
                    <a:gd name="connsiteY2" fmla="*/ 3545 h 83738"/>
                    <a:gd name="connsiteX3" fmla="*/ 6038 w 144635"/>
                    <a:gd name="connsiteY3" fmla="*/ 50444 h 83738"/>
                    <a:gd name="connsiteX4" fmla="*/ 6038 w 144635"/>
                    <a:gd name="connsiteY4" fmla="*/ 67594 h 83738"/>
                    <a:gd name="connsiteX5" fmla="*/ 28087 w 144635"/>
                    <a:gd name="connsiteY5" fmla="*/ 80194 h 83738"/>
                    <a:gd name="connsiteX6" fmla="*/ 57487 w 144635"/>
                    <a:gd name="connsiteY6" fmla="*/ 80194 h 83738"/>
                    <a:gd name="connsiteX7" fmla="*/ 138336 w 144635"/>
                    <a:gd name="connsiteY7" fmla="*/ 33295 h 83738"/>
                    <a:gd name="connsiteX8" fmla="*/ 138336 w 144635"/>
                    <a:gd name="connsiteY8" fmla="*/ 16145 h 83738"/>
                    <a:gd name="connsiteX9" fmla="*/ 138336 w 144635"/>
                    <a:gd name="connsiteY9" fmla="*/ 16145 h 837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4635" h="83738">
                      <a:moveTo>
                        <a:pt x="138336" y="16145"/>
                      </a:moveTo>
                      <a:lnTo>
                        <a:pt x="116286" y="3545"/>
                      </a:lnTo>
                      <a:cubicBezTo>
                        <a:pt x="108236" y="-1005"/>
                        <a:pt x="94937" y="-1355"/>
                        <a:pt x="86887" y="3545"/>
                      </a:cubicBezTo>
                      <a:lnTo>
                        <a:pt x="6038" y="50444"/>
                      </a:lnTo>
                      <a:cubicBezTo>
                        <a:pt x="-2013" y="55344"/>
                        <a:pt x="-2013" y="62694"/>
                        <a:pt x="6038" y="67594"/>
                      </a:cubicBezTo>
                      <a:lnTo>
                        <a:pt x="28087" y="80194"/>
                      </a:lnTo>
                      <a:cubicBezTo>
                        <a:pt x="36137" y="84744"/>
                        <a:pt x="49437" y="85094"/>
                        <a:pt x="57487" y="80194"/>
                      </a:cubicBezTo>
                      <a:lnTo>
                        <a:pt x="138336" y="33295"/>
                      </a:lnTo>
                      <a:cubicBezTo>
                        <a:pt x="146736" y="28395"/>
                        <a:pt x="146736" y="20695"/>
                        <a:pt x="138336" y="16145"/>
                      </a:cubicBezTo>
                      <a:lnTo>
                        <a:pt x="138336" y="16145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0" name="任意多边形: 形状 639">
                  <a:extLst>
                    <a:ext uri="{FF2B5EF4-FFF2-40B4-BE49-F238E27FC236}">
                      <a16:creationId xmlns:a16="http://schemas.microsoft.com/office/drawing/2014/main" id="{6B21ED49-01EC-446F-8DCD-67EFAF883E72}"/>
                    </a:ext>
                  </a:extLst>
                </p:cNvPr>
                <p:cNvSpPr/>
                <p:nvPr/>
              </p:nvSpPr>
              <p:spPr>
                <a:xfrm>
                  <a:off x="7420748" y="4856025"/>
                  <a:ext cx="203522" cy="118036"/>
                </a:xfrm>
                <a:custGeom>
                  <a:avLst/>
                  <a:gdLst>
                    <a:gd name="connsiteX0" fmla="*/ 197485 w 203522"/>
                    <a:gd name="connsiteY0" fmla="*/ 50574 h 118036"/>
                    <a:gd name="connsiteX1" fmla="*/ 116286 w 203522"/>
                    <a:gd name="connsiteY1" fmla="*/ 3675 h 118036"/>
                    <a:gd name="connsiteX2" fmla="*/ 86887 w 203522"/>
                    <a:gd name="connsiteY2" fmla="*/ 3675 h 118036"/>
                    <a:gd name="connsiteX3" fmla="*/ 6037 w 203522"/>
                    <a:gd name="connsiteY3" fmla="*/ 50574 h 118036"/>
                    <a:gd name="connsiteX4" fmla="*/ 6037 w 203522"/>
                    <a:gd name="connsiteY4" fmla="*/ 67724 h 118036"/>
                    <a:gd name="connsiteX5" fmla="*/ 87237 w 203522"/>
                    <a:gd name="connsiteY5" fmla="*/ 114624 h 118036"/>
                    <a:gd name="connsiteX6" fmla="*/ 116636 w 203522"/>
                    <a:gd name="connsiteY6" fmla="*/ 114624 h 118036"/>
                    <a:gd name="connsiteX7" fmla="*/ 197485 w 203522"/>
                    <a:gd name="connsiteY7" fmla="*/ 67724 h 118036"/>
                    <a:gd name="connsiteX8" fmla="*/ 197485 w 203522"/>
                    <a:gd name="connsiteY8" fmla="*/ 50574 h 118036"/>
                    <a:gd name="connsiteX9" fmla="*/ 197485 w 203522"/>
                    <a:gd name="connsiteY9" fmla="*/ 50574 h 118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522" h="118036">
                      <a:moveTo>
                        <a:pt x="197485" y="50574"/>
                      </a:moveTo>
                      <a:lnTo>
                        <a:pt x="116286" y="3675"/>
                      </a:lnTo>
                      <a:cubicBezTo>
                        <a:pt x="108236" y="-1225"/>
                        <a:pt x="94936" y="-1225"/>
                        <a:pt x="86887" y="3675"/>
                      </a:cubicBezTo>
                      <a:lnTo>
                        <a:pt x="6037" y="50574"/>
                      </a:lnTo>
                      <a:cubicBezTo>
                        <a:pt x="-2012" y="55124"/>
                        <a:pt x="-2012" y="62824"/>
                        <a:pt x="6037" y="67724"/>
                      </a:cubicBezTo>
                      <a:lnTo>
                        <a:pt x="87237" y="114624"/>
                      </a:lnTo>
                      <a:cubicBezTo>
                        <a:pt x="95286" y="119174"/>
                        <a:pt x="108586" y="119174"/>
                        <a:pt x="116636" y="114624"/>
                      </a:cubicBezTo>
                      <a:lnTo>
                        <a:pt x="197485" y="67724"/>
                      </a:lnTo>
                      <a:cubicBezTo>
                        <a:pt x="205535" y="63174"/>
                        <a:pt x="205535" y="55474"/>
                        <a:pt x="197485" y="50574"/>
                      </a:cubicBezTo>
                      <a:lnTo>
                        <a:pt x="197485" y="50574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1" name="任意多边形: 形状 640">
                  <a:extLst>
                    <a:ext uri="{FF2B5EF4-FFF2-40B4-BE49-F238E27FC236}">
                      <a16:creationId xmlns:a16="http://schemas.microsoft.com/office/drawing/2014/main" id="{7CC85253-C115-4C66-8ECF-BD084D41DD4A}"/>
                    </a:ext>
                  </a:extLst>
                </p:cNvPr>
                <p:cNvSpPr/>
                <p:nvPr/>
              </p:nvSpPr>
              <p:spPr>
                <a:xfrm>
                  <a:off x="7547096" y="4782656"/>
                  <a:ext cx="203785" cy="117906"/>
                </a:xfrm>
                <a:custGeom>
                  <a:avLst/>
                  <a:gdLst>
                    <a:gd name="connsiteX0" fmla="*/ 197485 w 203785"/>
                    <a:gd name="connsiteY0" fmla="*/ 50444 h 117906"/>
                    <a:gd name="connsiteX1" fmla="*/ 116286 w 203785"/>
                    <a:gd name="connsiteY1" fmla="*/ 3545 h 117906"/>
                    <a:gd name="connsiteX2" fmla="*/ 86887 w 203785"/>
                    <a:gd name="connsiteY2" fmla="*/ 3545 h 117906"/>
                    <a:gd name="connsiteX3" fmla="*/ 6037 w 203785"/>
                    <a:gd name="connsiteY3" fmla="*/ 50444 h 117906"/>
                    <a:gd name="connsiteX4" fmla="*/ 6037 w 203785"/>
                    <a:gd name="connsiteY4" fmla="*/ 67594 h 117906"/>
                    <a:gd name="connsiteX5" fmla="*/ 87236 w 203785"/>
                    <a:gd name="connsiteY5" fmla="*/ 114494 h 117906"/>
                    <a:gd name="connsiteX6" fmla="*/ 116636 w 203785"/>
                    <a:gd name="connsiteY6" fmla="*/ 114494 h 117906"/>
                    <a:gd name="connsiteX7" fmla="*/ 197485 w 203785"/>
                    <a:gd name="connsiteY7" fmla="*/ 67594 h 117906"/>
                    <a:gd name="connsiteX8" fmla="*/ 197485 w 203785"/>
                    <a:gd name="connsiteY8" fmla="*/ 50444 h 117906"/>
                    <a:gd name="connsiteX9" fmla="*/ 197485 w 203785"/>
                    <a:gd name="connsiteY9" fmla="*/ 50444 h 117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785" h="117906">
                      <a:moveTo>
                        <a:pt x="197485" y="50444"/>
                      </a:moveTo>
                      <a:lnTo>
                        <a:pt x="116286" y="3545"/>
                      </a:lnTo>
                      <a:cubicBezTo>
                        <a:pt x="108236" y="-1005"/>
                        <a:pt x="94936" y="-1355"/>
                        <a:pt x="86887" y="3545"/>
                      </a:cubicBezTo>
                      <a:lnTo>
                        <a:pt x="6037" y="50444"/>
                      </a:lnTo>
                      <a:cubicBezTo>
                        <a:pt x="-2012" y="54994"/>
                        <a:pt x="-2012" y="62694"/>
                        <a:pt x="6037" y="67594"/>
                      </a:cubicBezTo>
                      <a:lnTo>
                        <a:pt x="87236" y="114494"/>
                      </a:lnTo>
                      <a:cubicBezTo>
                        <a:pt x="95286" y="119044"/>
                        <a:pt x="108586" y="119044"/>
                        <a:pt x="116636" y="114494"/>
                      </a:cubicBezTo>
                      <a:lnTo>
                        <a:pt x="197485" y="67594"/>
                      </a:lnTo>
                      <a:cubicBezTo>
                        <a:pt x="205885" y="62694"/>
                        <a:pt x="205885" y="55344"/>
                        <a:pt x="197485" y="50444"/>
                      </a:cubicBezTo>
                      <a:lnTo>
                        <a:pt x="197485" y="50444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2" name="任意多边形: 形状 641">
                  <a:extLst>
                    <a:ext uri="{FF2B5EF4-FFF2-40B4-BE49-F238E27FC236}">
                      <a16:creationId xmlns:a16="http://schemas.microsoft.com/office/drawing/2014/main" id="{5FF29994-3743-41F8-96E1-6511CCE8965E}"/>
                    </a:ext>
                  </a:extLst>
                </p:cNvPr>
                <p:cNvSpPr/>
                <p:nvPr/>
              </p:nvSpPr>
              <p:spPr>
                <a:xfrm>
                  <a:off x="7549546" y="4931187"/>
                  <a:ext cx="203872" cy="117906"/>
                </a:xfrm>
                <a:custGeom>
                  <a:avLst/>
                  <a:gdLst>
                    <a:gd name="connsiteX0" fmla="*/ 197835 w 203872"/>
                    <a:gd name="connsiteY0" fmla="*/ 50312 h 117906"/>
                    <a:gd name="connsiteX1" fmla="*/ 116286 w 203872"/>
                    <a:gd name="connsiteY1" fmla="*/ 3412 h 117906"/>
                    <a:gd name="connsiteX2" fmla="*/ 86887 w 203872"/>
                    <a:gd name="connsiteY2" fmla="*/ 3412 h 117906"/>
                    <a:gd name="connsiteX3" fmla="*/ 6037 w 203872"/>
                    <a:gd name="connsiteY3" fmla="*/ 50312 h 117906"/>
                    <a:gd name="connsiteX4" fmla="*/ 6037 w 203872"/>
                    <a:gd name="connsiteY4" fmla="*/ 67462 h 117906"/>
                    <a:gd name="connsiteX5" fmla="*/ 87587 w 203872"/>
                    <a:gd name="connsiteY5" fmla="*/ 114361 h 117906"/>
                    <a:gd name="connsiteX6" fmla="*/ 116986 w 203872"/>
                    <a:gd name="connsiteY6" fmla="*/ 114361 h 117906"/>
                    <a:gd name="connsiteX7" fmla="*/ 197835 w 203872"/>
                    <a:gd name="connsiteY7" fmla="*/ 67462 h 117906"/>
                    <a:gd name="connsiteX8" fmla="*/ 197835 w 203872"/>
                    <a:gd name="connsiteY8" fmla="*/ 50312 h 117906"/>
                    <a:gd name="connsiteX9" fmla="*/ 197835 w 203872"/>
                    <a:gd name="connsiteY9" fmla="*/ 50312 h 117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872" h="117906">
                      <a:moveTo>
                        <a:pt x="197835" y="50312"/>
                      </a:moveTo>
                      <a:lnTo>
                        <a:pt x="116286" y="3412"/>
                      </a:lnTo>
                      <a:cubicBezTo>
                        <a:pt x="108236" y="-1137"/>
                        <a:pt x="94936" y="-1137"/>
                        <a:pt x="86887" y="3412"/>
                      </a:cubicBezTo>
                      <a:lnTo>
                        <a:pt x="6037" y="50312"/>
                      </a:lnTo>
                      <a:cubicBezTo>
                        <a:pt x="-2012" y="54862"/>
                        <a:pt x="-2012" y="62562"/>
                        <a:pt x="6037" y="67462"/>
                      </a:cubicBezTo>
                      <a:lnTo>
                        <a:pt x="87587" y="114361"/>
                      </a:lnTo>
                      <a:cubicBezTo>
                        <a:pt x="95637" y="118911"/>
                        <a:pt x="108936" y="119261"/>
                        <a:pt x="116986" y="114361"/>
                      </a:cubicBezTo>
                      <a:lnTo>
                        <a:pt x="197835" y="67462"/>
                      </a:lnTo>
                      <a:cubicBezTo>
                        <a:pt x="205885" y="62562"/>
                        <a:pt x="205885" y="54862"/>
                        <a:pt x="197835" y="50312"/>
                      </a:cubicBezTo>
                      <a:lnTo>
                        <a:pt x="197835" y="50312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3" name="任意多边形: 形状 642">
                  <a:extLst>
                    <a:ext uri="{FF2B5EF4-FFF2-40B4-BE49-F238E27FC236}">
                      <a16:creationId xmlns:a16="http://schemas.microsoft.com/office/drawing/2014/main" id="{C7FDF696-1A73-4A1A-8005-D73CEC0FEBF9}"/>
                    </a:ext>
                  </a:extLst>
                </p:cNvPr>
                <p:cNvSpPr/>
                <p:nvPr/>
              </p:nvSpPr>
              <p:spPr>
                <a:xfrm>
                  <a:off x="7676245" y="4857338"/>
                  <a:ext cx="203872" cy="117906"/>
                </a:xfrm>
                <a:custGeom>
                  <a:avLst/>
                  <a:gdLst>
                    <a:gd name="connsiteX0" fmla="*/ 197835 w 203872"/>
                    <a:gd name="connsiteY0" fmla="*/ 50312 h 117906"/>
                    <a:gd name="connsiteX1" fmla="*/ 116286 w 203872"/>
                    <a:gd name="connsiteY1" fmla="*/ 3412 h 117906"/>
                    <a:gd name="connsiteX2" fmla="*/ 86886 w 203872"/>
                    <a:gd name="connsiteY2" fmla="*/ 3412 h 117906"/>
                    <a:gd name="connsiteX3" fmla="*/ 6037 w 203872"/>
                    <a:gd name="connsiteY3" fmla="*/ 50312 h 117906"/>
                    <a:gd name="connsiteX4" fmla="*/ 6037 w 203872"/>
                    <a:gd name="connsiteY4" fmla="*/ 67462 h 117906"/>
                    <a:gd name="connsiteX5" fmla="*/ 87587 w 203872"/>
                    <a:gd name="connsiteY5" fmla="*/ 114361 h 117906"/>
                    <a:gd name="connsiteX6" fmla="*/ 116986 w 203872"/>
                    <a:gd name="connsiteY6" fmla="*/ 114361 h 117906"/>
                    <a:gd name="connsiteX7" fmla="*/ 197835 w 203872"/>
                    <a:gd name="connsiteY7" fmla="*/ 67462 h 117906"/>
                    <a:gd name="connsiteX8" fmla="*/ 197835 w 203872"/>
                    <a:gd name="connsiteY8" fmla="*/ 50312 h 117906"/>
                    <a:gd name="connsiteX9" fmla="*/ 197835 w 203872"/>
                    <a:gd name="connsiteY9" fmla="*/ 50312 h 117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872" h="117906">
                      <a:moveTo>
                        <a:pt x="197835" y="50312"/>
                      </a:moveTo>
                      <a:lnTo>
                        <a:pt x="116286" y="3412"/>
                      </a:lnTo>
                      <a:cubicBezTo>
                        <a:pt x="108236" y="-1137"/>
                        <a:pt x="94936" y="-1137"/>
                        <a:pt x="86886" y="3412"/>
                      </a:cubicBezTo>
                      <a:lnTo>
                        <a:pt x="6037" y="50312"/>
                      </a:lnTo>
                      <a:cubicBezTo>
                        <a:pt x="-2012" y="55212"/>
                        <a:pt x="-2012" y="62562"/>
                        <a:pt x="6037" y="67462"/>
                      </a:cubicBezTo>
                      <a:lnTo>
                        <a:pt x="87587" y="114361"/>
                      </a:lnTo>
                      <a:cubicBezTo>
                        <a:pt x="95636" y="118911"/>
                        <a:pt x="108936" y="119261"/>
                        <a:pt x="116986" y="114361"/>
                      </a:cubicBezTo>
                      <a:lnTo>
                        <a:pt x="197835" y="67462"/>
                      </a:lnTo>
                      <a:cubicBezTo>
                        <a:pt x="205885" y="62912"/>
                        <a:pt x="205885" y="55212"/>
                        <a:pt x="197835" y="50312"/>
                      </a:cubicBezTo>
                      <a:lnTo>
                        <a:pt x="197835" y="50312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4" name="任意多边形: 形状 643">
                  <a:extLst>
                    <a:ext uri="{FF2B5EF4-FFF2-40B4-BE49-F238E27FC236}">
                      <a16:creationId xmlns:a16="http://schemas.microsoft.com/office/drawing/2014/main" id="{D2C01AEF-C07D-4040-9F49-46028CC04965}"/>
                    </a:ext>
                  </a:extLst>
                </p:cNvPr>
                <p:cNvSpPr/>
                <p:nvPr/>
              </p:nvSpPr>
              <p:spPr>
                <a:xfrm>
                  <a:off x="7802944" y="4783706"/>
                  <a:ext cx="203872" cy="118038"/>
                </a:xfrm>
                <a:custGeom>
                  <a:avLst/>
                  <a:gdLst>
                    <a:gd name="connsiteX0" fmla="*/ 197835 w 203872"/>
                    <a:gd name="connsiteY0" fmla="*/ 50444 h 118038"/>
                    <a:gd name="connsiteX1" fmla="*/ 116286 w 203872"/>
                    <a:gd name="connsiteY1" fmla="*/ 3545 h 118038"/>
                    <a:gd name="connsiteX2" fmla="*/ 86887 w 203872"/>
                    <a:gd name="connsiteY2" fmla="*/ 3545 h 118038"/>
                    <a:gd name="connsiteX3" fmla="*/ 6038 w 203872"/>
                    <a:gd name="connsiteY3" fmla="*/ 50444 h 118038"/>
                    <a:gd name="connsiteX4" fmla="*/ 6038 w 203872"/>
                    <a:gd name="connsiteY4" fmla="*/ 67594 h 118038"/>
                    <a:gd name="connsiteX5" fmla="*/ 87586 w 203872"/>
                    <a:gd name="connsiteY5" fmla="*/ 114494 h 118038"/>
                    <a:gd name="connsiteX6" fmla="*/ 116986 w 203872"/>
                    <a:gd name="connsiteY6" fmla="*/ 114494 h 118038"/>
                    <a:gd name="connsiteX7" fmla="*/ 197835 w 203872"/>
                    <a:gd name="connsiteY7" fmla="*/ 67594 h 118038"/>
                    <a:gd name="connsiteX8" fmla="*/ 197835 w 203872"/>
                    <a:gd name="connsiteY8" fmla="*/ 50444 h 118038"/>
                    <a:gd name="connsiteX9" fmla="*/ 197835 w 203872"/>
                    <a:gd name="connsiteY9" fmla="*/ 50444 h 118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872" h="118038">
                      <a:moveTo>
                        <a:pt x="197835" y="50444"/>
                      </a:moveTo>
                      <a:lnTo>
                        <a:pt x="116286" y="3545"/>
                      </a:lnTo>
                      <a:cubicBezTo>
                        <a:pt x="108236" y="-1005"/>
                        <a:pt x="94937" y="-1355"/>
                        <a:pt x="86887" y="3545"/>
                      </a:cubicBezTo>
                      <a:lnTo>
                        <a:pt x="6038" y="50444"/>
                      </a:lnTo>
                      <a:cubicBezTo>
                        <a:pt x="-2013" y="54994"/>
                        <a:pt x="-2013" y="62694"/>
                        <a:pt x="6038" y="67594"/>
                      </a:cubicBezTo>
                      <a:lnTo>
                        <a:pt x="87586" y="114494"/>
                      </a:lnTo>
                      <a:cubicBezTo>
                        <a:pt x="95636" y="119044"/>
                        <a:pt x="108936" y="119394"/>
                        <a:pt x="116986" y="114494"/>
                      </a:cubicBezTo>
                      <a:lnTo>
                        <a:pt x="197835" y="67594"/>
                      </a:lnTo>
                      <a:cubicBezTo>
                        <a:pt x="205885" y="62694"/>
                        <a:pt x="205885" y="54994"/>
                        <a:pt x="197835" y="50444"/>
                      </a:cubicBezTo>
                      <a:lnTo>
                        <a:pt x="197835" y="50444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5" name="任意多边形: 形状 644">
                  <a:extLst>
                    <a:ext uri="{FF2B5EF4-FFF2-40B4-BE49-F238E27FC236}">
                      <a16:creationId xmlns:a16="http://schemas.microsoft.com/office/drawing/2014/main" id="{8A63E72B-4ACA-4D80-A37D-B13E60D075FA}"/>
                    </a:ext>
                  </a:extLst>
                </p:cNvPr>
                <p:cNvSpPr/>
                <p:nvPr/>
              </p:nvSpPr>
              <p:spPr>
                <a:xfrm>
                  <a:off x="7929642" y="4703689"/>
                  <a:ext cx="215072" cy="124423"/>
                </a:xfrm>
                <a:custGeom>
                  <a:avLst/>
                  <a:gdLst>
                    <a:gd name="connsiteX0" fmla="*/ 209035 w 215072"/>
                    <a:gd name="connsiteY0" fmla="*/ 50312 h 124423"/>
                    <a:gd name="connsiteX1" fmla="*/ 127486 w 215072"/>
                    <a:gd name="connsiteY1" fmla="*/ 3412 h 124423"/>
                    <a:gd name="connsiteX2" fmla="*/ 98087 w 215072"/>
                    <a:gd name="connsiteY2" fmla="*/ 3412 h 124423"/>
                    <a:gd name="connsiteX3" fmla="*/ 6037 w 215072"/>
                    <a:gd name="connsiteY3" fmla="*/ 56962 h 124423"/>
                    <a:gd name="connsiteX4" fmla="*/ 6037 w 215072"/>
                    <a:gd name="connsiteY4" fmla="*/ 74112 h 124423"/>
                    <a:gd name="connsiteX5" fmla="*/ 87587 w 215072"/>
                    <a:gd name="connsiteY5" fmla="*/ 121011 h 124423"/>
                    <a:gd name="connsiteX6" fmla="*/ 116986 w 215072"/>
                    <a:gd name="connsiteY6" fmla="*/ 121011 h 124423"/>
                    <a:gd name="connsiteX7" fmla="*/ 209035 w 215072"/>
                    <a:gd name="connsiteY7" fmla="*/ 67462 h 124423"/>
                    <a:gd name="connsiteX8" fmla="*/ 209035 w 215072"/>
                    <a:gd name="connsiteY8" fmla="*/ 50312 h 124423"/>
                    <a:gd name="connsiteX9" fmla="*/ 209035 w 215072"/>
                    <a:gd name="connsiteY9" fmla="*/ 50312 h 124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15072" h="124423">
                      <a:moveTo>
                        <a:pt x="209035" y="50312"/>
                      </a:moveTo>
                      <a:lnTo>
                        <a:pt x="127486" y="3412"/>
                      </a:lnTo>
                      <a:cubicBezTo>
                        <a:pt x="119436" y="-1137"/>
                        <a:pt x="106136" y="-1137"/>
                        <a:pt x="98087" y="3412"/>
                      </a:cubicBezTo>
                      <a:lnTo>
                        <a:pt x="6037" y="56962"/>
                      </a:lnTo>
                      <a:cubicBezTo>
                        <a:pt x="-2012" y="61512"/>
                        <a:pt x="-2012" y="69212"/>
                        <a:pt x="6037" y="74112"/>
                      </a:cubicBezTo>
                      <a:lnTo>
                        <a:pt x="87587" y="121011"/>
                      </a:lnTo>
                      <a:cubicBezTo>
                        <a:pt x="95637" y="125561"/>
                        <a:pt x="108936" y="125561"/>
                        <a:pt x="116986" y="121011"/>
                      </a:cubicBezTo>
                      <a:lnTo>
                        <a:pt x="209035" y="67462"/>
                      </a:lnTo>
                      <a:cubicBezTo>
                        <a:pt x="217085" y="62562"/>
                        <a:pt x="217085" y="54862"/>
                        <a:pt x="209035" y="50312"/>
                      </a:cubicBezTo>
                      <a:lnTo>
                        <a:pt x="209035" y="50312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6" name="任意多边形: 形状 645">
                  <a:extLst>
                    <a:ext uri="{FF2B5EF4-FFF2-40B4-BE49-F238E27FC236}">
                      <a16:creationId xmlns:a16="http://schemas.microsoft.com/office/drawing/2014/main" id="{AF82FC16-DFA3-4946-BF1D-768F0C64E77B}"/>
                    </a:ext>
                  </a:extLst>
                </p:cNvPr>
                <p:cNvSpPr/>
                <p:nvPr/>
              </p:nvSpPr>
              <p:spPr>
                <a:xfrm>
                  <a:off x="7167350" y="5003504"/>
                  <a:ext cx="203522" cy="117906"/>
                </a:xfrm>
                <a:custGeom>
                  <a:avLst/>
                  <a:gdLst>
                    <a:gd name="connsiteX0" fmla="*/ 197485 w 203522"/>
                    <a:gd name="connsiteY0" fmla="*/ 50444 h 117906"/>
                    <a:gd name="connsiteX1" fmla="*/ 116286 w 203522"/>
                    <a:gd name="connsiteY1" fmla="*/ 3545 h 117906"/>
                    <a:gd name="connsiteX2" fmla="*/ 86887 w 203522"/>
                    <a:gd name="connsiteY2" fmla="*/ 3545 h 117906"/>
                    <a:gd name="connsiteX3" fmla="*/ 6037 w 203522"/>
                    <a:gd name="connsiteY3" fmla="*/ 50444 h 117906"/>
                    <a:gd name="connsiteX4" fmla="*/ 6037 w 203522"/>
                    <a:gd name="connsiteY4" fmla="*/ 67594 h 117906"/>
                    <a:gd name="connsiteX5" fmla="*/ 87237 w 203522"/>
                    <a:gd name="connsiteY5" fmla="*/ 114494 h 117906"/>
                    <a:gd name="connsiteX6" fmla="*/ 116636 w 203522"/>
                    <a:gd name="connsiteY6" fmla="*/ 114494 h 117906"/>
                    <a:gd name="connsiteX7" fmla="*/ 197485 w 203522"/>
                    <a:gd name="connsiteY7" fmla="*/ 67594 h 117906"/>
                    <a:gd name="connsiteX8" fmla="*/ 197485 w 203522"/>
                    <a:gd name="connsiteY8" fmla="*/ 50444 h 117906"/>
                    <a:gd name="connsiteX9" fmla="*/ 197485 w 203522"/>
                    <a:gd name="connsiteY9" fmla="*/ 50444 h 117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522" h="117906">
                      <a:moveTo>
                        <a:pt x="197485" y="50444"/>
                      </a:moveTo>
                      <a:lnTo>
                        <a:pt x="116286" y="3545"/>
                      </a:lnTo>
                      <a:cubicBezTo>
                        <a:pt x="108236" y="-1005"/>
                        <a:pt x="94937" y="-1355"/>
                        <a:pt x="86887" y="3545"/>
                      </a:cubicBezTo>
                      <a:lnTo>
                        <a:pt x="6037" y="50444"/>
                      </a:lnTo>
                      <a:cubicBezTo>
                        <a:pt x="-2012" y="55344"/>
                        <a:pt x="-2012" y="62694"/>
                        <a:pt x="6037" y="67594"/>
                      </a:cubicBezTo>
                      <a:lnTo>
                        <a:pt x="87237" y="114494"/>
                      </a:lnTo>
                      <a:cubicBezTo>
                        <a:pt x="95287" y="119044"/>
                        <a:pt x="108586" y="119044"/>
                        <a:pt x="116636" y="114494"/>
                      </a:cubicBezTo>
                      <a:lnTo>
                        <a:pt x="197485" y="67594"/>
                      </a:lnTo>
                      <a:cubicBezTo>
                        <a:pt x="205535" y="62694"/>
                        <a:pt x="205535" y="55344"/>
                        <a:pt x="197485" y="50444"/>
                      </a:cubicBezTo>
                      <a:lnTo>
                        <a:pt x="197485" y="50444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7" name="任意多边形: 形状 646">
                  <a:extLst>
                    <a:ext uri="{FF2B5EF4-FFF2-40B4-BE49-F238E27FC236}">
                      <a16:creationId xmlns:a16="http://schemas.microsoft.com/office/drawing/2014/main" id="{32BA89D6-E857-4D66-8EE1-A914041C4532}"/>
                    </a:ext>
                  </a:extLst>
                </p:cNvPr>
                <p:cNvSpPr/>
                <p:nvPr/>
              </p:nvSpPr>
              <p:spPr>
                <a:xfrm>
                  <a:off x="7294049" y="4929874"/>
                  <a:ext cx="203522" cy="118036"/>
                </a:xfrm>
                <a:custGeom>
                  <a:avLst/>
                  <a:gdLst>
                    <a:gd name="connsiteX0" fmla="*/ 197485 w 203522"/>
                    <a:gd name="connsiteY0" fmla="*/ 50574 h 118036"/>
                    <a:gd name="connsiteX1" fmla="*/ 116286 w 203522"/>
                    <a:gd name="connsiteY1" fmla="*/ 3675 h 118036"/>
                    <a:gd name="connsiteX2" fmla="*/ 86886 w 203522"/>
                    <a:gd name="connsiteY2" fmla="*/ 3675 h 118036"/>
                    <a:gd name="connsiteX3" fmla="*/ 6037 w 203522"/>
                    <a:gd name="connsiteY3" fmla="*/ 50574 h 118036"/>
                    <a:gd name="connsiteX4" fmla="*/ 6037 w 203522"/>
                    <a:gd name="connsiteY4" fmla="*/ 67724 h 118036"/>
                    <a:gd name="connsiteX5" fmla="*/ 87237 w 203522"/>
                    <a:gd name="connsiteY5" fmla="*/ 114624 h 118036"/>
                    <a:gd name="connsiteX6" fmla="*/ 116636 w 203522"/>
                    <a:gd name="connsiteY6" fmla="*/ 114624 h 118036"/>
                    <a:gd name="connsiteX7" fmla="*/ 197485 w 203522"/>
                    <a:gd name="connsiteY7" fmla="*/ 67724 h 118036"/>
                    <a:gd name="connsiteX8" fmla="*/ 197485 w 203522"/>
                    <a:gd name="connsiteY8" fmla="*/ 50574 h 118036"/>
                    <a:gd name="connsiteX9" fmla="*/ 197485 w 203522"/>
                    <a:gd name="connsiteY9" fmla="*/ 50574 h 118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522" h="118036">
                      <a:moveTo>
                        <a:pt x="197485" y="50574"/>
                      </a:moveTo>
                      <a:lnTo>
                        <a:pt x="116286" y="3675"/>
                      </a:lnTo>
                      <a:cubicBezTo>
                        <a:pt x="108236" y="-1225"/>
                        <a:pt x="94936" y="-1225"/>
                        <a:pt x="86886" y="3675"/>
                      </a:cubicBezTo>
                      <a:lnTo>
                        <a:pt x="6037" y="50574"/>
                      </a:lnTo>
                      <a:cubicBezTo>
                        <a:pt x="-2012" y="55474"/>
                        <a:pt x="-2012" y="62824"/>
                        <a:pt x="6037" y="67724"/>
                      </a:cubicBezTo>
                      <a:lnTo>
                        <a:pt x="87237" y="114624"/>
                      </a:lnTo>
                      <a:cubicBezTo>
                        <a:pt x="95286" y="119174"/>
                        <a:pt x="108586" y="119174"/>
                        <a:pt x="116636" y="114624"/>
                      </a:cubicBezTo>
                      <a:lnTo>
                        <a:pt x="197485" y="67724"/>
                      </a:lnTo>
                      <a:cubicBezTo>
                        <a:pt x="205535" y="62824"/>
                        <a:pt x="205535" y="55124"/>
                        <a:pt x="197485" y="50574"/>
                      </a:cubicBezTo>
                      <a:lnTo>
                        <a:pt x="197485" y="50574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8" name="任意多边形: 形状 647">
                  <a:extLst>
                    <a:ext uri="{FF2B5EF4-FFF2-40B4-BE49-F238E27FC236}">
                      <a16:creationId xmlns:a16="http://schemas.microsoft.com/office/drawing/2014/main" id="{BD1A5AB0-63CA-4157-B6A7-93240EB47668}"/>
                    </a:ext>
                  </a:extLst>
                </p:cNvPr>
                <p:cNvSpPr/>
                <p:nvPr/>
              </p:nvSpPr>
              <p:spPr>
                <a:xfrm>
                  <a:off x="7296149" y="5078053"/>
                  <a:ext cx="203872" cy="117906"/>
                </a:xfrm>
                <a:custGeom>
                  <a:avLst/>
                  <a:gdLst>
                    <a:gd name="connsiteX0" fmla="*/ 197836 w 203872"/>
                    <a:gd name="connsiteY0" fmla="*/ 50444 h 117906"/>
                    <a:gd name="connsiteX1" fmla="*/ 116286 w 203872"/>
                    <a:gd name="connsiteY1" fmla="*/ 3545 h 117906"/>
                    <a:gd name="connsiteX2" fmla="*/ 86887 w 203872"/>
                    <a:gd name="connsiteY2" fmla="*/ 3545 h 117906"/>
                    <a:gd name="connsiteX3" fmla="*/ 6037 w 203872"/>
                    <a:gd name="connsiteY3" fmla="*/ 50444 h 117906"/>
                    <a:gd name="connsiteX4" fmla="*/ 6037 w 203872"/>
                    <a:gd name="connsiteY4" fmla="*/ 67594 h 117906"/>
                    <a:gd name="connsiteX5" fmla="*/ 87587 w 203872"/>
                    <a:gd name="connsiteY5" fmla="*/ 114494 h 117906"/>
                    <a:gd name="connsiteX6" fmla="*/ 116986 w 203872"/>
                    <a:gd name="connsiteY6" fmla="*/ 114494 h 117906"/>
                    <a:gd name="connsiteX7" fmla="*/ 197836 w 203872"/>
                    <a:gd name="connsiteY7" fmla="*/ 67594 h 117906"/>
                    <a:gd name="connsiteX8" fmla="*/ 197836 w 203872"/>
                    <a:gd name="connsiteY8" fmla="*/ 50444 h 117906"/>
                    <a:gd name="connsiteX9" fmla="*/ 197836 w 203872"/>
                    <a:gd name="connsiteY9" fmla="*/ 50444 h 117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872" h="117906">
                      <a:moveTo>
                        <a:pt x="197836" y="50444"/>
                      </a:moveTo>
                      <a:lnTo>
                        <a:pt x="116286" y="3545"/>
                      </a:lnTo>
                      <a:cubicBezTo>
                        <a:pt x="108236" y="-1005"/>
                        <a:pt x="94937" y="-1355"/>
                        <a:pt x="86887" y="3545"/>
                      </a:cubicBezTo>
                      <a:lnTo>
                        <a:pt x="6037" y="50444"/>
                      </a:lnTo>
                      <a:cubicBezTo>
                        <a:pt x="-2012" y="55344"/>
                        <a:pt x="-2012" y="62694"/>
                        <a:pt x="6037" y="67594"/>
                      </a:cubicBezTo>
                      <a:lnTo>
                        <a:pt x="87587" y="114494"/>
                      </a:lnTo>
                      <a:cubicBezTo>
                        <a:pt x="95637" y="119044"/>
                        <a:pt x="108936" y="119044"/>
                        <a:pt x="116986" y="114494"/>
                      </a:cubicBezTo>
                      <a:lnTo>
                        <a:pt x="197836" y="67594"/>
                      </a:lnTo>
                      <a:cubicBezTo>
                        <a:pt x="205885" y="63044"/>
                        <a:pt x="205885" y="55344"/>
                        <a:pt x="197836" y="50444"/>
                      </a:cubicBezTo>
                      <a:lnTo>
                        <a:pt x="197836" y="50444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9" name="任意多边形: 形状 648">
                  <a:extLst>
                    <a:ext uri="{FF2B5EF4-FFF2-40B4-BE49-F238E27FC236}">
                      <a16:creationId xmlns:a16="http://schemas.microsoft.com/office/drawing/2014/main" id="{B8A95382-C49D-4AD4-907D-68DF818F7A32}"/>
                    </a:ext>
                  </a:extLst>
                </p:cNvPr>
                <p:cNvSpPr/>
                <p:nvPr/>
              </p:nvSpPr>
              <p:spPr>
                <a:xfrm>
                  <a:off x="7422848" y="5004554"/>
                  <a:ext cx="203872" cy="117906"/>
                </a:xfrm>
                <a:custGeom>
                  <a:avLst/>
                  <a:gdLst>
                    <a:gd name="connsiteX0" fmla="*/ 197835 w 203872"/>
                    <a:gd name="connsiteY0" fmla="*/ 50444 h 117906"/>
                    <a:gd name="connsiteX1" fmla="*/ 116286 w 203872"/>
                    <a:gd name="connsiteY1" fmla="*/ 3545 h 117906"/>
                    <a:gd name="connsiteX2" fmla="*/ 86887 w 203872"/>
                    <a:gd name="connsiteY2" fmla="*/ 3545 h 117906"/>
                    <a:gd name="connsiteX3" fmla="*/ 6038 w 203872"/>
                    <a:gd name="connsiteY3" fmla="*/ 50444 h 117906"/>
                    <a:gd name="connsiteX4" fmla="*/ 6038 w 203872"/>
                    <a:gd name="connsiteY4" fmla="*/ 67594 h 117906"/>
                    <a:gd name="connsiteX5" fmla="*/ 87587 w 203872"/>
                    <a:gd name="connsiteY5" fmla="*/ 114494 h 117906"/>
                    <a:gd name="connsiteX6" fmla="*/ 116986 w 203872"/>
                    <a:gd name="connsiteY6" fmla="*/ 114494 h 117906"/>
                    <a:gd name="connsiteX7" fmla="*/ 197835 w 203872"/>
                    <a:gd name="connsiteY7" fmla="*/ 67594 h 117906"/>
                    <a:gd name="connsiteX8" fmla="*/ 197835 w 203872"/>
                    <a:gd name="connsiteY8" fmla="*/ 50444 h 117906"/>
                    <a:gd name="connsiteX9" fmla="*/ 197835 w 203872"/>
                    <a:gd name="connsiteY9" fmla="*/ 50444 h 117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872" h="117906">
                      <a:moveTo>
                        <a:pt x="197835" y="50444"/>
                      </a:moveTo>
                      <a:lnTo>
                        <a:pt x="116286" y="3545"/>
                      </a:lnTo>
                      <a:cubicBezTo>
                        <a:pt x="108236" y="-1005"/>
                        <a:pt x="94937" y="-1355"/>
                        <a:pt x="86887" y="3545"/>
                      </a:cubicBezTo>
                      <a:lnTo>
                        <a:pt x="6038" y="50444"/>
                      </a:lnTo>
                      <a:cubicBezTo>
                        <a:pt x="-2013" y="55344"/>
                        <a:pt x="-2013" y="62694"/>
                        <a:pt x="6038" y="67594"/>
                      </a:cubicBezTo>
                      <a:lnTo>
                        <a:pt x="87587" y="114494"/>
                      </a:lnTo>
                      <a:cubicBezTo>
                        <a:pt x="95636" y="119044"/>
                        <a:pt x="108936" y="119044"/>
                        <a:pt x="116986" y="114494"/>
                      </a:cubicBezTo>
                      <a:lnTo>
                        <a:pt x="197835" y="67594"/>
                      </a:lnTo>
                      <a:cubicBezTo>
                        <a:pt x="205885" y="62694"/>
                        <a:pt x="205885" y="54994"/>
                        <a:pt x="197835" y="50444"/>
                      </a:cubicBezTo>
                      <a:lnTo>
                        <a:pt x="197835" y="50444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0" name="任意多边形: 形状 649">
                  <a:extLst>
                    <a:ext uri="{FF2B5EF4-FFF2-40B4-BE49-F238E27FC236}">
                      <a16:creationId xmlns:a16="http://schemas.microsoft.com/office/drawing/2014/main" id="{A64808D5-4896-470C-8076-1B1C98E09668}"/>
                    </a:ext>
                  </a:extLst>
                </p:cNvPr>
                <p:cNvSpPr/>
                <p:nvPr/>
              </p:nvSpPr>
              <p:spPr>
                <a:xfrm>
                  <a:off x="6913953" y="5150984"/>
                  <a:ext cx="203522" cy="118036"/>
                </a:xfrm>
                <a:custGeom>
                  <a:avLst/>
                  <a:gdLst>
                    <a:gd name="connsiteX0" fmla="*/ 197485 w 203522"/>
                    <a:gd name="connsiteY0" fmla="*/ 50312 h 118036"/>
                    <a:gd name="connsiteX1" fmla="*/ 116286 w 203522"/>
                    <a:gd name="connsiteY1" fmla="*/ 3412 h 118036"/>
                    <a:gd name="connsiteX2" fmla="*/ 86886 w 203522"/>
                    <a:gd name="connsiteY2" fmla="*/ 3412 h 118036"/>
                    <a:gd name="connsiteX3" fmla="*/ 6037 w 203522"/>
                    <a:gd name="connsiteY3" fmla="*/ 50312 h 118036"/>
                    <a:gd name="connsiteX4" fmla="*/ 6037 w 203522"/>
                    <a:gd name="connsiteY4" fmla="*/ 67462 h 118036"/>
                    <a:gd name="connsiteX5" fmla="*/ 87237 w 203522"/>
                    <a:gd name="connsiteY5" fmla="*/ 114361 h 118036"/>
                    <a:gd name="connsiteX6" fmla="*/ 116636 w 203522"/>
                    <a:gd name="connsiteY6" fmla="*/ 114361 h 118036"/>
                    <a:gd name="connsiteX7" fmla="*/ 197485 w 203522"/>
                    <a:gd name="connsiteY7" fmla="*/ 67462 h 118036"/>
                    <a:gd name="connsiteX8" fmla="*/ 197485 w 203522"/>
                    <a:gd name="connsiteY8" fmla="*/ 50312 h 118036"/>
                    <a:gd name="connsiteX9" fmla="*/ 197485 w 203522"/>
                    <a:gd name="connsiteY9" fmla="*/ 50312 h 118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522" h="118036">
                      <a:moveTo>
                        <a:pt x="197485" y="50312"/>
                      </a:moveTo>
                      <a:lnTo>
                        <a:pt x="116286" y="3412"/>
                      </a:lnTo>
                      <a:cubicBezTo>
                        <a:pt x="108236" y="-1137"/>
                        <a:pt x="94937" y="-1137"/>
                        <a:pt x="86886" y="3412"/>
                      </a:cubicBezTo>
                      <a:lnTo>
                        <a:pt x="6037" y="50312"/>
                      </a:lnTo>
                      <a:cubicBezTo>
                        <a:pt x="-2012" y="54862"/>
                        <a:pt x="-2012" y="62562"/>
                        <a:pt x="6037" y="67462"/>
                      </a:cubicBezTo>
                      <a:lnTo>
                        <a:pt x="87237" y="114361"/>
                      </a:lnTo>
                      <a:cubicBezTo>
                        <a:pt x="95286" y="119261"/>
                        <a:pt x="108586" y="119261"/>
                        <a:pt x="116636" y="114361"/>
                      </a:cubicBezTo>
                      <a:lnTo>
                        <a:pt x="197485" y="67462"/>
                      </a:lnTo>
                      <a:cubicBezTo>
                        <a:pt x="205535" y="62562"/>
                        <a:pt x="205535" y="54862"/>
                        <a:pt x="197485" y="50312"/>
                      </a:cubicBezTo>
                      <a:lnTo>
                        <a:pt x="197485" y="50312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1" name="任意多边形: 形状 650">
                  <a:extLst>
                    <a:ext uri="{FF2B5EF4-FFF2-40B4-BE49-F238E27FC236}">
                      <a16:creationId xmlns:a16="http://schemas.microsoft.com/office/drawing/2014/main" id="{E8B921CF-3C45-4C5A-B868-39A1D85E9374}"/>
                    </a:ext>
                  </a:extLst>
                </p:cNvPr>
                <p:cNvSpPr/>
                <p:nvPr/>
              </p:nvSpPr>
              <p:spPr>
                <a:xfrm>
                  <a:off x="7040652" y="5076873"/>
                  <a:ext cx="203522" cy="118298"/>
                </a:xfrm>
                <a:custGeom>
                  <a:avLst/>
                  <a:gdLst>
                    <a:gd name="connsiteX0" fmla="*/ 197485 w 203522"/>
                    <a:gd name="connsiteY0" fmla="*/ 50574 h 118298"/>
                    <a:gd name="connsiteX1" fmla="*/ 116286 w 203522"/>
                    <a:gd name="connsiteY1" fmla="*/ 3675 h 118298"/>
                    <a:gd name="connsiteX2" fmla="*/ 86887 w 203522"/>
                    <a:gd name="connsiteY2" fmla="*/ 3675 h 118298"/>
                    <a:gd name="connsiteX3" fmla="*/ 6037 w 203522"/>
                    <a:gd name="connsiteY3" fmla="*/ 50574 h 118298"/>
                    <a:gd name="connsiteX4" fmla="*/ 6037 w 203522"/>
                    <a:gd name="connsiteY4" fmla="*/ 67724 h 118298"/>
                    <a:gd name="connsiteX5" fmla="*/ 87237 w 203522"/>
                    <a:gd name="connsiteY5" fmla="*/ 114624 h 118298"/>
                    <a:gd name="connsiteX6" fmla="*/ 116636 w 203522"/>
                    <a:gd name="connsiteY6" fmla="*/ 114624 h 118298"/>
                    <a:gd name="connsiteX7" fmla="*/ 197485 w 203522"/>
                    <a:gd name="connsiteY7" fmla="*/ 67724 h 118298"/>
                    <a:gd name="connsiteX8" fmla="*/ 197485 w 203522"/>
                    <a:gd name="connsiteY8" fmla="*/ 50574 h 118298"/>
                    <a:gd name="connsiteX9" fmla="*/ 197485 w 203522"/>
                    <a:gd name="connsiteY9" fmla="*/ 50574 h 118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522" h="118298">
                      <a:moveTo>
                        <a:pt x="197485" y="50574"/>
                      </a:moveTo>
                      <a:lnTo>
                        <a:pt x="116286" y="3675"/>
                      </a:lnTo>
                      <a:cubicBezTo>
                        <a:pt x="108236" y="-1225"/>
                        <a:pt x="94937" y="-1225"/>
                        <a:pt x="86887" y="3675"/>
                      </a:cubicBezTo>
                      <a:lnTo>
                        <a:pt x="6037" y="50574"/>
                      </a:lnTo>
                      <a:cubicBezTo>
                        <a:pt x="-2012" y="55474"/>
                        <a:pt x="-2012" y="62824"/>
                        <a:pt x="6037" y="67724"/>
                      </a:cubicBezTo>
                      <a:lnTo>
                        <a:pt x="87237" y="114624"/>
                      </a:lnTo>
                      <a:cubicBezTo>
                        <a:pt x="95286" y="119524"/>
                        <a:pt x="108586" y="119524"/>
                        <a:pt x="116636" y="114624"/>
                      </a:cubicBezTo>
                      <a:lnTo>
                        <a:pt x="197485" y="67724"/>
                      </a:lnTo>
                      <a:cubicBezTo>
                        <a:pt x="205535" y="63174"/>
                        <a:pt x="205535" y="55474"/>
                        <a:pt x="197485" y="50574"/>
                      </a:cubicBezTo>
                      <a:lnTo>
                        <a:pt x="197485" y="50574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2" name="任意多边形: 形状 651">
                  <a:extLst>
                    <a:ext uri="{FF2B5EF4-FFF2-40B4-BE49-F238E27FC236}">
                      <a16:creationId xmlns:a16="http://schemas.microsoft.com/office/drawing/2014/main" id="{1CF390EE-638C-44AF-B573-42BB2CB9607F}"/>
                    </a:ext>
                  </a:extLst>
                </p:cNvPr>
                <p:cNvSpPr/>
                <p:nvPr/>
              </p:nvSpPr>
              <p:spPr>
                <a:xfrm>
                  <a:off x="7042752" y="5225534"/>
                  <a:ext cx="203872" cy="117906"/>
                </a:xfrm>
                <a:custGeom>
                  <a:avLst/>
                  <a:gdLst>
                    <a:gd name="connsiteX0" fmla="*/ 197835 w 203872"/>
                    <a:gd name="connsiteY0" fmla="*/ 50312 h 117906"/>
                    <a:gd name="connsiteX1" fmla="*/ 116286 w 203872"/>
                    <a:gd name="connsiteY1" fmla="*/ 3412 h 117906"/>
                    <a:gd name="connsiteX2" fmla="*/ 86886 w 203872"/>
                    <a:gd name="connsiteY2" fmla="*/ 3412 h 117906"/>
                    <a:gd name="connsiteX3" fmla="*/ 6037 w 203872"/>
                    <a:gd name="connsiteY3" fmla="*/ 50312 h 117906"/>
                    <a:gd name="connsiteX4" fmla="*/ 6037 w 203872"/>
                    <a:gd name="connsiteY4" fmla="*/ 67462 h 117906"/>
                    <a:gd name="connsiteX5" fmla="*/ 87586 w 203872"/>
                    <a:gd name="connsiteY5" fmla="*/ 114361 h 117906"/>
                    <a:gd name="connsiteX6" fmla="*/ 116986 w 203872"/>
                    <a:gd name="connsiteY6" fmla="*/ 114361 h 117906"/>
                    <a:gd name="connsiteX7" fmla="*/ 197835 w 203872"/>
                    <a:gd name="connsiteY7" fmla="*/ 67462 h 117906"/>
                    <a:gd name="connsiteX8" fmla="*/ 197835 w 203872"/>
                    <a:gd name="connsiteY8" fmla="*/ 50312 h 117906"/>
                    <a:gd name="connsiteX9" fmla="*/ 197835 w 203872"/>
                    <a:gd name="connsiteY9" fmla="*/ 50312 h 117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872" h="117906">
                      <a:moveTo>
                        <a:pt x="197835" y="50312"/>
                      </a:moveTo>
                      <a:lnTo>
                        <a:pt x="116286" y="3412"/>
                      </a:lnTo>
                      <a:cubicBezTo>
                        <a:pt x="108236" y="-1137"/>
                        <a:pt x="94937" y="-1137"/>
                        <a:pt x="86886" y="3412"/>
                      </a:cubicBezTo>
                      <a:lnTo>
                        <a:pt x="6037" y="50312"/>
                      </a:lnTo>
                      <a:cubicBezTo>
                        <a:pt x="-2012" y="55212"/>
                        <a:pt x="-2012" y="62562"/>
                        <a:pt x="6037" y="67462"/>
                      </a:cubicBezTo>
                      <a:lnTo>
                        <a:pt x="87586" y="114361"/>
                      </a:lnTo>
                      <a:cubicBezTo>
                        <a:pt x="95636" y="118911"/>
                        <a:pt x="108936" y="119261"/>
                        <a:pt x="116986" y="114361"/>
                      </a:cubicBezTo>
                      <a:lnTo>
                        <a:pt x="197835" y="67462"/>
                      </a:lnTo>
                      <a:cubicBezTo>
                        <a:pt x="205885" y="62562"/>
                        <a:pt x="205885" y="54862"/>
                        <a:pt x="197835" y="50312"/>
                      </a:cubicBezTo>
                      <a:lnTo>
                        <a:pt x="197835" y="50312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3" name="任意多边形: 形状 652">
                  <a:extLst>
                    <a:ext uri="{FF2B5EF4-FFF2-40B4-BE49-F238E27FC236}">
                      <a16:creationId xmlns:a16="http://schemas.microsoft.com/office/drawing/2014/main" id="{C3D7E5D8-B78C-4455-8F36-42C34CE4C2F7}"/>
                    </a:ext>
                  </a:extLst>
                </p:cNvPr>
                <p:cNvSpPr/>
                <p:nvPr/>
              </p:nvSpPr>
              <p:spPr>
                <a:xfrm>
                  <a:off x="7169450" y="5152034"/>
                  <a:ext cx="203872" cy="117906"/>
                </a:xfrm>
                <a:custGeom>
                  <a:avLst/>
                  <a:gdLst>
                    <a:gd name="connsiteX0" fmla="*/ 197835 w 203872"/>
                    <a:gd name="connsiteY0" fmla="*/ 50312 h 117906"/>
                    <a:gd name="connsiteX1" fmla="*/ 116286 w 203872"/>
                    <a:gd name="connsiteY1" fmla="*/ 3412 h 117906"/>
                    <a:gd name="connsiteX2" fmla="*/ 86887 w 203872"/>
                    <a:gd name="connsiteY2" fmla="*/ 3412 h 117906"/>
                    <a:gd name="connsiteX3" fmla="*/ 6037 w 203872"/>
                    <a:gd name="connsiteY3" fmla="*/ 50312 h 117906"/>
                    <a:gd name="connsiteX4" fmla="*/ 6037 w 203872"/>
                    <a:gd name="connsiteY4" fmla="*/ 67462 h 117906"/>
                    <a:gd name="connsiteX5" fmla="*/ 87587 w 203872"/>
                    <a:gd name="connsiteY5" fmla="*/ 114361 h 117906"/>
                    <a:gd name="connsiteX6" fmla="*/ 116986 w 203872"/>
                    <a:gd name="connsiteY6" fmla="*/ 114361 h 117906"/>
                    <a:gd name="connsiteX7" fmla="*/ 197835 w 203872"/>
                    <a:gd name="connsiteY7" fmla="*/ 67462 h 117906"/>
                    <a:gd name="connsiteX8" fmla="*/ 197835 w 203872"/>
                    <a:gd name="connsiteY8" fmla="*/ 50312 h 117906"/>
                    <a:gd name="connsiteX9" fmla="*/ 197835 w 203872"/>
                    <a:gd name="connsiteY9" fmla="*/ 50312 h 117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872" h="117906">
                      <a:moveTo>
                        <a:pt x="197835" y="50312"/>
                      </a:moveTo>
                      <a:lnTo>
                        <a:pt x="116286" y="3412"/>
                      </a:lnTo>
                      <a:cubicBezTo>
                        <a:pt x="108236" y="-1137"/>
                        <a:pt x="94937" y="-1137"/>
                        <a:pt x="86887" y="3412"/>
                      </a:cubicBezTo>
                      <a:lnTo>
                        <a:pt x="6037" y="50312"/>
                      </a:lnTo>
                      <a:cubicBezTo>
                        <a:pt x="-2012" y="55212"/>
                        <a:pt x="-2012" y="62562"/>
                        <a:pt x="6037" y="67462"/>
                      </a:cubicBezTo>
                      <a:lnTo>
                        <a:pt x="87587" y="114361"/>
                      </a:lnTo>
                      <a:cubicBezTo>
                        <a:pt x="95637" y="118911"/>
                        <a:pt x="108936" y="119261"/>
                        <a:pt x="116986" y="114361"/>
                      </a:cubicBezTo>
                      <a:lnTo>
                        <a:pt x="197835" y="67462"/>
                      </a:lnTo>
                      <a:cubicBezTo>
                        <a:pt x="205885" y="62562"/>
                        <a:pt x="205885" y="54862"/>
                        <a:pt x="197835" y="50312"/>
                      </a:cubicBezTo>
                      <a:lnTo>
                        <a:pt x="197835" y="50312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4" name="任意多边形: 形状 653">
                  <a:extLst>
                    <a:ext uri="{FF2B5EF4-FFF2-40B4-BE49-F238E27FC236}">
                      <a16:creationId xmlns:a16="http://schemas.microsoft.com/office/drawing/2014/main" id="{20A38607-6B95-4A0E-AABB-FD603CCB79C1}"/>
                    </a:ext>
                  </a:extLst>
                </p:cNvPr>
                <p:cNvSpPr/>
                <p:nvPr/>
              </p:nvSpPr>
              <p:spPr>
                <a:xfrm>
                  <a:off x="6660556" y="5297720"/>
                  <a:ext cx="203522" cy="118298"/>
                </a:xfrm>
                <a:custGeom>
                  <a:avLst/>
                  <a:gdLst>
                    <a:gd name="connsiteX0" fmla="*/ 197485 w 203522"/>
                    <a:gd name="connsiteY0" fmla="*/ 50575 h 118298"/>
                    <a:gd name="connsiteX1" fmla="*/ 116286 w 203522"/>
                    <a:gd name="connsiteY1" fmla="*/ 3675 h 118298"/>
                    <a:gd name="connsiteX2" fmla="*/ 86887 w 203522"/>
                    <a:gd name="connsiteY2" fmla="*/ 3675 h 118298"/>
                    <a:gd name="connsiteX3" fmla="*/ 6037 w 203522"/>
                    <a:gd name="connsiteY3" fmla="*/ 50575 h 118298"/>
                    <a:gd name="connsiteX4" fmla="*/ 6037 w 203522"/>
                    <a:gd name="connsiteY4" fmla="*/ 67724 h 118298"/>
                    <a:gd name="connsiteX5" fmla="*/ 87237 w 203522"/>
                    <a:gd name="connsiteY5" fmla="*/ 114624 h 118298"/>
                    <a:gd name="connsiteX6" fmla="*/ 116636 w 203522"/>
                    <a:gd name="connsiteY6" fmla="*/ 114624 h 118298"/>
                    <a:gd name="connsiteX7" fmla="*/ 197485 w 203522"/>
                    <a:gd name="connsiteY7" fmla="*/ 67724 h 118298"/>
                    <a:gd name="connsiteX8" fmla="*/ 197485 w 203522"/>
                    <a:gd name="connsiteY8" fmla="*/ 50575 h 118298"/>
                    <a:gd name="connsiteX9" fmla="*/ 197485 w 203522"/>
                    <a:gd name="connsiteY9" fmla="*/ 50575 h 118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522" h="118298">
                      <a:moveTo>
                        <a:pt x="197485" y="50575"/>
                      </a:moveTo>
                      <a:lnTo>
                        <a:pt x="116286" y="3675"/>
                      </a:lnTo>
                      <a:cubicBezTo>
                        <a:pt x="108236" y="-1225"/>
                        <a:pt x="94937" y="-1225"/>
                        <a:pt x="86887" y="3675"/>
                      </a:cubicBezTo>
                      <a:lnTo>
                        <a:pt x="6037" y="50575"/>
                      </a:lnTo>
                      <a:cubicBezTo>
                        <a:pt x="-2012" y="55474"/>
                        <a:pt x="-2012" y="62824"/>
                        <a:pt x="6037" y="67724"/>
                      </a:cubicBezTo>
                      <a:lnTo>
                        <a:pt x="87237" y="114624"/>
                      </a:lnTo>
                      <a:cubicBezTo>
                        <a:pt x="95286" y="119524"/>
                        <a:pt x="108586" y="119524"/>
                        <a:pt x="116636" y="114624"/>
                      </a:cubicBezTo>
                      <a:lnTo>
                        <a:pt x="197485" y="67724"/>
                      </a:lnTo>
                      <a:cubicBezTo>
                        <a:pt x="205535" y="63174"/>
                        <a:pt x="205535" y="55474"/>
                        <a:pt x="197485" y="50575"/>
                      </a:cubicBezTo>
                      <a:lnTo>
                        <a:pt x="197485" y="50575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5" name="任意多边形: 形状 654">
                  <a:extLst>
                    <a:ext uri="{FF2B5EF4-FFF2-40B4-BE49-F238E27FC236}">
                      <a16:creationId xmlns:a16="http://schemas.microsoft.com/office/drawing/2014/main" id="{7E9A2B48-3405-4C2E-8DDF-4DB1A6A02CC4}"/>
                    </a:ext>
                  </a:extLst>
                </p:cNvPr>
                <p:cNvSpPr/>
                <p:nvPr/>
              </p:nvSpPr>
              <p:spPr>
                <a:xfrm>
                  <a:off x="6787254" y="5224484"/>
                  <a:ext cx="203522" cy="118036"/>
                </a:xfrm>
                <a:custGeom>
                  <a:avLst/>
                  <a:gdLst>
                    <a:gd name="connsiteX0" fmla="*/ 197485 w 203522"/>
                    <a:gd name="connsiteY0" fmla="*/ 50312 h 118036"/>
                    <a:gd name="connsiteX1" fmla="*/ 116286 w 203522"/>
                    <a:gd name="connsiteY1" fmla="*/ 3412 h 118036"/>
                    <a:gd name="connsiteX2" fmla="*/ 86887 w 203522"/>
                    <a:gd name="connsiteY2" fmla="*/ 3412 h 118036"/>
                    <a:gd name="connsiteX3" fmla="*/ 6038 w 203522"/>
                    <a:gd name="connsiteY3" fmla="*/ 50312 h 118036"/>
                    <a:gd name="connsiteX4" fmla="*/ 6038 w 203522"/>
                    <a:gd name="connsiteY4" fmla="*/ 67462 h 118036"/>
                    <a:gd name="connsiteX5" fmla="*/ 87237 w 203522"/>
                    <a:gd name="connsiteY5" fmla="*/ 114361 h 118036"/>
                    <a:gd name="connsiteX6" fmla="*/ 116636 w 203522"/>
                    <a:gd name="connsiteY6" fmla="*/ 114361 h 118036"/>
                    <a:gd name="connsiteX7" fmla="*/ 197485 w 203522"/>
                    <a:gd name="connsiteY7" fmla="*/ 67462 h 118036"/>
                    <a:gd name="connsiteX8" fmla="*/ 197485 w 203522"/>
                    <a:gd name="connsiteY8" fmla="*/ 50312 h 118036"/>
                    <a:gd name="connsiteX9" fmla="*/ 197485 w 203522"/>
                    <a:gd name="connsiteY9" fmla="*/ 50312 h 118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522" h="118036">
                      <a:moveTo>
                        <a:pt x="197485" y="50312"/>
                      </a:moveTo>
                      <a:lnTo>
                        <a:pt x="116286" y="3412"/>
                      </a:lnTo>
                      <a:cubicBezTo>
                        <a:pt x="108236" y="-1137"/>
                        <a:pt x="94936" y="-1137"/>
                        <a:pt x="86887" y="3412"/>
                      </a:cubicBezTo>
                      <a:lnTo>
                        <a:pt x="6038" y="50312"/>
                      </a:lnTo>
                      <a:cubicBezTo>
                        <a:pt x="-2013" y="54862"/>
                        <a:pt x="-2013" y="62562"/>
                        <a:pt x="6038" y="67462"/>
                      </a:cubicBezTo>
                      <a:lnTo>
                        <a:pt x="87237" y="114361"/>
                      </a:lnTo>
                      <a:cubicBezTo>
                        <a:pt x="95287" y="119261"/>
                        <a:pt x="108586" y="119261"/>
                        <a:pt x="116636" y="114361"/>
                      </a:cubicBezTo>
                      <a:lnTo>
                        <a:pt x="197485" y="67462"/>
                      </a:lnTo>
                      <a:cubicBezTo>
                        <a:pt x="205535" y="62562"/>
                        <a:pt x="205535" y="55212"/>
                        <a:pt x="197485" y="50312"/>
                      </a:cubicBezTo>
                      <a:lnTo>
                        <a:pt x="197485" y="50312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6" name="任意多边形: 形状 655">
                  <a:extLst>
                    <a:ext uri="{FF2B5EF4-FFF2-40B4-BE49-F238E27FC236}">
                      <a16:creationId xmlns:a16="http://schemas.microsoft.com/office/drawing/2014/main" id="{7B458786-B36D-4D86-A3E9-7AAF25BF643E}"/>
                    </a:ext>
                  </a:extLst>
                </p:cNvPr>
                <p:cNvSpPr/>
                <p:nvPr/>
              </p:nvSpPr>
              <p:spPr>
                <a:xfrm>
                  <a:off x="6789354" y="5372882"/>
                  <a:ext cx="204004" cy="117773"/>
                </a:xfrm>
                <a:custGeom>
                  <a:avLst/>
                  <a:gdLst>
                    <a:gd name="connsiteX0" fmla="*/ 197835 w 204004"/>
                    <a:gd name="connsiteY0" fmla="*/ 50312 h 117773"/>
                    <a:gd name="connsiteX1" fmla="*/ 116286 w 204004"/>
                    <a:gd name="connsiteY1" fmla="*/ 3412 h 117773"/>
                    <a:gd name="connsiteX2" fmla="*/ 86887 w 204004"/>
                    <a:gd name="connsiteY2" fmla="*/ 3412 h 117773"/>
                    <a:gd name="connsiteX3" fmla="*/ 6037 w 204004"/>
                    <a:gd name="connsiteY3" fmla="*/ 50312 h 117773"/>
                    <a:gd name="connsiteX4" fmla="*/ 6037 w 204004"/>
                    <a:gd name="connsiteY4" fmla="*/ 67462 h 117773"/>
                    <a:gd name="connsiteX5" fmla="*/ 87587 w 204004"/>
                    <a:gd name="connsiteY5" fmla="*/ 114361 h 117773"/>
                    <a:gd name="connsiteX6" fmla="*/ 116986 w 204004"/>
                    <a:gd name="connsiteY6" fmla="*/ 114361 h 117773"/>
                    <a:gd name="connsiteX7" fmla="*/ 197835 w 204004"/>
                    <a:gd name="connsiteY7" fmla="*/ 67462 h 117773"/>
                    <a:gd name="connsiteX8" fmla="*/ 197835 w 204004"/>
                    <a:gd name="connsiteY8" fmla="*/ 50312 h 117773"/>
                    <a:gd name="connsiteX9" fmla="*/ 197835 w 204004"/>
                    <a:gd name="connsiteY9" fmla="*/ 50312 h 1177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4004" h="117773">
                      <a:moveTo>
                        <a:pt x="197835" y="50312"/>
                      </a:moveTo>
                      <a:lnTo>
                        <a:pt x="116286" y="3412"/>
                      </a:lnTo>
                      <a:cubicBezTo>
                        <a:pt x="108236" y="-1137"/>
                        <a:pt x="94937" y="-1137"/>
                        <a:pt x="86887" y="3412"/>
                      </a:cubicBezTo>
                      <a:lnTo>
                        <a:pt x="6037" y="50312"/>
                      </a:lnTo>
                      <a:cubicBezTo>
                        <a:pt x="-2012" y="54862"/>
                        <a:pt x="-2012" y="62562"/>
                        <a:pt x="6037" y="67462"/>
                      </a:cubicBezTo>
                      <a:lnTo>
                        <a:pt x="87587" y="114361"/>
                      </a:lnTo>
                      <a:cubicBezTo>
                        <a:pt x="95637" y="118911"/>
                        <a:pt x="108936" y="118911"/>
                        <a:pt x="116986" y="114361"/>
                      </a:cubicBezTo>
                      <a:lnTo>
                        <a:pt x="197835" y="67462"/>
                      </a:lnTo>
                      <a:cubicBezTo>
                        <a:pt x="206235" y="62562"/>
                        <a:pt x="205885" y="54862"/>
                        <a:pt x="197835" y="50312"/>
                      </a:cubicBezTo>
                      <a:lnTo>
                        <a:pt x="197835" y="50312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7" name="任意多边形: 形状 656">
                  <a:extLst>
                    <a:ext uri="{FF2B5EF4-FFF2-40B4-BE49-F238E27FC236}">
                      <a16:creationId xmlns:a16="http://schemas.microsoft.com/office/drawing/2014/main" id="{CF53A311-3861-4260-AADE-C15F1CADFA22}"/>
                    </a:ext>
                  </a:extLst>
                </p:cNvPr>
                <p:cNvSpPr/>
                <p:nvPr/>
              </p:nvSpPr>
              <p:spPr>
                <a:xfrm>
                  <a:off x="6916053" y="5299033"/>
                  <a:ext cx="203872" cy="117906"/>
                </a:xfrm>
                <a:custGeom>
                  <a:avLst/>
                  <a:gdLst>
                    <a:gd name="connsiteX0" fmla="*/ 197836 w 203872"/>
                    <a:gd name="connsiteY0" fmla="*/ 50312 h 117906"/>
                    <a:gd name="connsiteX1" fmla="*/ 116286 w 203872"/>
                    <a:gd name="connsiteY1" fmla="*/ 3412 h 117906"/>
                    <a:gd name="connsiteX2" fmla="*/ 86887 w 203872"/>
                    <a:gd name="connsiteY2" fmla="*/ 3412 h 117906"/>
                    <a:gd name="connsiteX3" fmla="*/ 6037 w 203872"/>
                    <a:gd name="connsiteY3" fmla="*/ 50312 h 117906"/>
                    <a:gd name="connsiteX4" fmla="*/ 6037 w 203872"/>
                    <a:gd name="connsiteY4" fmla="*/ 67462 h 117906"/>
                    <a:gd name="connsiteX5" fmla="*/ 87587 w 203872"/>
                    <a:gd name="connsiteY5" fmla="*/ 114361 h 117906"/>
                    <a:gd name="connsiteX6" fmla="*/ 116986 w 203872"/>
                    <a:gd name="connsiteY6" fmla="*/ 114361 h 117906"/>
                    <a:gd name="connsiteX7" fmla="*/ 197836 w 203872"/>
                    <a:gd name="connsiteY7" fmla="*/ 67462 h 117906"/>
                    <a:gd name="connsiteX8" fmla="*/ 197836 w 203872"/>
                    <a:gd name="connsiteY8" fmla="*/ 50312 h 117906"/>
                    <a:gd name="connsiteX9" fmla="*/ 197836 w 203872"/>
                    <a:gd name="connsiteY9" fmla="*/ 50312 h 117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872" h="117906">
                      <a:moveTo>
                        <a:pt x="197836" y="50312"/>
                      </a:moveTo>
                      <a:lnTo>
                        <a:pt x="116286" y="3412"/>
                      </a:lnTo>
                      <a:cubicBezTo>
                        <a:pt x="108236" y="-1137"/>
                        <a:pt x="94937" y="-1137"/>
                        <a:pt x="86887" y="3412"/>
                      </a:cubicBezTo>
                      <a:lnTo>
                        <a:pt x="6037" y="50312"/>
                      </a:lnTo>
                      <a:cubicBezTo>
                        <a:pt x="-2012" y="54862"/>
                        <a:pt x="-2012" y="62562"/>
                        <a:pt x="6037" y="67462"/>
                      </a:cubicBezTo>
                      <a:lnTo>
                        <a:pt x="87587" y="114361"/>
                      </a:lnTo>
                      <a:cubicBezTo>
                        <a:pt x="95637" y="118911"/>
                        <a:pt x="108936" y="119261"/>
                        <a:pt x="116986" y="114361"/>
                      </a:cubicBezTo>
                      <a:lnTo>
                        <a:pt x="197836" y="67462"/>
                      </a:lnTo>
                      <a:cubicBezTo>
                        <a:pt x="205885" y="62912"/>
                        <a:pt x="205885" y="55212"/>
                        <a:pt x="197836" y="50312"/>
                      </a:cubicBezTo>
                      <a:lnTo>
                        <a:pt x="197836" y="50312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8" name="任意多边形: 形状 657">
                  <a:extLst>
                    <a:ext uri="{FF2B5EF4-FFF2-40B4-BE49-F238E27FC236}">
                      <a16:creationId xmlns:a16="http://schemas.microsoft.com/office/drawing/2014/main" id="{1F178DB7-D3E9-46A0-ABD1-05809FF70ED4}"/>
                    </a:ext>
                  </a:extLst>
                </p:cNvPr>
                <p:cNvSpPr/>
                <p:nvPr/>
              </p:nvSpPr>
              <p:spPr>
                <a:xfrm>
                  <a:off x="6407158" y="5445068"/>
                  <a:ext cx="203522" cy="118036"/>
                </a:xfrm>
                <a:custGeom>
                  <a:avLst/>
                  <a:gdLst>
                    <a:gd name="connsiteX0" fmla="*/ 197485 w 203522"/>
                    <a:gd name="connsiteY0" fmla="*/ 50575 h 118036"/>
                    <a:gd name="connsiteX1" fmla="*/ 116286 w 203522"/>
                    <a:gd name="connsiteY1" fmla="*/ 3675 h 118036"/>
                    <a:gd name="connsiteX2" fmla="*/ 86886 w 203522"/>
                    <a:gd name="connsiteY2" fmla="*/ 3675 h 118036"/>
                    <a:gd name="connsiteX3" fmla="*/ 6037 w 203522"/>
                    <a:gd name="connsiteY3" fmla="*/ 50575 h 118036"/>
                    <a:gd name="connsiteX4" fmla="*/ 6037 w 203522"/>
                    <a:gd name="connsiteY4" fmla="*/ 67724 h 118036"/>
                    <a:gd name="connsiteX5" fmla="*/ 87237 w 203522"/>
                    <a:gd name="connsiteY5" fmla="*/ 114624 h 118036"/>
                    <a:gd name="connsiteX6" fmla="*/ 116636 w 203522"/>
                    <a:gd name="connsiteY6" fmla="*/ 114624 h 118036"/>
                    <a:gd name="connsiteX7" fmla="*/ 197485 w 203522"/>
                    <a:gd name="connsiteY7" fmla="*/ 67724 h 118036"/>
                    <a:gd name="connsiteX8" fmla="*/ 197485 w 203522"/>
                    <a:gd name="connsiteY8" fmla="*/ 50575 h 118036"/>
                    <a:gd name="connsiteX9" fmla="*/ 197485 w 203522"/>
                    <a:gd name="connsiteY9" fmla="*/ 50575 h 118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522" h="118036">
                      <a:moveTo>
                        <a:pt x="197485" y="50575"/>
                      </a:moveTo>
                      <a:lnTo>
                        <a:pt x="116286" y="3675"/>
                      </a:lnTo>
                      <a:cubicBezTo>
                        <a:pt x="108236" y="-1225"/>
                        <a:pt x="94936" y="-1225"/>
                        <a:pt x="86886" y="3675"/>
                      </a:cubicBezTo>
                      <a:lnTo>
                        <a:pt x="6037" y="50575"/>
                      </a:lnTo>
                      <a:cubicBezTo>
                        <a:pt x="-2012" y="55124"/>
                        <a:pt x="-2012" y="62824"/>
                        <a:pt x="6037" y="67724"/>
                      </a:cubicBezTo>
                      <a:lnTo>
                        <a:pt x="87237" y="114624"/>
                      </a:lnTo>
                      <a:cubicBezTo>
                        <a:pt x="95286" y="119174"/>
                        <a:pt x="108586" y="119174"/>
                        <a:pt x="116636" y="114624"/>
                      </a:cubicBezTo>
                      <a:lnTo>
                        <a:pt x="197485" y="67724"/>
                      </a:lnTo>
                      <a:cubicBezTo>
                        <a:pt x="205535" y="62824"/>
                        <a:pt x="205535" y="55474"/>
                        <a:pt x="197485" y="50575"/>
                      </a:cubicBezTo>
                      <a:lnTo>
                        <a:pt x="197485" y="50575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9" name="任意多边形: 形状 658">
                  <a:extLst>
                    <a:ext uri="{FF2B5EF4-FFF2-40B4-BE49-F238E27FC236}">
                      <a16:creationId xmlns:a16="http://schemas.microsoft.com/office/drawing/2014/main" id="{E660D485-B995-495D-82A1-5D3371FCC112}"/>
                    </a:ext>
                  </a:extLst>
                </p:cNvPr>
                <p:cNvSpPr/>
                <p:nvPr/>
              </p:nvSpPr>
              <p:spPr>
                <a:xfrm>
                  <a:off x="6533857" y="5371569"/>
                  <a:ext cx="203522" cy="118036"/>
                </a:xfrm>
                <a:custGeom>
                  <a:avLst/>
                  <a:gdLst>
                    <a:gd name="connsiteX0" fmla="*/ 197485 w 203522"/>
                    <a:gd name="connsiteY0" fmla="*/ 50575 h 118036"/>
                    <a:gd name="connsiteX1" fmla="*/ 116286 w 203522"/>
                    <a:gd name="connsiteY1" fmla="*/ 3675 h 118036"/>
                    <a:gd name="connsiteX2" fmla="*/ 86887 w 203522"/>
                    <a:gd name="connsiteY2" fmla="*/ 3675 h 118036"/>
                    <a:gd name="connsiteX3" fmla="*/ 6037 w 203522"/>
                    <a:gd name="connsiteY3" fmla="*/ 50575 h 118036"/>
                    <a:gd name="connsiteX4" fmla="*/ 6037 w 203522"/>
                    <a:gd name="connsiteY4" fmla="*/ 67724 h 118036"/>
                    <a:gd name="connsiteX5" fmla="*/ 87237 w 203522"/>
                    <a:gd name="connsiteY5" fmla="*/ 114624 h 118036"/>
                    <a:gd name="connsiteX6" fmla="*/ 116636 w 203522"/>
                    <a:gd name="connsiteY6" fmla="*/ 114624 h 118036"/>
                    <a:gd name="connsiteX7" fmla="*/ 197485 w 203522"/>
                    <a:gd name="connsiteY7" fmla="*/ 67724 h 118036"/>
                    <a:gd name="connsiteX8" fmla="*/ 197485 w 203522"/>
                    <a:gd name="connsiteY8" fmla="*/ 50575 h 118036"/>
                    <a:gd name="connsiteX9" fmla="*/ 197485 w 203522"/>
                    <a:gd name="connsiteY9" fmla="*/ 50575 h 118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522" h="118036">
                      <a:moveTo>
                        <a:pt x="197485" y="50575"/>
                      </a:moveTo>
                      <a:lnTo>
                        <a:pt x="116286" y="3675"/>
                      </a:lnTo>
                      <a:cubicBezTo>
                        <a:pt x="108236" y="-1225"/>
                        <a:pt x="94937" y="-1225"/>
                        <a:pt x="86887" y="3675"/>
                      </a:cubicBezTo>
                      <a:lnTo>
                        <a:pt x="6037" y="50575"/>
                      </a:lnTo>
                      <a:cubicBezTo>
                        <a:pt x="-2012" y="55474"/>
                        <a:pt x="-2012" y="62824"/>
                        <a:pt x="6037" y="67724"/>
                      </a:cubicBezTo>
                      <a:lnTo>
                        <a:pt x="87237" y="114624"/>
                      </a:lnTo>
                      <a:cubicBezTo>
                        <a:pt x="95286" y="119174"/>
                        <a:pt x="108586" y="119174"/>
                        <a:pt x="116636" y="114624"/>
                      </a:cubicBezTo>
                      <a:lnTo>
                        <a:pt x="197485" y="67724"/>
                      </a:lnTo>
                      <a:cubicBezTo>
                        <a:pt x="205535" y="62824"/>
                        <a:pt x="205535" y="55124"/>
                        <a:pt x="197485" y="50575"/>
                      </a:cubicBezTo>
                      <a:lnTo>
                        <a:pt x="197485" y="50575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0" name="任意多边形: 形状 659">
                  <a:extLst>
                    <a:ext uri="{FF2B5EF4-FFF2-40B4-BE49-F238E27FC236}">
                      <a16:creationId xmlns:a16="http://schemas.microsoft.com/office/drawing/2014/main" id="{98A741EA-25E4-42D4-B7BB-FD1C6AE188C9}"/>
                    </a:ext>
                  </a:extLst>
                </p:cNvPr>
                <p:cNvSpPr/>
                <p:nvPr/>
              </p:nvSpPr>
              <p:spPr>
                <a:xfrm>
                  <a:off x="6535957" y="5519880"/>
                  <a:ext cx="204135" cy="117773"/>
                </a:xfrm>
                <a:custGeom>
                  <a:avLst/>
                  <a:gdLst>
                    <a:gd name="connsiteX0" fmla="*/ 197835 w 204135"/>
                    <a:gd name="connsiteY0" fmla="*/ 50312 h 117773"/>
                    <a:gd name="connsiteX1" fmla="*/ 116286 w 204135"/>
                    <a:gd name="connsiteY1" fmla="*/ 3413 h 117773"/>
                    <a:gd name="connsiteX2" fmla="*/ 86886 w 204135"/>
                    <a:gd name="connsiteY2" fmla="*/ 3413 h 117773"/>
                    <a:gd name="connsiteX3" fmla="*/ 6037 w 204135"/>
                    <a:gd name="connsiteY3" fmla="*/ 50312 h 117773"/>
                    <a:gd name="connsiteX4" fmla="*/ 6037 w 204135"/>
                    <a:gd name="connsiteY4" fmla="*/ 67462 h 117773"/>
                    <a:gd name="connsiteX5" fmla="*/ 87586 w 204135"/>
                    <a:gd name="connsiteY5" fmla="*/ 114361 h 117773"/>
                    <a:gd name="connsiteX6" fmla="*/ 116986 w 204135"/>
                    <a:gd name="connsiteY6" fmla="*/ 114361 h 117773"/>
                    <a:gd name="connsiteX7" fmla="*/ 197835 w 204135"/>
                    <a:gd name="connsiteY7" fmla="*/ 67462 h 117773"/>
                    <a:gd name="connsiteX8" fmla="*/ 197835 w 204135"/>
                    <a:gd name="connsiteY8" fmla="*/ 50312 h 117773"/>
                    <a:gd name="connsiteX9" fmla="*/ 197835 w 204135"/>
                    <a:gd name="connsiteY9" fmla="*/ 50312 h 1177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4135" h="117773">
                      <a:moveTo>
                        <a:pt x="197835" y="50312"/>
                      </a:moveTo>
                      <a:lnTo>
                        <a:pt x="116286" y="3413"/>
                      </a:lnTo>
                      <a:cubicBezTo>
                        <a:pt x="108236" y="-1138"/>
                        <a:pt x="94936" y="-1138"/>
                        <a:pt x="86886" y="3413"/>
                      </a:cubicBezTo>
                      <a:lnTo>
                        <a:pt x="6037" y="50312"/>
                      </a:lnTo>
                      <a:cubicBezTo>
                        <a:pt x="-2012" y="54862"/>
                        <a:pt x="-2012" y="62562"/>
                        <a:pt x="6037" y="67462"/>
                      </a:cubicBezTo>
                      <a:lnTo>
                        <a:pt x="87586" y="114361"/>
                      </a:lnTo>
                      <a:cubicBezTo>
                        <a:pt x="95636" y="118911"/>
                        <a:pt x="108936" y="118911"/>
                        <a:pt x="116986" y="114361"/>
                      </a:cubicBezTo>
                      <a:lnTo>
                        <a:pt x="197835" y="67462"/>
                      </a:lnTo>
                      <a:cubicBezTo>
                        <a:pt x="206235" y="62912"/>
                        <a:pt x="206235" y="55212"/>
                        <a:pt x="197835" y="50312"/>
                      </a:cubicBezTo>
                      <a:lnTo>
                        <a:pt x="197835" y="50312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1" name="任意多边形: 形状 660">
                  <a:extLst>
                    <a:ext uri="{FF2B5EF4-FFF2-40B4-BE49-F238E27FC236}">
                      <a16:creationId xmlns:a16="http://schemas.microsoft.com/office/drawing/2014/main" id="{E778B0D0-ADFA-4F4E-991A-3F7D279D8DDE}"/>
                    </a:ext>
                  </a:extLst>
                </p:cNvPr>
                <p:cNvSpPr/>
                <p:nvPr/>
              </p:nvSpPr>
              <p:spPr>
                <a:xfrm>
                  <a:off x="6662656" y="5446381"/>
                  <a:ext cx="204004" cy="117773"/>
                </a:xfrm>
                <a:custGeom>
                  <a:avLst/>
                  <a:gdLst>
                    <a:gd name="connsiteX0" fmla="*/ 197835 w 204004"/>
                    <a:gd name="connsiteY0" fmla="*/ 50312 h 117773"/>
                    <a:gd name="connsiteX1" fmla="*/ 116286 w 204004"/>
                    <a:gd name="connsiteY1" fmla="*/ 3413 h 117773"/>
                    <a:gd name="connsiteX2" fmla="*/ 86887 w 204004"/>
                    <a:gd name="connsiteY2" fmla="*/ 3413 h 117773"/>
                    <a:gd name="connsiteX3" fmla="*/ 6037 w 204004"/>
                    <a:gd name="connsiteY3" fmla="*/ 50312 h 117773"/>
                    <a:gd name="connsiteX4" fmla="*/ 6037 w 204004"/>
                    <a:gd name="connsiteY4" fmla="*/ 67462 h 117773"/>
                    <a:gd name="connsiteX5" fmla="*/ 87586 w 204004"/>
                    <a:gd name="connsiteY5" fmla="*/ 114361 h 117773"/>
                    <a:gd name="connsiteX6" fmla="*/ 116986 w 204004"/>
                    <a:gd name="connsiteY6" fmla="*/ 114361 h 117773"/>
                    <a:gd name="connsiteX7" fmla="*/ 197835 w 204004"/>
                    <a:gd name="connsiteY7" fmla="*/ 67462 h 117773"/>
                    <a:gd name="connsiteX8" fmla="*/ 197835 w 204004"/>
                    <a:gd name="connsiteY8" fmla="*/ 50312 h 117773"/>
                    <a:gd name="connsiteX9" fmla="*/ 197835 w 204004"/>
                    <a:gd name="connsiteY9" fmla="*/ 50312 h 1177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4004" h="117773">
                      <a:moveTo>
                        <a:pt x="197835" y="50312"/>
                      </a:moveTo>
                      <a:lnTo>
                        <a:pt x="116286" y="3413"/>
                      </a:lnTo>
                      <a:cubicBezTo>
                        <a:pt x="108236" y="-1138"/>
                        <a:pt x="94937" y="-1138"/>
                        <a:pt x="86887" y="3413"/>
                      </a:cubicBezTo>
                      <a:lnTo>
                        <a:pt x="6037" y="50312"/>
                      </a:lnTo>
                      <a:cubicBezTo>
                        <a:pt x="-2012" y="55212"/>
                        <a:pt x="-2012" y="62562"/>
                        <a:pt x="6037" y="67462"/>
                      </a:cubicBezTo>
                      <a:lnTo>
                        <a:pt x="87586" y="114361"/>
                      </a:lnTo>
                      <a:cubicBezTo>
                        <a:pt x="95637" y="118911"/>
                        <a:pt x="108936" y="118911"/>
                        <a:pt x="116986" y="114361"/>
                      </a:cubicBezTo>
                      <a:lnTo>
                        <a:pt x="197835" y="67462"/>
                      </a:lnTo>
                      <a:cubicBezTo>
                        <a:pt x="206235" y="62562"/>
                        <a:pt x="205885" y="54862"/>
                        <a:pt x="197835" y="50312"/>
                      </a:cubicBezTo>
                      <a:lnTo>
                        <a:pt x="197835" y="50312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2" name="任意多边形: 形状 661">
                  <a:extLst>
                    <a:ext uri="{FF2B5EF4-FFF2-40B4-BE49-F238E27FC236}">
                      <a16:creationId xmlns:a16="http://schemas.microsoft.com/office/drawing/2014/main" id="{5DC66803-5657-4FF4-AE0C-C5239B970941}"/>
                    </a:ext>
                  </a:extLst>
                </p:cNvPr>
                <p:cNvSpPr/>
                <p:nvPr/>
              </p:nvSpPr>
              <p:spPr>
                <a:xfrm>
                  <a:off x="7685695" y="4999786"/>
                  <a:ext cx="203522" cy="118036"/>
                </a:xfrm>
                <a:custGeom>
                  <a:avLst/>
                  <a:gdLst>
                    <a:gd name="connsiteX0" fmla="*/ 197485 w 203522"/>
                    <a:gd name="connsiteY0" fmla="*/ 50312 h 118036"/>
                    <a:gd name="connsiteX1" fmla="*/ 116286 w 203522"/>
                    <a:gd name="connsiteY1" fmla="*/ 3412 h 118036"/>
                    <a:gd name="connsiteX2" fmla="*/ 86887 w 203522"/>
                    <a:gd name="connsiteY2" fmla="*/ 3412 h 118036"/>
                    <a:gd name="connsiteX3" fmla="*/ 6038 w 203522"/>
                    <a:gd name="connsiteY3" fmla="*/ 50312 h 118036"/>
                    <a:gd name="connsiteX4" fmla="*/ 6038 w 203522"/>
                    <a:gd name="connsiteY4" fmla="*/ 67462 h 118036"/>
                    <a:gd name="connsiteX5" fmla="*/ 87237 w 203522"/>
                    <a:gd name="connsiteY5" fmla="*/ 114361 h 118036"/>
                    <a:gd name="connsiteX6" fmla="*/ 116636 w 203522"/>
                    <a:gd name="connsiteY6" fmla="*/ 114361 h 118036"/>
                    <a:gd name="connsiteX7" fmla="*/ 197485 w 203522"/>
                    <a:gd name="connsiteY7" fmla="*/ 67462 h 118036"/>
                    <a:gd name="connsiteX8" fmla="*/ 197485 w 203522"/>
                    <a:gd name="connsiteY8" fmla="*/ 50312 h 118036"/>
                    <a:gd name="connsiteX9" fmla="*/ 197485 w 203522"/>
                    <a:gd name="connsiteY9" fmla="*/ 50312 h 118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522" h="118036">
                      <a:moveTo>
                        <a:pt x="197485" y="50312"/>
                      </a:moveTo>
                      <a:lnTo>
                        <a:pt x="116286" y="3412"/>
                      </a:lnTo>
                      <a:cubicBezTo>
                        <a:pt x="108236" y="-1137"/>
                        <a:pt x="94936" y="-1137"/>
                        <a:pt x="86887" y="3412"/>
                      </a:cubicBezTo>
                      <a:lnTo>
                        <a:pt x="6038" y="50312"/>
                      </a:lnTo>
                      <a:cubicBezTo>
                        <a:pt x="-2013" y="54862"/>
                        <a:pt x="-2013" y="62562"/>
                        <a:pt x="6038" y="67462"/>
                      </a:cubicBezTo>
                      <a:lnTo>
                        <a:pt x="87237" y="114361"/>
                      </a:lnTo>
                      <a:cubicBezTo>
                        <a:pt x="95286" y="119261"/>
                        <a:pt x="108586" y="119261"/>
                        <a:pt x="116636" y="114361"/>
                      </a:cubicBezTo>
                      <a:lnTo>
                        <a:pt x="197485" y="67462"/>
                      </a:lnTo>
                      <a:cubicBezTo>
                        <a:pt x="205535" y="62912"/>
                        <a:pt x="205535" y="55212"/>
                        <a:pt x="197485" y="50312"/>
                      </a:cubicBezTo>
                      <a:lnTo>
                        <a:pt x="197485" y="50312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3" name="任意多边形: 形状 662">
                  <a:extLst>
                    <a:ext uri="{FF2B5EF4-FFF2-40B4-BE49-F238E27FC236}">
                      <a16:creationId xmlns:a16="http://schemas.microsoft.com/office/drawing/2014/main" id="{62E3AABB-A468-44C7-91DD-70604C4FDCD1}"/>
                    </a:ext>
                  </a:extLst>
                </p:cNvPr>
                <p:cNvSpPr/>
                <p:nvPr/>
              </p:nvSpPr>
              <p:spPr>
                <a:xfrm>
                  <a:off x="7812043" y="4926154"/>
                  <a:ext cx="203785" cy="118038"/>
                </a:xfrm>
                <a:custGeom>
                  <a:avLst/>
                  <a:gdLst>
                    <a:gd name="connsiteX0" fmla="*/ 197485 w 203785"/>
                    <a:gd name="connsiteY0" fmla="*/ 50444 h 118038"/>
                    <a:gd name="connsiteX1" fmla="*/ 116286 w 203785"/>
                    <a:gd name="connsiteY1" fmla="*/ 3545 h 118038"/>
                    <a:gd name="connsiteX2" fmla="*/ 86887 w 203785"/>
                    <a:gd name="connsiteY2" fmla="*/ 3545 h 118038"/>
                    <a:gd name="connsiteX3" fmla="*/ 6037 w 203785"/>
                    <a:gd name="connsiteY3" fmla="*/ 50444 h 118038"/>
                    <a:gd name="connsiteX4" fmla="*/ 6037 w 203785"/>
                    <a:gd name="connsiteY4" fmla="*/ 67594 h 118038"/>
                    <a:gd name="connsiteX5" fmla="*/ 87236 w 203785"/>
                    <a:gd name="connsiteY5" fmla="*/ 114494 h 118038"/>
                    <a:gd name="connsiteX6" fmla="*/ 116636 w 203785"/>
                    <a:gd name="connsiteY6" fmla="*/ 114494 h 118038"/>
                    <a:gd name="connsiteX7" fmla="*/ 197485 w 203785"/>
                    <a:gd name="connsiteY7" fmla="*/ 67594 h 118038"/>
                    <a:gd name="connsiteX8" fmla="*/ 197485 w 203785"/>
                    <a:gd name="connsiteY8" fmla="*/ 50444 h 118038"/>
                    <a:gd name="connsiteX9" fmla="*/ 197485 w 203785"/>
                    <a:gd name="connsiteY9" fmla="*/ 50444 h 118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785" h="118038">
                      <a:moveTo>
                        <a:pt x="197485" y="50444"/>
                      </a:moveTo>
                      <a:lnTo>
                        <a:pt x="116286" y="3545"/>
                      </a:lnTo>
                      <a:cubicBezTo>
                        <a:pt x="108236" y="-1005"/>
                        <a:pt x="94936" y="-1355"/>
                        <a:pt x="86887" y="3545"/>
                      </a:cubicBezTo>
                      <a:lnTo>
                        <a:pt x="6037" y="50444"/>
                      </a:lnTo>
                      <a:cubicBezTo>
                        <a:pt x="-2012" y="55344"/>
                        <a:pt x="-2012" y="62694"/>
                        <a:pt x="6037" y="67594"/>
                      </a:cubicBezTo>
                      <a:lnTo>
                        <a:pt x="87236" y="114494"/>
                      </a:lnTo>
                      <a:cubicBezTo>
                        <a:pt x="95286" y="119044"/>
                        <a:pt x="108586" y="119394"/>
                        <a:pt x="116636" y="114494"/>
                      </a:cubicBezTo>
                      <a:lnTo>
                        <a:pt x="197485" y="67594"/>
                      </a:lnTo>
                      <a:cubicBezTo>
                        <a:pt x="205885" y="62694"/>
                        <a:pt x="205885" y="54994"/>
                        <a:pt x="197485" y="50444"/>
                      </a:cubicBezTo>
                      <a:lnTo>
                        <a:pt x="197485" y="50444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4" name="任意多边形: 形状 663">
                  <a:extLst>
                    <a:ext uri="{FF2B5EF4-FFF2-40B4-BE49-F238E27FC236}">
                      <a16:creationId xmlns:a16="http://schemas.microsoft.com/office/drawing/2014/main" id="{A9903536-4AAD-4592-B698-332622EF7005}"/>
                    </a:ext>
                  </a:extLst>
                </p:cNvPr>
                <p:cNvSpPr/>
                <p:nvPr/>
              </p:nvSpPr>
              <p:spPr>
                <a:xfrm>
                  <a:off x="8068591" y="4777189"/>
                  <a:ext cx="203785" cy="117773"/>
                </a:xfrm>
                <a:custGeom>
                  <a:avLst/>
                  <a:gdLst>
                    <a:gd name="connsiteX0" fmla="*/ 197485 w 203785"/>
                    <a:gd name="connsiteY0" fmla="*/ 50312 h 117773"/>
                    <a:gd name="connsiteX1" fmla="*/ 116286 w 203785"/>
                    <a:gd name="connsiteY1" fmla="*/ 3412 h 117773"/>
                    <a:gd name="connsiteX2" fmla="*/ 86887 w 203785"/>
                    <a:gd name="connsiteY2" fmla="*/ 3412 h 117773"/>
                    <a:gd name="connsiteX3" fmla="*/ 6037 w 203785"/>
                    <a:gd name="connsiteY3" fmla="*/ 50312 h 117773"/>
                    <a:gd name="connsiteX4" fmla="*/ 6037 w 203785"/>
                    <a:gd name="connsiteY4" fmla="*/ 67462 h 117773"/>
                    <a:gd name="connsiteX5" fmla="*/ 87236 w 203785"/>
                    <a:gd name="connsiteY5" fmla="*/ 114361 h 117773"/>
                    <a:gd name="connsiteX6" fmla="*/ 116636 w 203785"/>
                    <a:gd name="connsiteY6" fmla="*/ 114361 h 117773"/>
                    <a:gd name="connsiteX7" fmla="*/ 197485 w 203785"/>
                    <a:gd name="connsiteY7" fmla="*/ 67462 h 117773"/>
                    <a:gd name="connsiteX8" fmla="*/ 197485 w 203785"/>
                    <a:gd name="connsiteY8" fmla="*/ 50312 h 117773"/>
                    <a:gd name="connsiteX9" fmla="*/ 197485 w 203785"/>
                    <a:gd name="connsiteY9" fmla="*/ 50312 h 1177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785" h="117773">
                      <a:moveTo>
                        <a:pt x="197485" y="50312"/>
                      </a:moveTo>
                      <a:lnTo>
                        <a:pt x="116286" y="3412"/>
                      </a:lnTo>
                      <a:cubicBezTo>
                        <a:pt x="108236" y="-1137"/>
                        <a:pt x="94936" y="-1137"/>
                        <a:pt x="86887" y="3412"/>
                      </a:cubicBezTo>
                      <a:lnTo>
                        <a:pt x="6037" y="50312"/>
                      </a:lnTo>
                      <a:cubicBezTo>
                        <a:pt x="-2012" y="54862"/>
                        <a:pt x="-2012" y="62562"/>
                        <a:pt x="6037" y="67462"/>
                      </a:cubicBezTo>
                      <a:lnTo>
                        <a:pt x="87236" y="114361"/>
                      </a:lnTo>
                      <a:cubicBezTo>
                        <a:pt x="95286" y="118911"/>
                        <a:pt x="108586" y="118911"/>
                        <a:pt x="116636" y="114361"/>
                      </a:cubicBezTo>
                      <a:lnTo>
                        <a:pt x="197485" y="67462"/>
                      </a:lnTo>
                      <a:cubicBezTo>
                        <a:pt x="205885" y="62562"/>
                        <a:pt x="205885" y="54862"/>
                        <a:pt x="197485" y="50312"/>
                      </a:cubicBezTo>
                      <a:lnTo>
                        <a:pt x="197485" y="50312"/>
                      </a:lnTo>
                      <a:close/>
                    </a:path>
                  </a:pathLst>
                </a:custGeom>
                <a:grpFill/>
                <a:ln w="349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760C9FEC-E044-4FF4-9E80-5BBF68A9805E}"/>
                </a:ext>
              </a:extLst>
            </p:cNvPr>
            <p:cNvGrpSpPr/>
            <p:nvPr/>
          </p:nvGrpSpPr>
          <p:grpSpPr>
            <a:xfrm>
              <a:off x="7996287" y="5813929"/>
              <a:ext cx="1227600" cy="730800"/>
              <a:chOff x="1538225" y="533933"/>
              <a:chExt cx="9481311" cy="5774895"/>
            </a:xfrm>
          </p:grpSpPr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8B9E2A68-6E9E-4D43-82B5-3BBDEC5E0397}"/>
                  </a:ext>
                </a:extLst>
              </p:cNvPr>
              <p:cNvSpPr/>
              <p:nvPr/>
            </p:nvSpPr>
            <p:spPr>
              <a:xfrm>
                <a:off x="1538225" y="833653"/>
                <a:ext cx="9481311" cy="5475175"/>
              </a:xfrm>
              <a:custGeom>
                <a:avLst/>
                <a:gdLst>
                  <a:gd name="connsiteX0" fmla="*/ 9481312 w 9481311"/>
                  <a:gd name="connsiteY0" fmla="*/ 1571221 h 5475175"/>
                  <a:gd name="connsiteX1" fmla="*/ 9309608 w 9481311"/>
                  <a:gd name="connsiteY1" fmla="*/ 1644373 h 5475175"/>
                  <a:gd name="connsiteX2" fmla="*/ 6606033 w 9481311"/>
                  <a:gd name="connsiteY2" fmla="*/ 83799 h 5475175"/>
                  <a:gd name="connsiteX3" fmla="*/ 5764784 w 9481311"/>
                  <a:gd name="connsiteY3" fmla="*/ 118343 h 5475175"/>
                  <a:gd name="connsiteX4" fmla="*/ 205232 w 9481311"/>
                  <a:gd name="connsiteY4" fmla="*/ 3327883 h 5475175"/>
                  <a:gd name="connsiteX5" fmla="*/ 174752 w 9481311"/>
                  <a:gd name="connsiteY5" fmla="*/ 3347187 h 5475175"/>
                  <a:gd name="connsiteX6" fmla="*/ 0 w 9481311"/>
                  <a:gd name="connsiteY6" fmla="*/ 3296387 h 5475175"/>
                  <a:gd name="connsiteX7" fmla="*/ 0 w 9481311"/>
                  <a:gd name="connsiteY7" fmla="*/ 3607282 h 5475175"/>
                  <a:gd name="connsiteX8" fmla="*/ 0 w 9481311"/>
                  <a:gd name="connsiteY8" fmla="*/ 3607282 h 5475175"/>
                  <a:gd name="connsiteX9" fmla="*/ 144272 w 9481311"/>
                  <a:gd name="connsiteY9" fmla="*/ 3814546 h 5475175"/>
                  <a:gd name="connsiteX10" fmla="*/ 2875280 w 9481311"/>
                  <a:gd name="connsiteY10" fmla="*/ 5391376 h 5475175"/>
                  <a:gd name="connsiteX11" fmla="*/ 3716528 w 9481311"/>
                  <a:gd name="connsiteY11" fmla="*/ 5356832 h 5475175"/>
                  <a:gd name="connsiteX12" fmla="*/ 9275064 w 9481311"/>
                  <a:gd name="connsiteY12" fmla="*/ 2147293 h 5475175"/>
                  <a:gd name="connsiteX13" fmla="*/ 9479280 w 9481311"/>
                  <a:gd name="connsiteY13" fmla="*/ 1877037 h 5475175"/>
                  <a:gd name="connsiteX14" fmla="*/ 9480296 w 9481311"/>
                  <a:gd name="connsiteY14" fmla="*/ 1877037 h 5475175"/>
                  <a:gd name="connsiteX15" fmla="*/ 9481312 w 9481311"/>
                  <a:gd name="connsiteY15" fmla="*/ 1571221 h 5475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481311" h="5475175">
                    <a:moveTo>
                      <a:pt x="9481312" y="1571221"/>
                    </a:moveTo>
                    <a:lnTo>
                      <a:pt x="9309608" y="1644373"/>
                    </a:lnTo>
                    <a:lnTo>
                      <a:pt x="6606033" y="83799"/>
                    </a:lnTo>
                    <a:cubicBezTo>
                      <a:pt x="6391657" y="-40153"/>
                      <a:pt x="6012688" y="-24913"/>
                      <a:pt x="5764784" y="118343"/>
                    </a:cubicBezTo>
                    <a:lnTo>
                      <a:pt x="205232" y="3327883"/>
                    </a:lnTo>
                    <a:cubicBezTo>
                      <a:pt x="194056" y="3333979"/>
                      <a:pt x="183896" y="3341091"/>
                      <a:pt x="174752" y="3347187"/>
                    </a:cubicBezTo>
                    <a:lnTo>
                      <a:pt x="0" y="3296387"/>
                    </a:lnTo>
                    <a:lnTo>
                      <a:pt x="0" y="3607282"/>
                    </a:lnTo>
                    <a:lnTo>
                      <a:pt x="0" y="3607282"/>
                    </a:lnTo>
                    <a:cubicBezTo>
                      <a:pt x="2032" y="3684499"/>
                      <a:pt x="48768" y="3758666"/>
                      <a:pt x="144272" y="3814546"/>
                    </a:cubicBezTo>
                    <a:lnTo>
                      <a:pt x="2875280" y="5391376"/>
                    </a:lnTo>
                    <a:cubicBezTo>
                      <a:pt x="3089656" y="5515328"/>
                      <a:pt x="3468624" y="5500088"/>
                      <a:pt x="3716528" y="5356832"/>
                    </a:cubicBezTo>
                    <a:lnTo>
                      <a:pt x="9275064" y="2147293"/>
                    </a:lnTo>
                    <a:cubicBezTo>
                      <a:pt x="9408160" y="2070077"/>
                      <a:pt x="9477248" y="1971525"/>
                      <a:pt x="9479280" y="1877037"/>
                    </a:cubicBezTo>
                    <a:lnTo>
                      <a:pt x="9480296" y="1877037"/>
                    </a:lnTo>
                    <a:lnTo>
                      <a:pt x="9481312" y="1571221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15000"/>
                      <a:lumOff val="85000"/>
                    </a:schemeClr>
                  </a:gs>
                  <a:gs pos="100000">
                    <a:schemeClr val="accent3">
                      <a:lumMod val="40000"/>
                      <a:lumOff val="60000"/>
                    </a:schemeClr>
                  </a:gs>
                  <a:gs pos="43000">
                    <a:srgbClr val="B5D4FC"/>
                  </a:gs>
                  <a:gs pos="57000">
                    <a:schemeClr val="accent3">
                      <a:lumMod val="40000"/>
                      <a:lumOff val="60000"/>
                    </a:schemeClr>
                  </a:gs>
                </a:gsLst>
                <a:lin ang="0" scaled="0"/>
              </a:gra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EBFC0F89-8488-45C7-859F-9A30DE75CDBC}"/>
                  </a:ext>
                </a:extLst>
              </p:cNvPr>
              <p:cNvSpPr/>
              <p:nvPr/>
            </p:nvSpPr>
            <p:spPr>
              <a:xfrm>
                <a:off x="1538619" y="533933"/>
                <a:ext cx="9480522" cy="5473143"/>
              </a:xfrm>
              <a:custGeom>
                <a:avLst/>
                <a:gdLst>
                  <a:gd name="connsiteX0" fmla="*/ 2874886 w 9480522"/>
                  <a:gd name="connsiteY0" fmla="*/ 5389344 h 5473143"/>
                  <a:gd name="connsiteX1" fmla="*/ 144894 w 9480522"/>
                  <a:gd name="connsiteY1" fmla="*/ 3813530 h 5473143"/>
                  <a:gd name="connsiteX2" fmla="*/ 204838 w 9480522"/>
                  <a:gd name="connsiteY2" fmla="*/ 3327883 h 5473143"/>
                  <a:gd name="connsiteX3" fmla="*/ 5763374 w 9480522"/>
                  <a:gd name="connsiteY3" fmla="*/ 118343 h 5473143"/>
                  <a:gd name="connsiteX4" fmla="*/ 6604622 w 9480522"/>
                  <a:gd name="connsiteY4" fmla="*/ 83799 h 5473143"/>
                  <a:gd name="connsiteX5" fmla="*/ 9335629 w 9480522"/>
                  <a:gd name="connsiteY5" fmla="*/ 1660629 h 5473143"/>
                  <a:gd name="connsiteX6" fmla="*/ 9275686 w 9480522"/>
                  <a:gd name="connsiteY6" fmla="*/ 2146277 h 5473143"/>
                  <a:gd name="connsiteX7" fmla="*/ 3716134 w 9480522"/>
                  <a:gd name="connsiteY7" fmla="*/ 5354800 h 5473143"/>
                  <a:gd name="connsiteX8" fmla="*/ 2874886 w 9480522"/>
                  <a:gd name="connsiteY8" fmla="*/ 5389344 h 5473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480522" h="5473143">
                    <a:moveTo>
                      <a:pt x="2874886" y="5389344"/>
                    </a:moveTo>
                    <a:lnTo>
                      <a:pt x="144894" y="3813530"/>
                    </a:lnTo>
                    <a:cubicBezTo>
                      <a:pt x="-69482" y="3689578"/>
                      <a:pt x="-43066" y="3471139"/>
                      <a:pt x="204838" y="3327883"/>
                    </a:cubicBezTo>
                    <a:lnTo>
                      <a:pt x="5763374" y="118343"/>
                    </a:lnTo>
                    <a:cubicBezTo>
                      <a:pt x="6011278" y="-24913"/>
                      <a:pt x="6390246" y="-40153"/>
                      <a:pt x="6604622" y="83799"/>
                    </a:cubicBezTo>
                    <a:lnTo>
                      <a:pt x="9335629" y="1660629"/>
                    </a:lnTo>
                    <a:cubicBezTo>
                      <a:pt x="9550005" y="1784581"/>
                      <a:pt x="9523589" y="2003021"/>
                      <a:pt x="9275686" y="2146277"/>
                    </a:cubicBezTo>
                    <a:lnTo>
                      <a:pt x="3716134" y="5354800"/>
                    </a:lnTo>
                    <a:cubicBezTo>
                      <a:pt x="3468230" y="5498056"/>
                      <a:pt x="3090278" y="5513296"/>
                      <a:pt x="2874886" y="5389344"/>
                    </a:cubicBezTo>
                    <a:close/>
                  </a:path>
                </a:pathLst>
              </a:custGeom>
              <a:solidFill>
                <a:srgbClr val="EFF0F5"/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2045EACB-6B00-45D5-982D-3687047D83F8}"/>
                  </a:ext>
                </a:extLst>
              </p:cNvPr>
              <p:cNvSpPr/>
              <p:nvPr/>
            </p:nvSpPr>
            <p:spPr>
              <a:xfrm>
                <a:off x="1538714" y="2389634"/>
                <a:ext cx="9480448" cy="3618458"/>
              </a:xfrm>
              <a:custGeom>
                <a:avLst/>
                <a:gdLst>
                  <a:gd name="connsiteX0" fmla="*/ 9275591 w 9480448"/>
                  <a:gd name="connsiteY0" fmla="*/ 259080 h 3618458"/>
                  <a:gd name="connsiteX1" fmla="*/ 3716039 w 9480448"/>
                  <a:gd name="connsiteY1" fmla="*/ 3468619 h 3618458"/>
                  <a:gd name="connsiteX2" fmla="*/ 2874791 w 9480448"/>
                  <a:gd name="connsiteY2" fmla="*/ 3503163 h 3618458"/>
                  <a:gd name="connsiteX3" fmla="*/ 144799 w 9480448"/>
                  <a:gd name="connsiteY3" fmla="*/ 1927350 h 3618458"/>
                  <a:gd name="connsiteX4" fmla="*/ 527 w 9480448"/>
                  <a:gd name="connsiteY4" fmla="*/ 1732278 h 3618458"/>
                  <a:gd name="connsiteX5" fmla="*/ 144799 w 9480448"/>
                  <a:gd name="connsiteY5" fmla="*/ 1957829 h 3618458"/>
                  <a:gd name="connsiteX6" fmla="*/ 2875807 w 9480448"/>
                  <a:gd name="connsiteY6" fmla="*/ 3534659 h 3618458"/>
                  <a:gd name="connsiteX7" fmla="*/ 3717055 w 9480448"/>
                  <a:gd name="connsiteY7" fmla="*/ 3500115 h 3618458"/>
                  <a:gd name="connsiteX8" fmla="*/ 9275591 w 9480448"/>
                  <a:gd name="connsiteY8" fmla="*/ 290575 h 3618458"/>
                  <a:gd name="connsiteX9" fmla="*/ 9479806 w 9480448"/>
                  <a:gd name="connsiteY9" fmla="*/ 0 h 3618458"/>
                  <a:gd name="connsiteX10" fmla="*/ 9275591 w 9480448"/>
                  <a:gd name="connsiteY10" fmla="*/ 259080 h 3618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480448" h="3618458">
                    <a:moveTo>
                      <a:pt x="9275591" y="259080"/>
                    </a:moveTo>
                    <a:lnTo>
                      <a:pt x="3716039" y="3468619"/>
                    </a:lnTo>
                    <a:cubicBezTo>
                      <a:pt x="3468135" y="3611875"/>
                      <a:pt x="3089167" y="3627115"/>
                      <a:pt x="2874791" y="3503163"/>
                    </a:cubicBezTo>
                    <a:lnTo>
                      <a:pt x="144799" y="1927350"/>
                    </a:lnTo>
                    <a:cubicBezTo>
                      <a:pt x="54375" y="1874518"/>
                      <a:pt x="6623" y="1805430"/>
                      <a:pt x="527" y="1732278"/>
                    </a:cubicBezTo>
                    <a:cubicBezTo>
                      <a:pt x="-5569" y="1816606"/>
                      <a:pt x="41167" y="1897885"/>
                      <a:pt x="144799" y="1957829"/>
                    </a:cubicBezTo>
                    <a:lnTo>
                      <a:pt x="2875807" y="3534659"/>
                    </a:lnTo>
                    <a:cubicBezTo>
                      <a:pt x="3090183" y="3658611"/>
                      <a:pt x="3469151" y="3643371"/>
                      <a:pt x="3717055" y="3500115"/>
                    </a:cubicBezTo>
                    <a:lnTo>
                      <a:pt x="9275591" y="290575"/>
                    </a:lnTo>
                    <a:cubicBezTo>
                      <a:pt x="9418847" y="208280"/>
                      <a:pt x="9487935" y="100584"/>
                      <a:pt x="9479806" y="0"/>
                    </a:cubicBezTo>
                    <a:cubicBezTo>
                      <a:pt x="9472694" y="90424"/>
                      <a:pt x="9403606" y="184912"/>
                      <a:pt x="9275591" y="259080"/>
                    </a:cubicBezTo>
                    <a:close/>
                  </a:path>
                </a:pathLst>
              </a:custGeom>
              <a:solidFill>
                <a:srgbClr val="FDFDFE"/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159E8174-901E-45DF-AAF5-307146FCB08C}"/>
                  </a:ext>
                </a:extLst>
              </p:cNvPr>
              <p:cNvSpPr/>
              <p:nvPr/>
            </p:nvSpPr>
            <p:spPr>
              <a:xfrm>
                <a:off x="1679261" y="614938"/>
                <a:ext cx="9199568" cy="5311133"/>
              </a:xfrm>
              <a:custGeom>
                <a:avLst/>
                <a:gdLst>
                  <a:gd name="connsiteX0" fmla="*/ 9164507 w 9199568"/>
                  <a:gd name="connsiteY0" fmla="*/ 1902712 h 5311133"/>
                  <a:gd name="connsiteX1" fmla="*/ 9027347 w 9199568"/>
                  <a:gd name="connsiteY1" fmla="*/ 2024632 h 5311133"/>
                  <a:gd name="connsiteX2" fmla="*/ 7674035 w 9199568"/>
                  <a:gd name="connsiteY2" fmla="*/ 2805935 h 5311133"/>
                  <a:gd name="connsiteX3" fmla="*/ 5951915 w 9199568"/>
                  <a:gd name="connsiteY3" fmla="*/ 3800597 h 5311133"/>
                  <a:gd name="connsiteX4" fmla="*/ 3507419 w 9199568"/>
                  <a:gd name="connsiteY4" fmla="*/ 5211820 h 5311133"/>
                  <a:gd name="connsiteX5" fmla="*/ 2803331 w 9199568"/>
                  <a:gd name="connsiteY5" fmla="*/ 5241284 h 5311133"/>
                  <a:gd name="connsiteX6" fmla="*/ 309051 w 9199568"/>
                  <a:gd name="connsiteY6" fmla="*/ 3800597 h 5311133"/>
                  <a:gd name="connsiteX7" fmla="*/ 121091 w 9199568"/>
                  <a:gd name="connsiteY7" fmla="*/ 3691886 h 5311133"/>
                  <a:gd name="connsiteX8" fmla="*/ 171891 w 9199568"/>
                  <a:gd name="connsiteY8" fmla="*/ 3285486 h 5311133"/>
                  <a:gd name="connsiteX9" fmla="*/ 1001963 w 9199568"/>
                  <a:gd name="connsiteY9" fmla="*/ 2805935 h 5311133"/>
                  <a:gd name="connsiteX10" fmla="*/ 2566603 w 9199568"/>
                  <a:gd name="connsiteY10" fmla="*/ 1902712 h 5311133"/>
                  <a:gd name="connsiteX11" fmla="*/ 4710363 w 9199568"/>
                  <a:gd name="connsiteY11" fmla="*/ 665226 h 5311133"/>
                  <a:gd name="connsiteX12" fmla="*/ 5690803 w 9199568"/>
                  <a:gd name="connsiteY12" fmla="*/ 99314 h 5311133"/>
                  <a:gd name="connsiteX13" fmla="*/ 6394892 w 9199568"/>
                  <a:gd name="connsiteY13" fmla="*/ 69851 h 5311133"/>
                  <a:gd name="connsiteX14" fmla="*/ 7426132 w 9199568"/>
                  <a:gd name="connsiteY14" fmla="*/ 665226 h 5311133"/>
                  <a:gd name="connsiteX15" fmla="*/ 9078147 w 9199568"/>
                  <a:gd name="connsiteY15" fmla="*/ 1619248 h 5311133"/>
                  <a:gd name="connsiteX16" fmla="*/ 9164507 w 9199568"/>
                  <a:gd name="connsiteY16" fmla="*/ 1902712 h 5311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9199568" h="5311133">
                    <a:moveTo>
                      <a:pt x="9164507" y="1902712"/>
                    </a:moveTo>
                    <a:cubicBezTo>
                      <a:pt x="9136059" y="1946400"/>
                      <a:pt x="9090339" y="1988056"/>
                      <a:pt x="9027347" y="2024632"/>
                    </a:cubicBezTo>
                    <a:lnTo>
                      <a:pt x="7674035" y="2805935"/>
                    </a:lnTo>
                    <a:lnTo>
                      <a:pt x="5951915" y="3800597"/>
                    </a:lnTo>
                    <a:lnTo>
                      <a:pt x="3507419" y="5211820"/>
                    </a:lnTo>
                    <a:cubicBezTo>
                      <a:pt x="3300155" y="5331707"/>
                      <a:pt x="2983163" y="5344915"/>
                      <a:pt x="2803331" y="5241284"/>
                    </a:cubicBezTo>
                    <a:lnTo>
                      <a:pt x="309051" y="3800597"/>
                    </a:lnTo>
                    <a:lnTo>
                      <a:pt x="121091" y="3691886"/>
                    </a:lnTo>
                    <a:cubicBezTo>
                      <a:pt x="-58741" y="3588254"/>
                      <a:pt x="-35373" y="3405374"/>
                      <a:pt x="171891" y="3285486"/>
                    </a:cubicBezTo>
                    <a:lnTo>
                      <a:pt x="1001963" y="2805935"/>
                    </a:lnTo>
                    <a:lnTo>
                      <a:pt x="2566603" y="1902712"/>
                    </a:lnTo>
                    <a:lnTo>
                      <a:pt x="4710363" y="665226"/>
                    </a:lnTo>
                    <a:lnTo>
                      <a:pt x="5690803" y="99314"/>
                    </a:lnTo>
                    <a:cubicBezTo>
                      <a:pt x="5898068" y="-20573"/>
                      <a:pt x="6215059" y="-33781"/>
                      <a:pt x="6394892" y="69851"/>
                    </a:cubicBezTo>
                    <a:lnTo>
                      <a:pt x="7426132" y="665226"/>
                    </a:lnTo>
                    <a:lnTo>
                      <a:pt x="9078147" y="1619248"/>
                    </a:lnTo>
                    <a:cubicBezTo>
                      <a:pt x="9204131" y="1691384"/>
                      <a:pt x="9230547" y="1802128"/>
                      <a:pt x="9164507" y="1902712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D11B7AE2-13C6-4FAF-BA4A-5259AFCECBE8}"/>
                  </a:ext>
                </a:extLst>
              </p:cNvPr>
              <p:cNvSpPr/>
              <p:nvPr/>
            </p:nvSpPr>
            <p:spPr>
              <a:xfrm>
                <a:off x="1722120" y="657356"/>
                <a:ext cx="9113950" cy="5226296"/>
              </a:xfrm>
              <a:custGeom>
                <a:avLst/>
                <a:gdLst>
                  <a:gd name="connsiteX0" fmla="*/ 9086088 w 9113950"/>
                  <a:gd name="connsiteY0" fmla="*/ 1836925 h 5226296"/>
                  <a:gd name="connsiteX1" fmla="*/ 9068816 w 9113950"/>
                  <a:gd name="connsiteY1" fmla="*/ 1860294 h 5226296"/>
                  <a:gd name="connsiteX2" fmla="*/ 8964168 w 9113950"/>
                  <a:gd name="connsiteY2" fmla="*/ 1945637 h 5226296"/>
                  <a:gd name="connsiteX3" fmla="*/ 7546849 w 9113950"/>
                  <a:gd name="connsiteY3" fmla="*/ 2763516 h 5226296"/>
                  <a:gd name="connsiteX4" fmla="*/ 5823712 w 9113950"/>
                  <a:gd name="connsiteY4" fmla="*/ 3758179 h 5226296"/>
                  <a:gd name="connsiteX5" fmla="*/ 3443224 w 9113950"/>
                  <a:gd name="connsiteY5" fmla="*/ 5131809 h 5226296"/>
                  <a:gd name="connsiteX6" fmla="*/ 3066288 w 9113950"/>
                  <a:gd name="connsiteY6" fmla="*/ 5226297 h 5226296"/>
                  <a:gd name="connsiteX7" fmla="*/ 2782824 w 9113950"/>
                  <a:gd name="connsiteY7" fmla="*/ 5161273 h 5226296"/>
                  <a:gd name="connsiteX8" fmla="*/ 351536 w 9113950"/>
                  <a:gd name="connsiteY8" fmla="*/ 3758179 h 5226296"/>
                  <a:gd name="connsiteX9" fmla="*/ 99568 w 9113950"/>
                  <a:gd name="connsiteY9" fmla="*/ 3612891 h 5226296"/>
                  <a:gd name="connsiteX10" fmla="*/ 0 w 9113950"/>
                  <a:gd name="connsiteY10" fmla="*/ 3473699 h 5226296"/>
                  <a:gd name="connsiteX11" fmla="*/ 150368 w 9113950"/>
                  <a:gd name="connsiteY11" fmla="*/ 3279644 h 5226296"/>
                  <a:gd name="connsiteX12" fmla="*/ 1044448 w 9113950"/>
                  <a:gd name="connsiteY12" fmla="*/ 2763516 h 5226296"/>
                  <a:gd name="connsiteX13" fmla="*/ 2609088 w 9113950"/>
                  <a:gd name="connsiteY13" fmla="*/ 1860294 h 5226296"/>
                  <a:gd name="connsiteX14" fmla="*/ 4754880 w 9113950"/>
                  <a:gd name="connsiteY14" fmla="*/ 621791 h 5226296"/>
                  <a:gd name="connsiteX15" fmla="*/ 5670296 w 9113950"/>
                  <a:gd name="connsiteY15" fmla="*/ 93472 h 5226296"/>
                  <a:gd name="connsiteX16" fmla="*/ 6047232 w 9113950"/>
                  <a:gd name="connsiteY16" fmla="*/ 0 h 5226296"/>
                  <a:gd name="connsiteX17" fmla="*/ 6331712 w 9113950"/>
                  <a:gd name="connsiteY17" fmla="*/ 64008 h 5226296"/>
                  <a:gd name="connsiteX18" fmla="*/ 7297928 w 9113950"/>
                  <a:gd name="connsiteY18" fmla="*/ 621791 h 5226296"/>
                  <a:gd name="connsiteX19" fmla="*/ 9013952 w 9113950"/>
                  <a:gd name="connsiteY19" fmla="*/ 1612390 h 5226296"/>
                  <a:gd name="connsiteX20" fmla="*/ 9110472 w 9113950"/>
                  <a:gd name="connsiteY20" fmla="*/ 1724150 h 5226296"/>
                  <a:gd name="connsiteX21" fmla="*/ 9086088 w 9113950"/>
                  <a:gd name="connsiteY21" fmla="*/ 1836925 h 5226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9113950" h="5226296">
                    <a:moveTo>
                      <a:pt x="9086088" y="1836925"/>
                    </a:moveTo>
                    <a:cubicBezTo>
                      <a:pt x="9081008" y="1845053"/>
                      <a:pt x="9074912" y="1852166"/>
                      <a:pt x="9068816" y="1860294"/>
                    </a:cubicBezTo>
                    <a:cubicBezTo>
                      <a:pt x="9044432" y="1890773"/>
                      <a:pt x="9008872" y="1919221"/>
                      <a:pt x="8964168" y="1945637"/>
                    </a:cubicBezTo>
                    <a:lnTo>
                      <a:pt x="7546849" y="2763516"/>
                    </a:lnTo>
                    <a:lnTo>
                      <a:pt x="5823712" y="3758179"/>
                    </a:lnTo>
                    <a:lnTo>
                      <a:pt x="3443224" y="5131809"/>
                    </a:lnTo>
                    <a:cubicBezTo>
                      <a:pt x="3340608" y="5191753"/>
                      <a:pt x="3203448" y="5226297"/>
                      <a:pt x="3066288" y="5226297"/>
                    </a:cubicBezTo>
                    <a:cubicBezTo>
                      <a:pt x="2955544" y="5226297"/>
                      <a:pt x="2853944" y="5202929"/>
                      <a:pt x="2782824" y="5161273"/>
                    </a:cubicBezTo>
                    <a:lnTo>
                      <a:pt x="351536" y="3758179"/>
                    </a:lnTo>
                    <a:lnTo>
                      <a:pt x="99568" y="3612891"/>
                    </a:lnTo>
                    <a:cubicBezTo>
                      <a:pt x="34544" y="3575299"/>
                      <a:pt x="0" y="3526531"/>
                      <a:pt x="0" y="3473699"/>
                    </a:cubicBezTo>
                    <a:cubicBezTo>
                      <a:pt x="0" y="3405628"/>
                      <a:pt x="54864" y="3335523"/>
                      <a:pt x="150368" y="3279644"/>
                    </a:cubicBezTo>
                    <a:lnTo>
                      <a:pt x="1044448" y="2763516"/>
                    </a:lnTo>
                    <a:lnTo>
                      <a:pt x="2609088" y="1860294"/>
                    </a:lnTo>
                    <a:lnTo>
                      <a:pt x="4754880" y="621791"/>
                    </a:lnTo>
                    <a:lnTo>
                      <a:pt x="5670296" y="93472"/>
                    </a:lnTo>
                    <a:cubicBezTo>
                      <a:pt x="5772912" y="33528"/>
                      <a:pt x="5910072" y="0"/>
                      <a:pt x="6047232" y="0"/>
                    </a:cubicBezTo>
                    <a:cubicBezTo>
                      <a:pt x="6158992" y="0"/>
                      <a:pt x="6259576" y="22352"/>
                      <a:pt x="6331712" y="64008"/>
                    </a:cubicBezTo>
                    <a:lnTo>
                      <a:pt x="7297928" y="621791"/>
                    </a:lnTo>
                    <a:lnTo>
                      <a:pt x="9013952" y="1612390"/>
                    </a:lnTo>
                    <a:cubicBezTo>
                      <a:pt x="9067800" y="1643886"/>
                      <a:pt x="9101328" y="1682494"/>
                      <a:pt x="9110472" y="1724150"/>
                    </a:cubicBezTo>
                    <a:cubicBezTo>
                      <a:pt x="9119616" y="1760726"/>
                      <a:pt x="9110472" y="1799334"/>
                      <a:pt x="9086088" y="1836925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AD8CFCF6-0D08-475E-8012-CFAF823D1B97}"/>
                  </a:ext>
                </a:extLst>
              </p:cNvPr>
              <p:cNvSpPr/>
              <p:nvPr/>
            </p:nvSpPr>
            <p:spPr>
              <a:xfrm>
                <a:off x="4331208" y="1279147"/>
                <a:ext cx="6504862" cy="1238502"/>
              </a:xfrm>
              <a:custGeom>
                <a:avLst/>
                <a:gdLst>
                  <a:gd name="connsiteX0" fmla="*/ 6477000 w 6504862"/>
                  <a:gd name="connsiteY0" fmla="*/ 1215134 h 1238502"/>
                  <a:gd name="connsiteX1" fmla="*/ 6459728 w 6504862"/>
                  <a:gd name="connsiteY1" fmla="*/ 1238502 h 1238502"/>
                  <a:gd name="connsiteX2" fmla="*/ 0 w 6504862"/>
                  <a:gd name="connsiteY2" fmla="*/ 1238502 h 1238502"/>
                  <a:gd name="connsiteX3" fmla="*/ 2145792 w 6504862"/>
                  <a:gd name="connsiteY3" fmla="*/ 0 h 1238502"/>
                  <a:gd name="connsiteX4" fmla="*/ 4688840 w 6504862"/>
                  <a:gd name="connsiteY4" fmla="*/ 0 h 1238502"/>
                  <a:gd name="connsiteX5" fmla="*/ 6404864 w 6504862"/>
                  <a:gd name="connsiteY5" fmla="*/ 990599 h 1238502"/>
                  <a:gd name="connsiteX6" fmla="*/ 6501385 w 6504862"/>
                  <a:gd name="connsiteY6" fmla="*/ 1102359 h 1238502"/>
                  <a:gd name="connsiteX7" fmla="*/ 6477000 w 6504862"/>
                  <a:gd name="connsiteY7" fmla="*/ 1215134 h 1238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04862" h="1238502">
                    <a:moveTo>
                      <a:pt x="6477000" y="1215134"/>
                    </a:moveTo>
                    <a:cubicBezTo>
                      <a:pt x="6471921" y="1223262"/>
                      <a:pt x="6465824" y="1230374"/>
                      <a:pt x="6459728" y="1238502"/>
                    </a:cubicBezTo>
                    <a:lnTo>
                      <a:pt x="0" y="1238502"/>
                    </a:lnTo>
                    <a:lnTo>
                      <a:pt x="2145792" y="0"/>
                    </a:lnTo>
                    <a:lnTo>
                      <a:pt x="4688840" y="0"/>
                    </a:lnTo>
                    <a:lnTo>
                      <a:pt x="6404864" y="990599"/>
                    </a:lnTo>
                    <a:cubicBezTo>
                      <a:pt x="6458712" y="1022095"/>
                      <a:pt x="6492240" y="1060703"/>
                      <a:pt x="6501385" y="1102359"/>
                    </a:cubicBezTo>
                    <a:cubicBezTo>
                      <a:pt x="6510528" y="1138934"/>
                      <a:pt x="6501385" y="1177542"/>
                      <a:pt x="6477000" y="1215134"/>
                    </a:cubicBezTo>
                    <a:close/>
                  </a:path>
                </a:pathLst>
              </a:custGeom>
              <a:solidFill>
                <a:schemeClr val="bg1">
                  <a:alpha val="34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4E645F2D-8414-4E5A-82F4-C54581A04FDF}"/>
                  </a:ext>
                </a:extLst>
              </p:cNvPr>
              <p:cNvSpPr/>
              <p:nvPr/>
            </p:nvSpPr>
            <p:spPr>
              <a:xfrm>
                <a:off x="1722120" y="3420873"/>
                <a:ext cx="7546848" cy="994662"/>
              </a:xfrm>
              <a:custGeom>
                <a:avLst/>
                <a:gdLst>
                  <a:gd name="connsiteX0" fmla="*/ 7546849 w 7546848"/>
                  <a:gd name="connsiteY0" fmla="*/ 0 h 994662"/>
                  <a:gd name="connsiteX1" fmla="*/ 5823712 w 7546848"/>
                  <a:gd name="connsiteY1" fmla="*/ 994663 h 994662"/>
                  <a:gd name="connsiteX2" fmla="*/ 351536 w 7546848"/>
                  <a:gd name="connsiteY2" fmla="*/ 994663 h 994662"/>
                  <a:gd name="connsiteX3" fmla="*/ 99568 w 7546848"/>
                  <a:gd name="connsiteY3" fmla="*/ 849375 h 994662"/>
                  <a:gd name="connsiteX4" fmla="*/ 0 w 7546848"/>
                  <a:gd name="connsiteY4" fmla="*/ 710183 h 994662"/>
                  <a:gd name="connsiteX5" fmla="*/ 150368 w 7546848"/>
                  <a:gd name="connsiteY5" fmla="*/ 516127 h 994662"/>
                  <a:gd name="connsiteX6" fmla="*/ 1044448 w 7546848"/>
                  <a:gd name="connsiteY6" fmla="*/ 0 h 994662"/>
                  <a:gd name="connsiteX7" fmla="*/ 7546849 w 7546848"/>
                  <a:gd name="connsiteY7" fmla="*/ 0 h 994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546848" h="994662">
                    <a:moveTo>
                      <a:pt x="7546849" y="0"/>
                    </a:moveTo>
                    <a:lnTo>
                      <a:pt x="5823712" y="994663"/>
                    </a:lnTo>
                    <a:lnTo>
                      <a:pt x="351536" y="994663"/>
                    </a:lnTo>
                    <a:lnTo>
                      <a:pt x="99568" y="849375"/>
                    </a:lnTo>
                    <a:cubicBezTo>
                      <a:pt x="34544" y="811783"/>
                      <a:pt x="0" y="763015"/>
                      <a:pt x="0" y="710183"/>
                    </a:cubicBezTo>
                    <a:cubicBezTo>
                      <a:pt x="0" y="642111"/>
                      <a:pt x="54864" y="572007"/>
                      <a:pt x="150368" y="516127"/>
                    </a:cubicBezTo>
                    <a:lnTo>
                      <a:pt x="1044448" y="0"/>
                    </a:lnTo>
                    <a:lnTo>
                      <a:pt x="7546849" y="0"/>
                    </a:lnTo>
                    <a:close/>
                  </a:path>
                </a:pathLst>
              </a:custGeom>
              <a:solidFill>
                <a:schemeClr val="bg1">
                  <a:alpha val="34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C2B5AA21-FBE9-4C10-B7F2-880C62987C08}"/>
                  </a:ext>
                </a:extLst>
              </p:cNvPr>
              <p:cNvSpPr/>
              <p:nvPr/>
            </p:nvSpPr>
            <p:spPr>
              <a:xfrm>
                <a:off x="8788088" y="1394279"/>
                <a:ext cx="740273" cy="427087"/>
              </a:xfrm>
              <a:custGeom>
                <a:avLst/>
                <a:gdLst>
                  <a:gd name="connsiteX0" fmla="*/ 681032 w 740273"/>
                  <a:gd name="connsiteY0" fmla="*/ 422331 h 427087"/>
                  <a:gd name="connsiteX1" fmla="*/ 8441 w 740273"/>
                  <a:gd name="connsiteY1" fmla="*/ 34220 h 427087"/>
                  <a:gd name="connsiteX2" fmla="*/ 11489 w 740273"/>
                  <a:gd name="connsiteY2" fmla="*/ 6788 h 427087"/>
                  <a:gd name="connsiteX3" fmla="*/ 11489 w 740273"/>
                  <a:gd name="connsiteY3" fmla="*/ 6788 h 427087"/>
                  <a:gd name="connsiteX4" fmla="*/ 59241 w 740273"/>
                  <a:gd name="connsiteY4" fmla="*/ 4756 h 427087"/>
                  <a:gd name="connsiteX5" fmla="*/ 731832 w 740273"/>
                  <a:gd name="connsiteY5" fmla="*/ 392868 h 427087"/>
                  <a:gd name="connsiteX6" fmla="*/ 728784 w 740273"/>
                  <a:gd name="connsiteY6" fmla="*/ 420299 h 427087"/>
                  <a:gd name="connsiteX7" fmla="*/ 728784 w 740273"/>
                  <a:gd name="connsiteY7" fmla="*/ 420299 h 427087"/>
                  <a:gd name="connsiteX8" fmla="*/ 681032 w 740273"/>
                  <a:gd name="connsiteY8" fmla="*/ 422331 h 427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40273" h="427087">
                    <a:moveTo>
                      <a:pt x="681032" y="422331"/>
                    </a:moveTo>
                    <a:lnTo>
                      <a:pt x="8441" y="34220"/>
                    </a:lnTo>
                    <a:cubicBezTo>
                      <a:pt x="-3752" y="27108"/>
                      <a:pt x="-2735" y="14916"/>
                      <a:pt x="11489" y="6788"/>
                    </a:cubicBezTo>
                    <a:lnTo>
                      <a:pt x="11489" y="6788"/>
                    </a:lnTo>
                    <a:cubicBezTo>
                      <a:pt x="25713" y="-1340"/>
                      <a:pt x="47048" y="-2356"/>
                      <a:pt x="59241" y="4756"/>
                    </a:cubicBezTo>
                    <a:lnTo>
                      <a:pt x="731832" y="392868"/>
                    </a:lnTo>
                    <a:cubicBezTo>
                      <a:pt x="744025" y="399979"/>
                      <a:pt x="743008" y="412171"/>
                      <a:pt x="728784" y="420299"/>
                    </a:cubicBezTo>
                    <a:lnTo>
                      <a:pt x="728784" y="420299"/>
                    </a:lnTo>
                    <a:cubicBezTo>
                      <a:pt x="715577" y="428427"/>
                      <a:pt x="693225" y="429443"/>
                      <a:pt x="681032" y="422331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D8FE33B7-BD2D-4F9A-BCBD-9D10A91AFE69}"/>
                  </a:ext>
                </a:extLst>
              </p:cNvPr>
              <p:cNvSpPr/>
              <p:nvPr/>
            </p:nvSpPr>
            <p:spPr>
              <a:xfrm>
                <a:off x="8788813" y="1393263"/>
                <a:ext cx="739228" cy="413187"/>
              </a:xfrm>
              <a:custGeom>
                <a:avLst/>
                <a:gdLst>
                  <a:gd name="connsiteX0" fmla="*/ 2635 w 739228"/>
                  <a:gd name="connsiteY0" fmla="*/ 30156 h 413187"/>
                  <a:gd name="connsiteX1" fmla="*/ 10763 w 739228"/>
                  <a:gd name="connsiteY1" fmla="*/ 22028 h 413187"/>
                  <a:gd name="connsiteX2" fmla="*/ 58515 w 739228"/>
                  <a:gd name="connsiteY2" fmla="*/ 19996 h 413187"/>
                  <a:gd name="connsiteX3" fmla="*/ 731107 w 739228"/>
                  <a:gd name="connsiteY3" fmla="*/ 408107 h 413187"/>
                  <a:gd name="connsiteX4" fmla="*/ 736187 w 739228"/>
                  <a:gd name="connsiteY4" fmla="*/ 413187 h 413187"/>
                  <a:gd name="connsiteX5" fmla="*/ 731107 w 739228"/>
                  <a:gd name="connsiteY5" fmla="*/ 392868 h 413187"/>
                  <a:gd name="connsiteX6" fmla="*/ 58515 w 739228"/>
                  <a:gd name="connsiteY6" fmla="*/ 4756 h 413187"/>
                  <a:gd name="connsiteX7" fmla="*/ 10763 w 739228"/>
                  <a:gd name="connsiteY7" fmla="*/ 6788 h 413187"/>
                  <a:gd name="connsiteX8" fmla="*/ 2635 w 739228"/>
                  <a:gd name="connsiteY8" fmla="*/ 30156 h 413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39228" h="413187">
                    <a:moveTo>
                      <a:pt x="2635" y="30156"/>
                    </a:moveTo>
                    <a:cubicBezTo>
                      <a:pt x="4667" y="27108"/>
                      <a:pt x="7715" y="25076"/>
                      <a:pt x="10763" y="22028"/>
                    </a:cubicBezTo>
                    <a:cubicBezTo>
                      <a:pt x="24987" y="13900"/>
                      <a:pt x="46323" y="12884"/>
                      <a:pt x="58515" y="19996"/>
                    </a:cubicBezTo>
                    <a:lnTo>
                      <a:pt x="731107" y="408107"/>
                    </a:lnTo>
                    <a:cubicBezTo>
                      <a:pt x="733139" y="409123"/>
                      <a:pt x="735171" y="411156"/>
                      <a:pt x="736187" y="413187"/>
                    </a:cubicBezTo>
                    <a:cubicBezTo>
                      <a:pt x="741268" y="406076"/>
                      <a:pt x="740251" y="397948"/>
                      <a:pt x="731107" y="392868"/>
                    </a:cubicBezTo>
                    <a:lnTo>
                      <a:pt x="58515" y="4756"/>
                    </a:lnTo>
                    <a:cubicBezTo>
                      <a:pt x="46323" y="-2356"/>
                      <a:pt x="24987" y="-1340"/>
                      <a:pt x="10763" y="6788"/>
                    </a:cubicBezTo>
                    <a:cubicBezTo>
                      <a:pt x="-413" y="13900"/>
                      <a:pt x="-2444" y="23044"/>
                      <a:pt x="2635" y="30156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27BF891B-0337-41A7-9569-3733AF6256FB}"/>
                  </a:ext>
                </a:extLst>
              </p:cNvPr>
              <p:cNvSpPr/>
              <p:nvPr/>
            </p:nvSpPr>
            <p:spPr>
              <a:xfrm>
                <a:off x="8368792" y="1151894"/>
                <a:ext cx="206502" cy="119379"/>
              </a:xfrm>
              <a:custGeom>
                <a:avLst/>
                <a:gdLst>
                  <a:gd name="connsiteX0" fmla="*/ 176784 w 206502"/>
                  <a:gd name="connsiteY0" fmla="*/ 101854 h 119379"/>
                  <a:gd name="connsiteX1" fmla="*/ 30480 w 206502"/>
                  <a:gd name="connsiteY1" fmla="*/ 101854 h 119379"/>
                  <a:gd name="connsiteX2" fmla="*/ 30480 w 206502"/>
                  <a:gd name="connsiteY2" fmla="*/ 17526 h 119379"/>
                  <a:gd name="connsiteX3" fmla="*/ 176784 w 206502"/>
                  <a:gd name="connsiteY3" fmla="*/ 17526 h 119379"/>
                  <a:gd name="connsiteX4" fmla="*/ 176784 w 206502"/>
                  <a:gd name="connsiteY4" fmla="*/ 101854 h 119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6502" h="119379">
                    <a:moveTo>
                      <a:pt x="176784" y="101854"/>
                    </a:moveTo>
                    <a:cubicBezTo>
                      <a:pt x="136144" y="125222"/>
                      <a:pt x="71120" y="125222"/>
                      <a:pt x="30480" y="101854"/>
                    </a:cubicBezTo>
                    <a:cubicBezTo>
                      <a:pt x="-10160" y="78486"/>
                      <a:pt x="-10160" y="40894"/>
                      <a:pt x="30480" y="17526"/>
                    </a:cubicBezTo>
                    <a:cubicBezTo>
                      <a:pt x="71120" y="-5842"/>
                      <a:pt x="136144" y="-5842"/>
                      <a:pt x="176784" y="17526"/>
                    </a:cubicBezTo>
                    <a:cubicBezTo>
                      <a:pt x="216408" y="39878"/>
                      <a:pt x="216408" y="78486"/>
                      <a:pt x="176784" y="101854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DCA5D2A3-F41D-4725-8A1B-79E5BAC49414}"/>
                  </a:ext>
                </a:extLst>
              </p:cNvPr>
              <p:cNvSpPr/>
              <p:nvPr/>
            </p:nvSpPr>
            <p:spPr>
              <a:xfrm>
                <a:off x="8406639" y="1172976"/>
                <a:ext cx="130555" cy="75183"/>
              </a:xfrm>
              <a:custGeom>
                <a:avLst/>
                <a:gdLst>
                  <a:gd name="connsiteX0" fmla="*/ 111506 w 130555"/>
                  <a:gd name="connsiteY0" fmla="*/ 64516 h 75183"/>
                  <a:gd name="connsiteX1" fmla="*/ 19050 w 130555"/>
                  <a:gd name="connsiteY1" fmla="*/ 64516 h 75183"/>
                  <a:gd name="connsiteX2" fmla="*/ 19050 w 130555"/>
                  <a:gd name="connsiteY2" fmla="*/ 10668 h 75183"/>
                  <a:gd name="connsiteX3" fmla="*/ 111506 w 130555"/>
                  <a:gd name="connsiteY3" fmla="*/ 10668 h 75183"/>
                  <a:gd name="connsiteX4" fmla="*/ 111506 w 130555"/>
                  <a:gd name="connsiteY4" fmla="*/ 64516 h 751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0555" h="75183">
                    <a:moveTo>
                      <a:pt x="111506" y="64516"/>
                    </a:moveTo>
                    <a:cubicBezTo>
                      <a:pt x="86106" y="78740"/>
                      <a:pt x="44450" y="78740"/>
                      <a:pt x="19050" y="64516"/>
                    </a:cubicBezTo>
                    <a:cubicBezTo>
                      <a:pt x="-6350" y="49276"/>
                      <a:pt x="-6350" y="25908"/>
                      <a:pt x="19050" y="10668"/>
                    </a:cubicBezTo>
                    <a:cubicBezTo>
                      <a:pt x="44450" y="-3556"/>
                      <a:pt x="86106" y="-3556"/>
                      <a:pt x="111506" y="10668"/>
                    </a:cubicBezTo>
                    <a:cubicBezTo>
                      <a:pt x="136906" y="25908"/>
                      <a:pt x="136906" y="50292"/>
                      <a:pt x="111506" y="64516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D19116C4-DF02-422A-812B-C6E7B7C6410A}"/>
                  </a:ext>
                </a:extLst>
              </p:cNvPr>
              <p:cNvSpPr/>
              <p:nvPr/>
            </p:nvSpPr>
            <p:spPr>
              <a:xfrm>
                <a:off x="8599424" y="1285243"/>
                <a:ext cx="146304" cy="84327"/>
              </a:xfrm>
              <a:custGeom>
                <a:avLst/>
                <a:gdLst>
                  <a:gd name="connsiteX0" fmla="*/ 124968 w 146304"/>
                  <a:gd name="connsiteY0" fmla="*/ 72136 h 84327"/>
                  <a:gd name="connsiteX1" fmla="*/ 21336 w 146304"/>
                  <a:gd name="connsiteY1" fmla="*/ 72136 h 84327"/>
                  <a:gd name="connsiteX2" fmla="*/ 21336 w 146304"/>
                  <a:gd name="connsiteY2" fmla="*/ 12192 h 84327"/>
                  <a:gd name="connsiteX3" fmla="*/ 124968 w 146304"/>
                  <a:gd name="connsiteY3" fmla="*/ 12192 h 84327"/>
                  <a:gd name="connsiteX4" fmla="*/ 124968 w 146304"/>
                  <a:gd name="connsiteY4" fmla="*/ 72136 h 84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304" h="84327">
                    <a:moveTo>
                      <a:pt x="124968" y="72136"/>
                    </a:moveTo>
                    <a:cubicBezTo>
                      <a:pt x="96520" y="88392"/>
                      <a:pt x="49784" y="88392"/>
                      <a:pt x="21336" y="72136"/>
                    </a:cubicBezTo>
                    <a:cubicBezTo>
                      <a:pt x="-7112" y="55880"/>
                      <a:pt x="-7112" y="28448"/>
                      <a:pt x="21336" y="12192"/>
                    </a:cubicBezTo>
                    <a:cubicBezTo>
                      <a:pt x="49784" y="-4064"/>
                      <a:pt x="96520" y="-4064"/>
                      <a:pt x="124968" y="12192"/>
                    </a:cubicBezTo>
                    <a:cubicBezTo>
                      <a:pt x="153416" y="28448"/>
                      <a:pt x="153416" y="54864"/>
                      <a:pt x="124968" y="72136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6E072303-9C6D-473F-9730-538770D99282}"/>
                  </a:ext>
                </a:extLst>
              </p:cNvPr>
              <p:cNvSpPr/>
              <p:nvPr/>
            </p:nvSpPr>
            <p:spPr>
              <a:xfrm>
                <a:off x="9930384" y="3000485"/>
                <a:ext cx="517171" cy="402295"/>
              </a:xfrm>
              <a:custGeom>
                <a:avLst/>
                <a:gdLst>
                  <a:gd name="connsiteX0" fmla="*/ 458216 w 517171"/>
                  <a:gd name="connsiteY0" fmla="*/ 164356 h 402295"/>
                  <a:gd name="connsiteX1" fmla="*/ 58928 w 517171"/>
                  <a:gd name="connsiteY1" fmla="*/ 394988 h 402295"/>
                  <a:gd name="connsiteX2" fmla="*/ 0 w 517171"/>
                  <a:gd name="connsiteY2" fmla="*/ 350284 h 402295"/>
                  <a:gd name="connsiteX3" fmla="*/ 0 w 517171"/>
                  <a:gd name="connsiteY3" fmla="*/ 350284 h 402295"/>
                  <a:gd name="connsiteX4" fmla="*/ 58928 w 517171"/>
                  <a:gd name="connsiteY4" fmla="*/ 237508 h 402295"/>
                  <a:gd name="connsiteX5" fmla="*/ 458216 w 517171"/>
                  <a:gd name="connsiteY5" fmla="*/ 6876 h 402295"/>
                  <a:gd name="connsiteX6" fmla="*/ 517144 w 517171"/>
                  <a:gd name="connsiteY6" fmla="*/ 51580 h 402295"/>
                  <a:gd name="connsiteX7" fmla="*/ 517144 w 517171"/>
                  <a:gd name="connsiteY7" fmla="*/ 51580 h 402295"/>
                  <a:gd name="connsiteX8" fmla="*/ 458216 w 517171"/>
                  <a:gd name="connsiteY8" fmla="*/ 164356 h 402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7171" h="402295">
                    <a:moveTo>
                      <a:pt x="458216" y="164356"/>
                    </a:moveTo>
                    <a:lnTo>
                      <a:pt x="58928" y="394988"/>
                    </a:lnTo>
                    <a:cubicBezTo>
                      <a:pt x="26416" y="414292"/>
                      <a:pt x="0" y="393972"/>
                      <a:pt x="0" y="350284"/>
                    </a:cubicBezTo>
                    <a:lnTo>
                      <a:pt x="0" y="350284"/>
                    </a:lnTo>
                    <a:cubicBezTo>
                      <a:pt x="0" y="306596"/>
                      <a:pt x="26416" y="255796"/>
                      <a:pt x="58928" y="237508"/>
                    </a:cubicBezTo>
                    <a:lnTo>
                      <a:pt x="458216" y="6876"/>
                    </a:lnTo>
                    <a:cubicBezTo>
                      <a:pt x="490728" y="-11412"/>
                      <a:pt x="517144" y="7892"/>
                      <a:pt x="517144" y="51580"/>
                    </a:cubicBezTo>
                    <a:lnTo>
                      <a:pt x="517144" y="51580"/>
                    </a:lnTo>
                    <a:cubicBezTo>
                      <a:pt x="518160" y="95268"/>
                      <a:pt x="490728" y="146068"/>
                      <a:pt x="458216" y="164356"/>
                    </a:cubicBezTo>
                    <a:close/>
                  </a:path>
                </a:pathLst>
              </a:custGeom>
              <a:solidFill>
                <a:srgbClr val="EFF0F5"/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8" name="任意多边形: 形状 437">
                <a:extLst>
                  <a:ext uri="{FF2B5EF4-FFF2-40B4-BE49-F238E27FC236}">
                    <a16:creationId xmlns:a16="http://schemas.microsoft.com/office/drawing/2014/main" id="{8DBE9C87-0B63-4FC2-82FE-7979C9976A2D}"/>
                  </a:ext>
                </a:extLst>
              </p:cNvPr>
              <p:cNvSpPr/>
              <p:nvPr/>
            </p:nvSpPr>
            <p:spPr>
              <a:xfrm>
                <a:off x="9960865" y="3019789"/>
                <a:ext cx="517143" cy="401863"/>
              </a:xfrm>
              <a:custGeom>
                <a:avLst/>
                <a:gdLst>
                  <a:gd name="connsiteX0" fmla="*/ 458216 w 517143"/>
                  <a:gd name="connsiteY0" fmla="*/ 164356 h 401863"/>
                  <a:gd name="connsiteX1" fmla="*/ 58928 w 517143"/>
                  <a:gd name="connsiteY1" fmla="*/ 394988 h 401863"/>
                  <a:gd name="connsiteX2" fmla="*/ 0 w 517143"/>
                  <a:gd name="connsiteY2" fmla="*/ 350284 h 401863"/>
                  <a:gd name="connsiteX3" fmla="*/ 0 w 517143"/>
                  <a:gd name="connsiteY3" fmla="*/ 350284 h 401863"/>
                  <a:gd name="connsiteX4" fmla="*/ 58928 w 517143"/>
                  <a:gd name="connsiteY4" fmla="*/ 237508 h 401863"/>
                  <a:gd name="connsiteX5" fmla="*/ 458216 w 517143"/>
                  <a:gd name="connsiteY5" fmla="*/ 6876 h 401863"/>
                  <a:gd name="connsiteX6" fmla="*/ 517144 w 517143"/>
                  <a:gd name="connsiteY6" fmla="*/ 51580 h 401863"/>
                  <a:gd name="connsiteX7" fmla="*/ 517144 w 517143"/>
                  <a:gd name="connsiteY7" fmla="*/ 51580 h 401863"/>
                  <a:gd name="connsiteX8" fmla="*/ 458216 w 517143"/>
                  <a:gd name="connsiteY8" fmla="*/ 164356 h 401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7143" h="401863">
                    <a:moveTo>
                      <a:pt x="458216" y="164356"/>
                    </a:moveTo>
                    <a:lnTo>
                      <a:pt x="58928" y="394988"/>
                    </a:lnTo>
                    <a:cubicBezTo>
                      <a:pt x="26416" y="413276"/>
                      <a:pt x="0" y="393972"/>
                      <a:pt x="0" y="350284"/>
                    </a:cubicBezTo>
                    <a:lnTo>
                      <a:pt x="0" y="350284"/>
                    </a:lnTo>
                    <a:cubicBezTo>
                      <a:pt x="0" y="306596"/>
                      <a:pt x="26416" y="255796"/>
                      <a:pt x="58928" y="237508"/>
                    </a:cubicBezTo>
                    <a:lnTo>
                      <a:pt x="458216" y="6876"/>
                    </a:lnTo>
                    <a:cubicBezTo>
                      <a:pt x="490728" y="-11412"/>
                      <a:pt x="517144" y="7892"/>
                      <a:pt x="517144" y="51580"/>
                    </a:cubicBezTo>
                    <a:lnTo>
                      <a:pt x="517144" y="51580"/>
                    </a:lnTo>
                    <a:cubicBezTo>
                      <a:pt x="517144" y="94252"/>
                      <a:pt x="490728" y="145052"/>
                      <a:pt x="458216" y="164356"/>
                    </a:cubicBezTo>
                    <a:close/>
                  </a:path>
                </a:pathLst>
              </a:custGeom>
              <a:solidFill>
                <a:srgbClr val="C4C8D8"/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038ED453-12F3-4472-AA09-25D3AB47C682}"/>
                  </a:ext>
                </a:extLst>
              </p:cNvPr>
              <p:cNvSpPr/>
              <p:nvPr/>
            </p:nvSpPr>
            <p:spPr>
              <a:xfrm>
                <a:off x="7391401" y="4465555"/>
                <a:ext cx="517143" cy="401863"/>
              </a:xfrm>
              <a:custGeom>
                <a:avLst/>
                <a:gdLst>
                  <a:gd name="connsiteX0" fmla="*/ 458216 w 517143"/>
                  <a:gd name="connsiteY0" fmla="*/ 164356 h 401863"/>
                  <a:gd name="connsiteX1" fmla="*/ 58928 w 517143"/>
                  <a:gd name="connsiteY1" fmla="*/ 394988 h 401863"/>
                  <a:gd name="connsiteX2" fmla="*/ 0 w 517143"/>
                  <a:gd name="connsiteY2" fmla="*/ 350284 h 401863"/>
                  <a:gd name="connsiteX3" fmla="*/ 0 w 517143"/>
                  <a:gd name="connsiteY3" fmla="*/ 350284 h 401863"/>
                  <a:gd name="connsiteX4" fmla="*/ 58928 w 517143"/>
                  <a:gd name="connsiteY4" fmla="*/ 237508 h 401863"/>
                  <a:gd name="connsiteX5" fmla="*/ 458216 w 517143"/>
                  <a:gd name="connsiteY5" fmla="*/ 6876 h 401863"/>
                  <a:gd name="connsiteX6" fmla="*/ 517144 w 517143"/>
                  <a:gd name="connsiteY6" fmla="*/ 51580 h 401863"/>
                  <a:gd name="connsiteX7" fmla="*/ 517144 w 517143"/>
                  <a:gd name="connsiteY7" fmla="*/ 51580 h 401863"/>
                  <a:gd name="connsiteX8" fmla="*/ 458216 w 517143"/>
                  <a:gd name="connsiteY8" fmla="*/ 164356 h 401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7143" h="401863">
                    <a:moveTo>
                      <a:pt x="458216" y="164356"/>
                    </a:moveTo>
                    <a:lnTo>
                      <a:pt x="58928" y="394988"/>
                    </a:lnTo>
                    <a:cubicBezTo>
                      <a:pt x="26416" y="413276"/>
                      <a:pt x="0" y="393972"/>
                      <a:pt x="0" y="350284"/>
                    </a:cubicBezTo>
                    <a:lnTo>
                      <a:pt x="0" y="350284"/>
                    </a:lnTo>
                    <a:cubicBezTo>
                      <a:pt x="0" y="306596"/>
                      <a:pt x="26416" y="255796"/>
                      <a:pt x="58928" y="237508"/>
                    </a:cubicBezTo>
                    <a:lnTo>
                      <a:pt x="458216" y="6876"/>
                    </a:lnTo>
                    <a:cubicBezTo>
                      <a:pt x="490728" y="-11412"/>
                      <a:pt x="517144" y="7892"/>
                      <a:pt x="517144" y="51580"/>
                    </a:cubicBezTo>
                    <a:lnTo>
                      <a:pt x="517144" y="51580"/>
                    </a:lnTo>
                    <a:cubicBezTo>
                      <a:pt x="517144" y="95268"/>
                      <a:pt x="490728" y="146068"/>
                      <a:pt x="458216" y="164356"/>
                    </a:cubicBezTo>
                    <a:close/>
                  </a:path>
                </a:pathLst>
              </a:custGeom>
              <a:solidFill>
                <a:srgbClr val="EFF0F5"/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4D176838-76F0-4E4D-97C8-65898C12DCD8}"/>
                  </a:ext>
                </a:extLst>
              </p:cNvPr>
              <p:cNvSpPr/>
              <p:nvPr/>
            </p:nvSpPr>
            <p:spPr>
              <a:xfrm>
                <a:off x="7421880" y="4484427"/>
                <a:ext cx="517144" cy="402727"/>
              </a:xfrm>
              <a:custGeom>
                <a:avLst/>
                <a:gdLst>
                  <a:gd name="connsiteX0" fmla="*/ 458216 w 517144"/>
                  <a:gd name="connsiteY0" fmla="*/ 164788 h 402727"/>
                  <a:gd name="connsiteX1" fmla="*/ 58928 w 517144"/>
                  <a:gd name="connsiteY1" fmla="*/ 395419 h 402727"/>
                  <a:gd name="connsiteX2" fmla="*/ 0 w 517144"/>
                  <a:gd name="connsiteY2" fmla="*/ 350715 h 402727"/>
                  <a:gd name="connsiteX3" fmla="*/ 0 w 517144"/>
                  <a:gd name="connsiteY3" fmla="*/ 350715 h 402727"/>
                  <a:gd name="connsiteX4" fmla="*/ 58928 w 517144"/>
                  <a:gd name="connsiteY4" fmla="*/ 237940 h 402727"/>
                  <a:gd name="connsiteX5" fmla="*/ 458216 w 517144"/>
                  <a:gd name="connsiteY5" fmla="*/ 7308 h 402727"/>
                  <a:gd name="connsiteX6" fmla="*/ 517144 w 517144"/>
                  <a:gd name="connsiteY6" fmla="*/ 52012 h 402727"/>
                  <a:gd name="connsiteX7" fmla="*/ 517144 w 517144"/>
                  <a:gd name="connsiteY7" fmla="*/ 52012 h 402727"/>
                  <a:gd name="connsiteX8" fmla="*/ 458216 w 517144"/>
                  <a:gd name="connsiteY8" fmla="*/ 164788 h 402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7144" h="402727">
                    <a:moveTo>
                      <a:pt x="458216" y="164788"/>
                    </a:moveTo>
                    <a:lnTo>
                      <a:pt x="58928" y="395419"/>
                    </a:lnTo>
                    <a:cubicBezTo>
                      <a:pt x="26416" y="414724"/>
                      <a:pt x="0" y="394403"/>
                      <a:pt x="0" y="350715"/>
                    </a:cubicBezTo>
                    <a:lnTo>
                      <a:pt x="0" y="350715"/>
                    </a:lnTo>
                    <a:cubicBezTo>
                      <a:pt x="0" y="307028"/>
                      <a:pt x="26416" y="256228"/>
                      <a:pt x="58928" y="237940"/>
                    </a:cubicBezTo>
                    <a:lnTo>
                      <a:pt x="458216" y="7308"/>
                    </a:lnTo>
                    <a:cubicBezTo>
                      <a:pt x="490728" y="-11996"/>
                      <a:pt x="517144" y="8324"/>
                      <a:pt x="517144" y="52012"/>
                    </a:cubicBezTo>
                    <a:lnTo>
                      <a:pt x="517144" y="52012"/>
                    </a:lnTo>
                    <a:cubicBezTo>
                      <a:pt x="517144" y="94684"/>
                      <a:pt x="490728" y="145484"/>
                      <a:pt x="458216" y="164788"/>
                    </a:cubicBezTo>
                    <a:close/>
                  </a:path>
                </a:pathLst>
              </a:custGeom>
              <a:solidFill>
                <a:srgbClr val="C4C8D8"/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5C02316A-AF85-41D4-A958-B3E3E4413A16}"/>
                  </a:ext>
                </a:extLst>
              </p:cNvPr>
              <p:cNvSpPr/>
              <p:nvPr/>
            </p:nvSpPr>
            <p:spPr>
              <a:xfrm>
                <a:off x="2807209" y="5101316"/>
                <a:ext cx="443991" cy="345644"/>
              </a:xfrm>
              <a:custGeom>
                <a:avLst/>
                <a:gdLst>
                  <a:gd name="connsiteX0" fmla="*/ 443992 w 443991"/>
                  <a:gd name="connsiteY0" fmla="*/ 301770 h 345644"/>
                  <a:gd name="connsiteX1" fmla="*/ 393192 w 443991"/>
                  <a:gd name="connsiteY1" fmla="*/ 339362 h 345644"/>
                  <a:gd name="connsiteX2" fmla="*/ 50800 w 443991"/>
                  <a:gd name="connsiteY2" fmla="*/ 142258 h 345644"/>
                  <a:gd name="connsiteX3" fmla="*/ 0 w 443991"/>
                  <a:gd name="connsiteY3" fmla="*/ 44722 h 345644"/>
                  <a:gd name="connsiteX4" fmla="*/ 50800 w 443991"/>
                  <a:gd name="connsiteY4" fmla="*/ 6114 h 345644"/>
                  <a:gd name="connsiteX5" fmla="*/ 84328 w 443991"/>
                  <a:gd name="connsiteY5" fmla="*/ 25418 h 345644"/>
                  <a:gd name="connsiteX6" fmla="*/ 393192 w 443991"/>
                  <a:gd name="connsiteY6" fmla="*/ 203218 h 345644"/>
                  <a:gd name="connsiteX7" fmla="*/ 440944 w 443991"/>
                  <a:gd name="connsiteY7" fmla="*/ 274338 h 345644"/>
                  <a:gd name="connsiteX8" fmla="*/ 443992 w 443991"/>
                  <a:gd name="connsiteY8" fmla="*/ 301770 h 345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3991" h="345644">
                    <a:moveTo>
                      <a:pt x="443992" y="301770"/>
                    </a:moveTo>
                    <a:cubicBezTo>
                      <a:pt x="443992" y="339362"/>
                      <a:pt x="420624" y="355618"/>
                      <a:pt x="393192" y="339362"/>
                    </a:cubicBezTo>
                    <a:lnTo>
                      <a:pt x="50800" y="142258"/>
                    </a:lnTo>
                    <a:cubicBezTo>
                      <a:pt x="23368" y="126002"/>
                      <a:pt x="0" y="82314"/>
                      <a:pt x="0" y="44722"/>
                    </a:cubicBezTo>
                    <a:cubicBezTo>
                      <a:pt x="0" y="7130"/>
                      <a:pt x="23368" y="-10142"/>
                      <a:pt x="50800" y="6114"/>
                    </a:cubicBezTo>
                    <a:lnTo>
                      <a:pt x="84328" y="25418"/>
                    </a:lnTo>
                    <a:lnTo>
                      <a:pt x="393192" y="203218"/>
                    </a:lnTo>
                    <a:cubicBezTo>
                      <a:pt x="414528" y="215410"/>
                      <a:pt x="432816" y="244874"/>
                      <a:pt x="440944" y="274338"/>
                    </a:cubicBezTo>
                    <a:cubicBezTo>
                      <a:pt x="442976" y="283482"/>
                      <a:pt x="443992" y="292626"/>
                      <a:pt x="443992" y="30177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32BCCF30-885E-4E16-A85C-443212E9784E}"/>
                  </a:ext>
                </a:extLst>
              </p:cNvPr>
              <p:cNvSpPr/>
              <p:nvPr/>
            </p:nvSpPr>
            <p:spPr>
              <a:xfrm>
                <a:off x="2891536" y="5127750"/>
                <a:ext cx="356616" cy="248919"/>
              </a:xfrm>
              <a:custGeom>
                <a:avLst/>
                <a:gdLst>
                  <a:gd name="connsiteX0" fmla="*/ 356616 w 356616"/>
                  <a:gd name="connsiteY0" fmla="*/ 248919 h 248919"/>
                  <a:gd name="connsiteX1" fmla="*/ 47752 w 356616"/>
                  <a:gd name="connsiteY1" fmla="*/ 70104 h 248919"/>
                  <a:gd name="connsiteX2" fmla="*/ 0 w 356616"/>
                  <a:gd name="connsiteY2" fmla="*/ 0 h 248919"/>
                  <a:gd name="connsiteX3" fmla="*/ 308864 w 356616"/>
                  <a:gd name="connsiteY3" fmla="*/ 177800 h 248919"/>
                  <a:gd name="connsiteX4" fmla="*/ 356616 w 356616"/>
                  <a:gd name="connsiteY4" fmla="*/ 248919 h 248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6616" h="248919">
                    <a:moveTo>
                      <a:pt x="356616" y="248919"/>
                    </a:moveTo>
                    <a:lnTo>
                      <a:pt x="47752" y="70104"/>
                    </a:lnTo>
                    <a:cubicBezTo>
                      <a:pt x="26416" y="57912"/>
                      <a:pt x="8128" y="29464"/>
                      <a:pt x="0" y="0"/>
                    </a:cubicBezTo>
                    <a:lnTo>
                      <a:pt x="308864" y="177800"/>
                    </a:lnTo>
                    <a:cubicBezTo>
                      <a:pt x="330200" y="189992"/>
                      <a:pt x="349504" y="219456"/>
                      <a:pt x="356616" y="2489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52D7A2BB-2E76-4AE4-B14E-8FBC44B0C650}"/>
                  </a:ext>
                </a:extLst>
              </p:cNvPr>
              <p:cNvSpPr/>
              <p:nvPr/>
            </p:nvSpPr>
            <p:spPr>
              <a:xfrm>
                <a:off x="6234289" y="1440341"/>
                <a:ext cx="3193063" cy="1843552"/>
              </a:xfrm>
              <a:custGeom>
                <a:avLst/>
                <a:gdLst>
                  <a:gd name="connsiteX0" fmla="*/ 2136536 w 3193063"/>
                  <a:gd name="connsiteY0" fmla="*/ 1814924 h 1843552"/>
                  <a:gd name="connsiteX1" fmla="*/ 48656 w 3193063"/>
                  <a:gd name="connsiteY1" fmla="*/ 609949 h 1843552"/>
                  <a:gd name="connsiteX2" fmla="*/ 68976 w 3193063"/>
                  <a:gd name="connsiteY2" fmla="*/ 446373 h 1843552"/>
                  <a:gd name="connsiteX3" fmla="*/ 773064 w 3193063"/>
                  <a:gd name="connsiteY3" fmla="*/ 39974 h 1843552"/>
                  <a:gd name="connsiteX4" fmla="*/ 1056528 w 3193063"/>
                  <a:gd name="connsiteY4" fmla="*/ 27782 h 1843552"/>
                  <a:gd name="connsiteX5" fmla="*/ 3144408 w 3193063"/>
                  <a:gd name="connsiteY5" fmla="*/ 1233772 h 1843552"/>
                  <a:gd name="connsiteX6" fmla="*/ 3124088 w 3193063"/>
                  <a:gd name="connsiteY6" fmla="*/ 1397348 h 1843552"/>
                  <a:gd name="connsiteX7" fmla="*/ 2420000 w 3193063"/>
                  <a:gd name="connsiteY7" fmla="*/ 1803747 h 1843552"/>
                  <a:gd name="connsiteX8" fmla="*/ 2136536 w 3193063"/>
                  <a:gd name="connsiteY8" fmla="*/ 1814924 h 1843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93063" h="1843552">
                    <a:moveTo>
                      <a:pt x="2136536" y="1814924"/>
                    </a:moveTo>
                    <a:lnTo>
                      <a:pt x="48656" y="609949"/>
                    </a:lnTo>
                    <a:cubicBezTo>
                      <a:pt x="-23480" y="568293"/>
                      <a:pt x="-14336" y="494125"/>
                      <a:pt x="68976" y="446373"/>
                    </a:cubicBezTo>
                    <a:lnTo>
                      <a:pt x="773064" y="39974"/>
                    </a:lnTo>
                    <a:cubicBezTo>
                      <a:pt x="856376" y="-7778"/>
                      <a:pt x="984392" y="-13874"/>
                      <a:pt x="1056528" y="27782"/>
                    </a:cubicBezTo>
                    <a:lnTo>
                      <a:pt x="3144408" y="1233772"/>
                    </a:lnTo>
                    <a:cubicBezTo>
                      <a:pt x="3216543" y="1275428"/>
                      <a:pt x="3207400" y="1349596"/>
                      <a:pt x="3124088" y="1397348"/>
                    </a:cubicBezTo>
                    <a:lnTo>
                      <a:pt x="2420000" y="1803747"/>
                    </a:lnTo>
                    <a:cubicBezTo>
                      <a:pt x="2336688" y="1851499"/>
                      <a:pt x="2209688" y="1857595"/>
                      <a:pt x="2136536" y="1814924"/>
                    </a:cubicBezTo>
                    <a:close/>
                  </a:path>
                </a:pathLst>
              </a:custGeom>
              <a:solidFill>
                <a:schemeClr val="bg1"/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D4150024-BAD2-4411-AAFC-1253B7D1FDC0}"/>
                  </a:ext>
                </a:extLst>
              </p:cNvPr>
              <p:cNvSpPr/>
              <p:nvPr/>
            </p:nvSpPr>
            <p:spPr>
              <a:xfrm>
                <a:off x="3712210" y="4220209"/>
                <a:ext cx="99059" cy="57404"/>
              </a:xfrm>
              <a:custGeom>
                <a:avLst/>
                <a:gdLst>
                  <a:gd name="connsiteX0" fmla="*/ 84582 w 99059"/>
                  <a:gd name="connsiteY0" fmla="*/ 49022 h 57404"/>
                  <a:gd name="connsiteX1" fmla="*/ 14478 w 99059"/>
                  <a:gd name="connsiteY1" fmla="*/ 49022 h 57404"/>
                  <a:gd name="connsiteX2" fmla="*/ 14478 w 99059"/>
                  <a:gd name="connsiteY2" fmla="*/ 8382 h 57404"/>
                  <a:gd name="connsiteX3" fmla="*/ 84582 w 99059"/>
                  <a:gd name="connsiteY3" fmla="*/ 8382 h 57404"/>
                  <a:gd name="connsiteX4" fmla="*/ 84582 w 99059"/>
                  <a:gd name="connsiteY4" fmla="*/ 49022 h 57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059" h="57404">
                    <a:moveTo>
                      <a:pt x="84582" y="49022"/>
                    </a:moveTo>
                    <a:cubicBezTo>
                      <a:pt x="65278" y="60198"/>
                      <a:pt x="33782" y="60198"/>
                      <a:pt x="14478" y="49022"/>
                    </a:cubicBezTo>
                    <a:cubicBezTo>
                      <a:pt x="-4826" y="37846"/>
                      <a:pt x="-4826" y="19558"/>
                      <a:pt x="14478" y="8382"/>
                    </a:cubicBezTo>
                    <a:cubicBezTo>
                      <a:pt x="33782" y="-2794"/>
                      <a:pt x="65278" y="-2794"/>
                      <a:pt x="84582" y="8382"/>
                    </a:cubicBezTo>
                    <a:cubicBezTo>
                      <a:pt x="103886" y="19558"/>
                      <a:pt x="103886" y="37846"/>
                      <a:pt x="84582" y="49022"/>
                    </a:cubicBezTo>
                    <a:close/>
                  </a:path>
                </a:pathLst>
              </a:custGeom>
              <a:solidFill>
                <a:srgbClr val="B9B8F8"/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9DBAB1AC-FAAF-44AE-A605-2279E7C11FC0}"/>
                  </a:ext>
                </a:extLst>
              </p:cNvPr>
              <p:cNvSpPr/>
              <p:nvPr/>
            </p:nvSpPr>
            <p:spPr>
              <a:xfrm>
                <a:off x="3904234" y="4330953"/>
                <a:ext cx="99443" cy="57404"/>
              </a:xfrm>
              <a:custGeom>
                <a:avLst/>
                <a:gdLst>
                  <a:gd name="connsiteX0" fmla="*/ 84582 w 99443"/>
                  <a:gd name="connsiteY0" fmla="*/ 49022 h 57404"/>
                  <a:gd name="connsiteX1" fmla="*/ 14478 w 99443"/>
                  <a:gd name="connsiteY1" fmla="*/ 49022 h 57404"/>
                  <a:gd name="connsiteX2" fmla="*/ 14478 w 99443"/>
                  <a:gd name="connsiteY2" fmla="*/ 8382 h 57404"/>
                  <a:gd name="connsiteX3" fmla="*/ 84582 w 99443"/>
                  <a:gd name="connsiteY3" fmla="*/ 8382 h 57404"/>
                  <a:gd name="connsiteX4" fmla="*/ 84582 w 99443"/>
                  <a:gd name="connsiteY4" fmla="*/ 49022 h 57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443" h="57404">
                    <a:moveTo>
                      <a:pt x="84582" y="49022"/>
                    </a:moveTo>
                    <a:cubicBezTo>
                      <a:pt x="65278" y="60198"/>
                      <a:pt x="33782" y="60198"/>
                      <a:pt x="14478" y="49022"/>
                    </a:cubicBezTo>
                    <a:cubicBezTo>
                      <a:pt x="-4826" y="37846"/>
                      <a:pt x="-4826" y="19558"/>
                      <a:pt x="14478" y="8382"/>
                    </a:cubicBezTo>
                    <a:cubicBezTo>
                      <a:pt x="33782" y="-2794"/>
                      <a:pt x="65278" y="-2794"/>
                      <a:pt x="84582" y="8382"/>
                    </a:cubicBezTo>
                    <a:cubicBezTo>
                      <a:pt x="103886" y="19558"/>
                      <a:pt x="104902" y="37846"/>
                      <a:pt x="84582" y="49022"/>
                    </a:cubicBezTo>
                    <a:close/>
                  </a:path>
                </a:pathLst>
              </a:custGeom>
              <a:solidFill>
                <a:srgbClr val="D2D1FA"/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6" name="任意多边形: 形状 445">
                <a:extLst>
                  <a:ext uri="{FF2B5EF4-FFF2-40B4-BE49-F238E27FC236}">
                    <a16:creationId xmlns:a16="http://schemas.microsoft.com/office/drawing/2014/main" id="{4284AA7F-AD24-4F1C-ADBB-68601E2A2707}"/>
                  </a:ext>
                </a:extLst>
              </p:cNvPr>
              <p:cNvSpPr/>
              <p:nvPr/>
            </p:nvSpPr>
            <p:spPr>
              <a:xfrm>
                <a:off x="4097275" y="4442713"/>
                <a:ext cx="99059" cy="57403"/>
              </a:xfrm>
              <a:custGeom>
                <a:avLst/>
                <a:gdLst>
                  <a:gd name="connsiteX0" fmla="*/ 84582 w 99059"/>
                  <a:gd name="connsiteY0" fmla="*/ 49022 h 57403"/>
                  <a:gd name="connsiteX1" fmla="*/ 14478 w 99059"/>
                  <a:gd name="connsiteY1" fmla="*/ 49022 h 57403"/>
                  <a:gd name="connsiteX2" fmla="*/ 14478 w 99059"/>
                  <a:gd name="connsiteY2" fmla="*/ 8382 h 57403"/>
                  <a:gd name="connsiteX3" fmla="*/ 84582 w 99059"/>
                  <a:gd name="connsiteY3" fmla="*/ 8382 h 57403"/>
                  <a:gd name="connsiteX4" fmla="*/ 84582 w 99059"/>
                  <a:gd name="connsiteY4" fmla="*/ 49022 h 57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059" h="57403">
                    <a:moveTo>
                      <a:pt x="84582" y="49022"/>
                    </a:moveTo>
                    <a:cubicBezTo>
                      <a:pt x="65278" y="60198"/>
                      <a:pt x="33782" y="60198"/>
                      <a:pt x="14478" y="49022"/>
                    </a:cubicBezTo>
                    <a:cubicBezTo>
                      <a:pt x="-4826" y="37846"/>
                      <a:pt x="-4826" y="19558"/>
                      <a:pt x="14478" y="8382"/>
                    </a:cubicBezTo>
                    <a:cubicBezTo>
                      <a:pt x="33782" y="-2794"/>
                      <a:pt x="65278" y="-2794"/>
                      <a:pt x="84582" y="8382"/>
                    </a:cubicBezTo>
                    <a:cubicBezTo>
                      <a:pt x="103886" y="19558"/>
                      <a:pt x="103886" y="37846"/>
                      <a:pt x="84582" y="49022"/>
                    </a:cubicBezTo>
                    <a:close/>
                  </a:path>
                </a:pathLst>
              </a:custGeom>
              <a:solidFill>
                <a:srgbClr val="B9B8F8"/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28786D94-5248-4177-AC7D-47E915A45912}"/>
                  </a:ext>
                </a:extLst>
              </p:cNvPr>
              <p:cNvSpPr/>
              <p:nvPr/>
            </p:nvSpPr>
            <p:spPr>
              <a:xfrm>
                <a:off x="4290315" y="4554473"/>
                <a:ext cx="99059" cy="57403"/>
              </a:xfrm>
              <a:custGeom>
                <a:avLst/>
                <a:gdLst>
                  <a:gd name="connsiteX0" fmla="*/ 84582 w 99059"/>
                  <a:gd name="connsiteY0" fmla="*/ 49022 h 57403"/>
                  <a:gd name="connsiteX1" fmla="*/ 14478 w 99059"/>
                  <a:gd name="connsiteY1" fmla="*/ 49022 h 57403"/>
                  <a:gd name="connsiteX2" fmla="*/ 14478 w 99059"/>
                  <a:gd name="connsiteY2" fmla="*/ 8382 h 57403"/>
                  <a:gd name="connsiteX3" fmla="*/ 84582 w 99059"/>
                  <a:gd name="connsiteY3" fmla="*/ 8382 h 57403"/>
                  <a:gd name="connsiteX4" fmla="*/ 84582 w 99059"/>
                  <a:gd name="connsiteY4" fmla="*/ 49022 h 57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059" h="57403">
                    <a:moveTo>
                      <a:pt x="84582" y="49022"/>
                    </a:moveTo>
                    <a:cubicBezTo>
                      <a:pt x="65278" y="60198"/>
                      <a:pt x="33782" y="60198"/>
                      <a:pt x="14478" y="49022"/>
                    </a:cubicBezTo>
                    <a:cubicBezTo>
                      <a:pt x="-4826" y="37846"/>
                      <a:pt x="-4826" y="19558"/>
                      <a:pt x="14478" y="8382"/>
                    </a:cubicBezTo>
                    <a:cubicBezTo>
                      <a:pt x="33782" y="-2794"/>
                      <a:pt x="65278" y="-2794"/>
                      <a:pt x="84582" y="8382"/>
                    </a:cubicBezTo>
                    <a:cubicBezTo>
                      <a:pt x="103886" y="19558"/>
                      <a:pt x="103886" y="37846"/>
                      <a:pt x="84582" y="49022"/>
                    </a:cubicBezTo>
                    <a:close/>
                  </a:path>
                </a:pathLst>
              </a:custGeom>
              <a:solidFill>
                <a:srgbClr val="B9B8F8"/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068C5F41-0655-4B5B-9566-A9A7D75F54B7}"/>
                  </a:ext>
                </a:extLst>
              </p:cNvPr>
              <p:cNvSpPr/>
              <p:nvPr/>
            </p:nvSpPr>
            <p:spPr>
              <a:xfrm>
                <a:off x="3928724" y="2747497"/>
                <a:ext cx="1001399" cy="576885"/>
              </a:xfrm>
              <a:custGeom>
                <a:avLst/>
                <a:gdLst>
                  <a:gd name="connsiteX0" fmla="*/ 372005 w 1001399"/>
                  <a:gd name="connsiteY0" fmla="*/ 549424 h 576885"/>
                  <a:gd name="connsiteX1" fmla="*/ 47901 w 1001399"/>
                  <a:gd name="connsiteY1" fmla="*/ 362480 h 576885"/>
                  <a:gd name="connsiteX2" fmla="*/ 68221 w 1001399"/>
                  <a:gd name="connsiteY2" fmla="*/ 200937 h 576885"/>
                  <a:gd name="connsiteX3" fmla="*/ 348637 w 1001399"/>
                  <a:gd name="connsiteY3" fmla="*/ 39393 h 576885"/>
                  <a:gd name="connsiteX4" fmla="*/ 629053 w 1001399"/>
                  <a:gd name="connsiteY4" fmla="*/ 28217 h 576885"/>
                  <a:gd name="connsiteX5" fmla="*/ 953157 w 1001399"/>
                  <a:gd name="connsiteY5" fmla="*/ 215160 h 576885"/>
                  <a:gd name="connsiteX6" fmla="*/ 932837 w 1001399"/>
                  <a:gd name="connsiteY6" fmla="*/ 376704 h 576885"/>
                  <a:gd name="connsiteX7" fmla="*/ 652421 w 1001399"/>
                  <a:gd name="connsiteY7" fmla="*/ 538248 h 576885"/>
                  <a:gd name="connsiteX8" fmla="*/ 372005 w 1001399"/>
                  <a:gd name="connsiteY8" fmla="*/ 549424 h 576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01399" h="576885">
                    <a:moveTo>
                      <a:pt x="372005" y="549424"/>
                    </a:moveTo>
                    <a:lnTo>
                      <a:pt x="47901" y="362480"/>
                    </a:lnTo>
                    <a:cubicBezTo>
                      <a:pt x="-23219" y="320824"/>
                      <a:pt x="-14075" y="248688"/>
                      <a:pt x="68221" y="200937"/>
                    </a:cubicBezTo>
                    <a:lnTo>
                      <a:pt x="348637" y="39393"/>
                    </a:lnTo>
                    <a:cubicBezTo>
                      <a:pt x="430933" y="-8359"/>
                      <a:pt x="556917" y="-13439"/>
                      <a:pt x="629053" y="28217"/>
                    </a:cubicBezTo>
                    <a:lnTo>
                      <a:pt x="953157" y="215160"/>
                    </a:lnTo>
                    <a:cubicBezTo>
                      <a:pt x="1024277" y="256816"/>
                      <a:pt x="1016149" y="328952"/>
                      <a:pt x="932837" y="376704"/>
                    </a:cubicBezTo>
                    <a:lnTo>
                      <a:pt x="652421" y="538248"/>
                    </a:lnTo>
                    <a:cubicBezTo>
                      <a:pt x="570125" y="584984"/>
                      <a:pt x="444141" y="590064"/>
                      <a:pt x="372005" y="549424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FDBCE722-2E1F-4D1E-AB78-31EC6CC05B68}"/>
                  </a:ext>
                </a:extLst>
              </p:cNvPr>
              <p:cNvSpPr/>
              <p:nvPr/>
            </p:nvSpPr>
            <p:spPr>
              <a:xfrm>
                <a:off x="2778612" y="4297911"/>
                <a:ext cx="1001399" cy="576885"/>
              </a:xfrm>
              <a:custGeom>
                <a:avLst/>
                <a:gdLst>
                  <a:gd name="connsiteX0" fmla="*/ 372005 w 1001399"/>
                  <a:gd name="connsiteY0" fmla="*/ 549424 h 576885"/>
                  <a:gd name="connsiteX1" fmla="*/ 47901 w 1001399"/>
                  <a:gd name="connsiteY1" fmla="*/ 362480 h 576885"/>
                  <a:gd name="connsiteX2" fmla="*/ 68221 w 1001399"/>
                  <a:gd name="connsiteY2" fmla="*/ 200936 h 576885"/>
                  <a:gd name="connsiteX3" fmla="*/ 348637 w 1001399"/>
                  <a:gd name="connsiteY3" fmla="*/ 39393 h 576885"/>
                  <a:gd name="connsiteX4" fmla="*/ 629053 w 1001399"/>
                  <a:gd name="connsiteY4" fmla="*/ 28217 h 576885"/>
                  <a:gd name="connsiteX5" fmla="*/ 953157 w 1001399"/>
                  <a:gd name="connsiteY5" fmla="*/ 215160 h 576885"/>
                  <a:gd name="connsiteX6" fmla="*/ 932837 w 1001399"/>
                  <a:gd name="connsiteY6" fmla="*/ 376704 h 576885"/>
                  <a:gd name="connsiteX7" fmla="*/ 652421 w 1001399"/>
                  <a:gd name="connsiteY7" fmla="*/ 538248 h 576885"/>
                  <a:gd name="connsiteX8" fmla="*/ 372005 w 1001399"/>
                  <a:gd name="connsiteY8" fmla="*/ 549424 h 576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01399" h="576885">
                    <a:moveTo>
                      <a:pt x="372005" y="549424"/>
                    </a:moveTo>
                    <a:lnTo>
                      <a:pt x="47901" y="362480"/>
                    </a:lnTo>
                    <a:cubicBezTo>
                      <a:pt x="-23219" y="320824"/>
                      <a:pt x="-14075" y="248688"/>
                      <a:pt x="68221" y="200936"/>
                    </a:cubicBezTo>
                    <a:lnTo>
                      <a:pt x="348637" y="39393"/>
                    </a:lnTo>
                    <a:cubicBezTo>
                      <a:pt x="430933" y="-8359"/>
                      <a:pt x="556917" y="-13439"/>
                      <a:pt x="629053" y="28217"/>
                    </a:cubicBezTo>
                    <a:lnTo>
                      <a:pt x="953157" y="215160"/>
                    </a:lnTo>
                    <a:cubicBezTo>
                      <a:pt x="1024277" y="256817"/>
                      <a:pt x="1016149" y="328952"/>
                      <a:pt x="932837" y="376704"/>
                    </a:cubicBezTo>
                    <a:lnTo>
                      <a:pt x="652421" y="538248"/>
                    </a:lnTo>
                    <a:cubicBezTo>
                      <a:pt x="570125" y="584984"/>
                      <a:pt x="444141" y="590064"/>
                      <a:pt x="372005" y="549424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0" name="任意多边形: 形状 449">
                <a:extLst>
                  <a:ext uri="{FF2B5EF4-FFF2-40B4-BE49-F238E27FC236}">
                    <a16:creationId xmlns:a16="http://schemas.microsoft.com/office/drawing/2014/main" id="{82B172C3-20D0-425E-B01E-6876151BBFBF}"/>
                  </a:ext>
                </a:extLst>
              </p:cNvPr>
              <p:cNvSpPr/>
              <p:nvPr/>
            </p:nvSpPr>
            <p:spPr>
              <a:xfrm>
                <a:off x="2012206" y="3852903"/>
                <a:ext cx="1001399" cy="577640"/>
              </a:xfrm>
              <a:custGeom>
                <a:avLst/>
                <a:gdLst>
                  <a:gd name="connsiteX0" fmla="*/ 372347 w 1001399"/>
                  <a:gd name="connsiteY0" fmla="*/ 549424 h 577640"/>
                  <a:gd name="connsiteX1" fmla="*/ 48243 w 1001399"/>
                  <a:gd name="connsiteY1" fmla="*/ 362480 h 577640"/>
                  <a:gd name="connsiteX2" fmla="*/ 68563 w 1001399"/>
                  <a:gd name="connsiteY2" fmla="*/ 200937 h 577640"/>
                  <a:gd name="connsiteX3" fmla="*/ 348979 w 1001399"/>
                  <a:gd name="connsiteY3" fmla="*/ 39393 h 577640"/>
                  <a:gd name="connsiteX4" fmla="*/ 629395 w 1001399"/>
                  <a:gd name="connsiteY4" fmla="*/ 28217 h 577640"/>
                  <a:gd name="connsiteX5" fmla="*/ 953499 w 1001399"/>
                  <a:gd name="connsiteY5" fmla="*/ 215160 h 577640"/>
                  <a:gd name="connsiteX6" fmla="*/ 933179 w 1001399"/>
                  <a:gd name="connsiteY6" fmla="*/ 376704 h 577640"/>
                  <a:gd name="connsiteX7" fmla="*/ 652763 w 1001399"/>
                  <a:gd name="connsiteY7" fmla="*/ 538248 h 577640"/>
                  <a:gd name="connsiteX8" fmla="*/ 372347 w 1001399"/>
                  <a:gd name="connsiteY8" fmla="*/ 549424 h 577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01399" h="577640">
                    <a:moveTo>
                      <a:pt x="372347" y="549424"/>
                    </a:moveTo>
                    <a:lnTo>
                      <a:pt x="48243" y="362480"/>
                    </a:lnTo>
                    <a:cubicBezTo>
                      <a:pt x="-22877" y="320824"/>
                      <a:pt x="-14749" y="248688"/>
                      <a:pt x="68563" y="200937"/>
                    </a:cubicBezTo>
                    <a:lnTo>
                      <a:pt x="348979" y="39393"/>
                    </a:lnTo>
                    <a:cubicBezTo>
                      <a:pt x="431275" y="-8359"/>
                      <a:pt x="557259" y="-13439"/>
                      <a:pt x="629395" y="28217"/>
                    </a:cubicBezTo>
                    <a:lnTo>
                      <a:pt x="953499" y="215160"/>
                    </a:lnTo>
                    <a:cubicBezTo>
                      <a:pt x="1024619" y="256816"/>
                      <a:pt x="1015475" y="328952"/>
                      <a:pt x="933179" y="376704"/>
                    </a:cubicBezTo>
                    <a:lnTo>
                      <a:pt x="652763" y="538248"/>
                    </a:lnTo>
                    <a:cubicBezTo>
                      <a:pt x="570467" y="586000"/>
                      <a:pt x="444483" y="591080"/>
                      <a:pt x="372347" y="549424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E78E2EB9-5EBA-4342-B401-9231B81E79C3}"/>
                  </a:ext>
                </a:extLst>
              </p:cNvPr>
              <p:cNvSpPr/>
              <p:nvPr/>
            </p:nvSpPr>
            <p:spPr>
              <a:xfrm>
                <a:off x="7091532" y="3591792"/>
                <a:ext cx="1001057" cy="577298"/>
              </a:xfrm>
              <a:custGeom>
                <a:avLst/>
                <a:gdLst>
                  <a:gd name="connsiteX0" fmla="*/ 372005 w 1001057"/>
                  <a:gd name="connsiteY0" fmla="*/ 549424 h 577298"/>
                  <a:gd name="connsiteX1" fmla="*/ 47901 w 1001057"/>
                  <a:gd name="connsiteY1" fmla="*/ 362480 h 577298"/>
                  <a:gd name="connsiteX2" fmla="*/ 68221 w 1001057"/>
                  <a:gd name="connsiteY2" fmla="*/ 200937 h 577298"/>
                  <a:gd name="connsiteX3" fmla="*/ 348637 w 1001057"/>
                  <a:gd name="connsiteY3" fmla="*/ 39393 h 577298"/>
                  <a:gd name="connsiteX4" fmla="*/ 629053 w 1001057"/>
                  <a:gd name="connsiteY4" fmla="*/ 28217 h 577298"/>
                  <a:gd name="connsiteX5" fmla="*/ 953157 w 1001057"/>
                  <a:gd name="connsiteY5" fmla="*/ 215161 h 577298"/>
                  <a:gd name="connsiteX6" fmla="*/ 932837 w 1001057"/>
                  <a:gd name="connsiteY6" fmla="*/ 376704 h 577298"/>
                  <a:gd name="connsiteX7" fmla="*/ 652421 w 1001057"/>
                  <a:gd name="connsiteY7" fmla="*/ 538248 h 577298"/>
                  <a:gd name="connsiteX8" fmla="*/ 372005 w 1001057"/>
                  <a:gd name="connsiteY8" fmla="*/ 549424 h 577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01057" h="577298">
                    <a:moveTo>
                      <a:pt x="372005" y="549424"/>
                    </a:moveTo>
                    <a:lnTo>
                      <a:pt x="47901" y="362480"/>
                    </a:lnTo>
                    <a:cubicBezTo>
                      <a:pt x="-23219" y="320824"/>
                      <a:pt x="-14075" y="248688"/>
                      <a:pt x="68221" y="200937"/>
                    </a:cubicBezTo>
                    <a:lnTo>
                      <a:pt x="348637" y="39393"/>
                    </a:lnTo>
                    <a:cubicBezTo>
                      <a:pt x="430933" y="-8359"/>
                      <a:pt x="556917" y="-13439"/>
                      <a:pt x="629053" y="28217"/>
                    </a:cubicBezTo>
                    <a:lnTo>
                      <a:pt x="953157" y="215161"/>
                    </a:lnTo>
                    <a:cubicBezTo>
                      <a:pt x="1024276" y="256817"/>
                      <a:pt x="1015133" y="328952"/>
                      <a:pt x="932837" y="376704"/>
                    </a:cubicBezTo>
                    <a:lnTo>
                      <a:pt x="652421" y="538248"/>
                    </a:lnTo>
                    <a:cubicBezTo>
                      <a:pt x="570125" y="584984"/>
                      <a:pt x="444141" y="591080"/>
                      <a:pt x="372005" y="549424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7A0739DA-D101-4B06-BA7B-20CD9EEDCB50}"/>
                  </a:ext>
                </a:extLst>
              </p:cNvPr>
              <p:cNvSpPr/>
              <p:nvPr/>
            </p:nvSpPr>
            <p:spPr>
              <a:xfrm>
                <a:off x="4325980" y="5188941"/>
                <a:ext cx="1001399" cy="576791"/>
              </a:xfrm>
              <a:custGeom>
                <a:avLst/>
                <a:gdLst>
                  <a:gd name="connsiteX0" fmla="*/ 372005 w 1001399"/>
                  <a:gd name="connsiteY0" fmla="*/ 549424 h 576791"/>
                  <a:gd name="connsiteX1" fmla="*/ 47901 w 1001399"/>
                  <a:gd name="connsiteY1" fmla="*/ 362480 h 576791"/>
                  <a:gd name="connsiteX2" fmla="*/ 68221 w 1001399"/>
                  <a:gd name="connsiteY2" fmla="*/ 200936 h 576791"/>
                  <a:gd name="connsiteX3" fmla="*/ 348637 w 1001399"/>
                  <a:gd name="connsiteY3" fmla="*/ 39393 h 576791"/>
                  <a:gd name="connsiteX4" fmla="*/ 629053 w 1001399"/>
                  <a:gd name="connsiteY4" fmla="*/ 28217 h 576791"/>
                  <a:gd name="connsiteX5" fmla="*/ 953157 w 1001399"/>
                  <a:gd name="connsiteY5" fmla="*/ 215160 h 576791"/>
                  <a:gd name="connsiteX6" fmla="*/ 932837 w 1001399"/>
                  <a:gd name="connsiteY6" fmla="*/ 376704 h 576791"/>
                  <a:gd name="connsiteX7" fmla="*/ 652421 w 1001399"/>
                  <a:gd name="connsiteY7" fmla="*/ 537232 h 576791"/>
                  <a:gd name="connsiteX8" fmla="*/ 372005 w 1001399"/>
                  <a:gd name="connsiteY8" fmla="*/ 549424 h 576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01399" h="576791">
                    <a:moveTo>
                      <a:pt x="372005" y="549424"/>
                    </a:moveTo>
                    <a:lnTo>
                      <a:pt x="47901" y="362480"/>
                    </a:lnTo>
                    <a:cubicBezTo>
                      <a:pt x="-23219" y="320824"/>
                      <a:pt x="-14075" y="248688"/>
                      <a:pt x="68221" y="200936"/>
                    </a:cubicBezTo>
                    <a:lnTo>
                      <a:pt x="348637" y="39393"/>
                    </a:lnTo>
                    <a:cubicBezTo>
                      <a:pt x="430933" y="-8359"/>
                      <a:pt x="556917" y="-13439"/>
                      <a:pt x="629053" y="28217"/>
                    </a:cubicBezTo>
                    <a:lnTo>
                      <a:pt x="953157" y="215160"/>
                    </a:lnTo>
                    <a:cubicBezTo>
                      <a:pt x="1024277" y="256816"/>
                      <a:pt x="1016149" y="328952"/>
                      <a:pt x="932837" y="376704"/>
                    </a:cubicBezTo>
                    <a:lnTo>
                      <a:pt x="652421" y="537232"/>
                    </a:lnTo>
                    <a:cubicBezTo>
                      <a:pt x="569109" y="584984"/>
                      <a:pt x="443125" y="590064"/>
                      <a:pt x="372005" y="549424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A3B40D16-4C23-4BB9-9EA2-FE70027447F5}"/>
                  </a:ext>
                </a:extLst>
              </p:cNvPr>
              <p:cNvSpPr/>
              <p:nvPr/>
            </p:nvSpPr>
            <p:spPr>
              <a:xfrm>
                <a:off x="5548228" y="2698729"/>
                <a:ext cx="1001399" cy="577298"/>
              </a:xfrm>
              <a:custGeom>
                <a:avLst/>
                <a:gdLst>
                  <a:gd name="connsiteX0" fmla="*/ 372005 w 1001399"/>
                  <a:gd name="connsiteY0" fmla="*/ 549424 h 577298"/>
                  <a:gd name="connsiteX1" fmla="*/ 47901 w 1001399"/>
                  <a:gd name="connsiteY1" fmla="*/ 362480 h 577298"/>
                  <a:gd name="connsiteX2" fmla="*/ 68220 w 1001399"/>
                  <a:gd name="connsiteY2" fmla="*/ 200937 h 577298"/>
                  <a:gd name="connsiteX3" fmla="*/ 348637 w 1001399"/>
                  <a:gd name="connsiteY3" fmla="*/ 39393 h 577298"/>
                  <a:gd name="connsiteX4" fmla="*/ 629053 w 1001399"/>
                  <a:gd name="connsiteY4" fmla="*/ 28217 h 577298"/>
                  <a:gd name="connsiteX5" fmla="*/ 953157 w 1001399"/>
                  <a:gd name="connsiteY5" fmla="*/ 215160 h 577298"/>
                  <a:gd name="connsiteX6" fmla="*/ 932837 w 1001399"/>
                  <a:gd name="connsiteY6" fmla="*/ 376704 h 577298"/>
                  <a:gd name="connsiteX7" fmla="*/ 652421 w 1001399"/>
                  <a:gd name="connsiteY7" fmla="*/ 538248 h 577298"/>
                  <a:gd name="connsiteX8" fmla="*/ 372005 w 1001399"/>
                  <a:gd name="connsiteY8" fmla="*/ 549424 h 577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01399" h="577298">
                    <a:moveTo>
                      <a:pt x="372005" y="549424"/>
                    </a:moveTo>
                    <a:lnTo>
                      <a:pt x="47901" y="362480"/>
                    </a:lnTo>
                    <a:cubicBezTo>
                      <a:pt x="-23219" y="320824"/>
                      <a:pt x="-14075" y="248688"/>
                      <a:pt x="68220" y="200937"/>
                    </a:cubicBezTo>
                    <a:lnTo>
                      <a:pt x="348637" y="39393"/>
                    </a:lnTo>
                    <a:cubicBezTo>
                      <a:pt x="430932" y="-8359"/>
                      <a:pt x="556917" y="-13439"/>
                      <a:pt x="629053" y="28217"/>
                    </a:cubicBezTo>
                    <a:lnTo>
                      <a:pt x="953157" y="215160"/>
                    </a:lnTo>
                    <a:cubicBezTo>
                      <a:pt x="1024277" y="256816"/>
                      <a:pt x="1016149" y="328952"/>
                      <a:pt x="932837" y="376704"/>
                    </a:cubicBezTo>
                    <a:lnTo>
                      <a:pt x="652421" y="538248"/>
                    </a:lnTo>
                    <a:cubicBezTo>
                      <a:pt x="570125" y="584984"/>
                      <a:pt x="443125" y="591080"/>
                      <a:pt x="372005" y="549424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42E1148D-4E3E-4141-8D1B-A6FDC8BC79D7}"/>
                  </a:ext>
                </a:extLst>
              </p:cNvPr>
              <p:cNvSpPr/>
              <p:nvPr/>
            </p:nvSpPr>
            <p:spPr>
              <a:xfrm>
                <a:off x="6245204" y="4080487"/>
                <a:ext cx="1001399" cy="577640"/>
              </a:xfrm>
              <a:custGeom>
                <a:avLst/>
                <a:gdLst>
                  <a:gd name="connsiteX0" fmla="*/ 372005 w 1001399"/>
                  <a:gd name="connsiteY0" fmla="*/ 549424 h 577640"/>
                  <a:gd name="connsiteX1" fmla="*/ 47900 w 1001399"/>
                  <a:gd name="connsiteY1" fmla="*/ 362480 h 577640"/>
                  <a:gd name="connsiteX2" fmla="*/ 68221 w 1001399"/>
                  <a:gd name="connsiteY2" fmla="*/ 200936 h 577640"/>
                  <a:gd name="connsiteX3" fmla="*/ 348637 w 1001399"/>
                  <a:gd name="connsiteY3" fmla="*/ 39393 h 577640"/>
                  <a:gd name="connsiteX4" fmla="*/ 629053 w 1001399"/>
                  <a:gd name="connsiteY4" fmla="*/ 28217 h 577640"/>
                  <a:gd name="connsiteX5" fmla="*/ 953156 w 1001399"/>
                  <a:gd name="connsiteY5" fmla="*/ 215160 h 577640"/>
                  <a:gd name="connsiteX6" fmla="*/ 932837 w 1001399"/>
                  <a:gd name="connsiteY6" fmla="*/ 376704 h 577640"/>
                  <a:gd name="connsiteX7" fmla="*/ 652421 w 1001399"/>
                  <a:gd name="connsiteY7" fmla="*/ 538248 h 577640"/>
                  <a:gd name="connsiteX8" fmla="*/ 372005 w 1001399"/>
                  <a:gd name="connsiteY8" fmla="*/ 549424 h 577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01399" h="577640">
                    <a:moveTo>
                      <a:pt x="372005" y="549424"/>
                    </a:moveTo>
                    <a:lnTo>
                      <a:pt x="47900" y="362480"/>
                    </a:lnTo>
                    <a:cubicBezTo>
                      <a:pt x="-23219" y="320824"/>
                      <a:pt x="-14075" y="248688"/>
                      <a:pt x="68221" y="200936"/>
                    </a:cubicBezTo>
                    <a:lnTo>
                      <a:pt x="348637" y="39393"/>
                    </a:lnTo>
                    <a:cubicBezTo>
                      <a:pt x="430933" y="-8359"/>
                      <a:pt x="556917" y="-13439"/>
                      <a:pt x="629053" y="28217"/>
                    </a:cubicBezTo>
                    <a:lnTo>
                      <a:pt x="953156" y="215160"/>
                    </a:lnTo>
                    <a:cubicBezTo>
                      <a:pt x="1024277" y="256816"/>
                      <a:pt x="1016149" y="328952"/>
                      <a:pt x="932837" y="376704"/>
                    </a:cubicBezTo>
                    <a:lnTo>
                      <a:pt x="652421" y="538248"/>
                    </a:lnTo>
                    <a:cubicBezTo>
                      <a:pt x="569109" y="586000"/>
                      <a:pt x="443125" y="591080"/>
                      <a:pt x="372005" y="549424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AD8F269B-0DB2-48A0-9C03-7401DD8857B5}"/>
                  </a:ext>
                </a:extLst>
              </p:cNvPr>
              <p:cNvSpPr/>
              <p:nvPr/>
            </p:nvSpPr>
            <p:spPr>
              <a:xfrm>
                <a:off x="3842510" y="3676904"/>
                <a:ext cx="1011911" cy="583183"/>
              </a:xfrm>
              <a:custGeom>
                <a:avLst/>
                <a:gdLst>
                  <a:gd name="connsiteX0" fmla="*/ 959107 w 1011911"/>
                  <a:gd name="connsiteY0" fmla="*/ 366775 h 583183"/>
                  <a:gd name="connsiteX1" fmla="*/ 637035 w 1011911"/>
                  <a:gd name="connsiteY1" fmla="*/ 552703 h 583183"/>
                  <a:gd name="connsiteX2" fmla="*/ 377955 w 1011911"/>
                  <a:gd name="connsiteY2" fmla="*/ 552703 h 583183"/>
                  <a:gd name="connsiteX3" fmla="*/ 53851 w 1011911"/>
                  <a:gd name="connsiteY3" fmla="*/ 365760 h 583183"/>
                  <a:gd name="connsiteX4" fmla="*/ 52835 w 1011911"/>
                  <a:gd name="connsiteY4" fmla="*/ 216408 h 583183"/>
                  <a:gd name="connsiteX5" fmla="*/ 374907 w 1011911"/>
                  <a:gd name="connsiteY5" fmla="*/ 30480 h 583183"/>
                  <a:gd name="connsiteX6" fmla="*/ 633987 w 1011911"/>
                  <a:gd name="connsiteY6" fmla="*/ 30480 h 583183"/>
                  <a:gd name="connsiteX7" fmla="*/ 958091 w 1011911"/>
                  <a:gd name="connsiteY7" fmla="*/ 217424 h 583183"/>
                  <a:gd name="connsiteX8" fmla="*/ 991619 w 1011911"/>
                  <a:gd name="connsiteY8" fmla="*/ 341375 h 583183"/>
                  <a:gd name="connsiteX9" fmla="*/ 962155 w 1011911"/>
                  <a:gd name="connsiteY9" fmla="*/ 364743 h 583183"/>
                  <a:gd name="connsiteX10" fmla="*/ 959107 w 1011911"/>
                  <a:gd name="connsiteY10" fmla="*/ 366775 h 5831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11911" h="583183">
                    <a:moveTo>
                      <a:pt x="959107" y="366775"/>
                    </a:moveTo>
                    <a:lnTo>
                      <a:pt x="637035" y="552703"/>
                    </a:lnTo>
                    <a:cubicBezTo>
                      <a:pt x="565915" y="593343"/>
                      <a:pt x="449075" y="593343"/>
                      <a:pt x="377955" y="552703"/>
                    </a:cubicBezTo>
                    <a:lnTo>
                      <a:pt x="53851" y="365760"/>
                    </a:lnTo>
                    <a:cubicBezTo>
                      <a:pt x="-17269" y="324104"/>
                      <a:pt x="-18285" y="257048"/>
                      <a:pt x="52835" y="216408"/>
                    </a:cubicBezTo>
                    <a:lnTo>
                      <a:pt x="374907" y="30480"/>
                    </a:lnTo>
                    <a:cubicBezTo>
                      <a:pt x="446027" y="-10160"/>
                      <a:pt x="562867" y="-10160"/>
                      <a:pt x="633987" y="30480"/>
                    </a:cubicBezTo>
                    <a:lnTo>
                      <a:pt x="958091" y="217424"/>
                    </a:lnTo>
                    <a:cubicBezTo>
                      <a:pt x="1016003" y="250952"/>
                      <a:pt x="1027179" y="301752"/>
                      <a:pt x="991619" y="341375"/>
                    </a:cubicBezTo>
                    <a:cubicBezTo>
                      <a:pt x="983491" y="349504"/>
                      <a:pt x="974347" y="357631"/>
                      <a:pt x="962155" y="364743"/>
                    </a:cubicBezTo>
                    <a:cubicBezTo>
                      <a:pt x="961139" y="365760"/>
                      <a:pt x="960123" y="365760"/>
                      <a:pt x="959107" y="36677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87ECFAEA-2502-43AC-BF1F-66C6B0EDEBD6}"/>
                  </a:ext>
                </a:extLst>
              </p:cNvPr>
              <p:cNvSpPr/>
              <p:nvPr/>
            </p:nvSpPr>
            <p:spPr>
              <a:xfrm>
                <a:off x="3078332" y="3237208"/>
                <a:ext cx="1001399" cy="577806"/>
              </a:xfrm>
              <a:custGeom>
                <a:avLst/>
                <a:gdLst>
                  <a:gd name="connsiteX0" fmla="*/ 372005 w 1001399"/>
                  <a:gd name="connsiteY0" fmla="*/ 550440 h 577806"/>
                  <a:gd name="connsiteX1" fmla="*/ 47901 w 1001399"/>
                  <a:gd name="connsiteY1" fmla="*/ 363496 h 577806"/>
                  <a:gd name="connsiteX2" fmla="*/ 68221 w 1001399"/>
                  <a:gd name="connsiteY2" fmla="*/ 201952 h 577806"/>
                  <a:gd name="connsiteX3" fmla="*/ 348637 w 1001399"/>
                  <a:gd name="connsiteY3" fmla="*/ 39393 h 577806"/>
                  <a:gd name="connsiteX4" fmla="*/ 629053 w 1001399"/>
                  <a:gd name="connsiteY4" fmla="*/ 28217 h 577806"/>
                  <a:gd name="connsiteX5" fmla="*/ 953157 w 1001399"/>
                  <a:gd name="connsiteY5" fmla="*/ 215160 h 577806"/>
                  <a:gd name="connsiteX6" fmla="*/ 932837 w 1001399"/>
                  <a:gd name="connsiteY6" fmla="*/ 376704 h 577806"/>
                  <a:gd name="connsiteX7" fmla="*/ 652421 w 1001399"/>
                  <a:gd name="connsiteY7" fmla="*/ 538248 h 577806"/>
                  <a:gd name="connsiteX8" fmla="*/ 372005 w 1001399"/>
                  <a:gd name="connsiteY8" fmla="*/ 550440 h 577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01399" h="577806">
                    <a:moveTo>
                      <a:pt x="372005" y="550440"/>
                    </a:moveTo>
                    <a:lnTo>
                      <a:pt x="47901" y="363496"/>
                    </a:lnTo>
                    <a:cubicBezTo>
                      <a:pt x="-23219" y="321840"/>
                      <a:pt x="-14075" y="249704"/>
                      <a:pt x="68221" y="201952"/>
                    </a:cubicBezTo>
                    <a:lnTo>
                      <a:pt x="348637" y="39393"/>
                    </a:lnTo>
                    <a:cubicBezTo>
                      <a:pt x="430933" y="-8359"/>
                      <a:pt x="556917" y="-13439"/>
                      <a:pt x="629053" y="28217"/>
                    </a:cubicBezTo>
                    <a:lnTo>
                      <a:pt x="953157" y="215160"/>
                    </a:lnTo>
                    <a:cubicBezTo>
                      <a:pt x="1024277" y="256816"/>
                      <a:pt x="1016149" y="328952"/>
                      <a:pt x="932837" y="376704"/>
                    </a:cubicBezTo>
                    <a:lnTo>
                      <a:pt x="652421" y="538248"/>
                    </a:lnTo>
                    <a:cubicBezTo>
                      <a:pt x="570125" y="586000"/>
                      <a:pt x="444141" y="591080"/>
                      <a:pt x="372005" y="550440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CFA72D88-F364-43DC-AA26-1F82E48811DC}"/>
                  </a:ext>
                </a:extLst>
              </p:cNvPr>
              <p:cNvSpPr/>
              <p:nvPr/>
            </p:nvSpPr>
            <p:spPr>
              <a:xfrm>
                <a:off x="6321062" y="3146784"/>
                <a:ext cx="1001399" cy="576885"/>
              </a:xfrm>
              <a:custGeom>
                <a:avLst/>
                <a:gdLst>
                  <a:gd name="connsiteX0" fmla="*/ 372347 w 1001399"/>
                  <a:gd name="connsiteY0" fmla="*/ 549424 h 576885"/>
                  <a:gd name="connsiteX1" fmla="*/ 48243 w 1001399"/>
                  <a:gd name="connsiteY1" fmla="*/ 362480 h 576885"/>
                  <a:gd name="connsiteX2" fmla="*/ 68563 w 1001399"/>
                  <a:gd name="connsiteY2" fmla="*/ 200937 h 576885"/>
                  <a:gd name="connsiteX3" fmla="*/ 348979 w 1001399"/>
                  <a:gd name="connsiteY3" fmla="*/ 39393 h 576885"/>
                  <a:gd name="connsiteX4" fmla="*/ 629395 w 1001399"/>
                  <a:gd name="connsiteY4" fmla="*/ 28217 h 576885"/>
                  <a:gd name="connsiteX5" fmla="*/ 953499 w 1001399"/>
                  <a:gd name="connsiteY5" fmla="*/ 215160 h 576885"/>
                  <a:gd name="connsiteX6" fmla="*/ 933179 w 1001399"/>
                  <a:gd name="connsiteY6" fmla="*/ 376704 h 576885"/>
                  <a:gd name="connsiteX7" fmla="*/ 652763 w 1001399"/>
                  <a:gd name="connsiteY7" fmla="*/ 538248 h 576885"/>
                  <a:gd name="connsiteX8" fmla="*/ 372347 w 1001399"/>
                  <a:gd name="connsiteY8" fmla="*/ 549424 h 576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01399" h="576885">
                    <a:moveTo>
                      <a:pt x="372347" y="549424"/>
                    </a:moveTo>
                    <a:lnTo>
                      <a:pt x="48243" y="362480"/>
                    </a:lnTo>
                    <a:cubicBezTo>
                      <a:pt x="-22877" y="320824"/>
                      <a:pt x="-14749" y="248688"/>
                      <a:pt x="68563" y="200937"/>
                    </a:cubicBezTo>
                    <a:lnTo>
                      <a:pt x="348979" y="39393"/>
                    </a:lnTo>
                    <a:cubicBezTo>
                      <a:pt x="431275" y="-8359"/>
                      <a:pt x="557259" y="-13439"/>
                      <a:pt x="629395" y="28217"/>
                    </a:cubicBezTo>
                    <a:lnTo>
                      <a:pt x="953499" y="215160"/>
                    </a:lnTo>
                    <a:cubicBezTo>
                      <a:pt x="1024619" y="256816"/>
                      <a:pt x="1015475" y="328952"/>
                      <a:pt x="933179" y="376704"/>
                    </a:cubicBezTo>
                    <a:lnTo>
                      <a:pt x="652763" y="538248"/>
                    </a:lnTo>
                    <a:cubicBezTo>
                      <a:pt x="569451" y="584984"/>
                      <a:pt x="443467" y="590064"/>
                      <a:pt x="372347" y="549424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A3353D7A-AE41-40ED-BD0F-E491A8768142}"/>
                  </a:ext>
                </a:extLst>
              </p:cNvPr>
              <p:cNvSpPr/>
              <p:nvPr/>
            </p:nvSpPr>
            <p:spPr>
              <a:xfrm>
                <a:off x="3551788" y="4744950"/>
                <a:ext cx="1001399" cy="577640"/>
              </a:xfrm>
              <a:custGeom>
                <a:avLst/>
                <a:gdLst>
                  <a:gd name="connsiteX0" fmla="*/ 372005 w 1001399"/>
                  <a:gd name="connsiteY0" fmla="*/ 549424 h 577640"/>
                  <a:gd name="connsiteX1" fmla="*/ 47901 w 1001399"/>
                  <a:gd name="connsiteY1" fmla="*/ 362480 h 577640"/>
                  <a:gd name="connsiteX2" fmla="*/ 68221 w 1001399"/>
                  <a:gd name="connsiteY2" fmla="*/ 200937 h 577640"/>
                  <a:gd name="connsiteX3" fmla="*/ 348637 w 1001399"/>
                  <a:gd name="connsiteY3" fmla="*/ 39393 h 577640"/>
                  <a:gd name="connsiteX4" fmla="*/ 629053 w 1001399"/>
                  <a:gd name="connsiteY4" fmla="*/ 28217 h 577640"/>
                  <a:gd name="connsiteX5" fmla="*/ 953157 w 1001399"/>
                  <a:gd name="connsiteY5" fmla="*/ 215160 h 577640"/>
                  <a:gd name="connsiteX6" fmla="*/ 932837 w 1001399"/>
                  <a:gd name="connsiteY6" fmla="*/ 376704 h 577640"/>
                  <a:gd name="connsiteX7" fmla="*/ 652421 w 1001399"/>
                  <a:gd name="connsiteY7" fmla="*/ 538248 h 577640"/>
                  <a:gd name="connsiteX8" fmla="*/ 372005 w 1001399"/>
                  <a:gd name="connsiteY8" fmla="*/ 549424 h 577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01399" h="577640">
                    <a:moveTo>
                      <a:pt x="372005" y="549424"/>
                    </a:moveTo>
                    <a:lnTo>
                      <a:pt x="47901" y="362480"/>
                    </a:lnTo>
                    <a:cubicBezTo>
                      <a:pt x="-23219" y="320824"/>
                      <a:pt x="-14075" y="248689"/>
                      <a:pt x="68221" y="200937"/>
                    </a:cubicBezTo>
                    <a:lnTo>
                      <a:pt x="348637" y="39393"/>
                    </a:lnTo>
                    <a:cubicBezTo>
                      <a:pt x="430933" y="-8359"/>
                      <a:pt x="556917" y="-13439"/>
                      <a:pt x="629053" y="28217"/>
                    </a:cubicBezTo>
                    <a:lnTo>
                      <a:pt x="953157" y="215160"/>
                    </a:lnTo>
                    <a:cubicBezTo>
                      <a:pt x="1024277" y="256816"/>
                      <a:pt x="1016149" y="328952"/>
                      <a:pt x="932837" y="376704"/>
                    </a:cubicBezTo>
                    <a:lnTo>
                      <a:pt x="652421" y="538248"/>
                    </a:lnTo>
                    <a:cubicBezTo>
                      <a:pt x="569109" y="586000"/>
                      <a:pt x="443125" y="591080"/>
                      <a:pt x="372005" y="549424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C0F21622-EC01-45EE-85D4-3BBE82406F95}"/>
                  </a:ext>
                </a:extLst>
              </p:cNvPr>
              <p:cNvSpPr/>
              <p:nvPr/>
            </p:nvSpPr>
            <p:spPr>
              <a:xfrm>
                <a:off x="4692902" y="3185415"/>
                <a:ext cx="1011941" cy="583945"/>
              </a:xfrm>
              <a:custGeom>
                <a:avLst/>
                <a:gdLst>
                  <a:gd name="connsiteX0" fmla="*/ 633987 w 1011941"/>
                  <a:gd name="connsiteY0" fmla="*/ 31242 h 583945"/>
                  <a:gd name="connsiteX1" fmla="*/ 958091 w 1011941"/>
                  <a:gd name="connsiteY1" fmla="*/ 218186 h 583945"/>
                  <a:gd name="connsiteX2" fmla="*/ 959107 w 1011941"/>
                  <a:gd name="connsiteY2" fmla="*/ 367537 h 583945"/>
                  <a:gd name="connsiteX3" fmla="*/ 637035 w 1011941"/>
                  <a:gd name="connsiteY3" fmla="*/ 553465 h 583945"/>
                  <a:gd name="connsiteX4" fmla="*/ 377955 w 1011941"/>
                  <a:gd name="connsiteY4" fmla="*/ 553465 h 583945"/>
                  <a:gd name="connsiteX5" fmla="*/ 53851 w 1011941"/>
                  <a:gd name="connsiteY5" fmla="*/ 366521 h 583945"/>
                  <a:gd name="connsiteX6" fmla="*/ 52835 w 1011941"/>
                  <a:gd name="connsiteY6" fmla="*/ 217170 h 583945"/>
                  <a:gd name="connsiteX7" fmla="*/ 374907 w 1011941"/>
                  <a:gd name="connsiteY7" fmla="*/ 31242 h 583945"/>
                  <a:gd name="connsiteX8" fmla="*/ 633987 w 1011941"/>
                  <a:gd name="connsiteY8" fmla="*/ 31242 h 583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11941" h="583945">
                    <a:moveTo>
                      <a:pt x="633987" y="31242"/>
                    </a:moveTo>
                    <a:lnTo>
                      <a:pt x="958091" y="218186"/>
                    </a:lnTo>
                    <a:cubicBezTo>
                      <a:pt x="1029211" y="259842"/>
                      <a:pt x="1030227" y="326898"/>
                      <a:pt x="959107" y="367537"/>
                    </a:cubicBezTo>
                    <a:lnTo>
                      <a:pt x="637035" y="553465"/>
                    </a:lnTo>
                    <a:cubicBezTo>
                      <a:pt x="565915" y="594105"/>
                      <a:pt x="449075" y="594105"/>
                      <a:pt x="377955" y="553465"/>
                    </a:cubicBezTo>
                    <a:lnTo>
                      <a:pt x="53851" y="366521"/>
                    </a:lnTo>
                    <a:cubicBezTo>
                      <a:pt x="-17269" y="324865"/>
                      <a:pt x="-18285" y="257810"/>
                      <a:pt x="52835" y="217170"/>
                    </a:cubicBezTo>
                    <a:lnTo>
                      <a:pt x="374907" y="31242"/>
                    </a:lnTo>
                    <a:cubicBezTo>
                      <a:pt x="446027" y="-10414"/>
                      <a:pt x="561851" y="-10414"/>
                      <a:pt x="633987" y="31242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817680E8-EFFC-4D93-AB55-9DF515845EB6}"/>
                  </a:ext>
                </a:extLst>
              </p:cNvPr>
              <p:cNvSpPr/>
              <p:nvPr/>
            </p:nvSpPr>
            <p:spPr>
              <a:xfrm>
                <a:off x="5468638" y="3637511"/>
                <a:ext cx="1001741" cy="577640"/>
              </a:xfrm>
              <a:custGeom>
                <a:avLst/>
                <a:gdLst>
                  <a:gd name="connsiteX0" fmla="*/ 372347 w 1001741"/>
                  <a:gd name="connsiteY0" fmla="*/ 549424 h 577640"/>
                  <a:gd name="connsiteX1" fmla="*/ 48243 w 1001741"/>
                  <a:gd name="connsiteY1" fmla="*/ 362480 h 577640"/>
                  <a:gd name="connsiteX2" fmla="*/ 68563 w 1001741"/>
                  <a:gd name="connsiteY2" fmla="*/ 200936 h 577640"/>
                  <a:gd name="connsiteX3" fmla="*/ 348979 w 1001741"/>
                  <a:gd name="connsiteY3" fmla="*/ 39393 h 577640"/>
                  <a:gd name="connsiteX4" fmla="*/ 629395 w 1001741"/>
                  <a:gd name="connsiteY4" fmla="*/ 28217 h 577640"/>
                  <a:gd name="connsiteX5" fmla="*/ 953499 w 1001741"/>
                  <a:gd name="connsiteY5" fmla="*/ 215160 h 577640"/>
                  <a:gd name="connsiteX6" fmla="*/ 933179 w 1001741"/>
                  <a:gd name="connsiteY6" fmla="*/ 376704 h 577640"/>
                  <a:gd name="connsiteX7" fmla="*/ 652763 w 1001741"/>
                  <a:gd name="connsiteY7" fmla="*/ 538248 h 577640"/>
                  <a:gd name="connsiteX8" fmla="*/ 372347 w 1001741"/>
                  <a:gd name="connsiteY8" fmla="*/ 549424 h 577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01741" h="577640">
                    <a:moveTo>
                      <a:pt x="372347" y="549424"/>
                    </a:moveTo>
                    <a:lnTo>
                      <a:pt x="48243" y="362480"/>
                    </a:lnTo>
                    <a:cubicBezTo>
                      <a:pt x="-22877" y="320824"/>
                      <a:pt x="-14749" y="248688"/>
                      <a:pt x="68563" y="200936"/>
                    </a:cubicBezTo>
                    <a:lnTo>
                      <a:pt x="348979" y="39393"/>
                    </a:lnTo>
                    <a:cubicBezTo>
                      <a:pt x="431275" y="-8359"/>
                      <a:pt x="557259" y="-13439"/>
                      <a:pt x="629395" y="28217"/>
                    </a:cubicBezTo>
                    <a:lnTo>
                      <a:pt x="953499" y="215160"/>
                    </a:lnTo>
                    <a:cubicBezTo>
                      <a:pt x="1024619" y="256817"/>
                      <a:pt x="1016491" y="328952"/>
                      <a:pt x="933179" y="376704"/>
                    </a:cubicBezTo>
                    <a:lnTo>
                      <a:pt x="652763" y="538248"/>
                    </a:lnTo>
                    <a:cubicBezTo>
                      <a:pt x="570467" y="586000"/>
                      <a:pt x="444483" y="591080"/>
                      <a:pt x="372347" y="549424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9379893B-DDB3-43A7-8431-E8C544243F0B}"/>
                  </a:ext>
                </a:extLst>
              </p:cNvPr>
              <p:cNvSpPr/>
              <p:nvPr/>
            </p:nvSpPr>
            <p:spPr>
              <a:xfrm>
                <a:off x="4619604" y="4125191"/>
                <a:ext cx="1001057" cy="576884"/>
              </a:xfrm>
              <a:custGeom>
                <a:avLst/>
                <a:gdLst>
                  <a:gd name="connsiteX0" fmla="*/ 372005 w 1001057"/>
                  <a:gd name="connsiteY0" fmla="*/ 549424 h 576884"/>
                  <a:gd name="connsiteX1" fmla="*/ 47900 w 1001057"/>
                  <a:gd name="connsiteY1" fmla="*/ 362480 h 576884"/>
                  <a:gd name="connsiteX2" fmla="*/ 68221 w 1001057"/>
                  <a:gd name="connsiteY2" fmla="*/ 200937 h 576884"/>
                  <a:gd name="connsiteX3" fmla="*/ 348637 w 1001057"/>
                  <a:gd name="connsiteY3" fmla="*/ 39393 h 576884"/>
                  <a:gd name="connsiteX4" fmla="*/ 629053 w 1001057"/>
                  <a:gd name="connsiteY4" fmla="*/ 28217 h 576884"/>
                  <a:gd name="connsiteX5" fmla="*/ 953156 w 1001057"/>
                  <a:gd name="connsiteY5" fmla="*/ 215160 h 576884"/>
                  <a:gd name="connsiteX6" fmla="*/ 932837 w 1001057"/>
                  <a:gd name="connsiteY6" fmla="*/ 376704 h 576884"/>
                  <a:gd name="connsiteX7" fmla="*/ 652421 w 1001057"/>
                  <a:gd name="connsiteY7" fmla="*/ 538248 h 576884"/>
                  <a:gd name="connsiteX8" fmla="*/ 372005 w 1001057"/>
                  <a:gd name="connsiteY8" fmla="*/ 549424 h 576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01057" h="576884">
                    <a:moveTo>
                      <a:pt x="372005" y="549424"/>
                    </a:moveTo>
                    <a:lnTo>
                      <a:pt x="47900" y="362480"/>
                    </a:lnTo>
                    <a:cubicBezTo>
                      <a:pt x="-23219" y="320824"/>
                      <a:pt x="-14075" y="248688"/>
                      <a:pt x="68221" y="200937"/>
                    </a:cubicBezTo>
                    <a:lnTo>
                      <a:pt x="348637" y="39393"/>
                    </a:lnTo>
                    <a:cubicBezTo>
                      <a:pt x="430933" y="-8359"/>
                      <a:pt x="556917" y="-13439"/>
                      <a:pt x="629053" y="28217"/>
                    </a:cubicBezTo>
                    <a:lnTo>
                      <a:pt x="953156" y="215160"/>
                    </a:lnTo>
                    <a:cubicBezTo>
                      <a:pt x="1024277" y="256816"/>
                      <a:pt x="1015133" y="328952"/>
                      <a:pt x="932837" y="376704"/>
                    </a:cubicBezTo>
                    <a:lnTo>
                      <a:pt x="652421" y="538248"/>
                    </a:lnTo>
                    <a:cubicBezTo>
                      <a:pt x="570125" y="584984"/>
                      <a:pt x="444141" y="590064"/>
                      <a:pt x="372005" y="549424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6B5492E9-00F5-40CA-96A7-8C8F8FCA6281}"/>
                  </a:ext>
                </a:extLst>
              </p:cNvPr>
              <p:cNvSpPr/>
              <p:nvPr/>
            </p:nvSpPr>
            <p:spPr>
              <a:xfrm>
                <a:off x="4776742" y="2253721"/>
                <a:ext cx="1001399" cy="576885"/>
              </a:xfrm>
              <a:custGeom>
                <a:avLst/>
                <a:gdLst>
                  <a:gd name="connsiteX0" fmla="*/ 372347 w 1001399"/>
                  <a:gd name="connsiteY0" fmla="*/ 549424 h 576885"/>
                  <a:gd name="connsiteX1" fmla="*/ 48243 w 1001399"/>
                  <a:gd name="connsiteY1" fmla="*/ 362480 h 576885"/>
                  <a:gd name="connsiteX2" fmla="*/ 68563 w 1001399"/>
                  <a:gd name="connsiteY2" fmla="*/ 200936 h 576885"/>
                  <a:gd name="connsiteX3" fmla="*/ 348979 w 1001399"/>
                  <a:gd name="connsiteY3" fmla="*/ 39393 h 576885"/>
                  <a:gd name="connsiteX4" fmla="*/ 629395 w 1001399"/>
                  <a:gd name="connsiteY4" fmla="*/ 28217 h 576885"/>
                  <a:gd name="connsiteX5" fmla="*/ 953499 w 1001399"/>
                  <a:gd name="connsiteY5" fmla="*/ 215160 h 576885"/>
                  <a:gd name="connsiteX6" fmla="*/ 933179 w 1001399"/>
                  <a:gd name="connsiteY6" fmla="*/ 376704 h 576885"/>
                  <a:gd name="connsiteX7" fmla="*/ 652763 w 1001399"/>
                  <a:gd name="connsiteY7" fmla="*/ 538248 h 576885"/>
                  <a:gd name="connsiteX8" fmla="*/ 372347 w 1001399"/>
                  <a:gd name="connsiteY8" fmla="*/ 549424 h 576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01399" h="576885">
                    <a:moveTo>
                      <a:pt x="372347" y="549424"/>
                    </a:moveTo>
                    <a:lnTo>
                      <a:pt x="48243" y="362480"/>
                    </a:lnTo>
                    <a:cubicBezTo>
                      <a:pt x="-22877" y="320824"/>
                      <a:pt x="-14749" y="248688"/>
                      <a:pt x="68563" y="200936"/>
                    </a:cubicBezTo>
                    <a:lnTo>
                      <a:pt x="348979" y="39393"/>
                    </a:lnTo>
                    <a:cubicBezTo>
                      <a:pt x="431275" y="-8359"/>
                      <a:pt x="557259" y="-13439"/>
                      <a:pt x="629395" y="28217"/>
                    </a:cubicBezTo>
                    <a:lnTo>
                      <a:pt x="953499" y="215160"/>
                    </a:lnTo>
                    <a:cubicBezTo>
                      <a:pt x="1024619" y="256816"/>
                      <a:pt x="1015475" y="328952"/>
                      <a:pt x="933179" y="376704"/>
                    </a:cubicBezTo>
                    <a:lnTo>
                      <a:pt x="652763" y="538248"/>
                    </a:lnTo>
                    <a:cubicBezTo>
                      <a:pt x="570467" y="584984"/>
                      <a:pt x="444483" y="590064"/>
                      <a:pt x="372347" y="549424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73AB31EF-12FB-4316-A647-16040B1373D4}"/>
                  </a:ext>
                </a:extLst>
              </p:cNvPr>
              <p:cNvSpPr/>
              <p:nvPr/>
            </p:nvSpPr>
            <p:spPr>
              <a:xfrm>
                <a:off x="5389390" y="4570198"/>
                <a:ext cx="1001741" cy="577640"/>
              </a:xfrm>
              <a:custGeom>
                <a:avLst/>
                <a:gdLst>
                  <a:gd name="connsiteX0" fmla="*/ 372347 w 1001741"/>
                  <a:gd name="connsiteY0" fmla="*/ 549424 h 577640"/>
                  <a:gd name="connsiteX1" fmla="*/ 48243 w 1001741"/>
                  <a:gd name="connsiteY1" fmla="*/ 362480 h 577640"/>
                  <a:gd name="connsiteX2" fmla="*/ 68563 w 1001741"/>
                  <a:gd name="connsiteY2" fmla="*/ 200936 h 577640"/>
                  <a:gd name="connsiteX3" fmla="*/ 348979 w 1001741"/>
                  <a:gd name="connsiteY3" fmla="*/ 39393 h 577640"/>
                  <a:gd name="connsiteX4" fmla="*/ 629395 w 1001741"/>
                  <a:gd name="connsiteY4" fmla="*/ 28217 h 577640"/>
                  <a:gd name="connsiteX5" fmla="*/ 953499 w 1001741"/>
                  <a:gd name="connsiteY5" fmla="*/ 215160 h 577640"/>
                  <a:gd name="connsiteX6" fmla="*/ 933179 w 1001741"/>
                  <a:gd name="connsiteY6" fmla="*/ 376704 h 577640"/>
                  <a:gd name="connsiteX7" fmla="*/ 652763 w 1001741"/>
                  <a:gd name="connsiteY7" fmla="*/ 538248 h 577640"/>
                  <a:gd name="connsiteX8" fmla="*/ 372347 w 1001741"/>
                  <a:gd name="connsiteY8" fmla="*/ 549424 h 577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01741" h="577640">
                    <a:moveTo>
                      <a:pt x="372347" y="549424"/>
                    </a:moveTo>
                    <a:lnTo>
                      <a:pt x="48243" y="362480"/>
                    </a:lnTo>
                    <a:cubicBezTo>
                      <a:pt x="-22877" y="320824"/>
                      <a:pt x="-14749" y="248688"/>
                      <a:pt x="68563" y="200936"/>
                    </a:cubicBezTo>
                    <a:lnTo>
                      <a:pt x="348979" y="39393"/>
                    </a:lnTo>
                    <a:cubicBezTo>
                      <a:pt x="431275" y="-8359"/>
                      <a:pt x="557259" y="-13439"/>
                      <a:pt x="629395" y="28217"/>
                    </a:cubicBezTo>
                    <a:lnTo>
                      <a:pt x="953499" y="215160"/>
                    </a:lnTo>
                    <a:cubicBezTo>
                      <a:pt x="1024619" y="256816"/>
                      <a:pt x="1016491" y="328952"/>
                      <a:pt x="933179" y="376704"/>
                    </a:cubicBezTo>
                    <a:lnTo>
                      <a:pt x="652763" y="538248"/>
                    </a:lnTo>
                    <a:cubicBezTo>
                      <a:pt x="570467" y="586000"/>
                      <a:pt x="444483" y="591080"/>
                      <a:pt x="372347" y="549424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976621F3-2183-4796-8AC1-9B652EDA0276}"/>
                  </a:ext>
                </a:extLst>
              </p:cNvPr>
              <p:cNvSpPr/>
              <p:nvPr/>
            </p:nvSpPr>
            <p:spPr>
              <a:xfrm>
                <a:off x="3928724" y="2695681"/>
                <a:ext cx="1001399" cy="576885"/>
              </a:xfrm>
              <a:custGeom>
                <a:avLst/>
                <a:gdLst>
                  <a:gd name="connsiteX0" fmla="*/ 372005 w 1001399"/>
                  <a:gd name="connsiteY0" fmla="*/ 549424 h 576885"/>
                  <a:gd name="connsiteX1" fmla="*/ 47901 w 1001399"/>
                  <a:gd name="connsiteY1" fmla="*/ 362480 h 576885"/>
                  <a:gd name="connsiteX2" fmla="*/ 68221 w 1001399"/>
                  <a:gd name="connsiteY2" fmla="*/ 200936 h 576885"/>
                  <a:gd name="connsiteX3" fmla="*/ 348637 w 1001399"/>
                  <a:gd name="connsiteY3" fmla="*/ 39393 h 576885"/>
                  <a:gd name="connsiteX4" fmla="*/ 629053 w 1001399"/>
                  <a:gd name="connsiteY4" fmla="*/ 28217 h 576885"/>
                  <a:gd name="connsiteX5" fmla="*/ 953157 w 1001399"/>
                  <a:gd name="connsiteY5" fmla="*/ 215160 h 576885"/>
                  <a:gd name="connsiteX6" fmla="*/ 932837 w 1001399"/>
                  <a:gd name="connsiteY6" fmla="*/ 376704 h 576885"/>
                  <a:gd name="connsiteX7" fmla="*/ 652421 w 1001399"/>
                  <a:gd name="connsiteY7" fmla="*/ 538248 h 576885"/>
                  <a:gd name="connsiteX8" fmla="*/ 372005 w 1001399"/>
                  <a:gd name="connsiteY8" fmla="*/ 549424 h 576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01399" h="576885">
                    <a:moveTo>
                      <a:pt x="372005" y="549424"/>
                    </a:moveTo>
                    <a:lnTo>
                      <a:pt x="47901" y="362480"/>
                    </a:lnTo>
                    <a:cubicBezTo>
                      <a:pt x="-23219" y="320824"/>
                      <a:pt x="-14075" y="248688"/>
                      <a:pt x="68221" y="200936"/>
                    </a:cubicBezTo>
                    <a:lnTo>
                      <a:pt x="348637" y="39393"/>
                    </a:lnTo>
                    <a:cubicBezTo>
                      <a:pt x="430933" y="-8359"/>
                      <a:pt x="556917" y="-13439"/>
                      <a:pt x="629053" y="28217"/>
                    </a:cubicBezTo>
                    <a:lnTo>
                      <a:pt x="953157" y="215160"/>
                    </a:lnTo>
                    <a:cubicBezTo>
                      <a:pt x="1024277" y="256816"/>
                      <a:pt x="1016149" y="328952"/>
                      <a:pt x="932837" y="376704"/>
                    </a:cubicBezTo>
                    <a:lnTo>
                      <a:pt x="652421" y="538248"/>
                    </a:lnTo>
                    <a:cubicBezTo>
                      <a:pt x="570125" y="584984"/>
                      <a:pt x="444141" y="590064"/>
                      <a:pt x="372005" y="549424"/>
                    </a:cubicBezTo>
                    <a:close/>
                  </a:path>
                </a:pathLst>
              </a:custGeom>
              <a:solidFill>
                <a:schemeClr val="bg1"/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8D7B3AB6-D364-4D61-A944-783742196741}"/>
                  </a:ext>
                </a:extLst>
              </p:cNvPr>
              <p:cNvSpPr/>
              <p:nvPr/>
            </p:nvSpPr>
            <p:spPr>
              <a:xfrm>
                <a:off x="4386073" y="3072385"/>
                <a:ext cx="94487" cy="55880"/>
              </a:xfrm>
              <a:custGeom>
                <a:avLst/>
                <a:gdLst>
                  <a:gd name="connsiteX0" fmla="*/ 94488 w 94487"/>
                  <a:gd name="connsiteY0" fmla="*/ 55880 h 55880"/>
                  <a:gd name="connsiteX1" fmla="*/ 0 w 94487"/>
                  <a:gd name="connsiteY1" fmla="*/ 55880 h 55880"/>
                  <a:gd name="connsiteX2" fmla="*/ 2032 w 94487"/>
                  <a:gd name="connsiteY2" fmla="*/ 0 h 55880"/>
                  <a:gd name="connsiteX3" fmla="*/ 91440 w 94487"/>
                  <a:gd name="connsiteY3" fmla="*/ 0 h 55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4487" h="55880">
                    <a:moveTo>
                      <a:pt x="94488" y="55880"/>
                    </a:moveTo>
                    <a:lnTo>
                      <a:pt x="0" y="55880"/>
                    </a:lnTo>
                    <a:lnTo>
                      <a:pt x="2032" y="0"/>
                    </a:lnTo>
                    <a:lnTo>
                      <a:pt x="91440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6B0A3814-DDAE-4D21-B0FC-90974B0D97CC}"/>
                  </a:ext>
                </a:extLst>
              </p:cNvPr>
              <p:cNvSpPr/>
              <p:nvPr/>
            </p:nvSpPr>
            <p:spPr>
              <a:xfrm>
                <a:off x="4378931" y="3128265"/>
                <a:ext cx="108771" cy="115823"/>
              </a:xfrm>
              <a:custGeom>
                <a:avLst/>
                <a:gdLst>
                  <a:gd name="connsiteX0" fmla="*/ 101629 w 108771"/>
                  <a:gd name="connsiteY0" fmla="*/ 0 h 115823"/>
                  <a:gd name="connsiteX1" fmla="*/ 7141 w 108771"/>
                  <a:gd name="connsiteY1" fmla="*/ 0 h 115823"/>
                  <a:gd name="connsiteX2" fmla="*/ 29 w 108771"/>
                  <a:gd name="connsiteY2" fmla="*/ 83312 h 115823"/>
                  <a:gd name="connsiteX3" fmla="*/ 54893 w 108771"/>
                  <a:gd name="connsiteY3" fmla="*/ 115824 h 115823"/>
                  <a:gd name="connsiteX4" fmla="*/ 54893 w 108771"/>
                  <a:gd name="connsiteY4" fmla="*/ 115824 h 115823"/>
                  <a:gd name="connsiteX5" fmla="*/ 108741 w 108771"/>
                  <a:gd name="connsiteY5" fmla="*/ 84328 h 115823"/>
                  <a:gd name="connsiteX6" fmla="*/ 101629 w 108771"/>
                  <a:gd name="connsiteY6" fmla="*/ 0 h 115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8771" h="115823">
                    <a:moveTo>
                      <a:pt x="101629" y="0"/>
                    </a:moveTo>
                    <a:lnTo>
                      <a:pt x="7141" y="0"/>
                    </a:lnTo>
                    <a:lnTo>
                      <a:pt x="29" y="83312"/>
                    </a:lnTo>
                    <a:cubicBezTo>
                      <a:pt x="-987" y="100584"/>
                      <a:pt x="24413" y="115824"/>
                      <a:pt x="54893" y="115824"/>
                    </a:cubicBezTo>
                    <a:lnTo>
                      <a:pt x="54893" y="115824"/>
                    </a:lnTo>
                    <a:cubicBezTo>
                      <a:pt x="85373" y="115824"/>
                      <a:pt x="109757" y="101600"/>
                      <a:pt x="108741" y="84328"/>
                    </a:cubicBezTo>
                    <a:lnTo>
                      <a:pt x="101629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5BA1227B-1443-4D61-A128-470021793805}"/>
                  </a:ext>
                </a:extLst>
              </p:cNvPr>
              <p:cNvSpPr/>
              <p:nvPr/>
            </p:nvSpPr>
            <p:spPr>
              <a:xfrm>
                <a:off x="4178808" y="2788921"/>
                <a:ext cx="506983" cy="292607"/>
              </a:xfrm>
              <a:custGeom>
                <a:avLst/>
                <a:gdLst>
                  <a:gd name="connsiteX0" fmla="*/ 506984 w 506983"/>
                  <a:gd name="connsiteY0" fmla="*/ 146304 h 292607"/>
                  <a:gd name="connsiteX1" fmla="*/ 254000 w 506983"/>
                  <a:gd name="connsiteY1" fmla="*/ 292608 h 292607"/>
                  <a:gd name="connsiteX2" fmla="*/ 0 w 506983"/>
                  <a:gd name="connsiteY2" fmla="*/ 146304 h 292607"/>
                  <a:gd name="connsiteX3" fmla="*/ 252984 w 506983"/>
                  <a:gd name="connsiteY3" fmla="*/ 0 h 292607"/>
                  <a:gd name="connsiteX4" fmla="*/ 506984 w 506983"/>
                  <a:gd name="connsiteY4" fmla="*/ 146304 h 292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6983" h="292607">
                    <a:moveTo>
                      <a:pt x="506984" y="146304"/>
                    </a:moveTo>
                    <a:cubicBezTo>
                      <a:pt x="506984" y="227584"/>
                      <a:pt x="394208" y="292608"/>
                      <a:pt x="254000" y="292608"/>
                    </a:cubicBezTo>
                    <a:cubicBezTo>
                      <a:pt x="113792" y="292608"/>
                      <a:pt x="0" y="226568"/>
                      <a:pt x="0" y="146304"/>
                    </a:cubicBezTo>
                    <a:cubicBezTo>
                      <a:pt x="0" y="65024"/>
                      <a:pt x="112776" y="0"/>
                      <a:pt x="252984" y="0"/>
                    </a:cubicBezTo>
                    <a:cubicBezTo>
                      <a:pt x="392176" y="0"/>
                      <a:pt x="505968" y="65024"/>
                      <a:pt x="506984" y="146304"/>
                    </a:cubicBez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E838CB27-CF09-4612-A3C4-E3C0A33847A6}"/>
                  </a:ext>
                </a:extLst>
              </p:cNvPr>
              <p:cNvSpPr/>
              <p:nvPr/>
            </p:nvSpPr>
            <p:spPr>
              <a:xfrm>
                <a:off x="4228593" y="2817369"/>
                <a:ext cx="407416" cy="234695"/>
              </a:xfrm>
              <a:custGeom>
                <a:avLst/>
                <a:gdLst>
                  <a:gd name="connsiteX0" fmla="*/ 407416 w 407416"/>
                  <a:gd name="connsiteY0" fmla="*/ 117856 h 234695"/>
                  <a:gd name="connsiteX1" fmla="*/ 204216 w 407416"/>
                  <a:gd name="connsiteY1" fmla="*/ 234696 h 234695"/>
                  <a:gd name="connsiteX2" fmla="*/ 0 w 407416"/>
                  <a:gd name="connsiteY2" fmla="*/ 116840 h 234695"/>
                  <a:gd name="connsiteX3" fmla="*/ 203200 w 407416"/>
                  <a:gd name="connsiteY3" fmla="*/ 0 h 234695"/>
                  <a:gd name="connsiteX4" fmla="*/ 407416 w 407416"/>
                  <a:gd name="connsiteY4" fmla="*/ 117856 h 234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416" h="234695">
                    <a:moveTo>
                      <a:pt x="407416" y="117856"/>
                    </a:moveTo>
                    <a:cubicBezTo>
                      <a:pt x="407416" y="182880"/>
                      <a:pt x="316992" y="234696"/>
                      <a:pt x="204216" y="234696"/>
                    </a:cubicBezTo>
                    <a:cubicBezTo>
                      <a:pt x="91440" y="234696"/>
                      <a:pt x="0" y="181864"/>
                      <a:pt x="0" y="116840"/>
                    </a:cubicBezTo>
                    <a:cubicBezTo>
                      <a:pt x="0" y="51816"/>
                      <a:pt x="90424" y="0"/>
                      <a:pt x="203200" y="0"/>
                    </a:cubicBezTo>
                    <a:cubicBezTo>
                      <a:pt x="314960" y="0"/>
                      <a:pt x="406400" y="52832"/>
                      <a:pt x="407416" y="117856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142E0094-B3E6-447D-AD8C-BBA6FEE8CCB6}"/>
                  </a:ext>
                </a:extLst>
              </p:cNvPr>
              <p:cNvSpPr/>
              <p:nvPr/>
            </p:nvSpPr>
            <p:spPr>
              <a:xfrm>
                <a:off x="4380912" y="2833684"/>
                <a:ext cx="164702" cy="69986"/>
              </a:xfrm>
              <a:custGeom>
                <a:avLst/>
                <a:gdLst>
                  <a:gd name="connsiteX0" fmla="*/ 162641 w 164702"/>
                  <a:gd name="connsiteY0" fmla="*/ 50741 h 69986"/>
                  <a:gd name="connsiteX1" fmla="*/ 64089 w 164702"/>
                  <a:gd name="connsiteY1" fmla="*/ 65981 h 69986"/>
                  <a:gd name="connsiteX2" fmla="*/ 2113 w 164702"/>
                  <a:gd name="connsiteY2" fmla="*/ 19245 h 69986"/>
                  <a:gd name="connsiteX3" fmla="*/ 100665 w 164702"/>
                  <a:gd name="connsiteY3" fmla="*/ 4005 h 69986"/>
                  <a:gd name="connsiteX4" fmla="*/ 162641 w 164702"/>
                  <a:gd name="connsiteY4" fmla="*/ 50741 h 69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4702" h="69986">
                    <a:moveTo>
                      <a:pt x="162641" y="50741"/>
                    </a:moveTo>
                    <a:cubicBezTo>
                      <a:pt x="152480" y="68013"/>
                      <a:pt x="108792" y="75125"/>
                      <a:pt x="64089" y="65981"/>
                    </a:cubicBezTo>
                    <a:cubicBezTo>
                      <a:pt x="19385" y="56837"/>
                      <a:pt x="-8047" y="36517"/>
                      <a:pt x="2113" y="19245"/>
                    </a:cubicBezTo>
                    <a:cubicBezTo>
                      <a:pt x="12273" y="1973"/>
                      <a:pt x="55961" y="-5139"/>
                      <a:pt x="100665" y="4005"/>
                    </a:cubicBezTo>
                    <a:cubicBezTo>
                      <a:pt x="144353" y="12133"/>
                      <a:pt x="172801" y="33469"/>
                      <a:pt x="162641" y="50741"/>
                    </a:cubicBezTo>
                    <a:close/>
                  </a:path>
                </a:pathLst>
              </a:custGeom>
              <a:solidFill>
                <a:schemeClr val="bg1"/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0" name="任意多边形: 形状 469">
                <a:extLst>
                  <a:ext uri="{FF2B5EF4-FFF2-40B4-BE49-F238E27FC236}">
                    <a16:creationId xmlns:a16="http://schemas.microsoft.com/office/drawing/2014/main" id="{0E2B6AF7-0DD2-42DD-B6B7-5231D5183114}"/>
                  </a:ext>
                </a:extLst>
              </p:cNvPr>
              <p:cNvSpPr/>
              <p:nvPr/>
            </p:nvSpPr>
            <p:spPr>
              <a:xfrm>
                <a:off x="2778612" y="4246095"/>
                <a:ext cx="1001399" cy="576885"/>
              </a:xfrm>
              <a:custGeom>
                <a:avLst/>
                <a:gdLst>
                  <a:gd name="connsiteX0" fmla="*/ 372005 w 1001399"/>
                  <a:gd name="connsiteY0" fmla="*/ 549424 h 576885"/>
                  <a:gd name="connsiteX1" fmla="*/ 47901 w 1001399"/>
                  <a:gd name="connsiteY1" fmla="*/ 362480 h 576885"/>
                  <a:gd name="connsiteX2" fmla="*/ 68221 w 1001399"/>
                  <a:gd name="connsiteY2" fmla="*/ 200937 h 576885"/>
                  <a:gd name="connsiteX3" fmla="*/ 348637 w 1001399"/>
                  <a:gd name="connsiteY3" fmla="*/ 39393 h 576885"/>
                  <a:gd name="connsiteX4" fmla="*/ 629053 w 1001399"/>
                  <a:gd name="connsiteY4" fmla="*/ 28217 h 576885"/>
                  <a:gd name="connsiteX5" fmla="*/ 953157 w 1001399"/>
                  <a:gd name="connsiteY5" fmla="*/ 215160 h 576885"/>
                  <a:gd name="connsiteX6" fmla="*/ 932837 w 1001399"/>
                  <a:gd name="connsiteY6" fmla="*/ 376704 h 576885"/>
                  <a:gd name="connsiteX7" fmla="*/ 652421 w 1001399"/>
                  <a:gd name="connsiteY7" fmla="*/ 538248 h 576885"/>
                  <a:gd name="connsiteX8" fmla="*/ 372005 w 1001399"/>
                  <a:gd name="connsiteY8" fmla="*/ 549424 h 576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01399" h="576885">
                    <a:moveTo>
                      <a:pt x="372005" y="549424"/>
                    </a:moveTo>
                    <a:lnTo>
                      <a:pt x="47901" y="362480"/>
                    </a:lnTo>
                    <a:cubicBezTo>
                      <a:pt x="-23219" y="320824"/>
                      <a:pt x="-14075" y="248689"/>
                      <a:pt x="68221" y="200937"/>
                    </a:cubicBezTo>
                    <a:lnTo>
                      <a:pt x="348637" y="39393"/>
                    </a:lnTo>
                    <a:cubicBezTo>
                      <a:pt x="430933" y="-8359"/>
                      <a:pt x="556917" y="-13439"/>
                      <a:pt x="629053" y="28217"/>
                    </a:cubicBezTo>
                    <a:lnTo>
                      <a:pt x="953157" y="215160"/>
                    </a:lnTo>
                    <a:cubicBezTo>
                      <a:pt x="1024277" y="256816"/>
                      <a:pt x="1016149" y="328952"/>
                      <a:pt x="932837" y="376704"/>
                    </a:cubicBezTo>
                    <a:lnTo>
                      <a:pt x="652421" y="538248"/>
                    </a:lnTo>
                    <a:cubicBezTo>
                      <a:pt x="570125" y="584984"/>
                      <a:pt x="444141" y="590064"/>
                      <a:pt x="372005" y="549424"/>
                    </a:cubicBezTo>
                    <a:close/>
                  </a:path>
                </a:pathLst>
              </a:custGeom>
              <a:solidFill>
                <a:schemeClr val="bg1"/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D81A9137-1815-41FF-8CB0-1718DB065EF6}"/>
                  </a:ext>
                </a:extLst>
              </p:cNvPr>
              <p:cNvSpPr/>
              <p:nvPr/>
            </p:nvSpPr>
            <p:spPr>
              <a:xfrm>
                <a:off x="3260345" y="4487671"/>
                <a:ext cx="414527" cy="81280"/>
              </a:xfrm>
              <a:custGeom>
                <a:avLst/>
                <a:gdLst>
                  <a:gd name="connsiteX0" fmla="*/ 414528 w 414527"/>
                  <a:gd name="connsiteY0" fmla="*/ 0 h 81280"/>
                  <a:gd name="connsiteX1" fmla="*/ 0 w 414527"/>
                  <a:gd name="connsiteY1" fmla="*/ 19304 h 81280"/>
                  <a:gd name="connsiteX2" fmla="*/ 24384 w 414527"/>
                  <a:gd name="connsiteY2" fmla="*/ 81280 h 81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4527" h="81280">
                    <a:moveTo>
                      <a:pt x="414528" y="0"/>
                    </a:moveTo>
                    <a:lnTo>
                      <a:pt x="0" y="19304"/>
                    </a:lnTo>
                    <a:lnTo>
                      <a:pt x="24384" y="8128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E779FFC0-D9F0-4485-87F7-548347F82ED1}"/>
                  </a:ext>
                </a:extLst>
              </p:cNvPr>
              <p:cNvSpPr/>
              <p:nvPr/>
            </p:nvSpPr>
            <p:spPr>
              <a:xfrm>
                <a:off x="2870201" y="4506975"/>
                <a:ext cx="414527" cy="81279"/>
              </a:xfrm>
              <a:custGeom>
                <a:avLst/>
                <a:gdLst>
                  <a:gd name="connsiteX0" fmla="*/ 0 w 414527"/>
                  <a:gd name="connsiteY0" fmla="*/ 81280 h 81279"/>
                  <a:gd name="connsiteX1" fmla="*/ 414528 w 414527"/>
                  <a:gd name="connsiteY1" fmla="*/ 61976 h 81279"/>
                  <a:gd name="connsiteX2" fmla="*/ 390144 w 414527"/>
                  <a:gd name="connsiteY2" fmla="*/ 0 h 81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4527" h="81279">
                    <a:moveTo>
                      <a:pt x="0" y="81280"/>
                    </a:moveTo>
                    <a:lnTo>
                      <a:pt x="414528" y="61976"/>
                    </a:lnTo>
                    <a:lnTo>
                      <a:pt x="390144" y="0"/>
                    </a:lnTo>
                    <a:close/>
                  </a:path>
                </a:pathLst>
              </a:custGeom>
              <a:solidFill>
                <a:srgbClr val="F1F2F6"/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50E11223-2411-4D37-9BA4-5FDA99655EAD}"/>
                  </a:ext>
                </a:extLst>
              </p:cNvPr>
              <p:cNvSpPr/>
              <p:nvPr/>
            </p:nvSpPr>
            <p:spPr>
              <a:xfrm>
                <a:off x="3201777" y="4488803"/>
                <a:ext cx="152695" cy="88160"/>
              </a:xfrm>
              <a:custGeom>
                <a:avLst/>
                <a:gdLst>
                  <a:gd name="connsiteX0" fmla="*/ 140864 w 152695"/>
                  <a:gd name="connsiteY0" fmla="*/ 67956 h 88160"/>
                  <a:gd name="connsiteX1" fmla="*/ 35200 w 152695"/>
                  <a:gd name="connsiteY1" fmla="*/ 81164 h 88160"/>
                  <a:gd name="connsiteX2" fmla="*/ 11832 w 152695"/>
                  <a:gd name="connsiteY2" fmla="*/ 20204 h 88160"/>
                  <a:gd name="connsiteX3" fmla="*/ 117496 w 152695"/>
                  <a:gd name="connsiteY3" fmla="*/ 6996 h 88160"/>
                  <a:gd name="connsiteX4" fmla="*/ 140864 w 152695"/>
                  <a:gd name="connsiteY4" fmla="*/ 67956 h 88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695" h="88160">
                    <a:moveTo>
                      <a:pt x="140864" y="67956"/>
                    </a:moveTo>
                    <a:cubicBezTo>
                      <a:pt x="118512" y="88276"/>
                      <a:pt x="70760" y="94372"/>
                      <a:pt x="35200" y="81164"/>
                    </a:cubicBezTo>
                    <a:cubicBezTo>
                      <a:pt x="-360" y="67956"/>
                      <a:pt x="-10520" y="40524"/>
                      <a:pt x="11832" y="20204"/>
                    </a:cubicBezTo>
                    <a:cubicBezTo>
                      <a:pt x="34184" y="-116"/>
                      <a:pt x="81936" y="-6212"/>
                      <a:pt x="117496" y="6996"/>
                    </a:cubicBezTo>
                    <a:cubicBezTo>
                      <a:pt x="153056" y="20204"/>
                      <a:pt x="163216" y="47636"/>
                      <a:pt x="140864" y="67956"/>
                    </a:cubicBezTo>
                    <a:close/>
                  </a:path>
                </a:pathLst>
              </a:custGeom>
              <a:solidFill>
                <a:srgbClr val="F1F2F6"/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840607EF-F936-4D80-9AAD-6A020FD298A1}"/>
                  </a:ext>
                </a:extLst>
              </p:cNvPr>
              <p:cNvSpPr/>
              <p:nvPr/>
            </p:nvSpPr>
            <p:spPr>
              <a:xfrm>
                <a:off x="3239212" y="4510959"/>
                <a:ext cx="77825" cy="44863"/>
              </a:xfrm>
              <a:custGeom>
                <a:avLst/>
                <a:gdLst>
                  <a:gd name="connsiteX0" fmla="*/ 71933 w 77825"/>
                  <a:gd name="connsiteY0" fmla="*/ 34624 h 44863"/>
                  <a:gd name="connsiteX1" fmla="*/ 18085 w 77825"/>
                  <a:gd name="connsiteY1" fmla="*/ 41736 h 44863"/>
                  <a:gd name="connsiteX2" fmla="*/ 5893 w 77825"/>
                  <a:gd name="connsiteY2" fmla="*/ 10240 h 44863"/>
                  <a:gd name="connsiteX3" fmla="*/ 59741 w 77825"/>
                  <a:gd name="connsiteY3" fmla="*/ 3128 h 44863"/>
                  <a:gd name="connsiteX4" fmla="*/ 71933 w 77825"/>
                  <a:gd name="connsiteY4" fmla="*/ 34624 h 44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825" h="44863">
                    <a:moveTo>
                      <a:pt x="71933" y="34624"/>
                    </a:moveTo>
                    <a:cubicBezTo>
                      <a:pt x="60757" y="44784"/>
                      <a:pt x="36373" y="47832"/>
                      <a:pt x="18085" y="41736"/>
                    </a:cubicBezTo>
                    <a:cubicBezTo>
                      <a:pt x="-203" y="34624"/>
                      <a:pt x="-5283" y="20400"/>
                      <a:pt x="5893" y="10240"/>
                    </a:cubicBezTo>
                    <a:cubicBezTo>
                      <a:pt x="17069" y="80"/>
                      <a:pt x="41453" y="-2968"/>
                      <a:pt x="59741" y="3128"/>
                    </a:cubicBezTo>
                    <a:cubicBezTo>
                      <a:pt x="78029" y="9224"/>
                      <a:pt x="83109" y="24464"/>
                      <a:pt x="71933" y="34624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E6D16918-8C8B-44C9-B0E7-A80265184160}"/>
                  </a:ext>
                </a:extLst>
              </p:cNvPr>
              <p:cNvSpPr/>
              <p:nvPr/>
            </p:nvSpPr>
            <p:spPr>
              <a:xfrm>
                <a:off x="2012206" y="3801087"/>
                <a:ext cx="1001399" cy="577640"/>
              </a:xfrm>
              <a:custGeom>
                <a:avLst/>
                <a:gdLst>
                  <a:gd name="connsiteX0" fmla="*/ 372347 w 1001399"/>
                  <a:gd name="connsiteY0" fmla="*/ 549424 h 577640"/>
                  <a:gd name="connsiteX1" fmla="*/ 48243 w 1001399"/>
                  <a:gd name="connsiteY1" fmla="*/ 362480 h 577640"/>
                  <a:gd name="connsiteX2" fmla="*/ 68563 w 1001399"/>
                  <a:gd name="connsiteY2" fmla="*/ 200936 h 577640"/>
                  <a:gd name="connsiteX3" fmla="*/ 348979 w 1001399"/>
                  <a:gd name="connsiteY3" fmla="*/ 39393 h 577640"/>
                  <a:gd name="connsiteX4" fmla="*/ 629395 w 1001399"/>
                  <a:gd name="connsiteY4" fmla="*/ 28217 h 577640"/>
                  <a:gd name="connsiteX5" fmla="*/ 953499 w 1001399"/>
                  <a:gd name="connsiteY5" fmla="*/ 215160 h 577640"/>
                  <a:gd name="connsiteX6" fmla="*/ 933179 w 1001399"/>
                  <a:gd name="connsiteY6" fmla="*/ 376704 h 577640"/>
                  <a:gd name="connsiteX7" fmla="*/ 652763 w 1001399"/>
                  <a:gd name="connsiteY7" fmla="*/ 538248 h 577640"/>
                  <a:gd name="connsiteX8" fmla="*/ 372347 w 1001399"/>
                  <a:gd name="connsiteY8" fmla="*/ 549424 h 577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01399" h="577640">
                    <a:moveTo>
                      <a:pt x="372347" y="549424"/>
                    </a:moveTo>
                    <a:lnTo>
                      <a:pt x="48243" y="362480"/>
                    </a:lnTo>
                    <a:cubicBezTo>
                      <a:pt x="-22877" y="320824"/>
                      <a:pt x="-14749" y="248688"/>
                      <a:pt x="68563" y="200936"/>
                    </a:cubicBezTo>
                    <a:lnTo>
                      <a:pt x="348979" y="39393"/>
                    </a:lnTo>
                    <a:cubicBezTo>
                      <a:pt x="431275" y="-8359"/>
                      <a:pt x="557259" y="-13439"/>
                      <a:pt x="629395" y="28217"/>
                    </a:cubicBezTo>
                    <a:lnTo>
                      <a:pt x="953499" y="215160"/>
                    </a:lnTo>
                    <a:cubicBezTo>
                      <a:pt x="1024619" y="256816"/>
                      <a:pt x="1015475" y="328952"/>
                      <a:pt x="933179" y="376704"/>
                    </a:cubicBezTo>
                    <a:lnTo>
                      <a:pt x="652763" y="538248"/>
                    </a:lnTo>
                    <a:cubicBezTo>
                      <a:pt x="570467" y="586000"/>
                      <a:pt x="444483" y="591080"/>
                      <a:pt x="372347" y="549424"/>
                    </a:cubicBezTo>
                    <a:close/>
                  </a:path>
                </a:pathLst>
              </a:custGeom>
              <a:solidFill>
                <a:schemeClr val="bg1"/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DDB8465D-B9EC-49EA-ABDD-35AD32F2EB05}"/>
                  </a:ext>
                </a:extLst>
              </p:cNvPr>
              <p:cNvSpPr/>
              <p:nvPr/>
            </p:nvSpPr>
            <p:spPr>
              <a:xfrm>
                <a:off x="2151889" y="3970528"/>
                <a:ext cx="668969" cy="243892"/>
              </a:xfrm>
              <a:custGeom>
                <a:avLst/>
                <a:gdLst>
                  <a:gd name="connsiteX0" fmla="*/ 654304 w 668969"/>
                  <a:gd name="connsiteY0" fmla="*/ 27432 h 243892"/>
                  <a:gd name="connsiteX1" fmla="*/ 632968 w 668969"/>
                  <a:gd name="connsiteY1" fmla="*/ 0 h 243892"/>
                  <a:gd name="connsiteX2" fmla="*/ 615696 w 668969"/>
                  <a:gd name="connsiteY2" fmla="*/ 4064 h 243892"/>
                  <a:gd name="connsiteX3" fmla="*/ 475488 w 668969"/>
                  <a:gd name="connsiteY3" fmla="*/ 40640 h 243892"/>
                  <a:gd name="connsiteX4" fmla="*/ 495808 w 668969"/>
                  <a:gd name="connsiteY4" fmla="*/ 67056 h 243892"/>
                  <a:gd name="connsiteX5" fmla="*/ 367792 w 668969"/>
                  <a:gd name="connsiteY5" fmla="*/ 148336 h 243892"/>
                  <a:gd name="connsiteX6" fmla="*/ 177800 w 668969"/>
                  <a:gd name="connsiteY6" fmla="*/ 150368 h 243892"/>
                  <a:gd name="connsiteX7" fmla="*/ 157480 w 668969"/>
                  <a:gd name="connsiteY7" fmla="*/ 123952 h 243892"/>
                  <a:gd name="connsiteX8" fmla="*/ 17272 w 668969"/>
                  <a:gd name="connsiteY8" fmla="*/ 160528 h 243892"/>
                  <a:gd name="connsiteX9" fmla="*/ 0 w 668969"/>
                  <a:gd name="connsiteY9" fmla="*/ 164592 h 243892"/>
                  <a:gd name="connsiteX10" fmla="*/ 21336 w 668969"/>
                  <a:gd name="connsiteY10" fmla="*/ 192024 h 243892"/>
                  <a:gd name="connsiteX11" fmla="*/ 413512 w 668969"/>
                  <a:gd name="connsiteY11" fmla="*/ 206248 h 243892"/>
                  <a:gd name="connsiteX12" fmla="*/ 654304 w 668969"/>
                  <a:gd name="connsiteY12" fmla="*/ 27432 h 243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8969" h="243892">
                    <a:moveTo>
                      <a:pt x="654304" y="27432"/>
                    </a:moveTo>
                    <a:cubicBezTo>
                      <a:pt x="633984" y="2032"/>
                      <a:pt x="632968" y="0"/>
                      <a:pt x="632968" y="0"/>
                    </a:cubicBezTo>
                    <a:lnTo>
                      <a:pt x="615696" y="4064"/>
                    </a:lnTo>
                    <a:lnTo>
                      <a:pt x="475488" y="40640"/>
                    </a:lnTo>
                    <a:cubicBezTo>
                      <a:pt x="475488" y="40640"/>
                      <a:pt x="486664" y="62992"/>
                      <a:pt x="495808" y="67056"/>
                    </a:cubicBezTo>
                    <a:cubicBezTo>
                      <a:pt x="543560" y="87376"/>
                      <a:pt x="494792" y="114808"/>
                      <a:pt x="367792" y="148336"/>
                    </a:cubicBezTo>
                    <a:cubicBezTo>
                      <a:pt x="240792" y="181863"/>
                      <a:pt x="172720" y="184912"/>
                      <a:pt x="177800" y="150368"/>
                    </a:cubicBezTo>
                    <a:cubicBezTo>
                      <a:pt x="178816" y="143256"/>
                      <a:pt x="157480" y="123952"/>
                      <a:pt x="157480" y="123952"/>
                    </a:cubicBezTo>
                    <a:lnTo>
                      <a:pt x="17272" y="160528"/>
                    </a:lnTo>
                    <a:lnTo>
                      <a:pt x="0" y="164592"/>
                    </a:lnTo>
                    <a:cubicBezTo>
                      <a:pt x="0" y="164592"/>
                      <a:pt x="1016" y="166624"/>
                      <a:pt x="21336" y="192024"/>
                    </a:cubicBezTo>
                    <a:cubicBezTo>
                      <a:pt x="85344" y="273303"/>
                      <a:pt x="267208" y="243839"/>
                      <a:pt x="413512" y="206248"/>
                    </a:cubicBezTo>
                    <a:cubicBezTo>
                      <a:pt x="560832" y="167640"/>
                      <a:pt x="718312" y="108712"/>
                      <a:pt x="654304" y="27432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7" name="任意多边形: 形状 476">
                <a:extLst>
                  <a:ext uri="{FF2B5EF4-FFF2-40B4-BE49-F238E27FC236}">
                    <a16:creationId xmlns:a16="http://schemas.microsoft.com/office/drawing/2014/main" id="{B0DA327C-49F5-4125-80A1-9E75A07973FE}"/>
                  </a:ext>
                </a:extLst>
              </p:cNvPr>
              <p:cNvSpPr/>
              <p:nvPr/>
            </p:nvSpPr>
            <p:spPr>
              <a:xfrm>
                <a:off x="7091532" y="3539976"/>
                <a:ext cx="1001057" cy="577298"/>
              </a:xfrm>
              <a:custGeom>
                <a:avLst/>
                <a:gdLst>
                  <a:gd name="connsiteX0" fmla="*/ 372005 w 1001057"/>
                  <a:gd name="connsiteY0" fmla="*/ 549424 h 577298"/>
                  <a:gd name="connsiteX1" fmla="*/ 47901 w 1001057"/>
                  <a:gd name="connsiteY1" fmla="*/ 362480 h 577298"/>
                  <a:gd name="connsiteX2" fmla="*/ 68221 w 1001057"/>
                  <a:gd name="connsiteY2" fmla="*/ 200936 h 577298"/>
                  <a:gd name="connsiteX3" fmla="*/ 348637 w 1001057"/>
                  <a:gd name="connsiteY3" fmla="*/ 39393 h 577298"/>
                  <a:gd name="connsiteX4" fmla="*/ 629053 w 1001057"/>
                  <a:gd name="connsiteY4" fmla="*/ 28217 h 577298"/>
                  <a:gd name="connsiteX5" fmla="*/ 953157 w 1001057"/>
                  <a:gd name="connsiteY5" fmla="*/ 215160 h 577298"/>
                  <a:gd name="connsiteX6" fmla="*/ 932837 w 1001057"/>
                  <a:gd name="connsiteY6" fmla="*/ 376704 h 577298"/>
                  <a:gd name="connsiteX7" fmla="*/ 652421 w 1001057"/>
                  <a:gd name="connsiteY7" fmla="*/ 538248 h 577298"/>
                  <a:gd name="connsiteX8" fmla="*/ 372005 w 1001057"/>
                  <a:gd name="connsiteY8" fmla="*/ 549424 h 577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01057" h="577298">
                    <a:moveTo>
                      <a:pt x="372005" y="549424"/>
                    </a:moveTo>
                    <a:lnTo>
                      <a:pt x="47901" y="362480"/>
                    </a:lnTo>
                    <a:cubicBezTo>
                      <a:pt x="-23219" y="320824"/>
                      <a:pt x="-14075" y="248688"/>
                      <a:pt x="68221" y="200936"/>
                    </a:cubicBezTo>
                    <a:lnTo>
                      <a:pt x="348637" y="39393"/>
                    </a:lnTo>
                    <a:cubicBezTo>
                      <a:pt x="430933" y="-8359"/>
                      <a:pt x="556917" y="-13439"/>
                      <a:pt x="629053" y="28217"/>
                    </a:cubicBezTo>
                    <a:lnTo>
                      <a:pt x="953157" y="215160"/>
                    </a:lnTo>
                    <a:cubicBezTo>
                      <a:pt x="1024276" y="256816"/>
                      <a:pt x="1015133" y="328952"/>
                      <a:pt x="932837" y="376704"/>
                    </a:cubicBezTo>
                    <a:lnTo>
                      <a:pt x="652421" y="538248"/>
                    </a:lnTo>
                    <a:cubicBezTo>
                      <a:pt x="570125" y="584984"/>
                      <a:pt x="444141" y="591080"/>
                      <a:pt x="372005" y="549424"/>
                    </a:cubicBezTo>
                    <a:close/>
                  </a:path>
                </a:pathLst>
              </a:custGeom>
              <a:solidFill>
                <a:schemeClr val="bg1"/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8" name="任意多边形: 形状 477">
                <a:extLst>
                  <a:ext uri="{FF2B5EF4-FFF2-40B4-BE49-F238E27FC236}">
                    <a16:creationId xmlns:a16="http://schemas.microsoft.com/office/drawing/2014/main" id="{3FFEDAAD-A472-4851-B9CF-00AEBA6988B6}"/>
                  </a:ext>
                </a:extLst>
              </p:cNvPr>
              <p:cNvSpPr/>
              <p:nvPr/>
            </p:nvSpPr>
            <p:spPr>
              <a:xfrm>
                <a:off x="7254239" y="3632452"/>
                <a:ext cx="676658" cy="390656"/>
              </a:xfrm>
              <a:custGeom>
                <a:avLst/>
                <a:gdLst>
                  <a:gd name="connsiteX0" fmla="*/ 578105 w 676658"/>
                  <a:gd name="connsiteY0" fmla="*/ 334012 h 390656"/>
                  <a:gd name="connsiteX1" fmla="*/ 99570 w 676658"/>
                  <a:gd name="connsiteY1" fmla="*/ 332996 h 390656"/>
                  <a:gd name="connsiteX2" fmla="*/ 98553 w 676658"/>
                  <a:gd name="connsiteY2" fmla="*/ 56644 h 390656"/>
                  <a:gd name="connsiteX3" fmla="*/ 577090 w 676658"/>
                  <a:gd name="connsiteY3" fmla="*/ 57660 h 390656"/>
                  <a:gd name="connsiteX4" fmla="*/ 578105 w 676658"/>
                  <a:gd name="connsiteY4" fmla="*/ 334012 h 390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6658" h="390656">
                    <a:moveTo>
                      <a:pt x="578105" y="334012"/>
                    </a:moveTo>
                    <a:cubicBezTo>
                      <a:pt x="446026" y="410212"/>
                      <a:pt x="232665" y="409196"/>
                      <a:pt x="99570" y="332996"/>
                    </a:cubicBezTo>
                    <a:cubicBezTo>
                      <a:pt x="-32510" y="256796"/>
                      <a:pt x="-33527" y="132844"/>
                      <a:pt x="98553" y="56644"/>
                    </a:cubicBezTo>
                    <a:cubicBezTo>
                      <a:pt x="230633" y="-19555"/>
                      <a:pt x="443993" y="-18539"/>
                      <a:pt x="577090" y="57660"/>
                    </a:cubicBezTo>
                    <a:cubicBezTo>
                      <a:pt x="709169" y="134876"/>
                      <a:pt x="710185" y="257812"/>
                      <a:pt x="578105" y="334012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9" name="任意多边形: 形状 478">
                <a:extLst>
                  <a:ext uri="{FF2B5EF4-FFF2-40B4-BE49-F238E27FC236}">
                    <a16:creationId xmlns:a16="http://schemas.microsoft.com/office/drawing/2014/main" id="{5281ABEF-39C0-4FA4-BE9D-038475C211F8}"/>
                  </a:ext>
                </a:extLst>
              </p:cNvPr>
              <p:cNvSpPr/>
              <p:nvPr/>
            </p:nvSpPr>
            <p:spPr>
              <a:xfrm>
                <a:off x="7373112" y="3744976"/>
                <a:ext cx="509016" cy="231647"/>
              </a:xfrm>
              <a:custGeom>
                <a:avLst/>
                <a:gdLst>
                  <a:gd name="connsiteX0" fmla="*/ 509016 w 509016"/>
                  <a:gd name="connsiteY0" fmla="*/ 62992 h 231647"/>
                  <a:gd name="connsiteX1" fmla="*/ 0 w 509016"/>
                  <a:gd name="connsiteY1" fmla="*/ 0 h 231647"/>
                  <a:gd name="connsiteX2" fmla="*/ 79248 w 509016"/>
                  <a:gd name="connsiteY2" fmla="*/ 93472 h 231647"/>
                  <a:gd name="connsiteX3" fmla="*/ 114808 w 509016"/>
                  <a:gd name="connsiteY3" fmla="*/ 116840 h 231647"/>
                  <a:gd name="connsiteX4" fmla="*/ 104648 w 509016"/>
                  <a:gd name="connsiteY4" fmla="*/ 121920 h 231647"/>
                  <a:gd name="connsiteX5" fmla="*/ 152400 w 509016"/>
                  <a:gd name="connsiteY5" fmla="*/ 231648 h 231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9016" h="231647">
                    <a:moveTo>
                      <a:pt x="509016" y="62992"/>
                    </a:moveTo>
                    <a:lnTo>
                      <a:pt x="0" y="0"/>
                    </a:lnTo>
                    <a:lnTo>
                      <a:pt x="79248" y="93472"/>
                    </a:lnTo>
                    <a:lnTo>
                      <a:pt x="114808" y="116840"/>
                    </a:lnTo>
                    <a:lnTo>
                      <a:pt x="104648" y="121920"/>
                    </a:lnTo>
                    <a:lnTo>
                      <a:pt x="152400" y="231648"/>
                    </a:lnTo>
                    <a:close/>
                  </a:path>
                </a:pathLst>
              </a:custGeom>
              <a:solidFill>
                <a:srgbClr val="F1F2F6"/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0" name="任意多边形: 形状 479">
                <a:extLst>
                  <a:ext uri="{FF2B5EF4-FFF2-40B4-BE49-F238E27FC236}">
                    <a16:creationId xmlns:a16="http://schemas.microsoft.com/office/drawing/2014/main" id="{730B4253-8200-4C65-9727-3ED57E5719B2}"/>
                  </a:ext>
                </a:extLst>
              </p:cNvPr>
              <p:cNvSpPr/>
              <p:nvPr/>
            </p:nvSpPr>
            <p:spPr>
              <a:xfrm>
                <a:off x="7387336" y="3826256"/>
                <a:ext cx="331216" cy="75184"/>
              </a:xfrm>
              <a:custGeom>
                <a:avLst/>
                <a:gdLst>
                  <a:gd name="connsiteX0" fmla="*/ 331216 w 331216"/>
                  <a:gd name="connsiteY0" fmla="*/ 0 h 75184"/>
                  <a:gd name="connsiteX1" fmla="*/ 65024 w 331216"/>
                  <a:gd name="connsiteY1" fmla="*/ 12192 h 75184"/>
                  <a:gd name="connsiteX2" fmla="*/ 0 w 331216"/>
                  <a:gd name="connsiteY2" fmla="*/ 75184 h 75184"/>
                  <a:gd name="connsiteX3" fmla="*/ 95504 w 331216"/>
                  <a:gd name="connsiteY3" fmla="*/ 52832 h 75184"/>
                  <a:gd name="connsiteX4" fmla="*/ 91440 w 331216"/>
                  <a:gd name="connsiteY4" fmla="*/ 42672 h 75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1216" h="75184">
                    <a:moveTo>
                      <a:pt x="331216" y="0"/>
                    </a:moveTo>
                    <a:lnTo>
                      <a:pt x="65024" y="12192"/>
                    </a:lnTo>
                    <a:lnTo>
                      <a:pt x="0" y="75184"/>
                    </a:lnTo>
                    <a:lnTo>
                      <a:pt x="95504" y="52832"/>
                    </a:lnTo>
                    <a:lnTo>
                      <a:pt x="91440" y="42672"/>
                    </a:lnTo>
                    <a:close/>
                  </a:path>
                </a:pathLst>
              </a:custGeom>
              <a:solidFill>
                <a:srgbClr val="C4C8D8"/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1" name="任意多边形: 形状 480">
                <a:extLst>
                  <a:ext uri="{FF2B5EF4-FFF2-40B4-BE49-F238E27FC236}">
                    <a16:creationId xmlns:a16="http://schemas.microsoft.com/office/drawing/2014/main" id="{AD179D42-F75E-4485-898D-88E091A54B54}"/>
                  </a:ext>
                </a:extLst>
              </p:cNvPr>
              <p:cNvSpPr/>
              <p:nvPr/>
            </p:nvSpPr>
            <p:spPr>
              <a:xfrm>
                <a:off x="4325980" y="5137125"/>
                <a:ext cx="1001399" cy="577205"/>
              </a:xfrm>
              <a:custGeom>
                <a:avLst/>
                <a:gdLst>
                  <a:gd name="connsiteX0" fmla="*/ 372005 w 1001399"/>
                  <a:gd name="connsiteY0" fmla="*/ 549424 h 577205"/>
                  <a:gd name="connsiteX1" fmla="*/ 47901 w 1001399"/>
                  <a:gd name="connsiteY1" fmla="*/ 362480 h 577205"/>
                  <a:gd name="connsiteX2" fmla="*/ 68221 w 1001399"/>
                  <a:gd name="connsiteY2" fmla="*/ 200937 h 577205"/>
                  <a:gd name="connsiteX3" fmla="*/ 348637 w 1001399"/>
                  <a:gd name="connsiteY3" fmla="*/ 39393 h 577205"/>
                  <a:gd name="connsiteX4" fmla="*/ 629053 w 1001399"/>
                  <a:gd name="connsiteY4" fmla="*/ 28217 h 577205"/>
                  <a:gd name="connsiteX5" fmla="*/ 953157 w 1001399"/>
                  <a:gd name="connsiteY5" fmla="*/ 215160 h 577205"/>
                  <a:gd name="connsiteX6" fmla="*/ 932837 w 1001399"/>
                  <a:gd name="connsiteY6" fmla="*/ 376704 h 577205"/>
                  <a:gd name="connsiteX7" fmla="*/ 652421 w 1001399"/>
                  <a:gd name="connsiteY7" fmla="*/ 537232 h 577205"/>
                  <a:gd name="connsiteX8" fmla="*/ 372005 w 1001399"/>
                  <a:gd name="connsiteY8" fmla="*/ 549424 h 577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01399" h="577205">
                    <a:moveTo>
                      <a:pt x="372005" y="549424"/>
                    </a:moveTo>
                    <a:lnTo>
                      <a:pt x="47901" y="362480"/>
                    </a:lnTo>
                    <a:cubicBezTo>
                      <a:pt x="-23219" y="320824"/>
                      <a:pt x="-14075" y="248688"/>
                      <a:pt x="68221" y="200937"/>
                    </a:cubicBezTo>
                    <a:lnTo>
                      <a:pt x="348637" y="39393"/>
                    </a:lnTo>
                    <a:cubicBezTo>
                      <a:pt x="430933" y="-8359"/>
                      <a:pt x="556917" y="-13439"/>
                      <a:pt x="629053" y="28217"/>
                    </a:cubicBezTo>
                    <a:lnTo>
                      <a:pt x="953157" y="215160"/>
                    </a:lnTo>
                    <a:cubicBezTo>
                      <a:pt x="1024277" y="256816"/>
                      <a:pt x="1016149" y="328952"/>
                      <a:pt x="932837" y="376704"/>
                    </a:cubicBezTo>
                    <a:lnTo>
                      <a:pt x="652421" y="537232"/>
                    </a:lnTo>
                    <a:cubicBezTo>
                      <a:pt x="569109" y="584984"/>
                      <a:pt x="443125" y="591080"/>
                      <a:pt x="372005" y="549424"/>
                    </a:cubicBezTo>
                    <a:close/>
                  </a:path>
                </a:pathLst>
              </a:custGeom>
              <a:solidFill>
                <a:schemeClr val="bg1"/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16F4BD65-F0FC-4560-8591-344C7EFF5841}"/>
                  </a:ext>
                </a:extLst>
              </p:cNvPr>
              <p:cNvSpPr/>
              <p:nvPr/>
            </p:nvSpPr>
            <p:spPr>
              <a:xfrm>
                <a:off x="4619753" y="5292342"/>
                <a:ext cx="543559" cy="278383"/>
              </a:xfrm>
              <a:custGeom>
                <a:avLst/>
                <a:gdLst>
                  <a:gd name="connsiteX0" fmla="*/ 543560 w 543559"/>
                  <a:gd name="connsiteY0" fmla="*/ 107696 h 278383"/>
                  <a:gd name="connsiteX1" fmla="*/ 277368 w 543559"/>
                  <a:gd name="connsiteY1" fmla="*/ 0 h 278383"/>
                  <a:gd name="connsiteX2" fmla="*/ 0 w 543559"/>
                  <a:gd name="connsiteY2" fmla="*/ 160528 h 278383"/>
                  <a:gd name="connsiteX3" fmla="*/ 26416 w 543559"/>
                  <a:gd name="connsiteY3" fmla="*/ 175768 h 278383"/>
                  <a:gd name="connsiteX4" fmla="*/ 230632 w 543559"/>
                  <a:gd name="connsiteY4" fmla="*/ 56896 h 278383"/>
                  <a:gd name="connsiteX5" fmla="*/ 443992 w 543559"/>
                  <a:gd name="connsiteY5" fmla="*/ 139192 h 278383"/>
                  <a:gd name="connsiteX6" fmla="*/ 225552 w 543559"/>
                  <a:gd name="connsiteY6" fmla="*/ 265176 h 278383"/>
                  <a:gd name="connsiteX7" fmla="*/ 247904 w 543559"/>
                  <a:gd name="connsiteY7" fmla="*/ 278384 h 278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3559" h="278383">
                    <a:moveTo>
                      <a:pt x="543560" y="107696"/>
                    </a:moveTo>
                    <a:lnTo>
                      <a:pt x="277368" y="0"/>
                    </a:lnTo>
                    <a:lnTo>
                      <a:pt x="0" y="160528"/>
                    </a:lnTo>
                    <a:lnTo>
                      <a:pt x="26416" y="175768"/>
                    </a:lnTo>
                    <a:lnTo>
                      <a:pt x="230632" y="56896"/>
                    </a:lnTo>
                    <a:lnTo>
                      <a:pt x="443992" y="139192"/>
                    </a:lnTo>
                    <a:lnTo>
                      <a:pt x="225552" y="265176"/>
                    </a:lnTo>
                    <a:lnTo>
                      <a:pt x="247904" y="278384"/>
                    </a:lnTo>
                    <a:close/>
                  </a:path>
                </a:pathLst>
              </a:custGeom>
              <a:solidFill>
                <a:srgbClr val="F1F2F6"/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3" name="任意多边形: 形状 482">
                <a:extLst>
                  <a:ext uri="{FF2B5EF4-FFF2-40B4-BE49-F238E27FC236}">
                    <a16:creationId xmlns:a16="http://schemas.microsoft.com/office/drawing/2014/main" id="{DC1B4C43-BA32-4480-A492-9FEC2F8283DA}"/>
                  </a:ext>
                </a:extLst>
              </p:cNvPr>
              <p:cNvSpPr/>
              <p:nvPr/>
            </p:nvSpPr>
            <p:spPr>
              <a:xfrm>
                <a:off x="4484853" y="5394656"/>
                <a:ext cx="178359" cy="85947"/>
              </a:xfrm>
              <a:custGeom>
                <a:avLst/>
                <a:gdLst>
                  <a:gd name="connsiteX0" fmla="*/ 175540 w 178359"/>
                  <a:gd name="connsiteY0" fmla="*/ 59230 h 85947"/>
                  <a:gd name="connsiteX1" fmla="*/ 66828 w 178359"/>
                  <a:gd name="connsiteY1" fmla="*/ 82598 h 85947"/>
                  <a:gd name="connsiteX2" fmla="*/ 2820 w 178359"/>
                  <a:gd name="connsiteY2" fmla="*/ 26718 h 85947"/>
                  <a:gd name="connsiteX3" fmla="*/ 111532 w 178359"/>
                  <a:gd name="connsiteY3" fmla="*/ 3350 h 85947"/>
                  <a:gd name="connsiteX4" fmla="*/ 175540 w 178359"/>
                  <a:gd name="connsiteY4" fmla="*/ 59230 h 85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8359" h="85947">
                    <a:moveTo>
                      <a:pt x="175540" y="59230"/>
                    </a:moveTo>
                    <a:cubicBezTo>
                      <a:pt x="163348" y="81582"/>
                      <a:pt x="114580" y="91742"/>
                      <a:pt x="66828" y="82598"/>
                    </a:cubicBezTo>
                    <a:cubicBezTo>
                      <a:pt x="19076" y="73454"/>
                      <a:pt x="-9372" y="48054"/>
                      <a:pt x="2820" y="26718"/>
                    </a:cubicBezTo>
                    <a:cubicBezTo>
                      <a:pt x="15012" y="4366"/>
                      <a:pt x="63780" y="-5794"/>
                      <a:pt x="111532" y="3350"/>
                    </a:cubicBezTo>
                    <a:cubicBezTo>
                      <a:pt x="159284" y="11478"/>
                      <a:pt x="187732" y="36878"/>
                      <a:pt x="175540" y="5923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4" name="任意多边形: 形状 483">
                <a:extLst>
                  <a:ext uri="{FF2B5EF4-FFF2-40B4-BE49-F238E27FC236}">
                    <a16:creationId xmlns:a16="http://schemas.microsoft.com/office/drawing/2014/main" id="{14A9FEE0-F620-4E45-833B-8CFCB5CB7B14}"/>
                  </a:ext>
                </a:extLst>
              </p:cNvPr>
              <p:cNvSpPr/>
              <p:nvPr/>
            </p:nvSpPr>
            <p:spPr>
              <a:xfrm>
                <a:off x="4707357" y="5497272"/>
                <a:ext cx="178702" cy="85947"/>
              </a:xfrm>
              <a:custGeom>
                <a:avLst/>
                <a:gdLst>
                  <a:gd name="connsiteX0" fmla="*/ 175540 w 178702"/>
                  <a:gd name="connsiteY0" fmla="*/ 59230 h 85947"/>
                  <a:gd name="connsiteX1" fmla="*/ 66828 w 178702"/>
                  <a:gd name="connsiteY1" fmla="*/ 82598 h 85947"/>
                  <a:gd name="connsiteX2" fmla="*/ 2820 w 178702"/>
                  <a:gd name="connsiteY2" fmla="*/ 26718 h 85947"/>
                  <a:gd name="connsiteX3" fmla="*/ 111532 w 178702"/>
                  <a:gd name="connsiteY3" fmla="*/ 3350 h 85947"/>
                  <a:gd name="connsiteX4" fmla="*/ 175540 w 178702"/>
                  <a:gd name="connsiteY4" fmla="*/ 59230 h 85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8702" h="85947">
                    <a:moveTo>
                      <a:pt x="175540" y="59230"/>
                    </a:moveTo>
                    <a:cubicBezTo>
                      <a:pt x="163348" y="81582"/>
                      <a:pt x="114580" y="91742"/>
                      <a:pt x="66828" y="82598"/>
                    </a:cubicBezTo>
                    <a:cubicBezTo>
                      <a:pt x="19076" y="73454"/>
                      <a:pt x="-9372" y="48054"/>
                      <a:pt x="2820" y="26718"/>
                    </a:cubicBezTo>
                    <a:cubicBezTo>
                      <a:pt x="15012" y="4366"/>
                      <a:pt x="63780" y="-5794"/>
                      <a:pt x="111532" y="3350"/>
                    </a:cubicBezTo>
                    <a:cubicBezTo>
                      <a:pt x="159284" y="12494"/>
                      <a:pt x="188748" y="37894"/>
                      <a:pt x="175540" y="59230"/>
                    </a:cubicBezTo>
                    <a:close/>
                  </a:path>
                </a:pathLst>
              </a:custGeom>
              <a:solidFill>
                <a:srgbClr val="F1F2F6"/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5" name="任意多边形: 形状 484">
                <a:extLst>
                  <a:ext uri="{FF2B5EF4-FFF2-40B4-BE49-F238E27FC236}">
                    <a16:creationId xmlns:a16="http://schemas.microsoft.com/office/drawing/2014/main" id="{9DCE6772-93C4-4B17-B127-F6BC65690D14}"/>
                  </a:ext>
                </a:extLst>
              </p:cNvPr>
              <p:cNvSpPr/>
              <p:nvPr/>
            </p:nvSpPr>
            <p:spPr>
              <a:xfrm>
                <a:off x="5548228" y="2646913"/>
                <a:ext cx="1001399" cy="577298"/>
              </a:xfrm>
              <a:custGeom>
                <a:avLst/>
                <a:gdLst>
                  <a:gd name="connsiteX0" fmla="*/ 372005 w 1001399"/>
                  <a:gd name="connsiteY0" fmla="*/ 549424 h 577298"/>
                  <a:gd name="connsiteX1" fmla="*/ 47901 w 1001399"/>
                  <a:gd name="connsiteY1" fmla="*/ 362480 h 577298"/>
                  <a:gd name="connsiteX2" fmla="*/ 68220 w 1001399"/>
                  <a:gd name="connsiteY2" fmla="*/ 200937 h 577298"/>
                  <a:gd name="connsiteX3" fmla="*/ 348637 w 1001399"/>
                  <a:gd name="connsiteY3" fmla="*/ 39393 h 577298"/>
                  <a:gd name="connsiteX4" fmla="*/ 629053 w 1001399"/>
                  <a:gd name="connsiteY4" fmla="*/ 28217 h 577298"/>
                  <a:gd name="connsiteX5" fmla="*/ 953157 w 1001399"/>
                  <a:gd name="connsiteY5" fmla="*/ 215160 h 577298"/>
                  <a:gd name="connsiteX6" fmla="*/ 932837 w 1001399"/>
                  <a:gd name="connsiteY6" fmla="*/ 376704 h 577298"/>
                  <a:gd name="connsiteX7" fmla="*/ 652421 w 1001399"/>
                  <a:gd name="connsiteY7" fmla="*/ 538248 h 577298"/>
                  <a:gd name="connsiteX8" fmla="*/ 372005 w 1001399"/>
                  <a:gd name="connsiteY8" fmla="*/ 549424 h 577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01399" h="577298">
                    <a:moveTo>
                      <a:pt x="372005" y="549424"/>
                    </a:moveTo>
                    <a:lnTo>
                      <a:pt x="47901" y="362480"/>
                    </a:lnTo>
                    <a:cubicBezTo>
                      <a:pt x="-23219" y="320824"/>
                      <a:pt x="-14075" y="248688"/>
                      <a:pt x="68220" y="200937"/>
                    </a:cubicBezTo>
                    <a:lnTo>
                      <a:pt x="348637" y="39393"/>
                    </a:lnTo>
                    <a:cubicBezTo>
                      <a:pt x="430932" y="-8359"/>
                      <a:pt x="556917" y="-13439"/>
                      <a:pt x="629053" y="28217"/>
                    </a:cubicBezTo>
                    <a:lnTo>
                      <a:pt x="953157" y="215160"/>
                    </a:lnTo>
                    <a:cubicBezTo>
                      <a:pt x="1024277" y="256816"/>
                      <a:pt x="1016149" y="328952"/>
                      <a:pt x="932837" y="376704"/>
                    </a:cubicBezTo>
                    <a:lnTo>
                      <a:pt x="652421" y="538248"/>
                    </a:lnTo>
                    <a:cubicBezTo>
                      <a:pt x="570125" y="584984"/>
                      <a:pt x="443125" y="591080"/>
                      <a:pt x="372005" y="549424"/>
                    </a:cubicBezTo>
                    <a:close/>
                  </a:path>
                </a:pathLst>
              </a:custGeom>
              <a:solidFill>
                <a:schemeClr val="bg1"/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6" name="任意多边形: 形状 485">
                <a:extLst>
                  <a:ext uri="{FF2B5EF4-FFF2-40B4-BE49-F238E27FC236}">
                    <a16:creationId xmlns:a16="http://schemas.microsoft.com/office/drawing/2014/main" id="{C5CD30E6-2D03-4432-B811-D6C2E885C712}"/>
                  </a:ext>
                </a:extLst>
              </p:cNvPr>
              <p:cNvSpPr/>
              <p:nvPr/>
            </p:nvSpPr>
            <p:spPr>
              <a:xfrm>
                <a:off x="5709919" y="2739389"/>
                <a:ext cx="676658" cy="390656"/>
              </a:xfrm>
              <a:custGeom>
                <a:avLst/>
                <a:gdLst>
                  <a:gd name="connsiteX0" fmla="*/ 578105 w 676658"/>
                  <a:gd name="connsiteY0" fmla="*/ 334012 h 390656"/>
                  <a:gd name="connsiteX1" fmla="*/ 99570 w 676658"/>
                  <a:gd name="connsiteY1" fmla="*/ 332996 h 390656"/>
                  <a:gd name="connsiteX2" fmla="*/ 98553 w 676658"/>
                  <a:gd name="connsiteY2" fmla="*/ 56644 h 390656"/>
                  <a:gd name="connsiteX3" fmla="*/ 577090 w 676658"/>
                  <a:gd name="connsiteY3" fmla="*/ 57660 h 390656"/>
                  <a:gd name="connsiteX4" fmla="*/ 578105 w 676658"/>
                  <a:gd name="connsiteY4" fmla="*/ 334012 h 390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6658" h="390656">
                    <a:moveTo>
                      <a:pt x="578105" y="334012"/>
                    </a:moveTo>
                    <a:cubicBezTo>
                      <a:pt x="446026" y="410212"/>
                      <a:pt x="232666" y="409196"/>
                      <a:pt x="99570" y="332996"/>
                    </a:cubicBezTo>
                    <a:cubicBezTo>
                      <a:pt x="-32510" y="256796"/>
                      <a:pt x="-33527" y="132844"/>
                      <a:pt x="98553" y="56644"/>
                    </a:cubicBezTo>
                    <a:cubicBezTo>
                      <a:pt x="230634" y="-19555"/>
                      <a:pt x="443993" y="-18539"/>
                      <a:pt x="577090" y="57660"/>
                    </a:cubicBezTo>
                    <a:cubicBezTo>
                      <a:pt x="709170" y="134876"/>
                      <a:pt x="710185" y="257812"/>
                      <a:pt x="578105" y="334012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7" name="任意多边形: 形状 486">
                <a:extLst>
                  <a:ext uri="{FF2B5EF4-FFF2-40B4-BE49-F238E27FC236}">
                    <a16:creationId xmlns:a16="http://schemas.microsoft.com/office/drawing/2014/main" id="{828DD275-ABCF-41B4-94D9-7BFABCDC3E37}"/>
                  </a:ext>
                </a:extLst>
              </p:cNvPr>
              <p:cNvSpPr/>
              <p:nvPr/>
            </p:nvSpPr>
            <p:spPr>
              <a:xfrm>
                <a:off x="5970377" y="2890637"/>
                <a:ext cx="153145" cy="88160"/>
              </a:xfrm>
              <a:custGeom>
                <a:avLst/>
                <a:gdLst>
                  <a:gd name="connsiteX0" fmla="*/ 140864 w 153145"/>
                  <a:gd name="connsiteY0" fmla="*/ 67956 h 88160"/>
                  <a:gd name="connsiteX1" fmla="*/ 35200 w 153145"/>
                  <a:gd name="connsiteY1" fmla="*/ 81164 h 88160"/>
                  <a:gd name="connsiteX2" fmla="*/ 11832 w 153145"/>
                  <a:gd name="connsiteY2" fmla="*/ 20204 h 88160"/>
                  <a:gd name="connsiteX3" fmla="*/ 117496 w 153145"/>
                  <a:gd name="connsiteY3" fmla="*/ 6996 h 88160"/>
                  <a:gd name="connsiteX4" fmla="*/ 140864 w 153145"/>
                  <a:gd name="connsiteY4" fmla="*/ 67956 h 88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145" h="88160">
                    <a:moveTo>
                      <a:pt x="140864" y="67956"/>
                    </a:moveTo>
                    <a:cubicBezTo>
                      <a:pt x="118512" y="88276"/>
                      <a:pt x="70760" y="94372"/>
                      <a:pt x="35200" y="81164"/>
                    </a:cubicBezTo>
                    <a:cubicBezTo>
                      <a:pt x="-360" y="67956"/>
                      <a:pt x="-10520" y="40524"/>
                      <a:pt x="11832" y="20204"/>
                    </a:cubicBezTo>
                    <a:cubicBezTo>
                      <a:pt x="34184" y="-116"/>
                      <a:pt x="81936" y="-6212"/>
                      <a:pt x="117496" y="6996"/>
                    </a:cubicBezTo>
                    <a:cubicBezTo>
                      <a:pt x="153056" y="20204"/>
                      <a:pt x="164232" y="47636"/>
                      <a:pt x="140864" y="67956"/>
                    </a:cubicBez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8" name="任意多边形: 形状 487">
                <a:extLst>
                  <a:ext uri="{FF2B5EF4-FFF2-40B4-BE49-F238E27FC236}">
                    <a16:creationId xmlns:a16="http://schemas.microsoft.com/office/drawing/2014/main" id="{2CB71C8F-46CF-437D-9B54-0AE1520C5565}"/>
                  </a:ext>
                </a:extLst>
              </p:cNvPr>
              <p:cNvSpPr/>
              <p:nvPr/>
            </p:nvSpPr>
            <p:spPr>
              <a:xfrm>
                <a:off x="6041136" y="2763521"/>
                <a:ext cx="118872" cy="171703"/>
              </a:xfrm>
              <a:custGeom>
                <a:avLst/>
                <a:gdLst>
                  <a:gd name="connsiteX0" fmla="*/ 14224 w 118872"/>
                  <a:gd name="connsiteY0" fmla="*/ 171704 h 171703"/>
                  <a:gd name="connsiteX1" fmla="*/ 0 w 118872"/>
                  <a:gd name="connsiteY1" fmla="*/ 169672 h 171703"/>
                  <a:gd name="connsiteX2" fmla="*/ 104648 w 118872"/>
                  <a:gd name="connsiteY2" fmla="*/ 0 h 171703"/>
                  <a:gd name="connsiteX3" fmla="*/ 118872 w 118872"/>
                  <a:gd name="connsiteY3" fmla="*/ 3048 h 171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872" h="171703">
                    <a:moveTo>
                      <a:pt x="14224" y="171704"/>
                    </a:moveTo>
                    <a:lnTo>
                      <a:pt x="0" y="169672"/>
                    </a:lnTo>
                    <a:lnTo>
                      <a:pt x="104648" y="0"/>
                    </a:lnTo>
                    <a:lnTo>
                      <a:pt x="118872" y="3048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9" name="任意多边形: 形状 488">
                <a:extLst>
                  <a:ext uri="{FF2B5EF4-FFF2-40B4-BE49-F238E27FC236}">
                    <a16:creationId xmlns:a16="http://schemas.microsoft.com/office/drawing/2014/main" id="{174698FC-72A1-4D09-A510-4E00C73A4B3C}"/>
                  </a:ext>
                </a:extLst>
              </p:cNvPr>
              <p:cNvSpPr/>
              <p:nvPr/>
            </p:nvSpPr>
            <p:spPr>
              <a:xfrm>
                <a:off x="5727192" y="2925065"/>
                <a:ext cx="320040" cy="17271"/>
              </a:xfrm>
              <a:custGeom>
                <a:avLst/>
                <a:gdLst>
                  <a:gd name="connsiteX0" fmla="*/ 320040 w 320040"/>
                  <a:gd name="connsiteY0" fmla="*/ 1016 h 17271"/>
                  <a:gd name="connsiteX1" fmla="*/ 320040 w 320040"/>
                  <a:gd name="connsiteY1" fmla="*/ 17272 h 17271"/>
                  <a:gd name="connsiteX2" fmla="*/ 0 w 320040"/>
                  <a:gd name="connsiteY2" fmla="*/ 17272 h 17271"/>
                  <a:gd name="connsiteX3" fmla="*/ 0 w 320040"/>
                  <a:gd name="connsiteY3" fmla="*/ 0 h 17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0040" h="17271">
                    <a:moveTo>
                      <a:pt x="320040" y="1016"/>
                    </a:moveTo>
                    <a:lnTo>
                      <a:pt x="320040" y="17272"/>
                    </a:lnTo>
                    <a:lnTo>
                      <a:pt x="0" y="1727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0" name="任意多边形: 形状 489">
                <a:extLst>
                  <a:ext uri="{FF2B5EF4-FFF2-40B4-BE49-F238E27FC236}">
                    <a16:creationId xmlns:a16="http://schemas.microsoft.com/office/drawing/2014/main" id="{855B4F94-ED19-4F45-9B75-18A6D8E57220}"/>
                  </a:ext>
                </a:extLst>
              </p:cNvPr>
              <p:cNvSpPr/>
              <p:nvPr/>
            </p:nvSpPr>
            <p:spPr>
              <a:xfrm>
                <a:off x="6043168" y="2928113"/>
                <a:ext cx="275335" cy="69087"/>
              </a:xfrm>
              <a:custGeom>
                <a:avLst/>
                <a:gdLst>
                  <a:gd name="connsiteX0" fmla="*/ 0 w 275335"/>
                  <a:gd name="connsiteY0" fmla="*/ 12192 h 69087"/>
                  <a:gd name="connsiteX1" fmla="*/ 8128 w 275335"/>
                  <a:gd name="connsiteY1" fmla="*/ 0 h 69087"/>
                  <a:gd name="connsiteX2" fmla="*/ 275336 w 275335"/>
                  <a:gd name="connsiteY2" fmla="*/ 55880 h 69087"/>
                  <a:gd name="connsiteX3" fmla="*/ 267208 w 275335"/>
                  <a:gd name="connsiteY3" fmla="*/ 69088 h 69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335" h="69087">
                    <a:moveTo>
                      <a:pt x="0" y="12192"/>
                    </a:moveTo>
                    <a:lnTo>
                      <a:pt x="8128" y="0"/>
                    </a:lnTo>
                    <a:lnTo>
                      <a:pt x="275336" y="55880"/>
                    </a:lnTo>
                    <a:lnTo>
                      <a:pt x="267208" y="6908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1" name="任意多边形: 形状 490">
                <a:extLst>
                  <a:ext uri="{FF2B5EF4-FFF2-40B4-BE49-F238E27FC236}">
                    <a16:creationId xmlns:a16="http://schemas.microsoft.com/office/drawing/2014/main" id="{768762FA-C5B2-4E03-922F-554951E1966A}"/>
                  </a:ext>
                </a:extLst>
              </p:cNvPr>
              <p:cNvSpPr/>
              <p:nvPr/>
            </p:nvSpPr>
            <p:spPr>
              <a:xfrm>
                <a:off x="6007812" y="2911777"/>
                <a:ext cx="78527" cy="44863"/>
              </a:xfrm>
              <a:custGeom>
                <a:avLst/>
                <a:gdLst>
                  <a:gd name="connsiteX0" fmla="*/ 71933 w 78527"/>
                  <a:gd name="connsiteY0" fmla="*/ 34624 h 44863"/>
                  <a:gd name="connsiteX1" fmla="*/ 18085 w 78527"/>
                  <a:gd name="connsiteY1" fmla="*/ 41736 h 44863"/>
                  <a:gd name="connsiteX2" fmla="*/ 5893 w 78527"/>
                  <a:gd name="connsiteY2" fmla="*/ 10240 h 44863"/>
                  <a:gd name="connsiteX3" fmla="*/ 59741 w 78527"/>
                  <a:gd name="connsiteY3" fmla="*/ 3128 h 44863"/>
                  <a:gd name="connsiteX4" fmla="*/ 71933 w 78527"/>
                  <a:gd name="connsiteY4" fmla="*/ 34624 h 44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527" h="44863">
                    <a:moveTo>
                      <a:pt x="71933" y="34624"/>
                    </a:moveTo>
                    <a:cubicBezTo>
                      <a:pt x="60757" y="44784"/>
                      <a:pt x="36373" y="47832"/>
                      <a:pt x="18085" y="41736"/>
                    </a:cubicBezTo>
                    <a:cubicBezTo>
                      <a:pt x="-203" y="34624"/>
                      <a:pt x="-5283" y="20400"/>
                      <a:pt x="5893" y="10240"/>
                    </a:cubicBezTo>
                    <a:cubicBezTo>
                      <a:pt x="17069" y="80"/>
                      <a:pt x="41453" y="-2968"/>
                      <a:pt x="59741" y="3128"/>
                    </a:cubicBezTo>
                    <a:cubicBezTo>
                      <a:pt x="79045" y="10240"/>
                      <a:pt x="84125" y="24464"/>
                      <a:pt x="71933" y="34624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2" name="任意多边形: 形状 491">
                <a:extLst>
                  <a:ext uri="{FF2B5EF4-FFF2-40B4-BE49-F238E27FC236}">
                    <a16:creationId xmlns:a16="http://schemas.microsoft.com/office/drawing/2014/main" id="{94A07FC2-1301-43CE-8F31-BFDA300C1958}"/>
                  </a:ext>
                </a:extLst>
              </p:cNvPr>
              <p:cNvSpPr/>
              <p:nvPr/>
            </p:nvSpPr>
            <p:spPr>
              <a:xfrm>
                <a:off x="6245204" y="4028671"/>
                <a:ext cx="1001399" cy="577640"/>
              </a:xfrm>
              <a:custGeom>
                <a:avLst/>
                <a:gdLst>
                  <a:gd name="connsiteX0" fmla="*/ 372005 w 1001399"/>
                  <a:gd name="connsiteY0" fmla="*/ 549424 h 577640"/>
                  <a:gd name="connsiteX1" fmla="*/ 47900 w 1001399"/>
                  <a:gd name="connsiteY1" fmla="*/ 362480 h 577640"/>
                  <a:gd name="connsiteX2" fmla="*/ 68221 w 1001399"/>
                  <a:gd name="connsiteY2" fmla="*/ 200937 h 577640"/>
                  <a:gd name="connsiteX3" fmla="*/ 348637 w 1001399"/>
                  <a:gd name="connsiteY3" fmla="*/ 39393 h 577640"/>
                  <a:gd name="connsiteX4" fmla="*/ 629053 w 1001399"/>
                  <a:gd name="connsiteY4" fmla="*/ 28217 h 577640"/>
                  <a:gd name="connsiteX5" fmla="*/ 953156 w 1001399"/>
                  <a:gd name="connsiteY5" fmla="*/ 215160 h 577640"/>
                  <a:gd name="connsiteX6" fmla="*/ 932837 w 1001399"/>
                  <a:gd name="connsiteY6" fmla="*/ 376704 h 577640"/>
                  <a:gd name="connsiteX7" fmla="*/ 652421 w 1001399"/>
                  <a:gd name="connsiteY7" fmla="*/ 538248 h 577640"/>
                  <a:gd name="connsiteX8" fmla="*/ 372005 w 1001399"/>
                  <a:gd name="connsiteY8" fmla="*/ 549424 h 577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01399" h="577640">
                    <a:moveTo>
                      <a:pt x="372005" y="549424"/>
                    </a:moveTo>
                    <a:lnTo>
                      <a:pt x="47900" y="362480"/>
                    </a:lnTo>
                    <a:cubicBezTo>
                      <a:pt x="-23219" y="320824"/>
                      <a:pt x="-14075" y="248688"/>
                      <a:pt x="68221" y="200937"/>
                    </a:cubicBezTo>
                    <a:lnTo>
                      <a:pt x="348637" y="39393"/>
                    </a:lnTo>
                    <a:cubicBezTo>
                      <a:pt x="430933" y="-8359"/>
                      <a:pt x="556917" y="-13439"/>
                      <a:pt x="629053" y="28217"/>
                    </a:cubicBezTo>
                    <a:lnTo>
                      <a:pt x="953156" y="215160"/>
                    </a:lnTo>
                    <a:cubicBezTo>
                      <a:pt x="1024277" y="256816"/>
                      <a:pt x="1016149" y="328952"/>
                      <a:pt x="932837" y="376704"/>
                    </a:cubicBezTo>
                    <a:lnTo>
                      <a:pt x="652421" y="538248"/>
                    </a:lnTo>
                    <a:cubicBezTo>
                      <a:pt x="569109" y="586000"/>
                      <a:pt x="443125" y="591080"/>
                      <a:pt x="372005" y="549424"/>
                    </a:cubicBezTo>
                    <a:close/>
                  </a:path>
                </a:pathLst>
              </a:custGeom>
              <a:solidFill>
                <a:schemeClr val="bg1"/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3" name="任意多边形: 形状 492">
                <a:extLst>
                  <a:ext uri="{FF2B5EF4-FFF2-40B4-BE49-F238E27FC236}">
                    <a16:creationId xmlns:a16="http://schemas.microsoft.com/office/drawing/2014/main" id="{32E3AD40-6F15-4D91-ACCB-BB34B762D656}"/>
                  </a:ext>
                </a:extLst>
              </p:cNvPr>
              <p:cNvSpPr/>
              <p:nvPr/>
            </p:nvSpPr>
            <p:spPr>
              <a:xfrm>
                <a:off x="6563222" y="4081780"/>
                <a:ext cx="359624" cy="140716"/>
              </a:xfrm>
              <a:custGeom>
                <a:avLst/>
                <a:gdLst>
                  <a:gd name="connsiteX0" fmla="*/ 134250 w 359624"/>
                  <a:gd name="connsiteY0" fmla="*/ 10668 h 140716"/>
                  <a:gd name="connsiteX1" fmla="*/ 18426 w 359624"/>
                  <a:gd name="connsiteY1" fmla="*/ 77724 h 140716"/>
                  <a:gd name="connsiteX2" fmla="*/ 64146 w 359624"/>
                  <a:gd name="connsiteY2" fmla="*/ 140716 h 140716"/>
                  <a:gd name="connsiteX3" fmla="*/ 295794 w 359624"/>
                  <a:gd name="connsiteY3" fmla="*/ 140716 h 140716"/>
                  <a:gd name="connsiteX4" fmla="*/ 340498 w 359624"/>
                  <a:gd name="connsiteY4" fmla="*/ 77724 h 140716"/>
                  <a:gd name="connsiteX5" fmla="*/ 224674 w 359624"/>
                  <a:gd name="connsiteY5" fmla="*/ 10668 h 140716"/>
                  <a:gd name="connsiteX6" fmla="*/ 134250 w 359624"/>
                  <a:gd name="connsiteY6" fmla="*/ 10668 h 140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9624" h="140716">
                    <a:moveTo>
                      <a:pt x="134250" y="10668"/>
                    </a:moveTo>
                    <a:lnTo>
                      <a:pt x="18426" y="77724"/>
                    </a:lnTo>
                    <a:cubicBezTo>
                      <a:pt x="-21198" y="101092"/>
                      <a:pt x="7250" y="140716"/>
                      <a:pt x="64146" y="140716"/>
                    </a:cubicBezTo>
                    <a:lnTo>
                      <a:pt x="295794" y="140716"/>
                    </a:lnTo>
                    <a:cubicBezTo>
                      <a:pt x="352690" y="140716"/>
                      <a:pt x="381138" y="101092"/>
                      <a:pt x="340498" y="77724"/>
                    </a:cubicBezTo>
                    <a:lnTo>
                      <a:pt x="224674" y="10668"/>
                    </a:lnTo>
                    <a:cubicBezTo>
                      <a:pt x="199274" y="-3556"/>
                      <a:pt x="159650" y="-3556"/>
                      <a:pt x="134250" y="10668"/>
                    </a:cubicBezTo>
                    <a:close/>
                  </a:path>
                </a:pathLst>
              </a:custGeom>
              <a:solidFill>
                <a:srgbClr val="FF8E8C"/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4" name="任意多边形: 形状 493">
                <a:extLst>
                  <a:ext uri="{FF2B5EF4-FFF2-40B4-BE49-F238E27FC236}">
                    <a16:creationId xmlns:a16="http://schemas.microsoft.com/office/drawing/2014/main" id="{13A93276-FEF5-4199-A1F2-0894EAEB12F8}"/>
                  </a:ext>
                </a:extLst>
              </p:cNvPr>
              <p:cNvSpPr/>
              <p:nvPr/>
            </p:nvSpPr>
            <p:spPr>
              <a:xfrm>
                <a:off x="6564554" y="4410455"/>
                <a:ext cx="359624" cy="140715"/>
              </a:xfrm>
              <a:custGeom>
                <a:avLst/>
                <a:gdLst>
                  <a:gd name="connsiteX0" fmla="*/ 225375 w 359624"/>
                  <a:gd name="connsiteY0" fmla="*/ 130048 h 140715"/>
                  <a:gd name="connsiteX1" fmla="*/ 341199 w 359624"/>
                  <a:gd name="connsiteY1" fmla="*/ 62992 h 140715"/>
                  <a:gd name="connsiteX2" fmla="*/ 295479 w 359624"/>
                  <a:gd name="connsiteY2" fmla="*/ 0 h 140715"/>
                  <a:gd name="connsiteX3" fmla="*/ 63831 w 359624"/>
                  <a:gd name="connsiteY3" fmla="*/ 0 h 140715"/>
                  <a:gd name="connsiteX4" fmla="*/ 19127 w 359624"/>
                  <a:gd name="connsiteY4" fmla="*/ 62992 h 140715"/>
                  <a:gd name="connsiteX5" fmla="*/ 134951 w 359624"/>
                  <a:gd name="connsiteY5" fmla="*/ 130048 h 140715"/>
                  <a:gd name="connsiteX6" fmla="*/ 225375 w 359624"/>
                  <a:gd name="connsiteY6" fmla="*/ 130048 h 140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9624" h="140715">
                    <a:moveTo>
                      <a:pt x="225375" y="130048"/>
                    </a:moveTo>
                    <a:lnTo>
                      <a:pt x="341199" y="62992"/>
                    </a:lnTo>
                    <a:cubicBezTo>
                      <a:pt x="380823" y="39624"/>
                      <a:pt x="352375" y="0"/>
                      <a:pt x="295479" y="0"/>
                    </a:cubicBezTo>
                    <a:lnTo>
                      <a:pt x="63831" y="0"/>
                    </a:lnTo>
                    <a:cubicBezTo>
                      <a:pt x="6935" y="0"/>
                      <a:pt x="-21513" y="39624"/>
                      <a:pt x="19127" y="62992"/>
                    </a:cubicBezTo>
                    <a:lnTo>
                      <a:pt x="134951" y="130048"/>
                    </a:lnTo>
                    <a:cubicBezTo>
                      <a:pt x="160351" y="144272"/>
                      <a:pt x="200991" y="144272"/>
                      <a:pt x="225375" y="130048"/>
                    </a:cubicBezTo>
                    <a:close/>
                  </a:path>
                </a:pathLst>
              </a:custGeom>
              <a:solidFill>
                <a:srgbClr val="FF8E8C"/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5" name="任意多边形: 形状 494">
                <a:extLst>
                  <a:ext uri="{FF2B5EF4-FFF2-40B4-BE49-F238E27FC236}">
                    <a16:creationId xmlns:a16="http://schemas.microsoft.com/office/drawing/2014/main" id="{10FFBC86-5A57-4D08-BA10-BAE6BF850BA6}"/>
                  </a:ext>
                </a:extLst>
              </p:cNvPr>
              <p:cNvSpPr/>
              <p:nvPr/>
            </p:nvSpPr>
            <p:spPr>
              <a:xfrm>
                <a:off x="6563222" y="4081780"/>
                <a:ext cx="359624" cy="140716"/>
              </a:xfrm>
              <a:custGeom>
                <a:avLst/>
                <a:gdLst>
                  <a:gd name="connsiteX0" fmla="*/ 134250 w 359624"/>
                  <a:gd name="connsiteY0" fmla="*/ 10668 h 140716"/>
                  <a:gd name="connsiteX1" fmla="*/ 18426 w 359624"/>
                  <a:gd name="connsiteY1" fmla="*/ 77724 h 140716"/>
                  <a:gd name="connsiteX2" fmla="*/ 64146 w 359624"/>
                  <a:gd name="connsiteY2" fmla="*/ 140716 h 140716"/>
                  <a:gd name="connsiteX3" fmla="*/ 295794 w 359624"/>
                  <a:gd name="connsiteY3" fmla="*/ 140716 h 140716"/>
                  <a:gd name="connsiteX4" fmla="*/ 340498 w 359624"/>
                  <a:gd name="connsiteY4" fmla="*/ 77724 h 140716"/>
                  <a:gd name="connsiteX5" fmla="*/ 224674 w 359624"/>
                  <a:gd name="connsiteY5" fmla="*/ 10668 h 140716"/>
                  <a:gd name="connsiteX6" fmla="*/ 134250 w 359624"/>
                  <a:gd name="connsiteY6" fmla="*/ 10668 h 140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9624" h="140716">
                    <a:moveTo>
                      <a:pt x="134250" y="10668"/>
                    </a:moveTo>
                    <a:lnTo>
                      <a:pt x="18426" y="77724"/>
                    </a:lnTo>
                    <a:cubicBezTo>
                      <a:pt x="-21198" y="101092"/>
                      <a:pt x="7250" y="140716"/>
                      <a:pt x="64146" y="140716"/>
                    </a:cubicBezTo>
                    <a:lnTo>
                      <a:pt x="295794" y="140716"/>
                    </a:lnTo>
                    <a:cubicBezTo>
                      <a:pt x="352690" y="140716"/>
                      <a:pt x="381138" y="101092"/>
                      <a:pt x="340498" y="77724"/>
                    </a:cubicBezTo>
                    <a:lnTo>
                      <a:pt x="224674" y="10668"/>
                    </a:lnTo>
                    <a:cubicBezTo>
                      <a:pt x="199274" y="-3556"/>
                      <a:pt x="159650" y="-3556"/>
                      <a:pt x="134250" y="10668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6" name="任意多边形: 形状 495">
                <a:extLst>
                  <a:ext uri="{FF2B5EF4-FFF2-40B4-BE49-F238E27FC236}">
                    <a16:creationId xmlns:a16="http://schemas.microsoft.com/office/drawing/2014/main" id="{1F234630-95C3-422B-937D-A618ACC9A191}"/>
                  </a:ext>
                </a:extLst>
              </p:cNvPr>
              <p:cNvSpPr/>
              <p:nvPr/>
            </p:nvSpPr>
            <p:spPr>
              <a:xfrm>
                <a:off x="6564554" y="4410455"/>
                <a:ext cx="359624" cy="140715"/>
              </a:xfrm>
              <a:custGeom>
                <a:avLst/>
                <a:gdLst>
                  <a:gd name="connsiteX0" fmla="*/ 225375 w 359624"/>
                  <a:gd name="connsiteY0" fmla="*/ 130048 h 140715"/>
                  <a:gd name="connsiteX1" fmla="*/ 341199 w 359624"/>
                  <a:gd name="connsiteY1" fmla="*/ 62992 h 140715"/>
                  <a:gd name="connsiteX2" fmla="*/ 295479 w 359624"/>
                  <a:gd name="connsiteY2" fmla="*/ 0 h 140715"/>
                  <a:gd name="connsiteX3" fmla="*/ 63831 w 359624"/>
                  <a:gd name="connsiteY3" fmla="*/ 0 h 140715"/>
                  <a:gd name="connsiteX4" fmla="*/ 19127 w 359624"/>
                  <a:gd name="connsiteY4" fmla="*/ 62992 h 140715"/>
                  <a:gd name="connsiteX5" fmla="*/ 134951 w 359624"/>
                  <a:gd name="connsiteY5" fmla="*/ 130048 h 140715"/>
                  <a:gd name="connsiteX6" fmla="*/ 225375 w 359624"/>
                  <a:gd name="connsiteY6" fmla="*/ 130048 h 140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9624" h="140715">
                    <a:moveTo>
                      <a:pt x="225375" y="130048"/>
                    </a:moveTo>
                    <a:lnTo>
                      <a:pt x="341199" y="62992"/>
                    </a:lnTo>
                    <a:cubicBezTo>
                      <a:pt x="380823" y="39624"/>
                      <a:pt x="352375" y="0"/>
                      <a:pt x="295479" y="0"/>
                    </a:cubicBezTo>
                    <a:lnTo>
                      <a:pt x="63831" y="0"/>
                    </a:lnTo>
                    <a:cubicBezTo>
                      <a:pt x="6935" y="0"/>
                      <a:pt x="-21513" y="39624"/>
                      <a:pt x="19127" y="62992"/>
                    </a:cubicBezTo>
                    <a:lnTo>
                      <a:pt x="134951" y="130048"/>
                    </a:lnTo>
                    <a:cubicBezTo>
                      <a:pt x="160351" y="144272"/>
                      <a:pt x="200991" y="144272"/>
                      <a:pt x="225375" y="130048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7" name="任意多边形: 形状 496">
                <a:extLst>
                  <a:ext uri="{FF2B5EF4-FFF2-40B4-BE49-F238E27FC236}">
                    <a16:creationId xmlns:a16="http://schemas.microsoft.com/office/drawing/2014/main" id="{0F25C2D6-2225-4009-9D7B-A83236803C74}"/>
                  </a:ext>
                </a:extLst>
              </p:cNvPr>
              <p:cNvSpPr/>
              <p:nvPr/>
            </p:nvSpPr>
            <p:spPr>
              <a:xfrm>
                <a:off x="6336918" y="4211715"/>
                <a:ext cx="243714" cy="207738"/>
              </a:xfrm>
              <a:custGeom>
                <a:avLst/>
                <a:gdLst>
                  <a:gd name="connsiteX0" fmla="*/ 19179 w 243714"/>
                  <a:gd name="connsiteY0" fmla="*/ 129653 h 207738"/>
                  <a:gd name="connsiteX1" fmla="*/ 135003 w 243714"/>
                  <a:gd name="connsiteY1" fmla="*/ 196709 h 207738"/>
                  <a:gd name="connsiteX2" fmla="*/ 243715 w 243714"/>
                  <a:gd name="connsiteY2" fmla="*/ 171309 h 207738"/>
                  <a:gd name="connsiteX3" fmla="*/ 242699 w 243714"/>
                  <a:gd name="connsiteY3" fmla="*/ 37197 h 207738"/>
                  <a:gd name="connsiteX4" fmla="*/ 133987 w 243714"/>
                  <a:gd name="connsiteY4" fmla="*/ 10781 h 207738"/>
                  <a:gd name="connsiteX5" fmla="*/ 18163 w 243714"/>
                  <a:gd name="connsiteY5" fmla="*/ 77837 h 207738"/>
                  <a:gd name="connsiteX6" fmla="*/ 19179 w 243714"/>
                  <a:gd name="connsiteY6" fmla="*/ 129653 h 207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3714" h="207738">
                    <a:moveTo>
                      <a:pt x="19179" y="129653"/>
                    </a:moveTo>
                    <a:lnTo>
                      <a:pt x="135003" y="196709"/>
                    </a:lnTo>
                    <a:cubicBezTo>
                      <a:pt x="175643" y="220076"/>
                      <a:pt x="243715" y="203821"/>
                      <a:pt x="243715" y="171309"/>
                    </a:cubicBezTo>
                    <a:lnTo>
                      <a:pt x="242699" y="37197"/>
                    </a:lnTo>
                    <a:cubicBezTo>
                      <a:pt x="242699" y="4685"/>
                      <a:pt x="173611" y="-12587"/>
                      <a:pt x="133987" y="10781"/>
                    </a:cubicBezTo>
                    <a:lnTo>
                      <a:pt x="18163" y="77837"/>
                    </a:lnTo>
                    <a:cubicBezTo>
                      <a:pt x="-6221" y="92061"/>
                      <a:pt x="-6221" y="115429"/>
                      <a:pt x="19179" y="129653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8" name="任意多边形: 形状 497">
                <a:extLst>
                  <a:ext uri="{FF2B5EF4-FFF2-40B4-BE49-F238E27FC236}">
                    <a16:creationId xmlns:a16="http://schemas.microsoft.com/office/drawing/2014/main" id="{06D0CAB8-86B7-4FBD-BEA1-386A34917EC7}"/>
                  </a:ext>
                </a:extLst>
              </p:cNvPr>
              <p:cNvSpPr/>
              <p:nvPr/>
            </p:nvSpPr>
            <p:spPr>
              <a:xfrm>
                <a:off x="6907785" y="4212481"/>
                <a:ext cx="242952" cy="207739"/>
              </a:xfrm>
              <a:custGeom>
                <a:avLst/>
                <a:gdLst>
                  <a:gd name="connsiteX0" fmla="*/ 224536 w 242952"/>
                  <a:gd name="connsiteY0" fmla="*/ 78086 h 207739"/>
                  <a:gd name="connsiteX1" fmla="*/ 108712 w 242952"/>
                  <a:gd name="connsiteY1" fmla="*/ 11030 h 207739"/>
                  <a:gd name="connsiteX2" fmla="*/ 0 w 242952"/>
                  <a:gd name="connsiteY2" fmla="*/ 36430 h 207739"/>
                  <a:gd name="connsiteX3" fmla="*/ 1016 w 242952"/>
                  <a:gd name="connsiteY3" fmla="*/ 170542 h 207739"/>
                  <a:gd name="connsiteX4" fmla="*/ 109728 w 242952"/>
                  <a:gd name="connsiteY4" fmla="*/ 196958 h 207739"/>
                  <a:gd name="connsiteX5" fmla="*/ 225552 w 242952"/>
                  <a:gd name="connsiteY5" fmla="*/ 129902 h 207739"/>
                  <a:gd name="connsiteX6" fmla="*/ 224536 w 242952"/>
                  <a:gd name="connsiteY6" fmla="*/ 78086 h 207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2952" h="207739">
                    <a:moveTo>
                      <a:pt x="224536" y="78086"/>
                    </a:moveTo>
                    <a:lnTo>
                      <a:pt x="108712" y="11030"/>
                    </a:lnTo>
                    <a:cubicBezTo>
                      <a:pt x="68072" y="-12338"/>
                      <a:pt x="0" y="3918"/>
                      <a:pt x="0" y="36430"/>
                    </a:cubicBezTo>
                    <a:lnTo>
                      <a:pt x="1016" y="170542"/>
                    </a:lnTo>
                    <a:cubicBezTo>
                      <a:pt x="1016" y="203054"/>
                      <a:pt x="70104" y="220326"/>
                      <a:pt x="109728" y="196958"/>
                    </a:cubicBezTo>
                    <a:lnTo>
                      <a:pt x="225552" y="129902"/>
                    </a:lnTo>
                    <a:cubicBezTo>
                      <a:pt x="248920" y="116694"/>
                      <a:pt x="248920" y="93326"/>
                      <a:pt x="224536" y="78086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9" name="任意多边形: 形状 498">
                <a:extLst>
                  <a:ext uri="{FF2B5EF4-FFF2-40B4-BE49-F238E27FC236}">
                    <a16:creationId xmlns:a16="http://schemas.microsoft.com/office/drawing/2014/main" id="{DAEBC8B0-FA31-4704-9BB3-24A0CA23B515}"/>
                  </a:ext>
                </a:extLst>
              </p:cNvPr>
              <p:cNvSpPr/>
              <p:nvPr/>
            </p:nvSpPr>
            <p:spPr>
              <a:xfrm>
                <a:off x="3842510" y="3625088"/>
                <a:ext cx="1011911" cy="583183"/>
              </a:xfrm>
              <a:custGeom>
                <a:avLst/>
                <a:gdLst>
                  <a:gd name="connsiteX0" fmla="*/ 959107 w 1011911"/>
                  <a:gd name="connsiteY0" fmla="*/ 366776 h 583183"/>
                  <a:gd name="connsiteX1" fmla="*/ 637035 w 1011911"/>
                  <a:gd name="connsiteY1" fmla="*/ 552703 h 583183"/>
                  <a:gd name="connsiteX2" fmla="*/ 377955 w 1011911"/>
                  <a:gd name="connsiteY2" fmla="*/ 552703 h 583183"/>
                  <a:gd name="connsiteX3" fmla="*/ 53851 w 1011911"/>
                  <a:gd name="connsiteY3" fmla="*/ 365759 h 583183"/>
                  <a:gd name="connsiteX4" fmla="*/ 52835 w 1011911"/>
                  <a:gd name="connsiteY4" fmla="*/ 216408 h 583183"/>
                  <a:gd name="connsiteX5" fmla="*/ 374907 w 1011911"/>
                  <a:gd name="connsiteY5" fmla="*/ 30480 h 583183"/>
                  <a:gd name="connsiteX6" fmla="*/ 633987 w 1011911"/>
                  <a:gd name="connsiteY6" fmla="*/ 30480 h 583183"/>
                  <a:gd name="connsiteX7" fmla="*/ 958091 w 1011911"/>
                  <a:gd name="connsiteY7" fmla="*/ 217424 h 583183"/>
                  <a:gd name="connsiteX8" fmla="*/ 991619 w 1011911"/>
                  <a:gd name="connsiteY8" fmla="*/ 341376 h 583183"/>
                  <a:gd name="connsiteX9" fmla="*/ 962155 w 1011911"/>
                  <a:gd name="connsiteY9" fmla="*/ 364744 h 583183"/>
                  <a:gd name="connsiteX10" fmla="*/ 959107 w 1011911"/>
                  <a:gd name="connsiteY10" fmla="*/ 366776 h 5831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11911" h="583183">
                    <a:moveTo>
                      <a:pt x="959107" y="366776"/>
                    </a:moveTo>
                    <a:lnTo>
                      <a:pt x="637035" y="552703"/>
                    </a:lnTo>
                    <a:cubicBezTo>
                      <a:pt x="565915" y="593343"/>
                      <a:pt x="449075" y="593343"/>
                      <a:pt x="377955" y="552703"/>
                    </a:cubicBezTo>
                    <a:lnTo>
                      <a:pt x="53851" y="365759"/>
                    </a:lnTo>
                    <a:cubicBezTo>
                      <a:pt x="-17269" y="324103"/>
                      <a:pt x="-18285" y="257048"/>
                      <a:pt x="52835" y="216408"/>
                    </a:cubicBezTo>
                    <a:lnTo>
                      <a:pt x="374907" y="30480"/>
                    </a:lnTo>
                    <a:cubicBezTo>
                      <a:pt x="446027" y="-10160"/>
                      <a:pt x="562867" y="-10160"/>
                      <a:pt x="633987" y="30480"/>
                    </a:cubicBezTo>
                    <a:lnTo>
                      <a:pt x="958091" y="217424"/>
                    </a:lnTo>
                    <a:cubicBezTo>
                      <a:pt x="1016003" y="250952"/>
                      <a:pt x="1027179" y="301752"/>
                      <a:pt x="991619" y="341376"/>
                    </a:cubicBezTo>
                    <a:cubicBezTo>
                      <a:pt x="983491" y="349503"/>
                      <a:pt x="974347" y="357632"/>
                      <a:pt x="962155" y="364744"/>
                    </a:cubicBezTo>
                    <a:cubicBezTo>
                      <a:pt x="961139" y="365759"/>
                      <a:pt x="960123" y="366776"/>
                      <a:pt x="959107" y="366776"/>
                    </a:cubicBezTo>
                    <a:close/>
                  </a:path>
                </a:pathLst>
              </a:custGeom>
              <a:solidFill>
                <a:schemeClr val="bg1"/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0" name="任意多边形: 形状 499">
                <a:extLst>
                  <a:ext uri="{FF2B5EF4-FFF2-40B4-BE49-F238E27FC236}">
                    <a16:creationId xmlns:a16="http://schemas.microsoft.com/office/drawing/2014/main" id="{948BF8AB-1CD6-4BF5-9F08-DC85EFFA379D}"/>
                  </a:ext>
                </a:extLst>
              </p:cNvPr>
              <p:cNvSpPr/>
              <p:nvPr/>
            </p:nvSpPr>
            <p:spPr>
              <a:xfrm>
                <a:off x="3842510" y="3816096"/>
                <a:ext cx="476506" cy="273303"/>
              </a:xfrm>
              <a:custGeom>
                <a:avLst/>
                <a:gdLst>
                  <a:gd name="connsiteX0" fmla="*/ 476507 w 476506"/>
                  <a:gd name="connsiteY0" fmla="*/ 228600 h 273303"/>
                  <a:gd name="connsiteX1" fmla="*/ 224539 w 476506"/>
                  <a:gd name="connsiteY1" fmla="*/ 273303 h 273303"/>
                  <a:gd name="connsiteX2" fmla="*/ 53851 w 476506"/>
                  <a:gd name="connsiteY2" fmla="*/ 174752 h 273303"/>
                  <a:gd name="connsiteX3" fmla="*/ 52835 w 476506"/>
                  <a:gd name="connsiteY3" fmla="*/ 25400 h 273303"/>
                  <a:gd name="connsiteX4" fmla="*/ 96523 w 476506"/>
                  <a:gd name="connsiteY4" fmla="*/ 0 h 273303"/>
                  <a:gd name="connsiteX5" fmla="*/ 476507 w 476506"/>
                  <a:gd name="connsiteY5" fmla="*/ 228600 h 273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6506" h="273303">
                    <a:moveTo>
                      <a:pt x="476507" y="228600"/>
                    </a:moveTo>
                    <a:lnTo>
                      <a:pt x="224539" y="273303"/>
                    </a:lnTo>
                    <a:lnTo>
                      <a:pt x="53851" y="174752"/>
                    </a:lnTo>
                    <a:cubicBezTo>
                      <a:pt x="-17269" y="133096"/>
                      <a:pt x="-18285" y="66040"/>
                      <a:pt x="52835" y="25400"/>
                    </a:cubicBezTo>
                    <a:lnTo>
                      <a:pt x="96523" y="0"/>
                    </a:lnTo>
                    <a:lnTo>
                      <a:pt x="476507" y="228600"/>
                    </a:lnTo>
                    <a:close/>
                  </a:path>
                </a:pathLst>
              </a:custGeom>
              <a:solidFill>
                <a:srgbClr val="F1F2F6"/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1" name="任意多边形: 形状 500">
                <a:extLst>
                  <a:ext uri="{FF2B5EF4-FFF2-40B4-BE49-F238E27FC236}">
                    <a16:creationId xmlns:a16="http://schemas.microsoft.com/office/drawing/2014/main" id="{F6B733C8-3526-4DF1-B6DB-DA8CFC3A44DC}"/>
                  </a:ext>
                </a:extLst>
              </p:cNvPr>
              <p:cNvSpPr/>
              <p:nvPr/>
            </p:nvSpPr>
            <p:spPr>
              <a:xfrm>
                <a:off x="3942080" y="3623056"/>
                <a:ext cx="911324" cy="398271"/>
              </a:xfrm>
              <a:custGeom>
                <a:avLst/>
                <a:gdLst>
                  <a:gd name="connsiteX0" fmla="*/ 644144 w 911324"/>
                  <a:gd name="connsiteY0" fmla="*/ 250952 h 398271"/>
                  <a:gd name="connsiteX1" fmla="*/ 362712 w 911324"/>
                  <a:gd name="connsiteY1" fmla="*/ 398272 h 398271"/>
                  <a:gd name="connsiteX2" fmla="*/ 0 w 911324"/>
                  <a:gd name="connsiteY2" fmla="*/ 188976 h 398271"/>
                  <a:gd name="connsiteX3" fmla="*/ 274320 w 911324"/>
                  <a:gd name="connsiteY3" fmla="*/ 30480 h 398271"/>
                  <a:gd name="connsiteX4" fmla="*/ 533400 w 911324"/>
                  <a:gd name="connsiteY4" fmla="*/ 30480 h 398271"/>
                  <a:gd name="connsiteX5" fmla="*/ 857504 w 911324"/>
                  <a:gd name="connsiteY5" fmla="*/ 217424 h 398271"/>
                  <a:gd name="connsiteX6" fmla="*/ 891032 w 911324"/>
                  <a:gd name="connsiteY6" fmla="*/ 341376 h 398271"/>
                  <a:gd name="connsiteX7" fmla="*/ 644144 w 911324"/>
                  <a:gd name="connsiteY7" fmla="*/ 250952 h 398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11324" h="398271">
                    <a:moveTo>
                      <a:pt x="644144" y="250952"/>
                    </a:moveTo>
                    <a:lnTo>
                      <a:pt x="362712" y="398272"/>
                    </a:lnTo>
                    <a:lnTo>
                      <a:pt x="0" y="188976"/>
                    </a:lnTo>
                    <a:lnTo>
                      <a:pt x="274320" y="30480"/>
                    </a:lnTo>
                    <a:cubicBezTo>
                      <a:pt x="345440" y="-10160"/>
                      <a:pt x="462280" y="-10160"/>
                      <a:pt x="533400" y="30480"/>
                    </a:cubicBezTo>
                    <a:lnTo>
                      <a:pt x="857504" y="217424"/>
                    </a:lnTo>
                    <a:cubicBezTo>
                      <a:pt x="915416" y="250952"/>
                      <a:pt x="926592" y="301752"/>
                      <a:pt x="891032" y="341376"/>
                    </a:cubicBezTo>
                    <a:cubicBezTo>
                      <a:pt x="884936" y="351535"/>
                      <a:pt x="656336" y="243840"/>
                      <a:pt x="644144" y="25095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2" name="任意多边形: 形状 501">
                <a:extLst>
                  <a:ext uri="{FF2B5EF4-FFF2-40B4-BE49-F238E27FC236}">
                    <a16:creationId xmlns:a16="http://schemas.microsoft.com/office/drawing/2014/main" id="{87F091D2-BF08-47DD-A1C6-69202B4234DE}"/>
                  </a:ext>
                </a:extLst>
              </p:cNvPr>
              <p:cNvSpPr/>
              <p:nvPr/>
            </p:nvSpPr>
            <p:spPr>
              <a:xfrm>
                <a:off x="4422649" y="3796792"/>
                <a:ext cx="431772" cy="293623"/>
              </a:xfrm>
              <a:custGeom>
                <a:avLst/>
                <a:gdLst>
                  <a:gd name="connsiteX0" fmla="*/ 378968 w 431772"/>
                  <a:gd name="connsiteY0" fmla="*/ 195072 h 293623"/>
                  <a:gd name="connsiteX1" fmla="*/ 207264 w 431772"/>
                  <a:gd name="connsiteY1" fmla="*/ 293624 h 293623"/>
                  <a:gd name="connsiteX2" fmla="*/ 0 w 431772"/>
                  <a:gd name="connsiteY2" fmla="*/ 173736 h 293623"/>
                  <a:gd name="connsiteX3" fmla="*/ 300736 w 431772"/>
                  <a:gd name="connsiteY3" fmla="*/ 0 h 293623"/>
                  <a:gd name="connsiteX4" fmla="*/ 377952 w 431772"/>
                  <a:gd name="connsiteY4" fmla="*/ 44704 h 293623"/>
                  <a:gd name="connsiteX5" fmla="*/ 411480 w 431772"/>
                  <a:gd name="connsiteY5" fmla="*/ 168656 h 293623"/>
                  <a:gd name="connsiteX6" fmla="*/ 382016 w 431772"/>
                  <a:gd name="connsiteY6" fmla="*/ 192024 h 293623"/>
                  <a:gd name="connsiteX7" fmla="*/ 378968 w 431772"/>
                  <a:gd name="connsiteY7" fmla="*/ 195072 h 293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1772" h="293623">
                    <a:moveTo>
                      <a:pt x="378968" y="195072"/>
                    </a:moveTo>
                    <a:lnTo>
                      <a:pt x="207264" y="293624"/>
                    </a:lnTo>
                    <a:lnTo>
                      <a:pt x="0" y="173736"/>
                    </a:lnTo>
                    <a:lnTo>
                      <a:pt x="300736" y="0"/>
                    </a:lnTo>
                    <a:lnTo>
                      <a:pt x="377952" y="44704"/>
                    </a:lnTo>
                    <a:cubicBezTo>
                      <a:pt x="435864" y="78232"/>
                      <a:pt x="447040" y="129032"/>
                      <a:pt x="411480" y="168656"/>
                    </a:cubicBezTo>
                    <a:cubicBezTo>
                      <a:pt x="403352" y="176784"/>
                      <a:pt x="394208" y="184912"/>
                      <a:pt x="382016" y="192024"/>
                    </a:cubicBezTo>
                    <a:cubicBezTo>
                      <a:pt x="381000" y="194056"/>
                      <a:pt x="379984" y="195072"/>
                      <a:pt x="378968" y="195072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3" name="任意多边形: 形状 502">
                <a:extLst>
                  <a:ext uri="{FF2B5EF4-FFF2-40B4-BE49-F238E27FC236}">
                    <a16:creationId xmlns:a16="http://schemas.microsoft.com/office/drawing/2014/main" id="{7C42D952-06DD-4B4B-A853-5148E5BC88DE}"/>
                  </a:ext>
                </a:extLst>
              </p:cNvPr>
              <p:cNvSpPr/>
              <p:nvPr/>
            </p:nvSpPr>
            <p:spPr>
              <a:xfrm>
                <a:off x="3894328" y="3799840"/>
                <a:ext cx="447039" cy="258063"/>
              </a:xfrm>
              <a:custGeom>
                <a:avLst/>
                <a:gdLst>
                  <a:gd name="connsiteX0" fmla="*/ 72136 w 447039"/>
                  <a:gd name="connsiteY0" fmla="*/ 0 h 258063"/>
                  <a:gd name="connsiteX1" fmla="*/ 447040 w 447039"/>
                  <a:gd name="connsiteY1" fmla="*/ 216407 h 258063"/>
                  <a:gd name="connsiteX2" fmla="*/ 374904 w 447039"/>
                  <a:gd name="connsiteY2" fmla="*/ 258063 h 258063"/>
                  <a:gd name="connsiteX3" fmla="*/ 0 w 447039"/>
                  <a:gd name="connsiteY3" fmla="*/ 41656 h 258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7039" h="258063">
                    <a:moveTo>
                      <a:pt x="72136" y="0"/>
                    </a:moveTo>
                    <a:lnTo>
                      <a:pt x="447040" y="216407"/>
                    </a:lnTo>
                    <a:lnTo>
                      <a:pt x="374904" y="258063"/>
                    </a:lnTo>
                    <a:lnTo>
                      <a:pt x="0" y="4165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4" name="任意多边形: 形状 503">
                <a:extLst>
                  <a:ext uri="{FF2B5EF4-FFF2-40B4-BE49-F238E27FC236}">
                    <a16:creationId xmlns:a16="http://schemas.microsoft.com/office/drawing/2014/main" id="{C7C08C04-130A-4E9C-9AA8-8DFC95650459}"/>
                  </a:ext>
                </a:extLst>
              </p:cNvPr>
              <p:cNvSpPr/>
              <p:nvPr/>
            </p:nvSpPr>
            <p:spPr>
              <a:xfrm>
                <a:off x="4114801" y="3648710"/>
                <a:ext cx="410591" cy="237489"/>
              </a:xfrm>
              <a:custGeom>
                <a:avLst/>
                <a:gdLst>
                  <a:gd name="connsiteX0" fmla="*/ 361696 w 410591"/>
                  <a:gd name="connsiteY0" fmla="*/ 28194 h 237489"/>
                  <a:gd name="connsiteX1" fmla="*/ 128016 w 410591"/>
                  <a:gd name="connsiteY1" fmla="*/ 28194 h 237489"/>
                  <a:gd name="connsiteX2" fmla="*/ 0 w 410591"/>
                  <a:gd name="connsiteY2" fmla="*/ 237490 h 237489"/>
                  <a:gd name="connsiteX3" fmla="*/ 362712 w 410591"/>
                  <a:gd name="connsiteY3" fmla="*/ 163322 h 237489"/>
                  <a:gd name="connsiteX4" fmla="*/ 361696 w 410591"/>
                  <a:gd name="connsiteY4" fmla="*/ 28194 h 237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0591" h="237489">
                    <a:moveTo>
                      <a:pt x="361696" y="28194"/>
                    </a:moveTo>
                    <a:cubicBezTo>
                      <a:pt x="296672" y="-9398"/>
                      <a:pt x="192024" y="-9398"/>
                      <a:pt x="128016" y="28194"/>
                    </a:cubicBezTo>
                    <a:cubicBezTo>
                      <a:pt x="40640" y="78994"/>
                      <a:pt x="0" y="237490"/>
                      <a:pt x="0" y="237490"/>
                    </a:cubicBezTo>
                    <a:cubicBezTo>
                      <a:pt x="0" y="237490"/>
                      <a:pt x="275336" y="214122"/>
                      <a:pt x="362712" y="163322"/>
                    </a:cubicBezTo>
                    <a:cubicBezTo>
                      <a:pt x="426720" y="125730"/>
                      <a:pt x="426720" y="64770"/>
                      <a:pt x="361696" y="28194"/>
                    </a:cubicBezTo>
                    <a:close/>
                  </a:path>
                </a:pathLst>
              </a:custGeom>
              <a:solidFill>
                <a:schemeClr val="bg1"/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5" name="任意多边形: 形状 504">
                <a:extLst>
                  <a:ext uri="{FF2B5EF4-FFF2-40B4-BE49-F238E27FC236}">
                    <a16:creationId xmlns:a16="http://schemas.microsoft.com/office/drawing/2014/main" id="{4B72303B-CA37-414F-811F-0A455BC90D95}"/>
                  </a:ext>
                </a:extLst>
              </p:cNvPr>
              <p:cNvSpPr/>
              <p:nvPr/>
            </p:nvSpPr>
            <p:spPr>
              <a:xfrm>
                <a:off x="4264406" y="3688334"/>
                <a:ext cx="191516" cy="110235"/>
              </a:xfrm>
              <a:custGeom>
                <a:avLst/>
                <a:gdLst>
                  <a:gd name="connsiteX0" fmla="*/ 163322 w 191516"/>
                  <a:gd name="connsiteY0" fmla="*/ 94234 h 110235"/>
                  <a:gd name="connsiteX1" fmla="*/ 28194 w 191516"/>
                  <a:gd name="connsiteY1" fmla="*/ 94234 h 110235"/>
                  <a:gd name="connsiteX2" fmla="*/ 28194 w 191516"/>
                  <a:gd name="connsiteY2" fmla="*/ 16002 h 110235"/>
                  <a:gd name="connsiteX3" fmla="*/ 163322 w 191516"/>
                  <a:gd name="connsiteY3" fmla="*/ 16002 h 110235"/>
                  <a:gd name="connsiteX4" fmla="*/ 163322 w 191516"/>
                  <a:gd name="connsiteY4" fmla="*/ 94234 h 110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1516" h="110235">
                    <a:moveTo>
                      <a:pt x="163322" y="94234"/>
                    </a:moveTo>
                    <a:cubicBezTo>
                      <a:pt x="125730" y="115570"/>
                      <a:pt x="65786" y="115570"/>
                      <a:pt x="28194" y="94234"/>
                    </a:cubicBezTo>
                    <a:cubicBezTo>
                      <a:pt x="-9398" y="72898"/>
                      <a:pt x="-9398" y="37338"/>
                      <a:pt x="28194" y="16002"/>
                    </a:cubicBezTo>
                    <a:cubicBezTo>
                      <a:pt x="65786" y="-5334"/>
                      <a:pt x="125730" y="-5334"/>
                      <a:pt x="163322" y="16002"/>
                    </a:cubicBezTo>
                    <a:cubicBezTo>
                      <a:pt x="200914" y="38354"/>
                      <a:pt x="200914" y="72898"/>
                      <a:pt x="163322" y="94234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6" name="任意多边形: 形状 505">
                <a:extLst>
                  <a:ext uri="{FF2B5EF4-FFF2-40B4-BE49-F238E27FC236}">
                    <a16:creationId xmlns:a16="http://schemas.microsoft.com/office/drawing/2014/main" id="{E1E5C7D3-B3BE-45BA-B027-671AC3ADCDD7}"/>
                  </a:ext>
                </a:extLst>
              </p:cNvPr>
              <p:cNvSpPr/>
              <p:nvPr/>
            </p:nvSpPr>
            <p:spPr>
              <a:xfrm>
                <a:off x="4067049" y="3754120"/>
                <a:ext cx="668527" cy="385063"/>
              </a:xfrm>
              <a:custGeom>
                <a:avLst/>
                <a:gdLst>
                  <a:gd name="connsiteX0" fmla="*/ 668528 w 668527"/>
                  <a:gd name="connsiteY0" fmla="*/ 50800 h 385063"/>
                  <a:gd name="connsiteX1" fmla="*/ 580136 w 668527"/>
                  <a:gd name="connsiteY1" fmla="*/ 0 h 385063"/>
                  <a:gd name="connsiteX2" fmla="*/ 0 w 668527"/>
                  <a:gd name="connsiteY2" fmla="*/ 335279 h 385063"/>
                  <a:gd name="connsiteX3" fmla="*/ 87376 w 668527"/>
                  <a:gd name="connsiteY3" fmla="*/ 385064 h 385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8527" h="385063">
                    <a:moveTo>
                      <a:pt x="668528" y="50800"/>
                    </a:moveTo>
                    <a:lnTo>
                      <a:pt x="580136" y="0"/>
                    </a:lnTo>
                    <a:lnTo>
                      <a:pt x="0" y="335279"/>
                    </a:lnTo>
                    <a:lnTo>
                      <a:pt x="87376" y="385064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7" name="任意多边形: 形状 506">
                <a:extLst>
                  <a:ext uri="{FF2B5EF4-FFF2-40B4-BE49-F238E27FC236}">
                    <a16:creationId xmlns:a16="http://schemas.microsoft.com/office/drawing/2014/main" id="{A0DA3220-3DEF-42B0-93CB-74E5CE7B8C29}"/>
                  </a:ext>
                </a:extLst>
              </p:cNvPr>
              <p:cNvSpPr/>
              <p:nvPr/>
            </p:nvSpPr>
            <p:spPr>
              <a:xfrm>
                <a:off x="3078332" y="3186408"/>
                <a:ext cx="1001399" cy="576885"/>
              </a:xfrm>
              <a:custGeom>
                <a:avLst/>
                <a:gdLst>
                  <a:gd name="connsiteX0" fmla="*/ 372005 w 1001399"/>
                  <a:gd name="connsiteY0" fmla="*/ 549424 h 576885"/>
                  <a:gd name="connsiteX1" fmla="*/ 47901 w 1001399"/>
                  <a:gd name="connsiteY1" fmla="*/ 362480 h 576885"/>
                  <a:gd name="connsiteX2" fmla="*/ 68221 w 1001399"/>
                  <a:gd name="connsiteY2" fmla="*/ 200936 h 576885"/>
                  <a:gd name="connsiteX3" fmla="*/ 348637 w 1001399"/>
                  <a:gd name="connsiteY3" fmla="*/ 39393 h 576885"/>
                  <a:gd name="connsiteX4" fmla="*/ 629053 w 1001399"/>
                  <a:gd name="connsiteY4" fmla="*/ 28217 h 576885"/>
                  <a:gd name="connsiteX5" fmla="*/ 953157 w 1001399"/>
                  <a:gd name="connsiteY5" fmla="*/ 215160 h 576885"/>
                  <a:gd name="connsiteX6" fmla="*/ 932837 w 1001399"/>
                  <a:gd name="connsiteY6" fmla="*/ 376704 h 576885"/>
                  <a:gd name="connsiteX7" fmla="*/ 652421 w 1001399"/>
                  <a:gd name="connsiteY7" fmla="*/ 538248 h 576885"/>
                  <a:gd name="connsiteX8" fmla="*/ 372005 w 1001399"/>
                  <a:gd name="connsiteY8" fmla="*/ 549424 h 576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01399" h="576885">
                    <a:moveTo>
                      <a:pt x="372005" y="549424"/>
                    </a:moveTo>
                    <a:lnTo>
                      <a:pt x="47901" y="362480"/>
                    </a:lnTo>
                    <a:cubicBezTo>
                      <a:pt x="-23219" y="320824"/>
                      <a:pt x="-14075" y="248688"/>
                      <a:pt x="68221" y="200936"/>
                    </a:cubicBezTo>
                    <a:lnTo>
                      <a:pt x="348637" y="39393"/>
                    </a:lnTo>
                    <a:cubicBezTo>
                      <a:pt x="430933" y="-8359"/>
                      <a:pt x="556917" y="-13439"/>
                      <a:pt x="629053" y="28217"/>
                    </a:cubicBezTo>
                    <a:lnTo>
                      <a:pt x="953157" y="215160"/>
                    </a:lnTo>
                    <a:cubicBezTo>
                      <a:pt x="1024277" y="256816"/>
                      <a:pt x="1016149" y="328952"/>
                      <a:pt x="932837" y="376704"/>
                    </a:cubicBezTo>
                    <a:lnTo>
                      <a:pt x="652421" y="538248"/>
                    </a:lnTo>
                    <a:cubicBezTo>
                      <a:pt x="570125" y="584984"/>
                      <a:pt x="444141" y="590064"/>
                      <a:pt x="372005" y="549424"/>
                    </a:cubicBezTo>
                    <a:close/>
                  </a:path>
                </a:pathLst>
              </a:custGeom>
              <a:solidFill>
                <a:schemeClr val="bg1"/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8" name="任意多边形: 形状 507">
                <a:extLst>
                  <a:ext uri="{FF2B5EF4-FFF2-40B4-BE49-F238E27FC236}">
                    <a16:creationId xmlns:a16="http://schemas.microsoft.com/office/drawing/2014/main" id="{F81E2F31-DA82-4F1E-95AB-687C5C05102D}"/>
                  </a:ext>
                </a:extLst>
              </p:cNvPr>
              <p:cNvSpPr/>
              <p:nvPr/>
            </p:nvSpPr>
            <p:spPr>
              <a:xfrm>
                <a:off x="3256650" y="3290857"/>
                <a:ext cx="609877" cy="351058"/>
              </a:xfrm>
              <a:custGeom>
                <a:avLst/>
                <a:gdLst>
                  <a:gd name="connsiteX0" fmla="*/ 342023 w 609877"/>
                  <a:gd name="connsiteY0" fmla="*/ 343375 h 351058"/>
                  <a:gd name="connsiteX1" fmla="*/ 13855 w 609877"/>
                  <a:gd name="connsiteY1" fmla="*/ 153384 h 351058"/>
                  <a:gd name="connsiteX2" fmla="*/ 19951 w 609877"/>
                  <a:gd name="connsiteY2" fmla="*/ 107664 h 351058"/>
                  <a:gd name="connsiteX3" fmla="*/ 187591 w 609877"/>
                  <a:gd name="connsiteY3" fmla="*/ 11144 h 351058"/>
                  <a:gd name="connsiteX4" fmla="*/ 267855 w 609877"/>
                  <a:gd name="connsiteY4" fmla="*/ 8096 h 351058"/>
                  <a:gd name="connsiteX5" fmla="*/ 596023 w 609877"/>
                  <a:gd name="connsiteY5" fmla="*/ 198088 h 351058"/>
                  <a:gd name="connsiteX6" fmla="*/ 589927 w 609877"/>
                  <a:gd name="connsiteY6" fmla="*/ 243808 h 351058"/>
                  <a:gd name="connsiteX7" fmla="*/ 422286 w 609877"/>
                  <a:gd name="connsiteY7" fmla="*/ 340327 h 351058"/>
                  <a:gd name="connsiteX8" fmla="*/ 342023 w 609877"/>
                  <a:gd name="connsiteY8" fmla="*/ 343375 h 351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09877" h="351058">
                    <a:moveTo>
                      <a:pt x="342023" y="343375"/>
                    </a:moveTo>
                    <a:lnTo>
                      <a:pt x="13855" y="153384"/>
                    </a:lnTo>
                    <a:cubicBezTo>
                      <a:pt x="-6465" y="141192"/>
                      <a:pt x="-4433" y="120872"/>
                      <a:pt x="19951" y="107664"/>
                    </a:cubicBezTo>
                    <a:lnTo>
                      <a:pt x="187591" y="11144"/>
                    </a:lnTo>
                    <a:cubicBezTo>
                      <a:pt x="210958" y="-2064"/>
                      <a:pt x="246518" y="-4096"/>
                      <a:pt x="267855" y="8096"/>
                    </a:cubicBezTo>
                    <a:lnTo>
                      <a:pt x="596023" y="198088"/>
                    </a:lnTo>
                    <a:cubicBezTo>
                      <a:pt x="616343" y="210279"/>
                      <a:pt x="614311" y="230600"/>
                      <a:pt x="589927" y="243808"/>
                    </a:cubicBezTo>
                    <a:lnTo>
                      <a:pt x="422286" y="340327"/>
                    </a:lnTo>
                    <a:cubicBezTo>
                      <a:pt x="397902" y="353535"/>
                      <a:pt x="362343" y="354551"/>
                      <a:pt x="342023" y="343375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9" name="任意多边形: 形状 508">
                <a:extLst>
                  <a:ext uri="{FF2B5EF4-FFF2-40B4-BE49-F238E27FC236}">
                    <a16:creationId xmlns:a16="http://schemas.microsoft.com/office/drawing/2014/main" id="{8B3148B0-E0B2-4C85-AB32-8C7D91460067}"/>
                  </a:ext>
                </a:extLst>
              </p:cNvPr>
              <p:cNvSpPr/>
              <p:nvPr/>
            </p:nvSpPr>
            <p:spPr>
              <a:xfrm>
                <a:off x="3313962" y="3323398"/>
                <a:ext cx="494236" cy="285373"/>
              </a:xfrm>
              <a:custGeom>
                <a:avLst/>
                <a:gdLst>
                  <a:gd name="connsiteX0" fmla="*/ 300966 w 494236"/>
                  <a:gd name="connsiteY0" fmla="*/ 281370 h 285373"/>
                  <a:gd name="connsiteX1" fmla="*/ 7342 w 494236"/>
                  <a:gd name="connsiteY1" fmla="*/ 111698 h 285373"/>
                  <a:gd name="connsiteX2" fmla="*/ 10390 w 494236"/>
                  <a:gd name="connsiteY2" fmla="*/ 87315 h 285373"/>
                  <a:gd name="connsiteX3" fmla="*/ 151614 w 494236"/>
                  <a:gd name="connsiteY3" fmla="*/ 6035 h 285373"/>
                  <a:gd name="connsiteX4" fmla="*/ 193270 w 494236"/>
                  <a:gd name="connsiteY4" fmla="*/ 4003 h 285373"/>
                  <a:gd name="connsiteX5" fmla="*/ 486894 w 494236"/>
                  <a:gd name="connsiteY5" fmla="*/ 173674 h 285373"/>
                  <a:gd name="connsiteX6" fmla="*/ 483846 w 494236"/>
                  <a:gd name="connsiteY6" fmla="*/ 198058 h 285373"/>
                  <a:gd name="connsiteX7" fmla="*/ 342622 w 494236"/>
                  <a:gd name="connsiteY7" fmla="*/ 279338 h 285373"/>
                  <a:gd name="connsiteX8" fmla="*/ 300966 w 494236"/>
                  <a:gd name="connsiteY8" fmla="*/ 281370 h 285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94236" h="285373">
                    <a:moveTo>
                      <a:pt x="300966" y="281370"/>
                    </a:moveTo>
                    <a:lnTo>
                      <a:pt x="7342" y="111698"/>
                    </a:lnTo>
                    <a:cubicBezTo>
                      <a:pt x="-3834" y="105603"/>
                      <a:pt x="-1802" y="94427"/>
                      <a:pt x="10390" y="87315"/>
                    </a:cubicBezTo>
                    <a:lnTo>
                      <a:pt x="151614" y="6035"/>
                    </a:lnTo>
                    <a:cubicBezTo>
                      <a:pt x="163806" y="-1077"/>
                      <a:pt x="183110" y="-2093"/>
                      <a:pt x="193270" y="4003"/>
                    </a:cubicBezTo>
                    <a:lnTo>
                      <a:pt x="486894" y="173674"/>
                    </a:lnTo>
                    <a:cubicBezTo>
                      <a:pt x="498070" y="179770"/>
                      <a:pt x="496038" y="190946"/>
                      <a:pt x="483846" y="198058"/>
                    </a:cubicBezTo>
                    <a:lnTo>
                      <a:pt x="342622" y="279338"/>
                    </a:lnTo>
                    <a:cubicBezTo>
                      <a:pt x="330430" y="286450"/>
                      <a:pt x="311126" y="287466"/>
                      <a:pt x="300966" y="281370"/>
                    </a:cubicBezTo>
                    <a:close/>
                  </a:path>
                </a:pathLst>
              </a:custGeom>
              <a:solidFill>
                <a:schemeClr val="bg1"/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0" name="任意多边形: 形状 509">
                <a:extLst>
                  <a:ext uri="{FF2B5EF4-FFF2-40B4-BE49-F238E27FC236}">
                    <a16:creationId xmlns:a16="http://schemas.microsoft.com/office/drawing/2014/main" id="{C3AADB8C-40A5-4FFB-86B3-28B31699DA6D}"/>
                  </a:ext>
                </a:extLst>
              </p:cNvPr>
              <p:cNvSpPr/>
              <p:nvPr/>
            </p:nvSpPr>
            <p:spPr>
              <a:xfrm>
                <a:off x="3724516" y="3562445"/>
                <a:ext cx="132361" cy="76251"/>
              </a:xfrm>
              <a:custGeom>
                <a:avLst/>
                <a:gdLst>
                  <a:gd name="connsiteX0" fmla="*/ 30621 w 132361"/>
                  <a:gd name="connsiteY0" fmla="*/ 74835 h 76251"/>
                  <a:gd name="connsiteX1" fmla="*/ 2173 w 132361"/>
                  <a:gd name="connsiteY1" fmla="*/ 58579 h 76251"/>
                  <a:gd name="connsiteX2" fmla="*/ 3189 w 132361"/>
                  <a:gd name="connsiteY2" fmla="*/ 51467 h 76251"/>
                  <a:gd name="connsiteX3" fmla="*/ 89549 w 132361"/>
                  <a:gd name="connsiteY3" fmla="*/ 1683 h 76251"/>
                  <a:gd name="connsiteX4" fmla="*/ 101741 w 132361"/>
                  <a:gd name="connsiteY4" fmla="*/ 667 h 76251"/>
                  <a:gd name="connsiteX5" fmla="*/ 130189 w 132361"/>
                  <a:gd name="connsiteY5" fmla="*/ 16923 h 76251"/>
                  <a:gd name="connsiteX6" fmla="*/ 129173 w 132361"/>
                  <a:gd name="connsiteY6" fmla="*/ 24035 h 76251"/>
                  <a:gd name="connsiteX7" fmla="*/ 42813 w 132361"/>
                  <a:gd name="connsiteY7" fmla="*/ 73819 h 76251"/>
                  <a:gd name="connsiteX8" fmla="*/ 30621 w 132361"/>
                  <a:gd name="connsiteY8" fmla="*/ 74835 h 76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2361" h="76251">
                    <a:moveTo>
                      <a:pt x="30621" y="74835"/>
                    </a:moveTo>
                    <a:lnTo>
                      <a:pt x="2173" y="58579"/>
                    </a:lnTo>
                    <a:cubicBezTo>
                      <a:pt x="-875" y="56547"/>
                      <a:pt x="-875" y="53499"/>
                      <a:pt x="3189" y="51467"/>
                    </a:cubicBezTo>
                    <a:lnTo>
                      <a:pt x="89549" y="1683"/>
                    </a:lnTo>
                    <a:cubicBezTo>
                      <a:pt x="93613" y="-349"/>
                      <a:pt x="98693" y="-349"/>
                      <a:pt x="101741" y="667"/>
                    </a:cubicBezTo>
                    <a:lnTo>
                      <a:pt x="130189" y="16923"/>
                    </a:lnTo>
                    <a:cubicBezTo>
                      <a:pt x="133237" y="18955"/>
                      <a:pt x="133237" y="22003"/>
                      <a:pt x="129173" y="24035"/>
                    </a:cubicBezTo>
                    <a:lnTo>
                      <a:pt x="42813" y="73819"/>
                    </a:lnTo>
                    <a:cubicBezTo>
                      <a:pt x="39765" y="76867"/>
                      <a:pt x="33669" y="76867"/>
                      <a:pt x="30621" y="74835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1" name="任意多边形: 形状 510">
                <a:extLst>
                  <a:ext uri="{FF2B5EF4-FFF2-40B4-BE49-F238E27FC236}">
                    <a16:creationId xmlns:a16="http://schemas.microsoft.com/office/drawing/2014/main" id="{947F08C8-0CE6-4BA0-BBDE-638A9813E559}"/>
                  </a:ext>
                </a:extLst>
              </p:cNvPr>
              <p:cNvSpPr/>
              <p:nvPr/>
            </p:nvSpPr>
            <p:spPr>
              <a:xfrm>
                <a:off x="3333356" y="3335021"/>
                <a:ext cx="225833" cy="130047"/>
              </a:xfrm>
              <a:custGeom>
                <a:avLst/>
                <a:gdLst>
                  <a:gd name="connsiteX0" fmla="*/ 59069 w 225833"/>
                  <a:gd name="connsiteY0" fmla="*/ 128524 h 130047"/>
                  <a:gd name="connsiteX1" fmla="*/ 2173 w 225833"/>
                  <a:gd name="connsiteY1" fmla="*/ 96012 h 130047"/>
                  <a:gd name="connsiteX2" fmla="*/ 3189 w 225833"/>
                  <a:gd name="connsiteY2" fmla="*/ 88900 h 130047"/>
                  <a:gd name="connsiteX3" fmla="*/ 155589 w 225833"/>
                  <a:gd name="connsiteY3" fmla="*/ 1524 h 130047"/>
                  <a:gd name="connsiteX4" fmla="*/ 166765 w 225833"/>
                  <a:gd name="connsiteY4" fmla="*/ 1524 h 130047"/>
                  <a:gd name="connsiteX5" fmla="*/ 223661 w 225833"/>
                  <a:gd name="connsiteY5" fmla="*/ 34036 h 130047"/>
                  <a:gd name="connsiteX6" fmla="*/ 222645 w 225833"/>
                  <a:gd name="connsiteY6" fmla="*/ 41148 h 130047"/>
                  <a:gd name="connsiteX7" fmla="*/ 70245 w 225833"/>
                  <a:gd name="connsiteY7" fmla="*/ 128524 h 130047"/>
                  <a:gd name="connsiteX8" fmla="*/ 59069 w 225833"/>
                  <a:gd name="connsiteY8" fmla="*/ 128524 h 130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5833" h="130047">
                    <a:moveTo>
                      <a:pt x="59069" y="128524"/>
                    </a:moveTo>
                    <a:lnTo>
                      <a:pt x="2173" y="96012"/>
                    </a:lnTo>
                    <a:cubicBezTo>
                      <a:pt x="-875" y="93980"/>
                      <a:pt x="-875" y="90932"/>
                      <a:pt x="3189" y="88900"/>
                    </a:cubicBezTo>
                    <a:lnTo>
                      <a:pt x="155589" y="1524"/>
                    </a:lnTo>
                    <a:cubicBezTo>
                      <a:pt x="158637" y="-508"/>
                      <a:pt x="164733" y="-508"/>
                      <a:pt x="166765" y="1524"/>
                    </a:cubicBezTo>
                    <a:lnTo>
                      <a:pt x="223661" y="34036"/>
                    </a:lnTo>
                    <a:cubicBezTo>
                      <a:pt x="226709" y="36068"/>
                      <a:pt x="226709" y="39116"/>
                      <a:pt x="222645" y="41148"/>
                    </a:cubicBezTo>
                    <a:lnTo>
                      <a:pt x="70245" y="128524"/>
                    </a:lnTo>
                    <a:cubicBezTo>
                      <a:pt x="67197" y="130556"/>
                      <a:pt x="62117" y="130556"/>
                      <a:pt x="59069" y="128524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2" name="任意多边形: 形状 511">
                <a:extLst>
                  <a:ext uri="{FF2B5EF4-FFF2-40B4-BE49-F238E27FC236}">
                    <a16:creationId xmlns:a16="http://schemas.microsoft.com/office/drawing/2014/main" id="{BF626AC5-ADE8-49C7-ADCC-645D6E037290}"/>
                  </a:ext>
                </a:extLst>
              </p:cNvPr>
              <p:cNvSpPr/>
              <p:nvPr/>
            </p:nvSpPr>
            <p:spPr>
              <a:xfrm>
                <a:off x="3413620" y="3381757"/>
                <a:ext cx="225833" cy="129696"/>
              </a:xfrm>
              <a:custGeom>
                <a:avLst/>
                <a:gdLst>
                  <a:gd name="connsiteX0" fmla="*/ 59069 w 225833"/>
                  <a:gd name="connsiteY0" fmla="*/ 128524 h 129696"/>
                  <a:gd name="connsiteX1" fmla="*/ 2173 w 225833"/>
                  <a:gd name="connsiteY1" fmla="*/ 96012 h 129696"/>
                  <a:gd name="connsiteX2" fmla="*/ 3189 w 225833"/>
                  <a:gd name="connsiteY2" fmla="*/ 88900 h 129696"/>
                  <a:gd name="connsiteX3" fmla="*/ 155589 w 225833"/>
                  <a:gd name="connsiteY3" fmla="*/ 1524 h 129696"/>
                  <a:gd name="connsiteX4" fmla="*/ 166765 w 225833"/>
                  <a:gd name="connsiteY4" fmla="*/ 1524 h 129696"/>
                  <a:gd name="connsiteX5" fmla="*/ 223661 w 225833"/>
                  <a:gd name="connsiteY5" fmla="*/ 34036 h 129696"/>
                  <a:gd name="connsiteX6" fmla="*/ 222645 w 225833"/>
                  <a:gd name="connsiteY6" fmla="*/ 41148 h 129696"/>
                  <a:gd name="connsiteX7" fmla="*/ 70245 w 225833"/>
                  <a:gd name="connsiteY7" fmla="*/ 128524 h 129696"/>
                  <a:gd name="connsiteX8" fmla="*/ 59069 w 225833"/>
                  <a:gd name="connsiteY8" fmla="*/ 128524 h 129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5833" h="129696">
                    <a:moveTo>
                      <a:pt x="59069" y="128524"/>
                    </a:moveTo>
                    <a:lnTo>
                      <a:pt x="2173" y="96012"/>
                    </a:lnTo>
                    <a:cubicBezTo>
                      <a:pt x="-875" y="93980"/>
                      <a:pt x="-875" y="90932"/>
                      <a:pt x="3189" y="88900"/>
                    </a:cubicBezTo>
                    <a:lnTo>
                      <a:pt x="155589" y="1524"/>
                    </a:lnTo>
                    <a:cubicBezTo>
                      <a:pt x="158637" y="-508"/>
                      <a:pt x="164733" y="-508"/>
                      <a:pt x="166765" y="1524"/>
                    </a:cubicBezTo>
                    <a:lnTo>
                      <a:pt x="223661" y="34036"/>
                    </a:lnTo>
                    <a:cubicBezTo>
                      <a:pt x="226709" y="36068"/>
                      <a:pt x="226709" y="39116"/>
                      <a:pt x="222645" y="41148"/>
                    </a:cubicBezTo>
                    <a:lnTo>
                      <a:pt x="70245" y="128524"/>
                    </a:lnTo>
                    <a:cubicBezTo>
                      <a:pt x="68213" y="129540"/>
                      <a:pt x="62117" y="130556"/>
                      <a:pt x="59069" y="128524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3" name="任意多边形: 形状 512">
                <a:extLst>
                  <a:ext uri="{FF2B5EF4-FFF2-40B4-BE49-F238E27FC236}">
                    <a16:creationId xmlns:a16="http://schemas.microsoft.com/office/drawing/2014/main" id="{1C9178D9-B157-4AE2-9BC2-5ACBDD7177A5}"/>
                  </a:ext>
                </a:extLst>
              </p:cNvPr>
              <p:cNvSpPr/>
              <p:nvPr/>
            </p:nvSpPr>
            <p:spPr>
              <a:xfrm>
                <a:off x="3494900" y="3428492"/>
                <a:ext cx="225833" cy="129285"/>
              </a:xfrm>
              <a:custGeom>
                <a:avLst/>
                <a:gdLst>
                  <a:gd name="connsiteX0" fmla="*/ 59069 w 225833"/>
                  <a:gd name="connsiteY0" fmla="*/ 128524 h 129285"/>
                  <a:gd name="connsiteX1" fmla="*/ 2173 w 225833"/>
                  <a:gd name="connsiteY1" fmla="*/ 96012 h 129285"/>
                  <a:gd name="connsiteX2" fmla="*/ 3189 w 225833"/>
                  <a:gd name="connsiteY2" fmla="*/ 88900 h 129285"/>
                  <a:gd name="connsiteX3" fmla="*/ 155589 w 225833"/>
                  <a:gd name="connsiteY3" fmla="*/ 1524 h 129285"/>
                  <a:gd name="connsiteX4" fmla="*/ 166765 w 225833"/>
                  <a:gd name="connsiteY4" fmla="*/ 1524 h 129285"/>
                  <a:gd name="connsiteX5" fmla="*/ 223661 w 225833"/>
                  <a:gd name="connsiteY5" fmla="*/ 34036 h 129285"/>
                  <a:gd name="connsiteX6" fmla="*/ 222645 w 225833"/>
                  <a:gd name="connsiteY6" fmla="*/ 41148 h 129285"/>
                  <a:gd name="connsiteX7" fmla="*/ 70245 w 225833"/>
                  <a:gd name="connsiteY7" fmla="*/ 128524 h 129285"/>
                  <a:gd name="connsiteX8" fmla="*/ 59069 w 225833"/>
                  <a:gd name="connsiteY8" fmla="*/ 128524 h 129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5833" h="129285">
                    <a:moveTo>
                      <a:pt x="59069" y="128524"/>
                    </a:moveTo>
                    <a:lnTo>
                      <a:pt x="2173" y="96012"/>
                    </a:lnTo>
                    <a:cubicBezTo>
                      <a:pt x="-875" y="93980"/>
                      <a:pt x="-875" y="90932"/>
                      <a:pt x="3189" y="88900"/>
                    </a:cubicBezTo>
                    <a:lnTo>
                      <a:pt x="155589" y="1524"/>
                    </a:lnTo>
                    <a:cubicBezTo>
                      <a:pt x="158637" y="-508"/>
                      <a:pt x="164733" y="-508"/>
                      <a:pt x="166765" y="1524"/>
                    </a:cubicBezTo>
                    <a:lnTo>
                      <a:pt x="223661" y="34036"/>
                    </a:lnTo>
                    <a:cubicBezTo>
                      <a:pt x="226709" y="36068"/>
                      <a:pt x="226709" y="39116"/>
                      <a:pt x="222645" y="41148"/>
                    </a:cubicBezTo>
                    <a:lnTo>
                      <a:pt x="70245" y="128524"/>
                    </a:lnTo>
                    <a:cubicBezTo>
                      <a:pt x="67197" y="129540"/>
                      <a:pt x="62117" y="129540"/>
                      <a:pt x="59069" y="128524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4" name="任意多边形: 形状 513">
                <a:extLst>
                  <a:ext uri="{FF2B5EF4-FFF2-40B4-BE49-F238E27FC236}">
                    <a16:creationId xmlns:a16="http://schemas.microsoft.com/office/drawing/2014/main" id="{50645753-6AE4-4D84-A070-46C906C24DF9}"/>
                  </a:ext>
                </a:extLst>
              </p:cNvPr>
              <p:cNvSpPr/>
              <p:nvPr/>
            </p:nvSpPr>
            <p:spPr>
              <a:xfrm>
                <a:off x="7852434" y="767145"/>
                <a:ext cx="319484" cy="184789"/>
              </a:xfrm>
              <a:custGeom>
                <a:avLst/>
                <a:gdLst>
                  <a:gd name="connsiteX0" fmla="*/ 180062 w 319484"/>
                  <a:gd name="connsiteY0" fmla="*/ 180787 h 184789"/>
                  <a:gd name="connsiteX1" fmla="*/ 7342 w 319484"/>
                  <a:gd name="connsiteY1" fmla="*/ 81219 h 184789"/>
                  <a:gd name="connsiteX2" fmla="*/ 10390 w 319484"/>
                  <a:gd name="connsiteY2" fmla="*/ 56835 h 184789"/>
                  <a:gd name="connsiteX3" fmla="*/ 98782 w 319484"/>
                  <a:gd name="connsiteY3" fmla="*/ 6035 h 184789"/>
                  <a:gd name="connsiteX4" fmla="*/ 140438 w 319484"/>
                  <a:gd name="connsiteY4" fmla="*/ 4003 h 184789"/>
                  <a:gd name="connsiteX5" fmla="*/ 312142 w 319484"/>
                  <a:gd name="connsiteY5" fmla="*/ 103571 h 184789"/>
                  <a:gd name="connsiteX6" fmla="*/ 309094 w 319484"/>
                  <a:gd name="connsiteY6" fmla="*/ 127955 h 184789"/>
                  <a:gd name="connsiteX7" fmla="*/ 220702 w 319484"/>
                  <a:gd name="connsiteY7" fmla="*/ 178755 h 184789"/>
                  <a:gd name="connsiteX8" fmla="*/ 180062 w 319484"/>
                  <a:gd name="connsiteY8" fmla="*/ 180787 h 184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9484" h="184789">
                    <a:moveTo>
                      <a:pt x="180062" y="180787"/>
                    </a:moveTo>
                    <a:lnTo>
                      <a:pt x="7342" y="81219"/>
                    </a:lnTo>
                    <a:cubicBezTo>
                      <a:pt x="-3834" y="75123"/>
                      <a:pt x="-1802" y="63947"/>
                      <a:pt x="10390" y="56835"/>
                    </a:cubicBezTo>
                    <a:lnTo>
                      <a:pt x="98782" y="6035"/>
                    </a:lnTo>
                    <a:cubicBezTo>
                      <a:pt x="110974" y="-1077"/>
                      <a:pt x="130278" y="-2093"/>
                      <a:pt x="140438" y="4003"/>
                    </a:cubicBezTo>
                    <a:lnTo>
                      <a:pt x="312142" y="103571"/>
                    </a:lnTo>
                    <a:cubicBezTo>
                      <a:pt x="323318" y="109667"/>
                      <a:pt x="321286" y="120843"/>
                      <a:pt x="309094" y="127955"/>
                    </a:cubicBezTo>
                    <a:lnTo>
                      <a:pt x="220702" y="178755"/>
                    </a:lnTo>
                    <a:cubicBezTo>
                      <a:pt x="209526" y="185867"/>
                      <a:pt x="190223" y="186882"/>
                      <a:pt x="180062" y="180787"/>
                    </a:cubicBez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5" name="任意多边形: 形状 514">
                <a:extLst>
                  <a:ext uri="{FF2B5EF4-FFF2-40B4-BE49-F238E27FC236}">
                    <a16:creationId xmlns:a16="http://schemas.microsoft.com/office/drawing/2014/main" id="{9413CA71-A23B-4D72-93D2-32FECEA3B8A1}"/>
                  </a:ext>
                </a:extLst>
              </p:cNvPr>
              <p:cNvSpPr/>
              <p:nvPr/>
            </p:nvSpPr>
            <p:spPr>
              <a:xfrm>
                <a:off x="8098379" y="910594"/>
                <a:ext cx="69402" cy="40131"/>
              </a:xfrm>
              <a:custGeom>
                <a:avLst/>
                <a:gdLst>
                  <a:gd name="connsiteX0" fmla="*/ 16414 w 69402"/>
                  <a:gd name="connsiteY0" fmla="*/ 39370 h 40131"/>
                  <a:gd name="connsiteX1" fmla="*/ 1173 w 69402"/>
                  <a:gd name="connsiteY1" fmla="*/ 31242 h 40131"/>
                  <a:gd name="connsiteX2" fmla="*/ 1173 w 69402"/>
                  <a:gd name="connsiteY2" fmla="*/ 27178 h 40131"/>
                  <a:gd name="connsiteX3" fmla="*/ 46893 w 69402"/>
                  <a:gd name="connsiteY3" fmla="*/ 762 h 40131"/>
                  <a:gd name="connsiteX4" fmla="*/ 52990 w 69402"/>
                  <a:gd name="connsiteY4" fmla="*/ 762 h 40131"/>
                  <a:gd name="connsiteX5" fmla="*/ 68229 w 69402"/>
                  <a:gd name="connsiteY5" fmla="*/ 8890 h 40131"/>
                  <a:gd name="connsiteX6" fmla="*/ 68229 w 69402"/>
                  <a:gd name="connsiteY6" fmla="*/ 12954 h 40131"/>
                  <a:gd name="connsiteX7" fmla="*/ 22509 w 69402"/>
                  <a:gd name="connsiteY7" fmla="*/ 39370 h 40131"/>
                  <a:gd name="connsiteX8" fmla="*/ 16414 w 69402"/>
                  <a:gd name="connsiteY8" fmla="*/ 39370 h 40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9402" h="40131">
                    <a:moveTo>
                      <a:pt x="16414" y="39370"/>
                    </a:moveTo>
                    <a:lnTo>
                      <a:pt x="1173" y="31242"/>
                    </a:lnTo>
                    <a:cubicBezTo>
                      <a:pt x="-859" y="30226"/>
                      <a:pt x="157" y="28194"/>
                      <a:pt x="1173" y="27178"/>
                    </a:cubicBezTo>
                    <a:lnTo>
                      <a:pt x="46893" y="762"/>
                    </a:lnTo>
                    <a:cubicBezTo>
                      <a:pt x="48926" y="-254"/>
                      <a:pt x="51973" y="-254"/>
                      <a:pt x="52990" y="762"/>
                    </a:cubicBezTo>
                    <a:lnTo>
                      <a:pt x="68229" y="8890"/>
                    </a:lnTo>
                    <a:cubicBezTo>
                      <a:pt x="70261" y="9906"/>
                      <a:pt x="69245" y="11938"/>
                      <a:pt x="68229" y="12954"/>
                    </a:cubicBezTo>
                    <a:lnTo>
                      <a:pt x="22509" y="39370"/>
                    </a:lnTo>
                    <a:cubicBezTo>
                      <a:pt x="20478" y="40386"/>
                      <a:pt x="17429" y="40386"/>
                      <a:pt x="16414" y="39370"/>
                    </a:cubicBez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6" name="任意多边形: 形状 515">
                <a:extLst>
                  <a:ext uri="{FF2B5EF4-FFF2-40B4-BE49-F238E27FC236}">
                    <a16:creationId xmlns:a16="http://schemas.microsoft.com/office/drawing/2014/main" id="{D8628022-88FA-427D-88CA-B30661E8EB69}"/>
                  </a:ext>
                </a:extLst>
              </p:cNvPr>
              <p:cNvSpPr/>
              <p:nvPr/>
            </p:nvSpPr>
            <p:spPr>
              <a:xfrm>
                <a:off x="6321062" y="3094968"/>
                <a:ext cx="1001399" cy="577298"/>
              </a:xfrm>
              <a:custGeom>
                <a:avLst/>
                <a:gdLst>
                  <a:gd name="connsiteX0" fmla="*/ 372347 w 1001399"/>
                  <a:gd name="connsiteY0" fmla="*/ 549424 h 577298"/>
                  <a:gd name="connsiteX1" fmla="*/ 48243 w 1001399"/>
                  <a:gd name="connsiteY1" fmla="*/ 362480 h 577298"/>
                  <a:gd name="connsiteX2" fmla="*/ 68563 w 1001399"/>
                  <a:gd name="connsiteY2" fmla="*/ 200937 h 577298"/>
                  <a:gd name="connsiteX3" fmla="*/ 348979 w 1001399"/>
                  <a:gd name="connsiteY3" fmla="*/ 39393 h 577298"/>
                  <a:gd name="connsiteX4" fmla="*/ 629395 w 1001399"/>
                  <a:gd name="connsiteY4" fmla="*/ 28217 h 577298"/>
                  <a:gd name="connsiteX5" fmla="*/ 953499 w 1001399"/>
                  <a:gd name="connsiteY5" fmla="*/ 215160 h 577298"/>
                  <a:gd name="connsiteX6" fmla="*/ 933179 w 1001399"/>
                  <a:gd name="connsiteY6" fmla="*/ 376704 h 577298"/>
                  <a:gd name="connsiteX7" fmla="*/ 652763 w 1001399"/>
                  <a:gd name="connsiteY7" fmla="*/ 538248 h 577298"/>
                  <a:gd name="connsiteX8" fmla="*/ 372347 w 1001399"/>
                  <a:gd name="connsiteY8" fmla="*/ 549424 h 577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01399" h="577298">
                    <a:moveTo>
                      <a:pt x="372347" y="549424"/>
                    </a:moveTo>
                    <a:lnTo>
                      <a:pt x="48243" y="362480"/>
                    </a:lnTo>
                    <a:cubicBezTo>
                      <a:pt x="-22877" y="320824"/>
                      <a:pt x="-14749" y="248688"/>
                      <a:pt x="68563" y="200937"/>
                    </a:cubicBezTo>
                    <a:lnTo>
                      <a:pt x="348979" y="39393"/>
                    </a:lnTo>
                    <a:cubicBezTo>
                      <a:pt x="431275" y="-8359"/>
                      <a:pt x="557259" y="-13439"/>
                      <a:pt x="629395" y="28217"/>
                    </a:cubicBezTo>
                    <a:lnTo>
                      <a:pt x="953499" y="215160"/>
                    </a:lnTo>
                    <a:cubicBezTo>
                      <a:pt x="1024619" y="256816"/>
                      <a:pt x="1015475" y="328952"/>
                      <a:pt x="933179" y="376704"/>
                    </a:cubicBezTo>
                    <a:lnTo>
                      <a:pt x="652763" y="538248"/>
                    </a:lnTo>
                    <a:cubicBezTo>
                      <a:pt x="569451" y="584984"/>
                      <a:pt x="443467" y="591080"/>
                      <a:pt x="372347" y="549424"/>
                    </a:cubicBezTo>
                    <a:close/>
                  </a:path>
                </a:pathLst>
              </a:custGeom>
              <a:solidFill>
                <a:schemeClr val="bg1"/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7" name="任意多边形: 形状 516">
                <a:extLst>
                  <a:ext uri="{FF2B5EF4-FFF2-40B4-BE49-F238E27FC236}">
                    <a16:creationId xmlns:a16="http://schemas.microsoft.com/office/drawing/2014/main" id="{DDDB6E66-BADF-4BAD-B08F-C431242276E7}"/>
                  </a:ext>
                </a:extLst>
              </p:cNvPr>
              <p:cNvSpPr/>
              <p:nvPr/>
            </p:nvSpPr>
            <p:spPr>
              <a:xfrm>
                <a:off x="6435343" y="3160141"/>
                <a:ext cx="771529" cy="445262"/>
              </a:xfrm>
              <a:custGeom>
                <a:avLst/>
                <a:gdLst>
                  <a:gd name="connsiteX0" fmla="*/ 659385 w 771529"/>
                  <a:gd name="connsiteY0" fmla="*/ 380619 h 445262"/>
                  <a:gd name="connsiteX1" fmla="*/ 113793 w 771529"/>
                  <a:gd name="connsiteY1" fmla="*/ 379603 h 445262"/>
                  <a:gd name="connsiteX2" fmla="*/ 111761 w 771529"/>
                  <a:gd name="connsiteY2" fmla="*/ 64643 h 445262"/>
                  <a:gd name="connsiteX3" fmla="*/ 657353 w 771529"/>
                  <a:gd name="connsiteY3" fmla="*/ 65660 h 445262"/>
                  <a:gd name="connsiteX4" fmla="*/ 659385 w 771529"/>
                  <a:gd name="connsiteY4" fmla="*/ 380619 h 445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1529" h="445262">
                    <a:moveTo>
                      <a:pt x="659385" y="380619"/>
                    </a:moveTo>
                    <a:cubicBezTo>
                      <a:pt x="509017" y="466979"/>
                      <a:pt x="265177" y="466979"/>
                      <a:pt x="113793" y="379603"/>
                    </a:cubicBezTo>
                    <a:cubicBezTo>
                      <a:pt x="-37591" y="292227"/>
                      <a:pt x="-37591" y="151003"/>
                      <a:pt x="111761" y="64643"/>
                    </a:cubicBezTo>
                    <a:cubicBezTo>
                      <a:pt x="262129" y="-21716"/>
                      <a:pt x="505969" y="-21716"/>
                      <a:pt x="657353" y="65660"/>
                    </a:cubicBezTo>
                    <a:cubicBezTo>
                      <a:pt x="808737" y="153035"/>
                      <a:pt x="809753" y="294259"/>
                      <a:pt x="659385" y="380619"/>
                    </a:cubicBez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8" name="任意多边形: 形状 517">
                <a:extLst>
                  <a:ext uri="{FF2B5EF4-FFF2-40B4-BE49-F238E27FC236}">
                    <a16:creationId xmlns:a16="http://schemas.microsoft.com/office/drawing/2014/main" id="{C254E0FE-74E0-41D9-899C-B0C494A658A4}"/>
                  </a:ext>
                </a:extLst>
              </p:cNvPr>
              <p:cNvSpPr/>
              <p:nvPr/>
            </p:nvSpPr>
            <p:spPr>
              <a:xfrm>
                <a:off x="6462646" y="3175889"/>
                <a:ext cx="717302" cy="413766"/>
              </a:xfrm>
              <a:custGeom>
                <a:avLst/>
                <a:gdLst>
                  <a:gd name="connsiteX0" fmla="*/ 612778 w 717302"/>
                  <a:gd name="connsiteY0" fmla="*/ 353695 h 413766"/>
                  <a:gd name="connsiteX1" fmla="*/ 105794 w 717302"/>
                  <a:gd name="connsiteY1" fmla="*/ 352679 h 413766"/>
                  <a:gd name="connsiteX2" fmla="*/ 103762 w 717302"/>
                  <a:gd name="connsiteY2" fmla="*/ 60072 h 413766"/>
                  <a:gd name="connsiteX3" fmla="*/ 610746 w 717302"/>
                  <a:gd name="connsiteY3" fmla="*/ 61088 h 413766"/>
                  <a:gd name="connsiteX4" fmla="*/ 612778 w 717302"/>
                  <a:gd name="connsiteY4" fmla="*/ 353695 h 413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7302" h="413766">
                    <a:moveTo>
                      <a:pt x="612778" y="353695"/>
                    </a:moveTo>
                    <a:cubicBezTo>
                      <a:pt x="473586" y="433959"/>
                      <a:pt x="246002" y="433959"/>
                      <a:pt x="105794" y="352679"/>
                    </a:cubicBezTo>
                    <a:cubicBezTo>
                      <a:pt x="-34414" y="271399"/>
                      <a:pt x="-35430" y="140335"/>
                      <a:pt x="103762" y="60072"/>
                    </a:cubicBezTo>
                    <a:cubicBezTo>
                      <a:pt x="242954" y="-20192"/>
                      <a:pt x="470538" y="-20192"/>
                      <a:pt x="610746" y="61088"/>
                    </a:cubicBezTo>
                    <a:cubicBezTo>
                      <a:pt x="751970" y="142367"/>
                      <a:pt x="752986" y="273431"/>
                      <a:pt x="612778" y="353695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9" name="任意多边形: 形状 518">
                <a:extLst>
                  <a:ext uri="{FF2B5EF4-FFF2-40B4-BE49-F238E27FC236}">
                    <a16:creationId xmlns:a16="http://schemas.microsoft.com/office/drawing/2014/main" id="{4C6B4940-5B49-404E-83D9-AF03AB33B2A9}"/>
                  </a:ext>
                </a:extLst>
              </p:cNvPr>
              <p:cNvSpPr/>
              <p:nvPr/>
            </p:nvSpPr>
            <p:spPr>
              <a:xfrm>
                <a:off x="6493255" y="3194431"/>
                <a:ext cx="655323" cy="377698"/>
              </a:xfrm>
              <a:custGeom>
                <a:avLst/>
                <a:gdLst>
                  <a:gd name="connsiteX0" fmla="*/ 559817 w 655323"/>
                  <a:gd name="connsiteY0" fmla="*/ 322961 h 377698"/>
                  <a:gd name="connsiteX1" fmla="*/ 96522 w 655323"/>
                  <a:gd name="connsiteY1" fmla="*/ 321945 h 377698"/>
                  <a:gd name="connsiteX2" fmla="*/ 95505 w 655323"/>
                  <a:gd name="connsiteY2" fmla="*/ 54738 h 377698"/>
                  <a:gd name="connsiteX3" fmla="*/ 558802 w 655323"/>
                  <a:gd name="connsiteY3" fmla="*/ 55754 h 377698"/>
                  <a:gd name="connsiteX4" fmla="*/ 559817 w 655323"/>
                  <a:gd name="connsiteY4" fmla="*/ 322961 h 377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5323" h="377698">
                    <a:moveTo>
                      <a:pt x="559817" y="322961"/>
                    </a:moveTo>
                    <a:cubicBezTo>
                      <a:pt x="432817" y="396113"/>
                      <a:pt x="225554" y="396113"/>
                      <a:pt x="96522" y="321945"/>
                    </a:cubicBezTo>
                    <a:cubicBezTo>
                      <a:pt x="-31495" y="247777"/>
                      <a:pt x="-32510" y="127890"/>
                      <a:pt x="95505" y="54738"/>
                    </a:cubicBezTo>
                    <a:cubicBezTo>
                      <a:pt x="222505" y="-18414"/>
                      <a:pt x="429770" y="-18414"/>
                      <a:pt x="558802" y="55754"/>
                    </a:cubicBezTo>
                    <a:cubicBezTo>
                      <a:pt x="686817" y="129921"/>
                      <a:pt x="687834" y="248793"/>
                      <a:pt x="559817" y="322961"/>
                    </a:cubicBezTo>
                    <a:close/>
                  </a:path>
                </a:pathLst>
              </a:custGeom>
              <a:solidFill>
                <a:schemeClr val="bg1"/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0" name="任意多边形: 形状 519">
                <a:extLst>
                  <a:ext uri="{FF2B5EF4-FFF2-40B4-BE49-F238E27FC236}">
                    <a16:creationId xmlns:a16="http://schemas.microsoft.com/office/drawing/2014/main" id="{406C5ECF-419E-4AE4-99E2-EA9C8CB9157A}"/>
                  </a:ext>
                </a:extLst>
              </p:cNvPr>
              <p:cNvSpPr/>
              <p:nvPr/>
            </p:nvSpPr>
            <p:spPr>
              <a:xfrm>
                <a:off x="6610503" y="3296476"/>
                <a:ext cx="538505" cy="273748"/>
              </a:xfrm>
              <a:custGeom>
                <a:avLst/>
                <a:gdLst>
                  <a:gd name="connsiteX0" fmla="*/ 383642 w 538505"/>
                  <a:gd name="connsiteY0" fmla="*/ 146748 h 273748"/>
                  <a:gd name="connsiteX1" fmla="*/ 348082 w 538505"/>
                  <a:gd name="connsiteY1" fmla="*/ 195516 h 273748"/>
                  <a:gd name="connsiteX2" fmla="*/ 345033 w 538505"/>
                  <a:gd name="connsiteY2" fmla="*/ 241236 h 273748"/>
                  <a:gd name="connsiteX3" fmla="*/ 382626 w 538505"/>
                  <a:gd name="connsiteY3" fmla="*/ 248348 h 273748"/>
                  <a:gd name="connsiteX4" fmla="*/ 435457 w 538505"/>
                  <a:gd name="connsiteY4" fmla="*/ 224980 h 273748"/>
                  <a:gd name="connsiteX5" fmla="*/ 424282 w 538505"/>
                  <a:gd name="connsiteY5" fmla="*/ 209740 h 273748"/>
                  <a:gd name="connsiteX6" fmla="*/ 461874 w 538505"/>
                  <a:gd name="connsiteY6" fmla="*/ 206692 h 273748"/>
                  <a:gd name="connsiteX7" fmla="*/ 464921 w 538505"/>
                  <a:gd name="connsiteY7" fmla="*/ 207708 h 273748"/>
                  <a:gd name="connsiteX8" fmla="*/ 529945 w 538505"/>
                  <a:gd name="connsiteY8" fmla="*/ 45148 h 273748"/>
                  <a:gd name="connsiteX9" fmla="*/ 526898 w 538505"/>
                  <a:gd name="connsiteY9" fmla="*/ 44132 h 273748"/>
                  <a:gd name="connsiteX10" fmla="*/ 504545 w 538505"/>
                  <a:gd name="connsiteY10" fmla="*/ 40069 h 273748"/>
                  <a:gd name="connsiteX11" fmla="*/ 486257 w 538505"/>
                  <a:gd name="connsiteY11" fmla="*/ 23813 h 273748"/>
                  <a:gd name="connsiteX12" fmla="*/ 502513 w 538505"/>
                  <a:gd name="connsiteY12" fmla="*/ 5525 h 273748"/>
                  <a:gd name="connsiteX13" fmla="*/ 467969 w 538505"/>
                  <a:gd name="connsiteY13" fmla="*/ 16701 h 273748"/>
                  <a:gd name="connsiteX14" fmla="*/ 399898 w 538505"/>
                  <a:gd name="connsiteY14" fmla="*/ 2477 h 273748"/>
                  <a:gd name="connsiteX15" fmla="*/ 375513 w 538505"/>
                  <a:gd name="connsiteY15" fmla="*/ 20765 h 273748"/>
                  <a:gd name="connsiteX16" fmla="*/ 346050 w 538505"/>
                  <a:gd name="connsiteY16" fmla="*/ 6541 h 273748"/>
                  <a:gd name="connsiteX17" fmla="*/ 303377 w 538505"/>
                  <a:gd name="connsiteY17" fmla="*/ 23813 h 273748"/>
                  <a:gd name="connsiteX18" fmla="*/ 301345 w 538505"/>
                  <a:gd name="connsiteY18" fmla="*/ 37020 h 273748"/>
                  <a:gd name="connsiteX19" fmla="*/ 229210 w 538505"/>
                  <a:gd name="connsiteY19" fmla="*/ 36004 h 273748"/>
                  <a:gd name="connsiteX20" fmla="*/ 112369 w 538505"/>
                  <a:gd name="connsiteY20" fmla="*/ 65469 h 273748"/>
                  <a:gd name="connsiteX21" fmla="*/ 109321 w 538505"/>
                  <a:gd name="connsiteY21" fmla="*/ 116268 h 273748"/>
                  <a:gd name="connsiteX22" fmla="*/ 124562 w 538505"/>
                  <a:gd name="connsiteY22" fmla="*/ 164020 h 273748"/>
                  <a:gd name="connsiteX23" fmla="*/ 42265 w 538505"/>
                  <a:gd name="connsiteY23" fmla="*/ 210756 h 273748"/>
                  <a:gd name="connsiteX24" fmla="*/ 1626 w 538505"/>
                  <a:gd name="connsiteY24" fmla="*/ 233108 h 273748"/>
                  <a:gd name="connsiteX25" fmla="*/ 147930 w 538505"/>
                  <a:gd name="connsiteY25" fmla="*/ 273748 h 273748"/>
                  <a:gd name="connsiteX26" fmla="*/ 155042 w 538505"/>
                  <a:gd name="connsiteY26" fmla="*/ 272732 h 273748"/>
                  <a:gd name="connsiteX27" fmla="*/ 243433 w 538505"/>
                  <a:gd name="connsiteY27" fmla="*/ 263588 h 273748"/>
                  <a:gd name="connsiteX28" fmla="*/ 332842 w 538505"/>
                  <a:gd name="connsiteY28" fmla="*/ 254444 h 273748"/>
                  <a:gd name="connsiteX29" fmla="*/ 300330 w 538505"/>
                  <a:gd name="connsiteY29" fmla="*/ 232092 h 273748"/>
                  <a:gd name="connsiteX30" fmla="*/ 321666 w 538505"/>
                  <a:gd name="connsiteY30" fmla="*/ 204660 h 273748"/>
                  <a:gd name="connsiteX31" fmla="*/ 356210 w 538505"/>
                  <a:gd name="connsiteY31" fmla="*/ 136588 h 273748"/>
                  <a:gd name="connsiteX32" fmla="*/ 390754 w 538505"/>
                  <a:gd name="connsiteY32" fmla="*/ 134556 h 273748"/>
                  <a:gd name="connsiteX33" fmla="*/ 373482 w 538505"/>
                  <a:gd name="connsiteY33" fmla="*/ 105092 h 273748"/>
                  <a:gd name="connsiteX34" fmla="*/ 358242 w 538505"/>
                  <a:gd name="connsiteY34" fmla="*/ 77660 h 273748"/>
                  <a:gd name="connsiteX35" fmla="*/ 420218 w 538505"/>
                  <a:gd name="connsiteY35" fmla="*/ 98996 h 273748"/>
                  <a:gd name="connsiteX36" fmla="*/ 447650 w 538505"/>
                  <a:gd name="connsiteY36" fmla="*/ 136588 h 273748"/>
                  <a:gd name="connsiteX37" fmla="*/ 421233 w 538505"/>
                  <a:gd name="connsiteY37" fmla="*/ 145732 h 273748"/>
                  <a:gd name="connsiteX38" fmla="*/ 383642 w 538505"/>
                  <a:gd name="connsiteY38" fmla="*/ 146748 h 273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538505" h="273748">
                    <a:moveTo>
                      <a:pt x="383642" y="146748"/>
                    </a:moveTo>
                    <a:cubicBezTo>
                      <a:pt x="383642" y="146748"/>
                      <a:pt x="370433" y="165036"/>
                      <a:pt x="348082" y="195516"/>
                    </a:cubicBezTo>
                    <a:cubicBezTo>
                      <a:pt x="325730" y="224980"/>
                      <a:pt x="304394" y="237172"/>
                      <a:pt x="345033" y="241236"/>
                    </a:cubicBezTo>
                    <a:cubicBezTo>
                      <a:pt x="367386" y="243268"/>
                      <a:pt x="374498" y="247332"/>
                      <a:pt x="382626" y="248348"/>
                    </a:cubicBezTo>
                    <a:cubicBezTo>
                      <a:pt x="400913" y="242252"/>
                      <a:pt x="419201" y="234124"/>
                      <a:pt x="435457" y="224980"/>
                    </a:cubicBezTo>
                    <a:cubicBezTo>
                      <a:pt x="427330" y="220916"/>
                      <a:pt x="418186" y="214820"/>
                      <a:pt x="424282" y="209740"/>
                    </a:cubicBezTo>
                    <a:cubicBezTo>
                      <a:pt x="433426" y="200596"/>
                      <a:pt x="446633" y="199580"/>
                      <a:pt x="461874" y="206692"/>
                    </a:cubicBezTo>
                    <a:cubicBezTo>
                      <a:pt x="462889" y="206692"/>
                      <a:pt x="463906" y="207708"/>
                      <a:pt x="464921" y="207708"/>
                    </a:cubicBezTo>
                    <a:cubicBezTo>
                      <a:pt x="530962" y="161988"/>
                      <a:pt x="552298" y="101028"/>
                      <a:pt x="529945" y="45148"/>
                    </a:cubicBezTo>
                    <a:cubicBezTo>
                      <a:pt x="528930" y="45148"/>
                      <a:pt x="527913" y="45148"/>
                      <a:pt x="526898" y="44132"/>
                    </a:cubicBezTo>
                    <a:cubicBezTo>
                      <a:pt x="526898" y="44132"/>
                      <a:pt x="520801" y="47181"/>
                      <a:pt x="504545" y="40069"/>
                    </a:cubicBezTo>
                    <a:cubicBezTo>
                      <a:pt x="488289" y="32957"/>
                      <a:pt x="486257" y="23813"/>
                      <a:pt x="486257" y="23813"/>
                    </a:cubicBezTo>
                    <a:cubicBezTo>
                      <a:pt x="486257" y="23813"/>
                      <a:pt x="517754" y="8573"/>
                      <a:pt x="502513" y="5525"/>
                    </a:cubicBezTo>
                    <a:cubicBezTo>
                      <a:pt x="488289" y="2477"/>
                      <a:pt x="467969" y="16701"/>
                      <a:pt x="467969" y="16701"/>
                    </a:cubicBezTo>
                    <a:cubicBezTo>
                      <a:pt x="467969" y="16701"/>
                      <a:pt x="402945" y="-7683"/>
                      <a:pt x="399898" y="2477"/>
                    </a:cubicBezTo>
                    <a:cubicBezTo>
                      <a:pt x="396850" y="12637"/>
                      <a:pt x="378562" y="23813"/>
                      <a:pt x="375513" y="20765"/>
                    </a:cubicBezTo>
                    <a:cubicBezTo>
                      <a:pt x="371450" y="17717"/>
                      <a:pt x="373482" y="-1587"/>
                      <a:pt x="346050" y="6541"/>
                    </a:cubicBezTo>
                    <a:cubicBezTo>
                      <a:pt x="318618" y="14669"/>
                      <a:pt x="305410" y="10604"/>
                      <a:pt x="303377" y="23813"/>
                    </a:cubicBezTo>
                    <a:cubicBezTo>
                      <a:pt x="301345" y="37020"/>
                      <a:pt x="301345" y="37020"/>
                      <a:pt x="301345" y="37020"/>
                    </a:cubicBezTo>
                    <a:cubicBezTo>
                      <a:pt x="301345" y="37020"/>
                      <a:pt x="271882" y="50229"/>
                      <a:pt x="229210" y="36004"/>
                    </a:cubicBezTo>
                    <a:cubicBezTo>
                      <a:pt x="186538" y="21781"/>
                      <a:pt x="133706" y="51245"/>
                      <a:pt x="112369" y="65469"/>
                    </a:cubicBezTo>
                    <a:cubicBezTo>
                      <a:pt x="91033" y="79692"/>
                      <a:pt x="80874" y="101028"/>
                      <a:pt x="109321" y="116268"/>
                    </a:cubicBezTo>
                    <a:cubicBezTo>
                      <a:pt x="137769" y="131508"/>
                      <a:pt x="171298" y="138620"/>
                      <a:pt x="124562" y="164020"/>
                    </a:cubicBezTo>
                    <a:cubicBezTo>
                      <a:pt x="77826" y="189420"/>
                      <a:pt x="89001" y="203644"/>
                      <a:pt x="42265" y="210756"/>
                    </a:cubicBezTo>
                    <a:cubicBezTo>
                      <a:pt x="1626" y="216852"/>
                      <a:pt x="-3455" y="222948"/>
                      <a:pt x="1626" y="233108"/>
                    </a:cubicBezTo>
                    <a:cubicBezTo>
                      <a:pt x="45313" y="254444"/>
                      <a:pt x="95098" y="267652"/>
                      <a:pt x="147930" y="273748"/>
                    </a:cubicBezTo>
                    <a:cubicBezTo>
                      <a:pt x="150977" y="273748"/>
                      <a:pt x="153010" y="272732"/>
                      <a:pt x="155042" y="272732"/>
                    </a:cubicBezTo>
                    <a:cubicBezTo>
                      <a:pt x="193650" y="263588"/>
                      <a:pt x="213969" y="260540"/>
                      <a:pt x="243433" y="263588"/>
                    </a:cubicBezTo>
                    <a:cubicBezTo>
                      <a:pt x="272898" y="266636"/>
                      <a:pt x="336906" y="259524"/>
                      <a:pt x="332842" y="254444"/>
                    </a:cubicBezTo>
                    <a:cubicBezTo>
                      <a:pt x="328777" y="249364"/>
                      <a:pt x="308457" y="240220"/>
                      <a:pt x="300330" y="232092"/>
                    </a:cubicBezTo>
                    <a:cubicBezTo>
                      <a:pt x="292201" y="224980"/>
                      <a:pt x="302362" y="231076"/>
                      <a:pt x="321666" y="204660"/>
                    </a:cubicBezTo>
                    <a:cubicBezTo>
                      <a:pt x="340969" y="178244"/>
                      <a:pt x="336906" y="147764"/>
                      <a:pt x="356210" y="136588"/>
                    </a:cubicBezTo>
                    <a:cubicBezTo>
                      <a:pt x="375513" y="124396"/>
                      <a:pt x="390754" y="134556"/>
                      <a:pt x="390754" y="134556"/>
                    </a:cubicBezTo>
                    <a:cubicBezTo>
                      <a:pt x="390754" y="134556"/>
                      <a:pt x="397866" y="112204"/>
                      <a:pt x="373482" y="105092"/>
                    </a:cubicBezTo>
                    <a:cubicBezTo>
                      <a:pt x="349098" y="97980"/>
                      <a:pt x="346050" y="100012"/>
                      <a:pt x="358242" y="77660"/>
                    </a:cubicBezTo>
                    <a:cubicBezTo>
                      <a:pt x="370433" y="54292"/>
                      <a:pt x="421233" y="73596"/>
                      <a:pt x="420218" y="98996"/>
                    </a:cubicBezTo>
                    <a:cubicBezTo>
                      <a:pt x="419201" y="124396"/>
                      <a:pt x="447650" y="136588"/>
                      <a:pt x="447650" y="136588"/>
                    </a:cubicBezTo>
                    <a:cubicBezTo>
                      <a:pt x="447650" y="136588"/>
                      <a:pt x="447650" y="145732"/>
                      <a:pt x="421233" y="145732"/>
                    </a:cubicBezTo>
                    <a:cubicBezTo>
                      <a:pt x="395833" y="143700"/>
                      <a:pt x="383642" y="146748"/>
                      <a:pt x="383642" y="146748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1" name="任意多边形: 形状 520">
                <a:extLst>
                  <a:ext uri="{FF2B5EF4-FFF2-40B4-BE49-F238E27FC236}">
                    <a16:creationId xmlns:a16="http://schemas.microsoft.com/office/drawing/2014/main" id="{825FB072-B16F-4A07-97D5-2B43CE47847A}"/>
                  </a:ext>
                </a:extLst>
              </p:cNvPr>
              <p:cNvSpPr/>
              <p:nvPr/>
            </p:nvSpPr>
            <p:spPr>
              <a:xfrm>
                <a:off x="6617775" y="3194420"/>
                <a:ext cx="322521" cy="74467"/>
              </a:xfrm>
              <a:custGeom>
                <a:avLst/>
                <a:gdLst>
                  <a:gd name="connsiteX0" fmla="*/ 31945 w 322521"/>
                  <a:gd name="connsiteY0" fmla="*/ 27317 h 74467"/>
                  <a:gd name="connsiteX1" fmla="*/ 27881 w 322521"/>
                  <a:gd name="connsiteY1" fmla="*/ 30365 h 74467"/>
                  <a:gd name="connsiteX2" fmla="*/ 47185 w 322521"/>
                  <a:gd name="connsiteY2" fmla="*/ 41541 h 74467"/>
                  <a:gd name="connsiteX3" fmla="*/ 2481 w 322521"/>
                  <a:gd name="connsiteY3" fmla="*/ 73037 h 74467"/>
                  <a:gd name="connsiteX4" fmla="*/ 49217 w 322521"/>
                  <a:gd name="connsiteY4" fmla="*/ 63893 h 74467"/>
                  <a:gd name="connsiteX5" fmla="*/ 87825 w 322521"/>
                  <a:gd name="connsiteY5" fmla="*/ 41541 h 74467"/>
                  <a:gd name="connsiteX6" fmla="*/ 148785 w 322521"/>
                  <a:gd name="connsiteY6" fmla="*/ 40525 h 74467"/>
                  <a:gd name="connsiteX7" fmla="*/ 184345 w 322521"/>
                  <a:gd name="connsiteY7" fmla="*/ 35445 h 74467"/>
                  <a:gd name="connsiteX8" fmla="*/ 196537 w 322521"/>
                  <a:gd name="connsiteY8" fmla="*/ 49669 h 74467"/>
                  <a:gd name="connsiteX9" fmla="*/ 164025 w 322521"/>
                  <a:gd name="connsiteY9" fmla="*/ 53733 h 74467"/>
                  <a:gd name="connsiteX10" fmla="*/ 219905 w 322521"/>
                  <a:gd name="connsiteY10" fmla="*/ 58813 h 74467"/>
                  <a:gd name="connsiteX11" fmla="*/ 250385 w 322521"/>
                  <a:gd name="connsiteY11" fmla="*/ 51701 h 74467"/>
                  <a:gd name="connsiteX12" fmla="*/ 204665 w 322521"/>
                  <a:gd name="connsiteY12" fmla="*/ 32397 h 74467"/>
                  <a:gd name="connsiteX13" fmla="*/ 209745 w 322521"/>
                  <a:gd name="connsiteY13" fmla="*/ 23253 h 74467"/>
                  <a:gd name="connsiteX14" fmla="*/ 248354 w 322521"/>
                  <a:gd name="connsiteY14" fmla="*/ 43573 h 74467"/>
                  <a:gd name="connsiteX15" fmla="*/ 295089 w 322521"/>
                  <a:gd name="connsiteY15" fmla="*/ 44589 h 74467"/>
                  <a:gd name="connsiteX16" fmla="*/ 301185 w 322521"/>
                  <a:gd name="connsiteY16" fmla="*/ 20205 h 74467"/>
                  <a:gd name="connsiteX17" fmla="*/ 322521 w 322521"/>
                  <a:gd name="connsiteY17" fmla="*/ 14109 h 74467"/>
                  <a:gd name="connsiteX18" fmla="*/ 31945 w 322521"/>
                  <a:gd name="connsiteY18" fmla="*/ 27317 h 74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22521" h="74467">
                    <a:moveTo>
                      <a:pt x="31945" y="27317"/>
                    </a:moveTo>
                    <a:cubicBezTo>
                      <a:pt x="28897" y="29349"/>
                      <a:pt x="27881" y="30365"/>
                      <a:pt x="27881" y="30365"/>
                    </a:cubicBezTo>
                    <a:cubicBezTo>
                      <a:pt x="26865" y="36461"/>
                      <a:pt x="47185" y="41541"/>
                      <a:pt x="47185" y="41541"/>
                    </a:cubicBezTo>
                    <a:cubicBezTo>
                      <a:pt x="47185" y="41541"/>
                      <a:pt x="-12759" y="68973"/>
                      <a:pt x="2481" y="73037"/>
                    </a:cubicBezTo>
                    <a:cubicBezTo>
                      <a:pt x="17721" y="77101"/>
                      <a:pt x="33977" y="72021"/>
                      <a:pt x="49217" y="63893"/>
                    </a:cubicBezTo>
                    <a:cubicBezTo>
                      <a:pt x="64457" y="55765"/>
                      <a:pt x="48201" y="42557"/>
                      <a:pt x="87825" y="41541"/>
                    </a:cubicBezTo>
                    <a:cubicBezTo>
                      <a:pt x="127449" y="39509"/>
                      <a:pt x="148785" y="40525"/>
                      <a:pt x="148785" y="40525"/>
                    </a:cubicBezTo>
                    <a:lnTo>
                      <a:pt x="184345" y="35445"/>
                    </a:lnTo>
                    <a:lnTo>
                      <a:pt x="196537" y="49669"/>
                    </a:lnTo>
                    <a:cubicBezTo>
                      <a:pt x="196537" y="49669"/>
                      <a:pt x="157929" y="47637"/>
                      <a:pt x="164025" y="53733"/>
                    </a:cubicBezTo>
                    <a:cubicBezTo>
                      <a:pt x="170121" y="59829"/>
                      <a:pt x="219905" y="58813"/>
                      <a:pt x="219905" y="58813"/>
                    </a:cubicBezTo>
                    <a:cubicBezTo>
                      <a:pt x="219905" y="58813"/>
                      <a:pt x="257497" y="63893"/>
                      <a:pt x="250385" y="51701"/>
                    </a:cubicBezTo>
                    <a:cubicBezTo>
                      <a:pt x="243273" y="40525"/>
                      <a:pt x="228033" y="43573"/>
                      <a:pt x="204665" y="32397"/>
                    </a:cubicBezTo>
                    <a:cubicBezTo>
                      <a:pt x="181297" y="21221"/>
                      <a:pt x="209745" y="23253"/>
                      <a:pt x="209745" y="23253"/>
                    </a:cubicBezTo>
                    <a:lnTo>
                      <a:pt x="248354" y="43573"/>
                    </a:lnTo>
                    <a:cubicBezTo>
                      <a:pt x="248354" y="43573"/>
                      <a:pt x="275785" y="51701"/>
                      <a:pt x="295089" y="44589"/>
                    </a:cubicBezTo>
                    <a:cubicBezTo>
                      <a:pt x="314393" y="37477"/>
                      <a:pt x="301185" y="20205"/>
                      <a:pt x="301185" y="20205"/>
                    </a:cubicBezTo>
                    <a:lnTo>
                      <a:pt x="322521" y="14109"/>
                    </a:lnTo>
                    <a:cubicBezTo>
                      <a:pt x="230065" y="-8243"/>
                      <a:pt x="121354" y="-4179"/>
                      <a:pt x="31945" y="27317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2" name="任意多边形: 形状 521">
                <a:extLst>
                  <a:ext uri="{FF2B5EF4-FFF2-40B4-BE49-F238E27FC236}">
                    <a16:creationId xmlns:a16="http://schemas.microsoft.com/office/drawing/2014/main" id="{6D342E2D-5C15-4E49-AC04-DEEE3702D601}"/>
                  </a:ext>
                </a:extLst>
              </p:cNvPr>
              <p:cNvSpPr/>
              <p:nvPr/>
            </p:nvSpPr>
            <p:spPr>
              <a:xfrm>
                <a:off x="6494390" y="3277839"/>
                <a:ext cx="172683" cy="174529"/>
              </a:xfrm>
              <a:custGeom>
                <a:avLst/>
                <a:gdLst>
                  <a:gd name="connsiteX0" fmla="*/ 37474 w 172683"/>
                  <a:gd name="connsiteY0" fmla="*/ 151161 h 174529"/>
                  <a:gd name="connsiteX1" fmla="*/ 76082 w 172683"/>
                  <a:gd name="connsiteY1" fmla="*/ 137953 h 174529"/>
                  <a:gd name="connsiteX2" fmla="*/ 98434 w 172683"/>
                  <a:gd name="connsiteY2" fmla="*/ 107473 h 174529"/>
                  <a:gd name="connsiteX3" fmla="*/ 97418 w 172683"/>
                  <a:gd name="connsiteY3" fmla="*/ 92233 h 174529"/>
                  <a:gd name="connsiteX4" fmla="*/ 118754 w 172683"/>
                  <a:gd name="connsiteY4" fmla="*/ 80041 h 174529"/>
                  <a:gd name="connsiteX5" fmla="*/ 138058 w 172683"/>
                  <a:gd name="connsiteY5" fmla="*/ 62769 h 174529"/>
                  <a:gd name="connsiteX6" fmla="*/ 172602 w 172683"/>
                  <a:gd name="connsiteY6" fmla="*/ 43465 h 174529"/>
                  <a:gd name="connsiteX7" fmla="*/ 164474 w 172683"/>
                  <a:gd name="connsiteY7" fmla="*/ 11969 h 174529"/>
                  <a:gd name="connsiteX8" fmla="*/ 125866 w 172683"/>
                  <a:gd name="connsiteY8" fmla="*/ 793 h 174529"/>
                  <a:gd name="connsiteX9" fmla="*/ 72018 w 172683"/>
                  <a:gd name="connsiteY9" fmla="*/ 3841 h 174529"/>
                  <a:gd name="connsiteX10" fmla="*/ 50682 w 172683"/>
                  <a:gd name="connsiteY10" fmla="*/ 6889 h 174529"/>
                  <a:gd name="connsiteX11" fmla="*/ 33410 w 172683"/>
                  <a:gd name="connsiteY11" fmla="*/ 23145 h 174529"/>
                  <a:gd name="connsiteX12" fmla="*/ 30362 w 172683"/>
                  <a:gd name="connsiteY12" fmla="*/ 25177 h 174529"/>
                  <a:gd name="connsiteX13" fmla="*/ 23250 w 172683"/>
                  <a:gd name="connsiteY13" fmla="*/ 174529 h 174529"/>
                  <a:gd name="connsiteX14" fmla="*/ 37474 w 172683"/>
                  <a:gd name="connsiteY14" fmla="*/ 151161 h 174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2683" h="174529">
                    <a:moveTo>
                      <a:pt x="37474" y="151161"/>
                    </a:moveTo>
                    <a:cubicBezTo>
                      <a:pt x="37474" y="151161"/>
                      <a:pt x="64906" y="150145"/>
                      <a:pt x="76082" y="137953"/>
                    </a:cubicBezTo>
                    <a:cubicBezTo>
                      <a:pt x="87258" y="126777"/>
                      <a:pt x="93354" y="111537"/>
                      <a:pt x="98434" y="107473"/>
                    </a:cubicBezTo>
                    <a:cubicBezTo>
                      <a:pt x="103514" y="103409"/>
                      <a:pt x="97418" y="92233"/>
                      <a:pt x="97418" y="92233"/>
                    </a:cubicBezTo>
                    <a:cubicBezTo>
                      <a:pt x="100466" y="87153"/>
                      <a:pt x="110626" y="89185"/>
                      <a:pt x="118754" y="80041"/>
                    </a:cubicBezTo>
                    <a:cubicBezTo>
                      <a:pt x="126882" y="69881"/>
                      <a:pt x="138058" y="62769"/>
                      <a:pt x="138058" y="62769"/>
                    </a:cubicBezTo>
                    <a:cubicBezTo>
                      <a:pt x="138058" y="62769"/>
                      <a:pt x="174634" y="58705"/>
                      <a:pt x="172602" y="43465"/>
                    </a:cubicBezTo>
                    <a:cubicBezTo>
                      <a:pt x="170570" y="27209"/>
                      <a:pt x="164474" y="11969"/>
                      <a:pt x="164474" y="11969"/>
                    </a:cubicBezTo>
                    <a:cubicBezTo>
                      <a:pt x="164474" y="11969"/>
                      <a:pt x="153298" y="793"/>
                      <a:pt x="125866" y="793"/>
                    </a:cubicBezTo>
                    <a:cubicBezTo>
                      <a:pt x="98434" y="793"/>
                      <a:pt x="77098" y="14001"/>
                      <a:pt x="72018" y="3841"/>
                    </a:cubicBezTo>
                    <a:cubicBezTo>
                      <a:pt x="66938" y="-6319"/>
                      <a:pt x="50682" y="6889"/>
                      <a:pt x="50682" y="6889"/>
                    </a:cubicBezTo>
                    <a:cubicBezTo>
                      <a:pt x="50682" y="6889"/>
                      <a:pt x="45602" y="19081"/>
                      <a:pt x="33410" y="23145"/>
                    </a:cubicBezTo>
                    <a:cubicBezTo>
                      <a:pt x="32394" y="23145"/>
                      <a:pt x="31378" y="24161"/>
                      <a:pt x="30362" y="25177"/>
                    </a:cubicBezTo>
                    <a:cubicBezTo>
                      <a:pt x="-7230" y="71913"/>
                      <a:pt x="-10278" y="126777"/>
                      <a:pt x="23250" y="174529"/>
                    </a:cubicBezTo>
                    <a:cubicBezTo>
                      <a:pt x="43570" y="164369"/>
                      <a:pt x="37474" y="151161"/>
                      <a:pt x="37474" y="151161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3" name="任意多边形: 形状 522">
                <a:extLst>
                  <a:ext uri="{FF2B5EF4-FFF2-40B4-BE49-F238E27FC236}">
                    <a16:creationId xmlns:a16="http://schemas.microsoft.com/office/drawing/2014/main" id="{D79BB895-9EC1-4EE4-B6E0-88356ED14934}"/>
                  </a:ext>
                </a:extLst>
              </p:cNvPr>
              <p:cNvSpPr/>
              <p:nvPr/>
            </p:nvSpPr>
            <p:spPr>
              <a:xfrm>
                <a:off x="3551788" y="4694150"/>
                <a:ext cx="1001399" cy="576885"/>
              </a:xfrm>
              <a:custGeom>
                <a:avLst/>
                <a:gdLst>
                  <a:gd name="connsiteX0" fmla="*/ 372005 w 1001399"/>
                  <a:gd name="connsiteY0" fmla="*/ 549424 h 576885"/>
                  <a:gd name="connsiteX1" fmla="*/ 47901 w 1001399"/>
                  <a:gd name="connsiteY1" fmla="*/ 362480 h 576885"/>
                  <a:gd name="connsiteX2" fmla="*/ 68221 w 1001399"/>
                  <a:gd name="connsiteY2" fmla="*/ 200937 h 576885"/>
                  <a:gd name="connsiteX3" fmla="*/ 348637 w 1001399"/>
                  <a:gd name="connsiteY3" fmla="*/ 39393 h 576885"/>
                  <a:gd name="connsiteX4" fmla="*/ 629053 w 1001399"/>
                  <a:gd name="connsiteY4" fmla="*/ 28217 h 576885"/>
                  <a:gd name="connsiteX5" fmla="*/ 953157 w 1001399"/>
                  <a:gd name="connsiteY5" fmla="*/ 215160 h 576885"/>
                  <a:gd name="connsiteX6" fmla="*/ 932837 w 1001399"/>
                  <a:gd name="connsiteY6" fmla="*/ 376704 h 576885"/>
                  <a:gd name="connsiteX7" fmla="*/ 652421 w 1001399"/>
                  <a:gd name="connsiteY7" fmla="*/ 538248 h 576885"/>
                  <a:gd name="connsiteX8" fmla="*/ 372005 w 1001399"/>
                  <a:gd name="connsiteY8" fmla="*/ 549424 h 576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01399" h="576885">
                    <a:moveTo>
                      <a:pt x="372005" y="549424"/>
                    </a:moveTo>
                    <a:lnTo>
                      <a:pt x="47901" y="362480"/>
                    </a:lnTo>
                    <a:cubicBezTo>
                      <a:pt x="-23219" y="320824"/>
                      <a:pt x="-14075" y="248689"/>
                      <a:pt x="68221" y="200937"/>
                    </a:cubicBezTo>
                    <a:lnTo>
                      <a:pt x="348637" y="39393"/>
                    </a:lnTo>
                    <a:cubicBezTo>
                      <a:pt x="430933" y="-8359"/>
                      <a:pt x="556917" y="-13439"/>
                      <a:pt x="629053" y="28217"/>
                    </a:cubicBezTo>
                    <a:lnTo>
                      <a:pt x="953157" y="215160"/>
                    </a:lnTo>
                    <a:cubicBezTo>
                      <a:pt x="1024277" y="256816"/>
                      <a:pt x="1016149" y="328952"/>
                      <a:pt x="932837" y="376704"/>
                    </a:cubicBezTo>
                    <a:lnTo>
                      <a:pt x="652421" y="538248"/>
                    </a:lnTo>
                    <a:cubicBezTo>
                      <a:pt x="569109" y="584984"/>
                      <a:pt x="443125" y="590064"/>
                      <a:pt x="372005" y="549424"/>
                    </a:cubicBezTo>
                    <a:close/>
                  </a:path>
                </a:pathLst>
              </a:custGeom>
              <a:solidFill>
                <a:schemeClr val="bg1"/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4" name="任意多边形: 形状 523">
                <a:extLst>
                  <a:ext uri="{FF2B5EF4-FFF2-40B4-BE49-F238E27FC236}">
                    <a16:creationId xmlns:a16="http://schemas.microsoft.com/office/drawing/2014/main" id="{A6F43206-8F62-4903-95AE-5C9B1A4EBFF8}"/>
                  </a:ext>
                </a:extLst>
              </p:cNvPr>
              <p:cNvSpPr/>
              <p:nvPr/>
            </p:nvSpPr>
            <p:spPr>
              <a:xfrm>
                <a:off x="3642361" y="4765547"/>
                <a:ext cx="785875" cy="414527"/>
              </a:xfrm>
              <a:custGeom>
                <a:avLst/>
                <a:gdLst>
                  <a:gd name="connsiteX0" fmla="*/ 756920 w 785875"/>
                  <a:gd name="connsiteY0" fmla="*/ 276860 h 414527"/>
                  <a:gd name="connsiteX1" fmla="*/ 546608 w 785875"/>
                  <a:gd name="connsiteY1" fmla="*/ 397764 h 414527"/>
                  <a:gd name="connsiteX2" fmla="*/ 404368 w 785875"/>
                  <a:gd name="connsiteY2" fmla="*/ 397764 h 414527"/>
                  <a:gd name="connsiteX3" fmla="*/ 208280 w 785875"/>
                  <a:gd name="connsiteY3" fmla="*/ 284988 h 414527"/>
                  <a:gd name="connsiteX4" fmla="*/ 0 w 785875"/>
                  <a:gd name="connsiteY4" fmla="*/ 271780 h 414527"/>
                  <a:gd name="connsiteX5" fmla="*/ 112776 w 785875"/>
                  <a:gd name="connsiteY5" fmla="*/ 245364 h 414527"/>
                  <a:gd name="connsiteX6" fmla="*/ 132080 w 785875"/>
                  <a:gd name="connsiteY6" fmla="*/ 241300 h 414527"/>
                  <a:gd name="connsiteX7" fmla="*/ 239776 w 785875"/>
                  <a:gd name="connsiteY7" fmla="*/ 216916 h 414527"/>
                  <a:gd name="connsiteX8" fmla="*/ 102616 w 785875"/>
                  <a:gd name="connsiteY8" fmla="*/ 224028 h 414527"/>
                  <a:gd name="connsiteX9" fmla="*/ 95504 w 785875"/>
                  <a:gd name="connsiteY9" fmla="*/ 219964 h 414527"/>
                  <a:gd name="connsiteX10" fmla="*/ 95504 w 785875"/>
                  <a:gd name="connsiteY10" fmla="*/ 137668 h 414527"/>
                  <a:gd name="connsiteX11" fmla="*/ 305816 w 785875"/>
                  <a:gd name="connsiteY11" fmla="*/ 16764 h 414527"/>
                  <a:gd name="connsiteX12" fmla="*/ 448056 w 785875"/>
                  <a:gd name="connsiteY12" fmla="*/ 16764 h 414527"/>
                  <a:gd name="connsiteX13" fmla="*/ 756920 w 785875"/>
                  <a:gd name="connsiteY13" fmla="*/ 194564 h 414527"/>
                  <a:gd name="connsiteX14" fmla="*/ 756920 w 785875"/>
                  <a:gd name="connsiteY14" fmla="*/ 276860 h 414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85875" h="414527">
                    <a:moveTo>
                      <a:pt x="756920" y="276860"/>
                    </a:moveTo>
                    <a:lnTo>
                      <a:pt x="546608" y="397764"/>
                    </a:lnTo>
                    <a:cubicBezTo>
                      <a:pt x="508000" y="420116"/>
                      <a:pt x="443992" y="420116"/>
                      <a:pt x="404368" y="397764"/>
                    </a:cubicBezTo>
                    <a:lnTo>
                      <a:pt x="208280" y="284988"/>
                    </a:lnTo>
                    <a:lnTo>
                      <a:pt x="0" y="271780"/>
                    </a:lnTo>
                    <a:lnTo>
                      <a:pt x="112776" y="245364"/>
                    </a:lnTo>
                    <a:lnTo>
                      <a:pt x="132080" y="241300"/>
                    </a:lnTo>
                    <a:lnTo>
                      <a:pt x="239776" y="216916"/>
                    </a:lnTo>
                    <a:lnTo>
                      <a:pt x="102616" y="224028"/>
                    </a:lnTo>
                    <a:lnTo>
                      <a:pt x="95504" y="219964"/>
                    </a:lnTo>
                    <a:cubicBezTo>
                      <a:pt x="55880" y="197612"/>
                      <a:pt x="55880" y="160020"/>
                      <a:pt x="95504" y="137668"/>
                    </a:cubicBezTo>
                    <a:lnTo>
                      <a:pt x="305816" y="16764"/>
                    </a:lnTo>
                    <a:cubicBezTo>
                      <a:pt x="345440" y="-5588"/>
                      <a:pt x="408432" y="-5588"/>
                      <a:pt x="448056" y="16764"/>
                    </a:cubicBezTo>
                    <a:lnTo>
                      <a:pt x="756920" y="194564"/>
                    </a:lnTo>
                    <a:cubicBezTo>
                      <a:pt x="795528" y="216916"/>
                      <a:pt x="795528" y="253492"/>
                      <a:pt x="756920" y="27686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5" name="任意多边形: 形状 524">
                <a:extLst>
                  <a:ext uri="{FF2B5EF4-FFF2-40B4-BE49-F238E27FC236}">
                    <a16:creationId xmlns:a16="http://schemas.microsoft.com/office/drawing/2014/main" id="{CF77F339-2642-4ED4-A1B9-C3928887B09A}"/>
                  </a:ext>
                </a:extLst>
              </p:cNvPr>
              <p:cNvSpPr/>
              <p:nvPr/>
            </p:nvSpPr>
            <p:spPr>
              <a:xfrm>
                <a:off x="4692902" y="3133599"/>
                <a:ext cx="1011941" cy="583945"/>
              </a:xfrm>
              <a:custGeom>
                <a:avLst/>
                <a:gdLst>
                  <a:gd name="connsiteX0" fmla="*/ 633987 w 1011941"/>
                  <a:gd name="connsiteY0" fmla="*/ 31242 h 583945"/>
                  <a:gd name="connsiteX1" fmla="*/ 958091 w 1011941"/>
                  <a:gd name="connsiteY1" fmla="*/ 218186 h 583945"/>
                  <a:gd name="connsiteX2" fmla="*/ 959107 w 1011941"/>
                  <a:gd name="connsiteY2" fmla="*/ 367537 h 583945"/>
                  <a:gd name="connsiteX3" fmla="*/ 637035 w 1011941"/>
                  <a:gd name="connsiteY3" fmla="*/ 553465 h 583945"/>
                  <a:gd name="connsiteX4" fmla="*/ 377955 w 1011941"/>
                  <a:gd name="connsiteY4" fmla="*/ 553465 h 583945"/>
                  <a:gd name="connsiteX5" fmla="*/ 53851 w 1011941"/>
                  <a:gd name="connsiteY5" fmla="*/ 366522 h 583945"/>
                  <a:gd name="connsiteX6" fmla="*/ 52835 w 1011941"/>
                  <a:gd name="connsiteY6" fmla="*/ 217170 h 583945"/>
                  <a:gd name="connsiteX7" fmla="*/ 374907 w 1011941"/>
                  <a:gd name="connsiteY7" fmla="*/ 31242 h 583945"/>
                  <a:gd name="connsiteX8" fmla="*/ 633987 w 1011941"/>
                  <a:gd name="connsiteY8" fmla="*/ 31242 h 583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11941" h="583945">
                    <a:moveTo>
                      <a:pt x="633987" y="31242"/>
                    </a:moveTo>
                    <a:lnTo>
                      <a:pt x="958091" y="218186"/>
                    </a:lnTo>
                    <a:cubicBezTo>
                      <a:pt x="1029211" y="259842"/>
                      <a:pt x="1030227" y="326898"/>
                      <a:pt x="959107" y="367537"/>
                    </a:cubicBezTo>
                    <a:lnTo>
                      <a:pt x="637035" y="553465"/>
                    </a:lnTo>
                    <a:cubicBezTo>
                      <a:pt x="565915" y="594105"/>
                      <a:pt x="449075" y="594105"/>
                      <a:pt x="377955" y="553465"/>
                    </a:cubicBezTo>
                    <a:lnTo>
                      <a:pt x="53851" y="366522"/>
                    </a:lnTo>
                    <a:cubicBezTo>
                      <a:pt x="-17269" y="324866"/>
                      <a:pt x="-18285" y="257810"/>
                      <a:pt x="52835" y="217170"/>
                    </a:cubicBezTo>
                    <a:lnTo>
                      <a:pt x="374907" y="31242"/>
                    </a:lnTo>
                    <a:cubicBezTo>
                      <a:pt x="446027" y="-10414"/>
                      <a:pt x="561851" y="-10414"/>
                      <a:pt x="633987" y="31242"/>
                    </a:cubicBezTo>
                    <a:close/>
                  </a:path>
                </a:pathLst>
              </a:custGeom>
              <a:solidFill>
                <a:schemeClr val="bg1"/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6" name="任意多边形: 形状 525">
                <a:extLst>
                  <a:ext uri="{FF2B5EF4-FFF2-40B4-BE49-F238E27FC236}">
                    <a16:creationId xmlns:a16="http://schemas.microsoft.com/office/drawing/2014/main" id="{01BB9B30-ECA6-4873-8622-27739549A31C}"/>
                  </a:ext>
                </a:extLst>
              </p:cNvPr>
              <p:cNvSpPr/>
              <p:nvPr/>
            </p:nvSpPr>
            <p:spPr>
              <a:xfrm>
                <a:off x="4767072" y="3177033"/>
                <a:ext cx="936754" cy="540511"/>
              </a:xfrm>
              <a:custGeom>
                <a:avLst/>
                <a:gdLst>
                  <a:gd name="connsiteX0" fmla="*/ 580136 w 936754"/>
                  <a:gd name="connsiteY0" fmla="*/ 0 h 540511"/>
                  <a:gd name="connsiteX1" fmla="*/ 882904 w 936754"/>
                  <a:gd name="connsiteY1" fmla="*/ 174752 h 540511"/>
                  <a:gd name="connsiteX2" fmla="*/ 883920 w 936754"/>
                  <a:gd name="connsiteY2" fmla="*/ 324103 h 540511"/>
                  <a:gd name="connsiteX3" fmla="*/ 561848 w 936754"/>
                  <a:gd name="connsiteY3" fmla="*/ 510031 h 540511"/>
                  <a:gd name="connsiteX4" fmla="*/ 302768 w 936754"/>
                  <a:gd name="connsiteY4" fmla="*/ 510031 h 540511"/>
                  <a:gd name="connsiteX5" fmla="*/ 0 w 936754"/>
                  <a:gd name="connsiteY5" fmla="*/ 335279 h 540511"/>
                  <a:gd name="connsiteX6" fmla="*/ 580136 w 936754"/>
                  <a:gd name="connsiteY6" fmla="*/ 0 h 540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6754" h="540511">
                    <a:moveTo>
                      <a:pt x="580136" y="0"/>
                    </a:moveTo>
                    <a:lnTo>
                      <a:pt x="882904" y="174752"/>
                    </a:lnTo>
                    <a:cubicBezTo>
                      <a:pt x="954024" y="216408"/>
                      <a:pt x="955040" y="283464"/>
                      <a:pt x="883920" y="324103"/>
                    </a:cubicBezTo>
                    <a:lnTo>
                      <a:pt x="561848" y="510031"/>
                    </a:lnTo>
                    <a:cubicBezTo>
                      <a:pt x="490728" y="550671"/>
                      <a:pt x="373888" y="550671"/>
                      <a:pt x="302768" y="510031"/>
                    </a:cubicBezTo>
                    <a:lnTo>
                      <a:pt x="0" y="335279"/>
                    </a:lnTo>
                    <a:lnTo>
                      <a:pt x="580136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7" name="任意多边形: 形状 526">
                <a:extLst>
                  <a:ext uri="{FF2B5EF4-FFF2-40B4-BE49-F238E27FC236}">
                    <a16:creationId xmlns:a16="http://schemas.microsoft.com/office/drawing/2014/main" id="{77D67961-B107-4BFC-9725-DF70D8EDE86D}"/>
                  </a:ext>
                </a:extLst>
              </p:cNvPr>
              <p:cNvSpPr/>
              <p:nvPr/>
            </p:nvSpPr>
            <p:spPr>
              <a:xfrm>
                <a:off x="5277104" y="3250185"/>
                <a:ext cx="321055" cy="182879"/>
              </a:xfrm>
              <a:custGeom>
                <a:avLst/>
                <a:gdLst>
                  <a:gd name="connsiteX0" fmla="*/ 197104 w 321055"/>
                  <a:gd name="connsiteY0" fmla="*/ 0 h 182879"/>
                  <a:gd name="connsiteX1" fmla="*/ 0 w 321055"/>
                  <a:gd name="connsiteY1" fmla="*/ 113792 h 182879"/>
                  <a:gd name="connsiteX2" fmla="*/ 103632 w 321055"/>
                  <a:gd name="connsiteY2" fmla="*/ 128016 h 182879"/>
                  <a:gd name="connsiteX3" fmla="*/ 125984 w 321055"/>
                  <a:gd name="connsiteY3" fmla="*/ 182880 h 182879"/>
                  <a:gd name="connsiteX4" fmla="*/ 321056 w 321055"/>
                  <a:gd name="connsiteY4" fmla="*/ 71120 h 182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1055" h="182879">
                    <a:moveTo>
                      <a:pt x="197104" y="0"/>
                    </a:moveTo>
                    <a:lnTo>
                      <a:pt x="0" y="113792"/>
                    </a:lnTo>
                    <a:lnTo>
                      <a:pt x="103632" y="128016"/>
                    </a:lnTo>
                    <a:lnTo>
                      <a:pt x="125984" y="182880"/>
                    </a:lnTo>
                    <a:lnTo>
                      <a:pt x="321056" y="71120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8" name="任意多边形: 形状 527">
                <a:extLst>
                  <a:ext uri="{FF2B5EF4-FFF2-40B4-BE49-F238E27FC236}">
                    <a16:creationId xmlns:a16="http://schemas.microsoft.com/office/drawing/2014/main" id="{570A7E36-B3EE-4E55-8509-807F49DFA85B}"/>
                  </a:ext>
                </a:extLst>
              </p:cNvPr>
              <p:cNvSpPr/>
              <p:nvPr/>
            </p:nvSpPr>
            <p:spPr>
              <a:xfrm>
                <a:off x="5468638" y="3585696"/>
                <a:ext cx="1001741" cy="577640"/>
              </a:xfrm>
              <a:custGeom>
                <a:avLst/>
                <a:gdLst>
                  <a:gd name="connsiteX0" fmla="*/ 372347 w 1001741"/>
                  <a:gd name="connsiteY0" fmla="*/ 549424 h 577640"/>
                  <a:gd name="connsiteX1" fmla="*/ 48243 w 1001741"/>
                  <a:gd name="connsiteY1" fmla="*/ 362480 h 577640"/>
                  <a:gd name="connsiteX2" fmla="*/ 68563 w 1001741"/>
                  <a:gd name="connsiteY2" fmla="*/ 200937 h 577640"/>
                  <a:gd name="connsiteX3" fmla="*/ 348979 w 1001741"/>
                  <a:gd name="connsiteY3" fmla="*/ 39393 h 577640"/>
                  <a:gd name="connsiteX4" fmla="*/ 629395 w 1001741"/>
                  <a:gd name="connsiteY4" fmla="*/ 28217 h 577640"/>
                  <a:gd name="connsiteX5" fmla="*/ 953499 w 1001741"/>
                  <a:gd name="connsiteY5" fmla="*/ 215160 h 577640"/>
                  <a:gd name="connsiteX6" fmla="*/ 933179 w 1001741"/>
                  <a:gd name="connsiteY6" fmla="*/ 376704 h 577640"/>
                  <a:gd name="connsiteX7" fmla="*/ 652763 w 1001741"/>
                  <a:gd name="connsiteY7" fmla="*/ 538248 h 577640"/>
                  <a:gd name="connsiteX8" fmla="*/ 372347 w 1001741"/>
                  <a:gd name="connsiteY8" fmla="*/ 549424 h 577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01741" h="577640">
                    <a:moveTo>
                      <a:pt x="372347" y="549424"/>
                    </a:moveTo>
                    <a:lnTo>
                      <a:pt x="48243" y="362480"/>
                    </a:lnTo>
                    <a:cubicBezTo>
                      <a:pt x="-22877" y="320824"/>
                      <a:pt x="-14749" y="248689"/>
                      <a:pt x="68563" y="200937"/>
                    </a:cubicBezTo>
                    <a:lnTo>
                      <a:pt x="348979" y="39393"/>
                    </a:lnTo>
                    <a:cubicBezTo>
                      <a:pt x="431275" y="-8359"/>
                      <a:pt x="557259" y="-13439"/>
                      <a:pt x="629395" y="28217"/>
                    </a:cubicBezTo>
                    <a:lnTo>
                      <a:pt x="953499" y="215160"/>
                    </a:lnTo>
                    <a:cubicBezTo>
                      <a:pt x="1024619" y="256816"/>
                      <a:pt x="1016491" y="328952"/>
                      <a:pt x="933179" y="376704"/>
                    </a:cubicBezTo>
                    <a:lnTo>
                      <a:pt x="652763" y="538248"/>
                    </a:lnTo>
                    <a:cubicBezTo>
                      <a:pt x="570467" y="586000"/>
                      <a:pt x="444483" y="591080"/>
                      <a:pt x="372347" y="549424"/>
                    </a:cubicBezTo>
                    <a:close/>
                  </a:path>
                </a:pathLst>
              </a:custGeom>
              <a:solidFill>
                <a:schemeClr val="bg1"/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9" name="任意多边形: 形状 528">
                <a:extLst>
                  <a:ext uri="{FF2B5EF4-FFF2-40B4-BE49-F238E27FC236}">
                    <a16:creationId xmlns:a16="http://schemas.microsoft.com/office/drawing/2014/main" id="{E3C6A505-E6A7-4672-ABF4-CE338FA95D1A}"/>
                  </a:ext>
                </a:extLst>
              </p:cNvPr>
              <p:cNvSpPr/>
              <p:nvPr/>
            </p:nvSpPr>
            <p:spPr>
              <a:xfrm>
                <a:off x="5631687" y="3679188"/>
                <a:ext cx="676276" cy="390656"/>
              </a:xfrm>
              <a:custGeom>
                <a:avLst/>
                <a:gdLst>
                  <a:gd name="connsiteX0" fmla="*/ 578105 w 676276"/>
                  <a:gd name="connsiteY0" fmla="*/ 334012 h 390656"/>
                  <a:gd name="connsiteX1" fmla="*/ 99569 w 676276"/>
                  <a:gd name="connsiteY1" fmla="*/ 332996 h 390656"/>
                  <a:gd name="connsiteX2" fmla="*/ 98554 w 676276"/>
                  <a:gd name="connsiteY2" fmla="*/ 56644 h 390656"/>
                  <a:gd name="connsiteX3" fmla="*/ 577090 w 676276"/>
                  <a:gd name="connsiteY3" fmla="*/ 57660 h 390656"/>
                  <a:gd name="connsiteX4" fmla="*/ 578105 w 676276"/>
                  <a:gd name="connsiteY4" fmla="*/ 334012 h 390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6276" h="390656">
                    <a:moveTo>
                      <a:pt x="578105" y="334012"/>
                    </a:moveTo>
                    <a:cubicBezTo>
                      <a:pt x="446025" y="410212"/>
                      <a:pt x="232666" y="409196"/>
                      <a:pt x="99569" y="332996"/>
                    </a:cubicBezTo>
                    <a:cubicBezTo>
                      <a:pt x="-32510" y="256796"/>
                      <a:pt x="-33527" y="132844"/>
                      <a:pt x="98554" y="56644"/>
                    </a:cubicBezTo>
                    <a:cubicBezTo>
                      <a:pt x="230634" y="-19555"/>
                      <a:pt x="443993" y="-18539"/>
                      <a:pt x="577090" y="57660"/>
                    </a:cubicBezTo>
                    <a:cubicBezTo>
                      <a:pt x="709169" y="133860"/>
                      <a:pt x="709169" y="257812"/>
                      <a:pt x="578105" y="334012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0" name="任意多边形: 形状 529">
                <a:extLst>
                  <a:ext uri="{FF2B5EF4-FFF2-40B4-BE49-F238E27FC236}">
                    <a16:creationId xmlns:a16="http://schemas.microsoft.com/office/drawing/2014/main" id="{1D67015D-792A-41C8-92C8-C4CF15CB5C4E}"/>
                  </a:ext>
                </a:extLst>
              </p:cNvPr>
              <p:cNvSpPr/>
              <p:nvPr/>
            </p:nvSpPr>
            <p:spPr>
              <a:xfrm>
                <a:off x="5673725" y="3703700"/>
                <a:ext cx="590550" cy="340615"/>
              </a:xfrm>
              <a:custGeom>
                <a:avLst/>
                <a:gdLst>
                  <a:gd name="connsiteX0" fmla="*/ 504571 w 590550"/>
                  <a:gd name="connsiteY0" fmla="*/ 291211 h 340615"/>
                  <a:gd name="connsiteX1" fmla="*/ 86995 w 590550"/>
                  <a:gd name="connsiteY1" fmla="*/ 290195 h 340615"/>
                  <a:gd name="connsiteX2" fmla="*/ 85979 w 590550"/>
                  <a:gd name="connsiteY2" fmla="*/ 49404 h 340615"/>
                  <a:gd name="connsiteX3" fmla="*/ 503555 w 590550"/>
                  <a:gd name="connsiteY3" fmla="*/ 50420 h 340615"/>
                  <a:gd name="connsiteX4" fmla="*/ 504571 w 590550"/>
                  <a:gd name="connsiteY4" fmla="*/ 291211 h 340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550" h="340615">
                    <a:moveTo>
                      <a:pt x="504571" y="291211"/>
                    </a:moveTo>
                    <a:cubicBezTo>
                      <a:pt x="389763" y="357251"/>
                      <a:pt x="202819" y="357251"/>
                      <a:pt x="86995" y="290195"/>
                    </a:cubicBezTo>
                    <a:cubicBezTo>
                      <a:pt x="-28829" y="223139"/>
                      <a:pt x="-28829" y="115444"/>
                      <a:pt x="85979" y="49404"/>
                    </a:cubicBezTo>
                    <a:cubicBezTo>
                      <a:pt x="200787" y="-16636"/>
                      <a:pt x="387731" y="-16636"/>
                      <a:pt x="503555" y="50420"/>
                    </a:cubicBezTo>
                    <a:cubicBezTo>
                      <a:pt x="619379" y="117476"/>
                      <a:pt x="619379" y="225171"/>
                      <a:pt x="504571" y="291211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1" name="任意多边形: 形状 530">
                <a:extLst>
                  <a:ext uri="{FF2B5EF4-FFF2-40B4-BE49-F238E27FC236}">
                    <a16:creationId xmlns:a16="http://schemas.microsoft.com/office/drawing/2014/main" id="{56E0C8A8-45F2-4832-9C7F-2D3E1CE8DE21}"/>
                  </a:ext>
                </a:extLst>
              </p:cNvPr>
              <p:cNvSpPr/>
              <p:nvPr/>
            </p:nvSpPr>
            <p:spPr>
              <a:xfrm>
                <a:off x="5734939" y="3739384"/>
                <a:ext cx="468376" cy="270262"/>
              </a:xfrm>
              <a:custGeom>
                <a:avLst/>
                <a:gdLst>
                  <a:gd name="connsiteX0" fmla="*/ 400685 w 468376"/>
                  <a:gd name="connsiteY0" fmla="*/ 231144 h 270262"/>
                  <a:gd name="connsiteX1" fmla="*/ 69470 w 468376"/>
                  <a:gd name="connsiteY1" fmla="*/ 230127 h 270262"/>
                  <a:gd name="connsiteX2" fmla="*/ 68453 w 468376"/>
                  <a:gd name="connsiteY2" fmla="*/ 39120 h 270262"/>
                  <a:gd name="connsiteX3" fmla="*/ 399670 w 468376"/>
                  <a:gd name="connsiteY3" fmla="*/ 40136 h 270262"/>
                  <a:gd name="connsiteX4" fmla="*/ 400685 w 468376"/>
                  <a:gd name="connsiteY4" fmla="*/ 231144 h 27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8376" h="270262">
                    <a:moveTo>
                      <a:pt x="400685" y="231144"/>
                    </a:moveTo>
                    <a:cubicBezTo>
                      <a:pt x="309246" y="283975"/>
                      <a:pt x="161926" y="282959"/>
                      <a:pt x="69470" y="230127"/>
                    </a:cubicBezTo>
                    <a:cubicBezTo>
                      <a:pt x="-22986" y="177295"/>
                      <a:pt x="-22986" y="91951"/>
                      <a:pt x="68453" y="39120"/>
                    </a:cubicBezTo>
                    <a:cubicBezTo>
                      <a:pt x="159893" y="-13712"/>
                      <a:pt x="307214" y="-12696"/>
                      <a:pt x="399670" y="40136"/>
                    </a:cubicBezTo>
                    <a:cubicBezTo>
                      <a:pt x="491109" y="92968"/>
                      <a:pt x="491109" y="178312"/>
                      <a:pt x="400685" y="231144"/>
                    </a:cubicBez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2" name="任意多边形: 形状 531">
                <a:extLst>
                  <a:ext uri="{FF2B5EF4-FFF2-40B4-BE49-F238E27FC236}">
                    <a16:creationId xmlns:a16="http://schemas.microsoft.com/office/drawing/2014/main" id="{F0E598A6-E6A2-4744-80A8-68C7F20E60E9}"/>
                  </a:ext>
                </a:extLst>
              </p:cNvPr>
              <p:cNvSpPr/>
              <p:nvPr/>
            </p:nvSpPr>
            <p:spPr>
              <a:xfrm>
                <a:off x="5803265" y="3777742"/>
                <a:ext cx="332487" cy="192531"/>
              </a:xfrm>
              <a:custGeom>
                <a:avLst/>
                <a:gdLst>
                  <a:gd name="connsiteX0" fmla="*/ 284608 w 332487"/>
                  <a:gd name="connsiteY0" fmla="*/ 164338 h 192531"/>
                  <a:gd name="connsiteX1" fmla="*/ 48896 w 332487"/>
                  <a:gd name="connsiteY1" fmla="*/ 164338 h 192531"/>
                  <a:gd name="connsiteX2" fmla="*/ 47880 w 332487"/>
                  <a:gd name="connsiteY2" fmla="*/ 28194 h 192531"/>
                  <a:gd name="connsiteX3" fmla="*/ 283592 w 332487"/>
                  <a:gd name="connsiteY3" fmla="*/ 28194 h 192531"/>
                  <a:gd name="connsiteX4" fmla="*/ 284608 w 332487"/>
                  <a:gd name="connsiteY4" fmla="*/ 164338 h 192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2487" h="192531">
                    <a:moveTo>
                      <a:pt x="284608" y="164338"/>
                    </a:moveTo>
                    <a:cubicBezTo>
                      <a:pt x="219584" y="201930"/>
                      <a:pt x="114936" y="201930"/>
                      <a:pt x="48896" y="164338"/>
                    </a:cubicBezTo>
                    <a:cubicBezTo>
                      <a:pt x="-16128" y="126746"/>
                      <a:pt x="-16128" y="65786"/>
                      <a:pt x="47880" y="28194"/>
                    </a:cubicBezTo>
                    <a:cubicBezTo>
                      <a:pt x="112904" y="-9398"/>
                      <a:pt x="217552" y="-9398"/>
                      <a:pt x="283592" y="28194"/>
                    </a:cubicBezTo>
                    <a:cubicBezTo>
                      <a:pt x="348616" y="66802"/>
                      <a:pt x="348616" y="127762"/>
                      <a:pt x="284608" y="164338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3" name="任意多边形: 形状 532">
                <a:extLst>
                  <a:ext uri="{FF2B5EF4-FFF2-40B4-BE49-F238E27FC236}">
                    <a16:creationId xmlns:a16="http://schemas.microsoft.com/office/drawing/2014/main" id="{BC77E58C-94D0-4990-8FFB-36FEA1DBC6D1}"/>
                  </a:ext>
                </a:extLst>
              </p:cNvPr>
              <p:cNvSpPr/>
              <p:nvPr/>
            </p:nvSpPr>
            <p:spPr>
              <a:xfrm>
                <a:off x="5927815" y="3792878"/>
                <a:ext cx="142315" cy="56596"/>
              </a:xfrm>
              <a:custGeom>
                <a:avLst/>
                <a:gdLst>
                  <a:gd name="connsiteX0" fmla="*/ 140754 w 142315"/>
                  <a:gd name="connsiteY0" fmla="*/ 42522 h 56596"/>
                  <a:gd name="connsiteX1" fmla="*/ 56426 w 142315"/>
                  <a:gd name="connsiteY1" fmla="*/ 52682 h 56596"/>
                  <a:gd name="connsiteX2" fmla="*/ 1562 w 142315"/>
                  <a:gd name="connsiteY2" fmla="*/ 14074 h 56596"/>
                  <a:gd name="connsiteX3" fmla="*/ 85890 w 142315"/>
                  <a:gd name="connsiteY3" fmla="*/ 3914 h 56596"/>
                  <a:gd name="connsiteX4" fmla="*/ 140754 w 142315"/>
                  <a:gd name="connsiteY4" fmla="*/ 42522 h 56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315" h="56596">
                    <a:moveTo>
                      <a:pt x="140754" y="42522"/>
                    </a:moveTo>
                    <a:cubicBezTo>
                      <a:pt x="132626" y="55730"/>
                      <a:pt x="95034" y="60810"/>
                      <a:pt x="56426" y="52682"/>
                    </a:cubicBezTo>
                    <a:cubicBezTo>
                      <a:pt x="17818" y="44554"/>
                      <a:pt x="-6566" y="27282"/>
                      <a:pt x="1562" y="14074"/>
                    </a:cubicBezTo>
                    <a:cubicBezTo>
                      <a:pt x="9690" y="866"/>
                      <a:pt x="47282" y="-4214"/>
                      <a:pt x="85890" y="3914"/>
                    </a:cubicBezTo>
                    <a:cubicBezTo>
                      <a:pt x="124498" y="11026"/>
                      <a:pt x="148882" y="28298"/>
                      <a:pt x="140754" y="42522"/>
                    </a:cubicBezTo>
                    <a:close/>
                  </a:path>
                </a:pathLst>
              </a:custGeom>
              <a:solidFill>
                <a:schemeClr val="bg1"/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4" name="任意多边形: 形状 533">
                <a:extLst>
                  <a:ext uri="{FF2B5EF4-FFF2-40B4-BE49-F238E27FC236}">
                    <a16:creationId xmlns:a16="http://schemas.microsoft.com/office/drawing/2014/main" id="{1978FC19-F657-4F54-B0A3-158121BF8E7B}"/>
                  </a:ext>
                </a:extLst>
              </p:cNvPr>
              <p:cNvSpPr/>
              <p:nvPr/>
            </p:nvSpPr>
            <p:spPr>
              <a:xfrm>
                <a:off x="4619604" y="4073375"/>
                <a:ext cx="1001057" cy="576885"/>
              </a:xfrm>
              <a:custGeom>
                <a:avLst/>
                <a:gdLst>
                  <a:gd name="connsiteX0" fmla="*/ 372005 w 1001057"/>
                  <a:gd name="connsiteY0" fmla="*/ 549424 h 576885"/>
                  <a:gd name="connsiteX1" fmla="*/ 47900 w 1001057"/>
                  <a:gd name="connsiteY1" fmla="*/ 362480 h 576885"/>
                  <a:gd name="connsiteX2" fmla="*/ 68221 w 1001057"/>
                  <a:gd name="connsiteY2" fmla="*/ 200937 h 576885"/>
                  <a:gd name="connsiteX3" fmla="*/ 348637 w 1001057"/>
                  <a:gd name="connsiteY3" fmla="*/ 39393 h 576885"/>
                  <a:gd name="connsiteX4" fmla="*/ 629053 w 1001057"/>
                  <a:gd name="connsiteY4" fmla="*/ 28217 h 576885"/>
                  <a:gd name="connsiteX5" fmla="*/ 953156 w 1001057"/>
                  <a:gd name="connsiteY5" fmla="*/ 215160 h 576885"/>
                  <a:gd name="connsiteX6" fmla="*/ 932837 w 1001057"/>
                  <a:gd name="connsiteY6" fmla="*/ 376704 h 576885"/>
                  <a:gd name="connsiteX7" fmla="*/ 652421 w 1001057"/>
                  <a:gd name="connsiteY7" fmla="*/ 538248 h 576885"/>
                  <a:gd name="connsiteX8" fmla="*/ 372005 w 1001057"/>
                  <a:gd name="connsiteY8" fmla="*/ 549424 h 576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01057" h="576885">
                    <a:moveTo>
                      <a:pt x="372005" y="549424"/>
                    </a:moveTo>
                    <a:lnTo>
                      <a:pt x="47900" y="362480"/>
                    </a:lnTo>
                    <a:cubicBezTo>
                      <a:pt x="-23219" y="320824"/>
                      <a:pt x="-14075" y="248689"/>
                      <a:pt x="68221" y="200937"/>
                    </a:cubicBezTo>
                    <a:lnTo>
                      <a:pt x="348637" y="39393"/>
                    </a:lnTo>
                    <a:cubicBezTo>
                      <a:pt x="430933" y="-8359"/>
                      <a:pt x="556917" y="-13439"/>
                      <a:pt x="629053" y="28217"/>
                    </a:cubicBezTo>
                    <a:lnTo>
                      <a:pt x="953156" y="215160"/>
                    </a:lnTo>
                    <a:cubicBezTo>
                      <a:pt x="1024277" y="256816"/>
                      <a:pt x="1015133" y="328953"/>
                      <a:pt x="932837" y="376704"/>
                    </a:cubicBezTo>
                    <a:lnTo>
                      <a:pt x="652421" y="538248"/>
                    </a:lnTo>
                    <a:cubicBezTo>
                      <a:pt x="570125" y="584984"/>
                      <a:pt x="444141" y="590064"/>
                      <a:pt x="372005" y="549424"/>
                    </a:cubicBezTo>
                    <a:close/>
                  </a:path>
                </a:pathLst>
              </a:custGeom>
              <a:solidFill>
                <a:schemeClr val="bg1"/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5" name="任意多边形: 形状 534">
                <a:extLst>
                  <a:ext uri="{FF2B5EF4-FFF2-40B4-BE49-F238E27FC236}">
                    <a16:creationId xmlns:a16="http://schemas.microsoft.com/office/drawing/2014/main" id="{A4ED4492-1D7A-4410-9D7D-9A03AA37B96B}"/>
                  </a:ext>
                </a:extLst>
              </p:cNvPr>
              <p:cNvSpPr/>
              <p:nvPr/>
            </p:nvSpPr>
            <p:spPr>
              <a:xfrm>
                <a:off x="4757674" y="4157698"/>
                <a:ext cx="677294" cy="414809"/>
              </a:xfrm>
              <a:custGeom>
                <a:avLst/>
                <a:gdLst>
                  <a:gd name="connsiteX0" fmla="*/ 665734 w 677294"/>
                  <a:gd name="connsiteY0" fmla="*/ 244630 h 414809"/>
                  <a:gd name="connsiteX1" fmla="*/ 501142 w 677294"/>
                  <a:gd name="connsiteY1" fmla="*/ 149126 h 414809"/>
                  <a:gd name="connsiteX2" fmla="*/ 494030 w 677294"/>
                  <a:gd name="connsiteY2" fmla="*/ 123726 h 414809"/>
                  <a:gd name="connsiteX3" fmla="*/ 499110 w 677294"/>
                  <a:gd name="connsiteY3" fmla="*/ 117630 h 414809"/>
                  <a:gd name="connsiteX4" fmla="*/ 491998 w 677294"/>
                  <a:gd name="connsiteY4" fmla="*/ 92230 h 414809"/>
                  <a:gd name="connsiteX5" fmla="*/ 343662 w 677294"/>
                  <a:gd name="connsiteY5" fmla="*/ 6886 h 414809"/>
                  <a:gd name="connsiteX6" fmla="*/ 296926 w 677294"/>
                  <a:gd name="connsiteY6" fmla="*/ 2822 h 414809"/>
                  <a:gd name="connsiteX7" fmla="*/ 269494 w 677294"/>
                  <a:gd name="connsiteY7" fmla="*/ 11966 h 414809"/>
                  <a:gd name="connsiteX8" fmla="*/ 261366 w 677294"/>
                  <a:gd name="connsiteY8" fmla="*/ 16030 h 414809"/>
                  <a:gd name="connsiteX9" fmla="*/ 8382 w 677294"/>
                  <a:gd name="connsiteY9" fmla="*/ 162334 h 414809"/>
                  <a:gd name="connsiteX10" fmla="*/ 8382 w 677294"/>
                  <a:gd name="connsiteY10" fmla="*/ 185702 h 414809"/>
                  <a:gd name="connsiteX11" fmla="*/ 396494 w 677294"/>
                  <a:gd name="connsiteY11" fmla="*/ 410237 h 414809"/>
                  <a:gd name="connsiteX12" fmla="*/ 437134 w 677294"/>
                  <a:gd name="connsiteY12" fmla="*/ 410237 h 414809"/>
                  <a:gd name="connsiteX13" fmla="*/ 666750 w 677294"/>
                  <a:gd name="connsiteY13" fmla="*/ 278157 h 414809"/>
                  <a:gd name="connsiteX14" fmla="*/ 665734 w 677294"/>
                  <a:gd name="connsiteY14" fmla="*/ 244630 h 414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77294" h="414809">
                    <a:moveTo>
                      <a:pt x="665734" y="244630"/>
                    </a:moveTo>
                    <a:lnTo>
                      <a:pt x="501142" y="149126"/>
                    </a:lnTo>
                    <a:cubicBezTo>
                      <a:pt x="488950" y="142014"/>
                      <a:pt x="485902" y="131854"/>
                      <a:pt x="494030" y="123726"/>
                    </a:cubicBezTo>
                    <a:lnTo>
                      <a:pt x="499110" y="117630"/>
                    </a:lnTo>
                    <a:cubicBezTo>
                      <a:pt x="506222" y="109502"/>
                      <a:pt x="503174" y="98326"/>
                      <a:pt x="491998" y="92230"/>
                    </a:cubicBezTo>
                    <a:lnTo>
                      <a:pt x="343662" y="6886"/>
                    </a:lnTo>
                    <a:cubicBezTo>
                      <a:pt x="331470" y="-226"/>
                      <a:pt x="312166" y="-2258"/>
                      <a:pt x="296926" y="2822"/>
                    </a:cubicBezTo>
                    <a:lnTo>
                      <a:pt x="269494" y="11966"/>
                    </a:lnTo>
                    <a:cubicBezTo>
                      <a:pt x="266446" y="12982"/>
                      <a:pt x="263398" y="13998"/>
                      <a:pt x="261366" y="16030"/>
                    </a:cubicBezTo>
                    <a:lnTo>
                      <a:pt x="8382" y="162334"/>
                    </a:lnTo>
                    <a:cubicBezTo>
                      <a:pt x="-2794" y="168430"/>
                      <a:pt x="-2794" y="179605"/>
                      <a:pt x="8382" y="185702"/>
                    </a:cubicBezTo>
                    <a:lnTo>
                      <a:pt x="396494" y="410237"/>
                    </a:lnTo>
                    <a:cubicBezTo>
                      <a:pt x="407670" y="416333"/>
                      <a:pt x="425958" y="416333"/>
                      <a:pt x="437134" y="410237"/>
                    </a:cubicBezTo>
                    <a:lnTo>
                      <a:pt x="666750" y="278157"/>
                    </a:lnTo>
                    <a:cubicBezTo>
                      <a:pt x="680974" y="267998"/>
                      <a:pt x="680974" y="253773"/>
                      <a:pt x="665734" y="244630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6" name="任意多边形: 形状 535">
                <a:extLst>
                  <a:ext uri="{FF2B5EF4-FFF2-40B4-BE49-F238E27FC236}">
                    <a16:creationId xmlns:a16="http://schemas.microsoft.com/office/drawing/2014/main" id="{AA293567-258A-42CD-8A94-F925AA299FE7}"/>
                  </a:ext>
                </a:extLst>
              </p:cNvPr>
              <p:cNvSpPr/>
              <p:nvPr/>
            </p:nvSpPr>
            <p:spPr>
              <a:xfrm>
                <a:off x="4756659" y="4191508"/>
                <a:ext cx="657859" cy="378967"/>
              </a:xfrm>
              <a:custGeom>
                <a:avLst/>
                <a:gdLst>
                  <a:gd name="connsiteX0" fmla="*/ 649478 w 657859"/>
                  <a:gd name="connsiteY0" fmla="*/ 229107 h 378967"/>
                  <a:gd name="connsiteX1" fmla="*/ 261366 w 657859"/>
                  <a:gd name="connsiteY1" fmla="*/ 4572 h 378967"/>
                  <a:gd name="connsiteX2" fmla="*/ 220726 w 657859"/>
                  <a:gd name="connsiteY2" fmla="*/ 4572 h 378967"/>
                  <a:gd name="connsiteX3" fmla="*/ 8382 w 657859"/>
                  <a:gd name="connsiteY3" fmla="*/ 126492 h 378967"/>
                  <a:gd name="connsiteX4" fmla="*/ 8382 w 657859"/>
                  <a:gd name="connsiteY4" fmla="*/ 149860 h 378967"/>
                  <a:gd name="connsiteX5" fmla="*/ 396494 w 657859"/>
                  <a:gd name="connsiteY5" fmla="*/ 374395 h 378967"/>
                  <a:gd name="connsiteX6" fmla="*/ 437134 w 657859"/>
                  <a:gd name="connsiteY6" fmla="*/ 374395 h 378967"/>
                  <a:gd name="connsiteX7" fmla="*/ 649478 w 657859"/>
                  <a:gd name="connsiteY7" fmla="*/ 252476 h 378967"/>
                  <a:gd name="connsiteX8" fmla="*/ 649478 w 657859"/>
                  <a:gd name="connsiteY8" fmla="*/ 229107 h 378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57859" h="378967">
                    <a:moveTo>
                      <a:pt x="649478" y="229107"/>
                    </a:moveTo>
                    <a:lnTo>
                      <a:pt x="261366" y="4572"/>
                    </a:lnTo>
                    <a:cubicBezTo>
                      <a:pt x="250190" y="-1524"/>
                      <a:pt x="231902" y="-1524"/>
                      <a:pt x="220726" y="4572"/>
                    </a:cubicBezTo>
                    <a:lnTo>
                      <a:pt x="8382" y="126492"/>
                    </a:lnTo>
                    <a:cubicBezTo>
                      <a:pt x="-2794" y="132588"/>
                      <a:pt x="-2794" y="143764"/>
                      <a:pt x="8382" y="149860"/>
                    </a:cubicBezTo>
                    <a:lnTo>
                      <a:pt x="396494" y="374395"/>
                    </a:lnTo>
                    <a:cubicBezTo>
                      <a:pt x="407670" y="380491"/>
                      <a:pt x="425958" y="380491"/>
                      <a:pt x="437134" y="374395"/>
                    </a:cubicBezTo>
                    <a:lnTo>
                      <a:pt x="649478" y="252476"/>
                    </a:lnTo>
                    <a:cubicBezTo>
                      <a:pt x="660654" y="246380"/>
                      <a:pt x="660654" y="236220"/>
                      <a:pt x="649478" y="229107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7" name="任意多边形: 形状 536">
                <a:extLst>
                  <a:ext uri="{FF2B5EF4-FFF2-40B4-BE49-F238E27FC236}">
                    <a16:creationId xmlns:a16="http://schemas.microsoft.com/office/drawing/2014/main" id="{F5C52A10-DC12-4925-9A86-0D8F8146B1F6}"/>
                  </a:ext>
                </a:extLst>
              </p:cNvPr>
              <p:cNvSpPr/>
              <p:nvPr/>
            </p:nvSpPr>
            <p:spPr>
              <a:xfrm>
                <a:off x="4776742" y="2201906"/>
                <a:ext cx="1001399" cy="576884"/>
              </a:xfrm>
              <a:custGeom>
                <a:avLst/>
                <a:gdLst>
                  <a:gd name="connsiteX0" fmla="*/ 372347 w 1001399"/>
                  <a:gd name="connsiteY0" fmla="*/ 549424 h 576884"/>
                  <a:gd name="connsiteX1" fmla="*/ 48243 w 1001399"/>
                  <a:gd name="connsiteY1" fmla="*/ 362480 h 576884"/>
                  <a:gd name="connsiteX2" fmla="*/ 68563 w 1001399"/>
                  <a:gd name="connsiteY2" fmla="*/ 200936 h 576884"/>
                  <a:gd name="connsiteX3" fmla="*/ 348979 w 1001399"/>
                  <a:gd name="connsiteY3" fmla="*/ 39393 h 576884"/>
                  <a:gd name="connsiteX4" fmla="*/ 629395 w 1001399"/>
                  <a:gd name="connsiteY4" fmla="*/ 28217 h 576884"/>
                  <a:gd name="connsiteX5" fmla="*/ 953499 w 1001399"/>
                  <a:gd name="connsiteY5" fmla="*/ 215160 h 576884"/>
                  <a:gd name="connsiteX6" fmla="*/ 933179 w 1001399"/>
                  <a:gd name="connsiteY6" fmla="*/ 376704 h 576884"/>
                  <a:gd name="connsiteX7" fmla="*/ 652763 w 1001399"/>
                  <a:gd name="connsiteY7" fmla="*/ 538248 h 576884"/>
                  <a:gd name="connsiteX8" fmla="*/ 372347 w 1001399"/>
                  <a:gd name="connsiteY8" fmla="*/ 549424 h 576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01399" h="576884">
                    <a:moveTo>
                      <a:pt x="372347" y="549424"/>
                    </a:moveTo>
                    <a:lnTo>
                      <a:pt x="48243" y="362480"/>
                    </a:lnTo>
                    <a:cubicBezTo>
                      <a:pt x="-22877" y="320824"/>
                      <a:pt x="-14749" y="248688"/>
                      <a:pt x="68563" y="200936"/>
                    </a:cubicBezTo>
                    <a:lnTo>
                      <a:pt x="348979" y="39393"/>
                    </a:lnTo>
                    <a:cubicBezTo>
                      <a:pt x="431275" y="-8359"/>
                      <a:pt x="557259" y="-13439"/>
                      <a:pt x="629395" y="28217"/>
                    </a:cubicBezTo>
                    <a:lnTo>
                      <a:pt x="953499" y="215160"/>
                    </a:lnTo>
                    <a:cubicBezTo>
                      <a:pt x="1024619" y="256816"/>
                      <a:pt x="1015475" y="328952"/>
                      <a:pt x="933179" y="376704"/>
                    </a:cubicBezTo>
                    <a:lnTo>
                      <a:pt x="652763" y="538248"/>
                    </a:lnTo>
                    <a:cubicBezTo>
                      <a:pt x="570467" y="584984"/>
                      <a:pt x="444483" y="590064"/>
                      <a:pt x="372347" y="549424"/>
                    </a:cubicBezTo>
                    <a:close/>
                  </a:path>
                </a:pathLst>
              </a:custGeom>
              <a:solidFill>
                <a:schemeClr val="bg1"/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8" name="任意多边形: 形状 537">
                <a:extLst>
                  <a:ext uri="{FF2B5EF4-FFF2-40B4-BE49-F238E27FC236}">
                    <a16:creationId xmlns:a16="http://schemas.microsoft.com/office/drawing/2014/main" id="{A3745C05-A610-4295-86C1-86820BA63E38}"/>
                  </a:ext>
                </a:extLst>
              </p:cNvPr>
              <p:cNvSpPr/>
              <p:nvPr/>
            </p:nvSpPr>
            <p:spPr>
              <a:xfrm>
                <a:off x="5174489" y="2292352"/>
                <a:ext cx="558165" cy="353059"/>
              </a:xfrm>
              <a:custGeom>
                <a:avLst/>
                <a:gdLst>
                  <a:gd name="connsiteX0" fmla="*/ 514096 w 558165"/>
                  <a:gd name="connsiteY0" fmla="*/ 253746 h 353059"/>
                  <a:gd name="connsiteX1" fmla="*/ 386080 w 558165"/>
                  <a:gd name="connsiteY1" fmla="*/ 327914 h 353059"/>
                  <a:gd name="connsiteX2" fmla="*/ 171704 w 558165"/>
                  <a:gd name="connsiteY2" fmla="*/ 327914 h 353059"/>
                  <a:gd name="connsiteX3" fmla="*/ 106680 w 558165"/>
                  <a:gd name="connsiteY3" fmla="*/ 290322 h 353059"/>
                  <a:gd name="connsiteX4" fmla="*/ 117856 w 558165"/>
                  <a:gd name="connsiteY4" fmla="*/ 283210 h 353059"/>
                  <a:gd name="connsiteX5" fmla="*/ 116840 w 558165"/>
                  <a:gd name="connsiteY5" fmla="*/ 159258 h 353059"/>
                  <a:gd name="connsiteX6" fmla="*/ 0 w 558165"/>
                  <a:gd name="connsiteY6" fmla="*/ 92202 h 353059"/>
                  <a:gd name="connsiteX7" fmla="*/ 116840 w 558165"/>
                  <a:gd name="connsiteY7" fmla="*/ 25146 h 353059"/>
                  <a:gd name="connsiteX8" fmla="*/ 331216 w 558165"/>
                  <a:gd name="connsiteY8" fmla="*/ 25146 h 353059"/>
                  <a:gd name="connsiteX9" fmla="*/ 513080 w 558165"/>
                  <a:gd name="connsiteY9" fmla="*/ 129794 h 353059"/>
                  <a:gd name="connsiteX10" fmla="*/ 514096 w 558165"/>
                  <a:gd name="connsiteY10" fmla="*/ 253746 h 353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58165" h="353059">
                    <a:moveTo>
                      <a:pt x="514096" y="253746"/>
                    </a:moveTo>
                    <a:lnTo>
                      <a:pt x="386080" y="327914"/>
                    </a:lnTo>
                    <a:cubicBezTo>
                      <a:pt x="327152" y="361442"/>
                      <a:pt x="230632" y="361442"/>
                      <a:pt x="171704" y="327914"/>
                    </a:cubicBezTo>
                    <a:lnTo>
                      <a:pt x="106680" y="290322"/>
                    </a:lnTo>
                    <a:lnTo>
                      <a:pt x="117856" y="283210"/>
                    </a:lnTo>
                    <a:cubicBezTo>
                      <a:pt x="176784" y="249682"/>
                      <a:pt x="176784" y="193802"/>
                      <a:pt x="116840" y="159258"/>
                    </a:cubicBezTo>
                    <a:lnTo>
                      <a:pt x="0" y="92202"/>
                    </a:lnTo>
                    <a:lnTo>
                      <a:pt x="116840" y="25146"/>
                    </a:lnTo>
                    <a:cubicBezTo>
                      <a:pt x="175768" y="-8382"/>
                      <a:pt x="272288" y="-8382"/>
                      <a:pt x="331216" y="25146"/>
                    </a:cubicBezTo>
                    <a:lnTo>
                      <a:pt x="513080" y="129794"/>
                    </a:lnTo>
                    <a:cubicBezTo>
                      <a:pt x="573024" y="164338"/>
                      <a:pt x="573024" y="220218"/>
                      <a:pt x="514096" y="253746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9" name="任意多边形: 形状 538">
                <a:extLst>
                  <a:ext uri="{FF2B5EF4-FFF2-40B4-BE49-F238E27FC236}">
                    <a16:creationId xmlns:a16="http://schemas.microsoft.com/office/drawing/2014/main" id="{BC7E650F-348D-4225-BEB7-AB1B051F5A97}"/>
                  </a:ext>
                </a:extLst>
              </p:cNvPr>
              <p:cNvSpPr/>
              <p:nvPr/>
            </p:nvSpPr>
            <p:spPr>
              <a:xfrm>
                <a:off x="5245609" y="2361186"/>
                <a:ext cx="377951" cy="210311"/>
              </a:xfrm>
              <a:custGeom>
                <a:avLst/>
                <a:gdLst>
                  <a:gd name="connsiteX0" fmla="*/ 167640 w 377951"/>
                  <a:gd name="connsiteY0" fmla="*/ 0 h 210311"/>
                  <a:gd name="connsiteX1" fmla="*/ 216408 w 377951"/>
                  <a:gd name="connsiteY1" fmla="*/ 28448 h 210311"/>
                  <a:gd name="connsiteX2" fmla="*/ 64008 w 377951"/>
                  <a:gd name="connsiteY2" fmla="*/ 116840 h 210311"/>
                  <a:gd name="connsiteX3" fmla="*/ 30480 w 377951"/>
                  <a:gd name="connsiteY3" fmla="*/ 97536 h 210311"/>
                  <a:gd name="connsiteX4" fmla="*/ 14224 w 377951"/>
                  <a:gd name="connsiteY4" fmla="*/ 106680 h 210311"/>
                  <a:gd name="connsiteX5" fmla="*/ 0 w 377951"/>
                  <a:gd name="connsiteY5" fmla="*/ 98552 h 210311"/>
                  <a:gd name="connsiteX6" fmla="*/ 167640 w 377951"/>
                  <a:gd name="connsiteY6" fmla="*/ 0 h 210311"/>
                  <a:gd name="connsiteX7" fmla="*/ 139192 w 377951"/>
                  <a:gd name="connsiteY7" fmla="*/ 99568 h 210311"/>
                  <a:gd name="connsiteX8" fmla="*/ 149352 w 377951"/>
                  <a:gd name="connsiteY8" fmla="*/ 112776 h 210311"/>
                  <a:gd name="connsiteX9" fmla="*/ 44704 w 377951"/>
                  <a:gd name="connsiteY9" fmla="*/ 150368 h 210311"/>
                  <a:gd name="connsiteX10" fmla="*/ 32512 w 377951"/>
                  <a:gd name="connsiteY10" fmla="*/ 136144 h 210311"/>
                  <a:gd name="connsiteX11" fmla="*/ 139192 w 377951"/>
                  <a:gd name="connsiteY11" fmla="*/ 99568 h 210311"/>
                  <a:gd name="connsiteX12" fmla="*/ 186944 w 377951"/>
                  <a:gd name="connsiteY12" fmla="*/ 28448 h 210311"/>
                  <a:gd name="connsiteX13" fmla="*/ 167640 w 377951"/>
                  <a:gd name="connsiteY13" fmla="*/ 17272 h 210311"/>
                  <a:gd name="connsiteX14" fmla="*/ 44704 w 377951"/>
                  <a:gd name="connsiteY14" fmla="*/ 88392 h 210311"/>
                  <a:gd name="connsiteX15" fmla="*/ 64008 w 377951"/>
                  <a:gd name="connsiteY15" fmla="*/ 99568 h 210311"/>
                  <a:gd name="connsiteX16" fmla="*/ 186944 w 377951"/>
                  <a:gd name="connsiteY16" fmla="*/ 28448 h 210311"/>
                  <a:gd name="connsiteX17" fmla="*/ 168656 w 377951"/>
                  <a:gd name="connsiteY17" fmla="*/ 99568 h 210311"/>
                  <a:gd name="connsiteX18" fmla="*/ 187960 w 377951"/>
                  <a:gd name="connsiteY18" fmla="*/ 110744 h 210311"/>
                  <a:gd name="connsiteX19" fmla="*/ 244856 w 377951"/>
                  <a:gd name="connsiteY19" fmla="*/ 83312 h 210311"/>
                  <a:gd name="connsiteX20" fmla="*/ 216408 w 377951"/>
                  <a:gd name="connsiteY20" fmla="*/ 85344 h 210311"/>
                  <a:gd name="connsiteX21" fmla="*/ 218440 w 377951"/>
                  <a:gd name="connsiteY21" fmla="*/ 71120 h 210311"/>
                  <a:gd name="connsiteX22" fmla="*/ 315976 w 377951"/>
                  <a:gd name="connsiteY22" fmla="*/ 56896 h 210311"/>
                  <a:gd name="connsiteX23" fmla="*/ 329184 w 377951"/>
                  <a:gd name="connsiteY23" fmla="*/ 68072 h 210311"/>
                  <a:gd name="connsiteX24" fmla="*/ 300736 w 377951"/>
                  <a:gd name="connsiteY24" fmla="*/ 74168 h 210311"/>
                  <a:gd name="connsiteX25" fmla="*/ 377952 w 377951"/>
                  <a:gd name="connsiteY25" fmla="*/ 118872 h 210311"/>
                  <a:gd name="connsiteX26" fmla="*/ 363728 w 377951"/>
                  <a:gd name="connsiteY26" fmla="*/ 127000 h 210311"/>
                  <a:gd name="connsiteX27" fmla="*/ 278384 w 377951"/>
                  <a:gd name="connsiteY27" fmla="*/ 78232 h 210311"/>
                  <a:gd name="connsiteX28" fmla="*/ 248920 w 377951"/>
                  <a:gd name="connsiteY28" fmla="*/ 82296 h 210311"/>
                  <a:gd name="connsiteX29" fmla="*/ 333248 w 377951"/>
                  <a:gd name="connsiteY29" fmla="*/ 131064 h 210311"/>
                  <a:gd name="connsiteX30" fmla="*/ 276352 w 377951"/>
                  <a:gd name="connsiteY30" fmla="*/ 161544 h 210311"/>
                  <a:gd name="connsiteX31" fmla="*/ 294640 w 377951"/>
                  <a:gd name="connsiteY31" fmla="*/ 171704 h 210311"/>
                  <a:gd name="connsiteX32" fmla="*/ 280416 w 377951"/>
                  <a:gd name="connsiteY32" fmla="*/ 179832 h 210311"/>
                  <a:gd name="connsiteX33" fmla="*/ 262128 w 377951"/>
                  <a:gd name="connsiteY33" fmla="*/ 168656 h 210311"/>
                  <a:gd name="connsiteX34" fmla="*/ 218440 w 377951"/>
                  <a:gd name="connsiteY34" fmla="*/ 192024 h 210311"/>
                  <a:gd name="connsiteX35" fmla="*/ 235712 w 377951"/>
                  <a:gd name="connsiteY35" fmla="*/ 202184 h 210311"/>
                  <a:gd name="connsiteX36" fmla="*/ 221488 w 377951"/>
                  <a:gd name="connsiteY36" fmla="*/ 210312 h 210311"/>
                  <a:gd name="connsiteX37" fmla="*/ 204216 w 377951"/>
                  <a:gd name="connsiteY37" fmla="*/ 200152 h 210311"/>
                  <a:gd name="connsiteX38" fmla="*/ 142240 w 377951"/>
                  <a:gd name="connsiteY38" fmla="*/ 202184 h 210311"/>
                  <a:gd name="connsiteX39" fmla="*/ 110744 w 377951"/>
                  <a:gd name="connsiteY39" fmla="*/ 183896 h 210311"/>
                  <a:gd name="connsiteX40" fmla="*/ 124968 w 377951"/>
                  <a:gd name="connsiteY40" fmla="*/ 171704 h 210311"/>
                  <a:gd name="connsiteX41" fmla="*/ 154432 w 377951"/>
                  <a:gd name="connsiteY41" fmla="*/ 189992 h 210311"/>
                  <a:gd name="connsiteX42" fmla="*/ 187960 w 377951"/>
                  <a:gd name="connsiteY42" fmla="*/ 188976 h 210311"/>
                  <a:gd name="connsiteX43" fmla="*/ 113792 w 377951"/>
                  <a:gd name="connsiteY43" fmla="*/ 146304 h 210311"/>
                  <a:gd name="connsiteX44" fmla="*/ 127000 w 377951"/>
                  <a:gd name="connsiteY44" fmla="*/ 139192 h 210311"/>
                  <a:gd name="connsiteX45" fmla="*/ 173736 w 377951"/>
                  <a:gd name="connsiteY45" fmla="*/ 115824 h 210311"/>
                  <a:gd name="connsiteX46" fmla="*/ 156464 w 377951"/>
                  <a:gd name="connsiteY46" fmla="*/ 105664 h 210311"/>
                  <a:gd name="connsiteX47" fmla="*/ 168656 w 377951"/>
                  <a:gd name="connsiteY47" fmla="*/ 99568 h 210311"/>
                  <a:gd name="connsiteX48" fmla="*/ 244856 w 377951"/>
                  <a:gd name="connsiteY48" fmla="*/ 159512 h 210311"/>
                  <a:gd name="connsiteX49" fmla="*/ 187960 w 377951"/>
                  <a:gd name="connsiteY49" fmla="*/ 127000 h 210311"/>
                  <a:gd name="connsiteX50" fmla="*/ 142240 w 377951"/>
                  <a:gd name="connsiteY50" fmla="*/ 149352 h 210311"/>
                  <a:gd name="connsiteX51" fmla="*/ 201168 w 377951"/>
                  <a:gd name="connsiteY51" fmla="*/ 182880 h 210311"/>
                  <a:gd name="connsiteX52" fmla="*/ 244856 w 377951"/>
                  <a:gd name="connsiteY52" fmla="*/ 159512 h 210311"/>
                  <a:gd name="connsiteX53" fmla="*/ 188976 w 377951"/>
                  <a:gd name="connsiteY53" fmla="*/ 55880 h 210311"/>
                  <a:gd name="connsiteX54" fmla="*/ 196088 w 377951"/>
                  <a:gd name="connsiteY54" fmla="*/ 89408 h 210311"/>
                  <a:gd name="connsiteX55" fmla="*/ 170688 w 377951"/>
                  <a:gd name="connsiteY55" fmla="*/ 90424 h 210311"/>
                  <a:gd name="connsiteX56" fmla="*/ 167640 w 377951"/>
                  <a:gd name="connsiteY56" fmla="*/ 56896 h 210311"/>
                  <a:gd name="connsiteX57" fmla="*/ 188976 w 377951"/>
                  <a:gd name="connsiteY57" fmla="*/ 55880 h 210311"/>
                  <a:gd name="connsiteX58" fmla="*/ 189992 w 377951"/>
                  <a:gd name="connsiteY58" fmla="*/ 140208 h 210311"/>
                  <a:gd name="connsiteX59" fmla="*/ 210312 w 377951"/>
                  <a:gd name="connsiteY59" fmla="*/ 143256 h 210311"/>
                  <a:gd name="connsiteX60" fmla="*/ 200152 w 377951"/>
                  <a:gd name="connsiteY60" fmla="*/ 169672 h 210311"/>
                  <a:gd name="connsiteX61" fmla="*/ 178816 w 377951"/>
                  <a:gd name="connsiteY61" fmla="*/ 165608 h 210311"/>
                  <a:gd name="connsiteX62" fmla="*/ 189992 w 377951"/>
                  <a:gd name="connsiteY62" fmla="*/ 140208 h 210311"/>
                  <a:gd name="connsiteX63" fmla="*/ 248920 w 377951"/>
                  <a:gd name="connsiteY63" fmla="*/ 98552 h 210311"/>
                  <a:gd name="connsiteX64" fmla="*/ 204216 w 377951"/>
                  <a:gd name="connsiteY64" fmla="*/ 119888 h 210311"/>
                  <a:gd name="connsiteX65" fmla="*/ 260096 w 377951"/>
                  <a:gd name="connsiteY65" fmla="*/ 152400 h 210311"/>
                  <a:gd name="connsiteX66" fmla="*/ 302768 w 377951"/>
                  <a:gd name="connsiteY66" fmla="*/ 129032 h 210311"/>
                  <a:gd name="connsiteX67" fmla="*/ 248920 w 377951"/>
                  <a:gd name="connsiteY67" fmla="*/ 98552 h 210311"/>
                  <a:gd name="connsiteX68" fmla="*/ 252984 w 377951"/>
                  <a:gd name="connsiteY68" fmla="*/ 28448 h 210311"/>
                  <a:gd name="connsiteX69" fmla="*/ 259080 w 377951"/>
                  <a:gd name="connsiteY69" fmla="*/ 59944 h 210311"/>
                  <a:gd name="connsiteX70" fmla="*/ 234696 w 377951"/>
                  <a:gd name="connsiteY70" fmla="*/ 59944 h 210311"/>
                  <a:gd name="connsiteX71" fmla="*/ 231648 w 377951"/>
                  <a:gd name="connsiteY71" fmla="*/ 29464 h 210311"/>
                  <a:gd name="connsiteX72" fmla="*/ 252984 w 377951"/>
                  <a:gd name="connsiteY72" fmla="*/ 28448 h 210311"/>
                  <a:gd name="connsiteX73" fmla="*/ 248920 w 377951"/>
                  <a:gd name="connsiteY73" fmla="*/ 110744 h 210311"/>
                  <a:gd name="connsiteX74" fmla="*/ 269240 w 377951"/>
                  <a:gd name="connsiteY74" fmla="*/ 113792 h 210311"/>
                  <a:gd name="connsiteX75" fmla="*/ 259080 w 377951"/>
                  <a:gd name="connsiteY75" fmla="*/ 138176 h 210311"/>
                  <a:gd name="connsiteX76" fmla="*/ 237744 w 377951"/>
                  <a:gd name="connsiteY76" fmla="*/ 135128 h 210311"/>
                  <a:gd name="connsiteX77" fmla="*/ 248920 w 377951"/>
                  <a:gd name="connsiteY77" fmla="*/ 110744 h 210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377951" h="210311">
                    <a:moveTo>
                      <a:pt x="167640" y="0"/>
                    </a:moveTo>
                    <a:lnTo>
                      <a:pt x="216408" y="28448"/>
                    </a:lnTo>
                    <a:lnTo>
                      <a:pt x="64008" y="116840"/>
                    </a:lnTo>
                    <a:lnTo>
                      <a:pt x="30480" y="97536"/>
                    </a:lnTo>
                    <a:lnTo>
                      <a:pt x="14224" y="106680"/>
                    </a:lnTo>
                    <a:lnTo>
                      <a:pt x="0" y="98552"/>
                    </a:lnTo>
                    <a:lnTo>
                      <a:pt x="167640" y="0"/>
                    </a:lnTo>
                    <a:close/>
                    <a:moveTo>
                      <a:pt x="139192" y="99568"/>
                    </a:moveTo>
                    <a:cubicBezTo>
                      <a:pt x="142240" y="103632"/>
                      <a:pt x="145288" y="108712"/>
                      <a:pt x="149352" y="112776"/>
                    </a:cubicBezTo>
                    <a:cubicBezTo>
                      <a:pt x="115824" y="123952"/>
                      <a:pt x="81280" y="137160"/>
                      <a:pt x="44704" y="150368"/>
                    </a:cubicBezTo>
                    <a:lnTo>
                      <a:pt x="32512" y="136144"/>
                    </a:lnTo>
                    <a:cubicBezTo>
                      <a:pt x="69088" y="124968"/>
                      <a:pt x="104648" y="112776"/>
                      <a:pt x="139192" y="99568"/>
                    </a:cubicBezTo>
                    <a:close/>
                    <a:moveTo>
                      <a:pt x="186944" y="28448"/>
                    </a:moveTo>
                    <a:lnTo>
                      <a:pt x="167640" y="17272"/>
                    </a:lnTo>
                    <a:lnTo>
                      <a:pt x="44704" y="88392"/>
                    </a:lnTo>
                    <a:lnTo>
                      <a:pt x="64008" y="99568"/>
                    </a:lnTo>
                    <a:lnTo>
                      <a:pt x="186944" y="28448"/>
                    </a:lnTo>
                    <a:close/>
                    <a:moveTo>
                      <a:pt x="168656" y="99568"/>
                    </a:moveTo>
                    <a:lnTo>
                      <a:pt x="187960" y="110744"/>
                    </a:lnTo>
                    <a:lnTo>
                      <a:pt x="244856" y="83312"/>
                    </a:lnTo>
                    <a:cubicBezTo>
                      <a:pt x="235712" y="84328"/>
                      <a:pt x="225552" y="85344"/>
                      <a:pt x="216408" y="85344"/>
                    </a:cubicBezTo>
                    <a:cubicBezTo>
                      <a:pt x="217424" y="80264"/>
                      <a:pt x="218440" y="75184"/>
                      <a:pt x="218440" y="71120"/>
                    </a:cubicBezTo>
                    <a:cubicBezTo>
                      <a:pt x="250952" y="70104"/>
                      <a:pt x="283464" y="66040"/>
                      <a:pt x="315976" y="56896"/>
                    </a:cubicBezTo>
                    <a:lnTo>
                      <a:pt x="329184" y="68072"/>
                    </a:lnTo>
                    <a:cubicBezTo>
                      <a:pt x="320040" y="70104"/>
                      <a:pt x="310896" y="72136"/>
                      <a:pt x="300736" y="74168"/>
                    </a:cubicBezTo>
                    <a:lnTo>
                      <a:pt x="377952" y="118872"/>
                    </a:lnTo>
                    <a:lnTo>
                      <a:pt x="363728" y="127000"/>
                    </a:lnTo>
                    <a:lnTo>
                      <a:pt x="278384" y="78232"/>
                    </a:lnTo>
                    <a:cubicBezTo>
                      <a:pt x="269240" y="80264"/>
                      <a:pt x="259080" y="81280"/>
                      <a:pt x="248920" y="82296"/>
                    </a:cubicBezTo>
                    <a:lnTo>
                      <a:pt x="333248" y="131064"/>
                    </a:lnTo>
                    <a:cubicBezTo>
                      <a:pt x="311912" y="142240"/>
                      <a:pt x="292608" y="152400"/>
                      <a:pt x="276352" y="161544"/>
                    </a:cubicBezTo>
                    <a:lnTo>
                      <a:pt x="294640" y="171704"/>
                    </a:lnTo>
                    <a:lnTo>
                      <a:pt x="280416" y="179832"/>
                    </a:lnTo>
                    <a:lnTo>
                      <a:pt x="262128" y="168656"/>
                    </a:lnTo>
                    <a:cubicBezTo>
                      <a:pt x="244856" y="177800"/>
                      <a:pt x="230632" y="184912"/>
                      <a:pt x="218440" y="192024"/>
                    </a:cubicBezTo>
                    <a:lnTo>
                      <a:pt x="235712" y="202184"/>
                    </a:lnTo>
                    <a:lnTo>
                      <a:pt x="221488" y="210312"/>
                    </a:lnTo>
                    <a:lnTo>
                      <a:pt x="204216" y="200152"/>
                    </a:lnTo>
                    <a:cubicBezTo>
                      <a:pt x="181864" y="212344"/>
                      <a:pt x="160528" y="213360"/>
                      <a:pt x="142240" y="202184"/>
                    </a:cubicBezTo>
                    <a:cubicBezTo>
                      <a:pt x="128016" y="194056"/>
                      <a:pt x="116840" y="187960"/>
                      <a:pt x="110744" y="183896"/>
                    </a:cubicBezTo>
                    <a:cubicBezTo>
                      <a:pt x="116840" y="179832"/>
                      <a:pt x="120904" y="175768"/>
                      <a:pt x="124968" y="171704"/>
                    </a:cubicBezTo>
                    <a:cubicBezTo>
                      <a:pt x="133096" y="177800"/>
                      <a:pt x="143256" y="183896"/>
                      <a:pt x="154432" y="189992"/>
                    </a:cubicBezTo>
                    <a:cubicBezTo>
                      <a:pt x="164592" y="196088"/>
                      <a:pt x="175768" y="195072"/>
                      <a:pt x="187960" y="188976"/>
                    </a:cubicBezTo>
                    <a:lnTo>
                      <a:pt x="113792" y="146304"/>
                    </a:lnTo>
                    <a:lnTo>
                      <a:pt x="127000" y="139192"/>
                    </a:lnTo>
                    <a:lnTo>
                      <a:pt x="173736" y="115824"/>
                    </a:lnTo>
                    <a:lnTo>
                      <a:pt x="156464" y="105664"/>
                    </a:lnTo>
                    <a:lnTo>
                      <a:pt x="168656" y="99568"/>
                    </a:lnTo>
                    <a:close/>
                    <a:moveTo>
                      <a:pt x="244856" y="159512"/>
                    </a:moveTo>
                    <a:lnTo>
                      <a:pt x="187960" y="127000"/>
                    </a:lnTo>
                    <a:lnTo>
                      <a:pt x="142240" y="149352"/>
                    </a:lnTo>
                    <a:lnTo>
                      <a:pt x="201168" y="182880"/>
                    </a:lnTo>
                    <a:cubicBezTo>
                      <a:pt x="215392" y="175768"/>
                      <a:pt x="229616" y="167640"/>
                      <a:pt x="244856" y="159512"/>
                    </a:cubicBezTo>
                    <a:close/>
                    <a:moveTo>
                      <a:pt x="188976" y="55880"/>
                    </a:moveTo>
                    <a:cubicBezTo>
                      <a:pt x="192024" y="67056"/>
                      <a:pt x="194056" y="78232"/>
                      <a:pt x="196088" y="89408"/>
                    </a:cubicBezTo>
                    <a:cubicBezTo>
                      <a:pt x="185928" y="89408"/>
                      <a:pt x="176784" y="90424"/>
                      <a:pt x="170688" y="90424"/>
                    </a:cubicBezTo>
                    <a:cubicBezTo>
                      <a:pt x="170688" y="79248"/>
                      <a:pt x="169672" y="68072"/>
                      <a:pt x="167640" y="56896"/>
                    </a:cubicBezTo>
                    <a:lnTo>
                      <a:pt x="188976" y="55880"/>
                    </a:lnTo>
                    <a:close/>
                    <a:moveTo>
                      <a:pt x="189992" y="140208"/>
                    </a:moveTo>
                    <a:lnTo>
                      <a:pt x="210312" y="143256"/>
                    </a:lnTo>
                    <a:cubicBezTo>
                      <a:pt x="207264" y="152400"/>
                      <a:pt x="204216" y="161544"/>
                      <a:pt x="200152" y="169672"/>
                    </a:cubicBezTo>
                    <a:lnTo>
                      <a:pt x="178816" y="165608"/>
                    </a:lnTo>
                    <a:cubicBezTo>
                      <a:pt x="182880" y="157480"/>
                      <a:pt x="186944" y="148336"/>
                      <a:pt x="189992" y="140208"/>
                    </a:cubicBezTo>
                    <a:close/>
                    <a:moveTo>
                      <a:pt x="248920" y="98552"/>
                    </a:moveTo>
                    <a:lnTo>
                      <a:pt x="204216" y="119888"/>
                    </a:lnTo>
                    <a:lnTo>
                      <a:pt x="260096" y="152400"/>
                    </a:lnTo>
                    <a:cubicBezTo>
                      <a:pt x="273304" y="145288"/>
                      <a:pt x="287528" y="137160"/>
                      <a:pt x="302768" y="129032"/>
                    </a:cubicBezTo>
                    <a:lnTo>
                      <a:pt x="248920" y="98552"/>
                    </a:lnTo>
                    <a:close/>
                    <a:moveTo>
                      <a:pt x="252984" y="28448"/>
                    </a:moveTo>
                    <a:cubicBezTo>
                      <a:pt x="256032" y="39624"/>
                      <a:pt x="258064" y="49784"/>
                      <a:pt x="259080" y="59944"/>
                    </a:cubicBezTo>
                    <a:cubicBezTo>
                      <a:pt x="249936" y="59944"/>
                      <a:pt x="242824" y="59944"/>
                      <a:pt x="234696" y="59944"/>
                    </a:cubicBezTo>
                    <a:cubicBezTo>
                      <a:pt x="234696" y="49784"/>
                      <a:pt x="233680" y="39624"/>
                      <a:pt x="231648" y="29464"/>
                    </a:cubicBezTo>
                    <a:lnTo>
                      <a:pt x="252984" y="28448"/>
                    </a:lnTo>
                    <a:close/>
                    <a:moveTo>
                      <a:pt x="248920" y="110744"/>
                    </a:moveTo>
                    <a:lnTo>
                      <a:pt x="269240" y="113792"/>
                    </a:lnTo>
                    <a:cubicBezTo>
                      <a:pt x="266192" y="122936"/>
                      <a:pt x="263144" y="131064"/>
                      <a:pt x="259080" y="138176"/>
                    </a:cubicBezTo>
                    <a:lnTo>
                      <a:pt x="237744" y="135128"/>
                    </a:lnTo>
                    <a:cubicBezTo>
                      <a:pt x="242824" y="125984"/>
                      <a:pt x="246888" y="117856"/>
                      <a:pt x="248920" y="1107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0" name="任意多边形: 形状 539">
                <a:extLst>
                  <a:ext uri="{FF2B5EF4-FFF2-40B4-BE49-F238E27FC236}">
                    <a16:creationId xmlns:a16="http://schemas.microsoft.com/office/drawing/2014/main" id="{D93BB2AF-A8D1-4715-A99F-79DD83D691F9}"/>
                  </a:ext>
                </a:extLst>
              </p:cNvPr>
              <p:cNvSpPr/>
              <p:nvPr/>
            </p:nvSpPr>
            <p:spPr>
              <a:xfrm>
                <a:off x="5120637" y="2385570"/>
                <a:ext cx="215903" cy="197103"/>
              </a:xfrm>
              <a:custGeom>
                <a:avLst/>
                <a:gdLst>
                  <a:gd name="connsiteX0" fmla="*/ 171707 w 215903"/>
                  <a:gd name="connsiteY0" fmla="*/ 189992 h 197103"/>
                  <a:gd name="connsiteX1" fmla="*/ 160531 w 215903"/>
                  <a:gd name="connsiteY1" fmla="*/ 197104 h 197103"/>
                  <a:gd name="connsiteX2" fmla="*/ 44707 w 215903"/>
                  <a:gd name="connsiteY2" fmla="*/ 130048 h 197103"/>
                  <a:gd name="connsiteX3" fmla="*/ 43692 w 215903"/>
                  <a:gd name="connsiteY3" fmla="*/ 6096 h 197103"/>
                  <a:gd name="connsiteX4" fmla="*/ 54867 w 215903"/>
                  <a:gd name="connsiteY4" fmla="*/ 0 h 197103"/>
                  <a:gd name="connsiteX5" fmla="*/ 171707 w 215903"/>
                  <a:gd name="connsiteY5" fmla="*/ 67056 h 197103"/>
                  <a:gd name="connsiteX6" fmla="*/ 171707 w 215903"/>
                  <a:gd name="connsiteY6" fmla="*/ 189992 h 197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5903" h="197103">
                    <a:moveTo>
                      <a:pt x="171707" y="189992"/>
                    </a:moveTo>
                    <a:lnTo>
                      <a:pt x="160531" y="197104"/>
                    </a:lnTo>
                    <a:lnTo>
                      <a:pt x="44707" y="130048"/>
                    </a:lnTo>
                    <a:cubicBezTo>
                      <a:pt x="-14221" y="95504"/>
                      <a:pt x="-15237" y="39624"/>
                      <a:pt x="43692" y="6096"/>
                    </a:cubicBezTo>
                    <a:lnTo>
                      <a:pt x="54867" y="0"/>
                    </a:lnTo>
                    <a:lnTo>
                      <a:pt x="171707" y="67056"/>
                    </a:lnTo>
                    <a:cubicBezTo>
                      <a:pt x="230635" y="100584"/>
                      <a:pt x="230635" y="155448"/>
                      <a:pt x="171707" y="189992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1" name="任意多边形: 形状 540">
                <a:extLst>
                  <a:ext uri="{FF2B5EF4-FFF2-40B4-BE49-F238E27FC236}">
                    <a16:creationId xmlns:a16="http://schemas.microsoft.com/office/drawing/2014/main" id="{36F545D5-0600-4712-A888-5C7B57AD7C50}"/>
                  </a:ext>
                </a:extLst>
              </p:cNvPr>
              <p:cNvSpPr/>
              <p:nvPr/>
            </p:nvSpPr>
            <p:spPr>
              <a:xfrm>
                <a:off x="4837173" y="2355344"/>
                <a:ext cx="443995" cy="288035"/>
              </a:xfrm>
              <a:custGeom>
                <a:avLst/>
                <a:gdLst>
                  <a:gd name="connsiteX0" fmla="*/ 443995 w 443995"/>
                  <a:gd name="connsiteY0" fmla="*/ 226314 h 288035"/>
                  <a:gd name="connsiteX1" fmla="*/ 379987 w 443995"/>
                  <a:gd name="connsiteY1" fmla="*/ 262890 h 288035"/>
                  <a:gd name="connsiteX2" fmla="*/ 165611 w 443995"/>
                  <a:gd name="connsiteY2" fmla="*/ 262890 h 288035"/>
                  <a:gd name="connsiteX3" fmla="*/ 44707 w 443995"/>
                  <a:gd name="connsiteY3" fmla="*/ 192786 h 288035"/>
                  <a:gd name="connsiteX4" fmla="*/ 43691 w 443995"/>
                  <a:gd name="connsiteY4" fmla="*/ 68834 h 288035"/>
                  <a:gd name="connsiteX5" fmla="*/ 118875 w 443995"/>
                  <a:gd name="connsiteY5" fmla="*/ 25146 h 288035"/>
                  <a:gd name="connsiteX6" fmla="*/ 333251 w 443995"/>
                  <a:gd name="connsiteY6" fmla="*/ 25146 h 288035"/>
                  <a:gd name="connsiteX7" fmla="*/ 337315 w 443995"/>
                  <a:gd name="connsiteY7" fmla="*/ 27178 h 288035"/>
                  <a:gd name="connsiteX8" fmla="*/ 326139 w 443995"/>
                  <a:gd name="connsiteY8" fmla="*/ 33274 h 288035"/>
                  <a:gd name="connsiteX9" fmla="*/ 327155 w 443995"/>
                  <a:gd name="connsiteY9" fmla="*/ 157226 h 288035"/>
                  <a:gd name="connsiteX10" fmla="*/ 443995 w 443995"/>
                  <a:gd name="connsiteY10" fmla="*/ 226314 h 288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43995" h="288035">
                    <a:moveTo>
                      <a:pt x="443995" y="226314"/>
                    </a:moveTo>
                    <a:lnTo>
                      <a:pt x="379987" y="262890"/>
                    </a:lnTo>
                    <a:cubicBezTo>
                      <a:pt x="321059" y="296418"/>
                      <a:pt x="224539" y="296418"/>
                      <a:pt x="165611" y="262890"/>
                    </a:cubicBezTo>
                    <a:lnTo>
                      <a:pt x="44707" y="192786"/>
                    </a:lnTo>
                    <a:cubicBezTo>
                      <a:pt x="-14221" y="158242"/>
                      <a:pt x="-15237" y="102362"/>
                      <a:pt x="43691" y="68834"/>
                    </a:cubicBezTo>
                    <a:lnTo>
                      <a:pt x="118875" y="25146"/>
                    </a:lnTo>
                    <a:cubicBezTo>
                      <a:pt x="177803" y="-8382"/>
                      <a:pt x="274323" y="-8382"/>
                      <a:pt x="333251" y="25146"/>
                    </a:cubicBezTo>
                    <a:lnTo>
                      <a:pt x="337315" y="27178"/>
                    </a:lnTo>
                    <a:lnTo>
                      <a:pt x="326139" y="33274"/>
                    </a:lnTo>
                    <a:cubicBezTo>
                      <a:pt x="267211" y="66802"/>
                      <a:pt x="267211" y="122682"/>
                      <a:pt x="327155" y="157226"/>
                    </a:cubicBezTo>
                    <a:lnTo>
                      <a:pt x="443995" y="226314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2" name="任意多边形: 形状 541">
                <a:extLst>
                  <a:ext uri="{FF2B5EF4-FFF2-40B4-BE49-F238E27FC236}">
                    <a16:creationId xmlns:a16="http://schemas.microsoft.com/office/drawing/2014/main" id="{6E6A0185-E131-4B46-9ABB-93F2640E456D}"/>
                  </a:ext>
                </a:extLst>
              </p:cNvPr>
              <p:cNvSpPr/>
              <p:nvPr/>
            </p:nvSpPr>
            <p:spPr>
              <a:xfrm>
                <a:off x="4913377" y="2433322"/>
                <a:ext cx="123952" cy="72135"/>
              </a:xfrm>
              <a:custGeom>
                <a:avLst/>
                <a:gdLst>
                  <a:gd name="connsiteX0" fmla="*/ 0 w 123952"/>
                  <a:gd name="connsiteY0" fmla="*/ 24384 h 72135"/>
                  <a:gd name="connsiteX1" fmla="*/ 114808 w 123952"/>
                  <a:gd name="connsiteY1" fmla="*/ 0 h 72135"/>
                  <a:gd name="connsiteX2" fmla="*/ 123952 w 123952"/>
                  <a:gd name="connsiteY2" fmla="*/ 5080 h 72135"/>
                  <a:gd name="connsiteX3" fmla="*/ 82296 w 123952"/>
                  <a:gd name="connsiteY3" fmla="*/ 72136 h 72135"/>
                  <a:gd name="connsiteX4" fmla="*/ 61976 w 123952"/>
                  <a:gd name="connsiteY4" fmla="*/ 59944 h 72135"/>
                  <a:gd name="connsiteX5" fmla="*/ 67056 w 123952"/>
                  <a:gd name="connsiteY5" fmla="*/ 50800 h 72135"/>
                  <a:gd name="connsiteX6" fmla="*/ 34544 w 123952"/>
                  <a:gd name="connsiteY6" fmla="*/ 32512 h 72135"/>
                  <a:gd name="connsiteX7" fmla="*/ 19304 w 123952"/>
                  <a:gd name="connsiteY7" fmla="*/ 35560 h 72135"/>
                  <a:gd name="connsiteX8" fmla="*/ 0 w 123952"/>
                  <a:gd name="connsiteY8" fmla="*/ 24384 h 72135"/>
                  <a:gd name="connsiteX9" fmla="*/ 60960 w 123952"/>
                  <a:gd name="connsiteY9" fmla="*/ 27432 h 72135"/>
                  <a:gd name="connsiteX10" fmla="*/ 77216 w 123952"/>
                  <a:gd name="connsiteY10" fmla="*/ 36576 h 72135"/>
                  <a:gd name="connsiteX11" fmla="*/ 86360 w 123952"/>
                  <a:gd name="connsiteY11" fmla="*/ 22352 h 72135"/>
                  <a:gd name="connsiteX12" fmla="*/ 60960 w 123952"/>
                  <a:gd name="connsiteY12" fmla="*/ 27432 h 72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3952" h="72135">
                    <a:moveTo>
                      <a:pt x="0" y="24384"/>
                    </a:moveTo>
                    <a:lnTo>
                      <a:pt x="114808" y="0"/>
                    </a:lnTo>
                    <a:lnTo>
                      <a:pt x="123952" y="5080"/>
                    </a:lnTo>
                    <a:lnTo>
                      <a:pt x="82296" y="72136"/>
                    </a:lnTo>
                    <a:lnTo>
                      <a:pt x="61976" y="59944"/>
                    </a:lnTo>
                    <a:lnTo>
                      <a:pt x="67056" y="50800"/>
                    </a:lnTo>
                    <a:lnTo>
                      <a:pt x="34544" y="32512"/>
                    </a:lnTo>
                    <a:lnTo>
                      <a:pt x="19304" y="35560"/>
                    </a:lnTo>
                    <a:lnTo>
                      <a:pt x="0" y="24384"/>
                    </a:lnTo>
                    <a:close/>
                    <a:moveTo>
                      <a:pt x="60960" y="27432"/>
                    </a:moveTo>
                    <a:lnTo>
                      <a:pt x="77216" y="36576"/>
                    </a:lnTo>
                    <a:lnTo>
                      <a:pt x="86360" y="22352"/>
                    </a:lnTo>
                    <a:lnTo>
                      <a:pt x="60960" y="27432"/>
                    </a:lnTo>
                    <a:close/>
                  </a:path>
                </a:pathLst>
              </a:custGeom>
              <a:solidFill>
                <a:srgbClr val="FFFFFF"/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3" name="任意多边形: 形状 542">
                <a:extLst>
                  <a:ext uri="{FF2B5EF4-FFF2-40B4-BE49-F238E27FC236}">
                    <a16:creationId xmlns:a16="http://schemas.microsoft.com/office/drawing/2014/main" id="{84CAA97A-08B0-4813-953B-352B67973A08}"/>
                  </a:ext>
                </a:extLst>
              </p:cNvPr>
              <p:cNvSpPr/>
              <p:nvPr/>
            </p:nvSpPr>
            <p:spPr>
              <a:xfrm>
                <a:off x="5006848" y="2465834"/>
                <a:ext cx="121919" cy="73405"/>
              </a:xfrm>
              <a:custGeom>
                <a:avLst/>
                <a:gdLst>
                  <a:gd name="connsiteX0" fmla="*/ 0 w 121919"/>
                  <a:gd name="connsiteY0" fmla="*/ 45720 h 73405"/>
                  <a:gd name="connsiteX1" fmla="*/ 78232 w 121919"/>
                  <a:gd name="connsiteY1" fmla="*/ 0 h 73405"/>
                  <a:gd name="connsiteX2" fmla="*/ 112776 w 121919"/>
                  <a:gd name="connsiteY2" fmla="*/ 20320 h 73405"/>
                  <a:gd name="connsiteX3" fmla="*/ 112776 w 121919"/>
                  <a:gd name="connsiteY3" fmla="*/ 47752 h 73405"/>
                  <a:gd name="connsiteX4" fmla="*/ 93472 w 121919"/>
                  <a:gd name="connsiteY4" fmla="*/ 52832 h 73405"/>
                  <a:gd name="connsiteX5" fmla="*/ 84328 w 121919"/>
                  <a:gd name="connsiteY5" fmla="*/ 68072 h 73405"/>
                  <a:gd name="connsiteX6" fmla="*/ 38608 w 121919"/>
                  <a:gd name="connsiteY6" fmla="*/ 68072 h 73405"/>
                  <a:gd name="connsiteX7" fmla="*/ 0 w 121919"/>
                  <a:gd name="connsiteY7" fmla="*/ 45720 h 73405"/>
                  <a:gd name="connsiteX8" fmla="*/ 51816 w 121919"/>
                  <a:gd name="connsiteY8" fmla="*/ 55880 h 73405"/>
                  <a:gd name="connsiteX9" fmla="*/ 65024 w 121919"/>
                  <a:gd name="connsiteY9" fmla="*/ 55880 h 73405"/>
                  <a:gd name="connsiteX10" fmla="*/ 65024 w 121919"/>
                  <a:gd name="connsiteY10" fmla="*/ 47752 h 73405"/>
                  <a:gd name="connsiteX11" fmla="*/ 50800 w 121919"/>
                  <a:gd name="connsiteY11" fmla="*/ 39624 h 73405"/>
                  <a:gd name="connsiteX12" fmla="*/ 37592 w 121919"/>
                  <a:gd name="connsiteY12" fmla="*/ 47752 h 73405"/>
                  <a:gd name="connsiteX13" fmla="*/ 51816 w 121919"/>
                  <a:gd name="connsiteY13" fmla="*/ 55880 h 73405"/>
                  <a:gd name="connsiteX14" fmla="*/ 78232 w 121919"/>
                  <a:gd name="connsiteY14" fmla="*/ 35560 h 73405"/>
                  <a:gd name="connsiteX15" fmla="*/ 91440 w 121919"/>
                  <a:gd name="connsiteY15" fmla="*/ 35560 h 73405"/>
                  <a:gd name="connsiteX16" fmla="*/ 91440 w 121919"/>
                  <a:gd name="connsiteY16" fmla="*/ 27432 h 73405"/>
                  <a:gd name="connsiteX17" fmla="*/ 81280 w 121919"/>
                  <a:gd name="connsiteY17" fmla="*/ 21336 h 73405"/>
                  <a:gd name="connsiteX18" fmla="*/ 68072 w 121919"/>
                  <a:gd name="connsiteY18" fmla="*/ 29464 h 73405"/>
                  <a:gd name="connsiteX19" fmla="*/ 78232 w 121919"/>
                  <a:gd name="connsiteY19" fmla="*/ 35560 h 73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21919" h="73405">
                    <a:moveTo>
                      <a:pt x="0" y="45720"/>
                    </a:moveTo>
                    <a:lnTo>
                      <a:pt x="78232" y="0"/>
                    </a:lnTo>
                    <a:lnTo>
                      <a:pt x="112776" y="20320"/>
                    </a:lnTo>
                    <a:cubicBezTo>
                      <a:pt x="124968" y="27432"/>
                      <a:pt x="124968" y="39624"/>
                      <a:pt x="112776" y="47752"/>
                    </a:cubicBezTo>
                    <a:cubicBezTo>
                      <a:pt x="107696" y="50800"/>
                      <a:pt x="100584" y="52832"/>
                      <a:pt x="93472" y="52832"/>
                    </a:cubicBezTo>
                    <a:cubicBezTo>
                      <a:pt x="94488" y="57912"/>
                      <a:pt x="91440" y="64008"/>
                      <a:pt x="84328" y="68072"/>
                    </a:cubicBezTo>
                    <a:cubicBezTo>
                      <a:pt x="72136" y="75184"/>
                      <a:pt x="50800" y="75184"/>
                      <a:pt x="38608" y="68072"/>
                    </a:cubicBezTo>
                    <a:lnTo>
                      <a:pt x="0" y="45720"/>
                    </a:lnTo>
                    <a:close/>
                    <a:moveTo>
                      <a:pt x="51816" y="55880"/>
                    </a:moveTo>
                    <a:cubicBezTo>
                      <a:pt x="55880" y="57912"/>
                      <a:pt x="61976" y="57912"/>
                      <a:pt x="65024" y="55880"/>
                    </a:cubicBezTo>
                    <a:cubicBezTo>
                      <a:pt x="69088" y="53848"/>
                      <a:pt x="69088" y="49784"/>
                      <a:pt x="65024" y="47752"/>
                    </a:cubicBezTo>
                    <a:lnTo>
                      <a:pt x="50800" y="39624"/>
                    </a:lnTo>
                    <a:lnTo>
                      <a:pt x="37592" y="47752"/>
                    </a:lnTo>
                    <a:lnTo>
                      <a:pt x="51816" y="55880"/>
                    </a:lnTo>
                    <a:close/>
                    <a:moveTo>
                      <a:pt x="78232" y="35560"/>
                    </a:moveTo>
                    <a:cubicBezTo>
                      <a:pt x="82296" y="37592"/>
                      <a:pt x="88392" y="37592"/>
                      <a:pt x="91440" y="35560"/>
                    </a:cubicBezTo>
                    <a:cubicBezTo>
                      <a:pt x="95504" y="33528"/>
                      <a:pt x="95504" y="29464"/>
                      <a:pt x="91440" y="27432"/>
                    </a:cubicBezTo>
                    <a:lnTo>
                      <a:pt x="81280" y="21336"/>
                    </a:lnTo>
                    <a:lnTo>
                      <a:pt x="68072" y="29464"/>
                    </a:lnTo>
                    <a:lnTo>
                      <a:pt x="78232" y="35560"/>
                    </a:lnTo>
                    <a:close/>
                  </a:path>
                </a:pathLst>
              </a:custGeom>
              <a:solidFill>
                <a:srgbClr val="FFFFFF"/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4" name="任意多边形: 形状 543">
                <a:extLst>
                  <a:ext uri="{FF2B5EF4-FFF2-40B4-BE49-F238E27FC236}">
                    <a16:creationId xmlns:a16="http://schemas.microsoft.com/office/drawing/2014/main" id="{B7891FBD-3DC3-46A4-8C06-AE0EA1B0C2A6}"/>
                  </a:ext>
                </a:extLst>
              </p:cNvPr>
              <p:cNvSpPr/>
              <p:nvPr/>
            </p:nvSpPr>
            <p:spPr>
              <a:xfrm>
                <a:off x="5100575" y="2520698"/>
                <a:ext cx="110489" cy="64007"/>
              </a:xfrm>
              <a:custGeom>
                <a:avLst/>
                <a:gdLst>
                  <a:gd name="connsiteX0" fmla="*/ 82042 w 110489"/>
                  <a:gd name="connsiteY0" fmla="*/ 31496 h 64007"/>
                  <a:gd name="connsiteX1" fmla="*/ 73914 w 110489"/>
                  <a:gd name="connsiteY1" fmla="*/ 21336 h 64007"/>
                  <a:gd name="connsiteX2" fmla="*/ 37338 w 110489"/>
                  <a:gd name="connsiteY2" fmla="*/ 21336 h 64007"/>
                  <a:gd name="connsiteX3" fmla="*/ 37338 w 110489"/>
                  <a:gd name="connsiteY3" fmla="*/ 42672 h 64007"/>
                  <a:gd name="connsiteX4" fmla="*/ 55626 w 110489"/>
                  <a:gd name="connsiteY4" fmla="*/ 46736 h 64007"/>
                  <a:gd name="connsiteX5" fmla="*/ 55626 w 110489"/>
                  <a:gd name="connsiteY5" fmla="*/ 64008 h 64007"/>
                  <a:gd name="connsiteX6" fmla="*/ 16002 w 110489"/>
                  <a:gd name="connsiteY6" fmla="*/ 54864 h 64007"/>
                  <a:gd name="connsiteX7" fmla="*/ 16002 w 110489"/>
                  <a:gd name="connsiteY7" fmla="*/ 9144 h 64007"/>
                  <a:gd name="connsiteX8" fmla="*/ 94234 w 110489"/>
                  <a:gd name="connsiteY8" fmla="*/ 9144 h 64007"/>
                  <a:gd name="connsiteX9" fmla="*/ 110490 w 110489"/>
                  <a:gd name="connsiteY9" fmla="*/ 31496 h 64007"/>
                  <a:gd name="connsiteX10" fmla="*/ 82042 w 110489"/>
                  <a:gd name="connsiteY10" fmla="*/ 31496 h 64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0489" h="64007">
                    <a:moveTo>
                      <a:pt x="82042" y="31496"/>
                    </a:moveTo>
                    <a:cubicBezTo>
                      <a:pt x="82042" y="27432"/>
                      <a:pt x="78994" y="24384"/>
                      <a:pt x="73914" y="21336"/>
                    </a:cubicBezTo>
                    <a:cubicBezTo>
                      <a:pt x="62738" y="15240"/>
                      <a:pt x="47498" y="15240"/>
                      <a:pt x="37338" y="21336"/>
                    </a:cubicBezTo>
                    <a:cubicBezTo>
                      <a:pt x="27178" y="27432"/>
                      <a:pt x="26162" y="36576"/>
                      <a:pt x="37338" y="42672"/>
                    </a:cubicBezTo>
                    <a:cubicBezTo>
                      <a:pt x="42418" y="45720"/>
                      <a:pt x="49530" y="47752"/>
                      <a:pt x="55626" y="46736"/>
                    </a:cubicBezTo>
                    <a:lnTo>
                      <a:pt x="55626" y="64008"/>
                    </a:lnTo>
                    <a:cubicBezTo>
                      <a:pt x="41402" y="64008"/>
                      <a:pt x="27178" y="60960"/>
                      <a:pt x="16002" y="54864"/>
                    </a:cubicBezTo>
                    <a:cubicBezTo>
                      <a:pt x="-5334" y="42672"/>
                      <a:pt x="-5334" y="22352"/>
                      <a:pt x="16002" y="9144"/>
                    </a:cubicBezTo>
                    <a:cubicBezTo>
                      <a:pt x="37338" y="-3048"/>
                      <a:pt x="72898" y="-3048"/>
                      <a:pt x="94234" y="9144"/>
                    </a:cubicBezTo>
                    <a:cubicBezTo>
                      <a:pt x="105410" y="15240"/>
                      <a:pt x="110490" y="23368"/>
                      <a:pt x="110490" y="31496"/>
                    </a:cubicBezTo>
                    <a:lnTo>
                      <a:pt x="82042" y="31496"/>
                    </a:lnTo>
                    <a:close/>
                  </a:path>
                </a:pathLst>
              </a:custGeom>
              <a:solidFill>
                <a:srgbClr val="FFFFFF"/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5" name="任意多边形: 形状 544">
                <a:extLst>
                  <a:ext uri="{FF2B5EF4-FFF2-40B4-BE49-F238E27FC236}">
                    <a16:creationId xmlns:a16="http://schemas.microsoft.com/office/drawing/2014/main" id="{F5BEC009-1477-4B84-BD33-8745B4F33658}"/>
                  </a:ext>
                </a:extLst>
              </p:cNvPr>
              <p:cNvSpPr/>
              <p:nvPr/>
            </p:nvSpPr>
            <p:spPr>
              <a:xfrm>
                <a:off x="5389390" y="4518382"/>
                <a:ext cx="1001741" cy="577640"/>
              </a:xfrm>
              <a:custGeom>
                <a:avLst/>
                <a:gdLst>
                  <a:gd name="connsiteX0" fmla="*/ 372347 w 1001741"/>
                  <a:gd name="connsiteY0" fmla="*/ 549424 h 577640"/>
                  <a:gd name="connsiteX1" fmla="*/ 48243 w 1001741"/>
                  <a:gd name="connsiteY1" fmla="*/ 362480 h 577640"/>
                  <a:gd name="connsiteX2" fmla="*/ 68563 w 1001741"/>
                  <a:gd name="connsiteY2" fmla="*/ 200937 h 577640"/>
                  <a:gd name="connsiteX3" fmla="*/ 348979 w 1001741"/>
                  <a:gd name="connsiteY3" fmla="*/ 39393 h 577640"/>
                  <a:gd name="connsiteX4" fmla="*/ 629395 w 1001741"/>
                  <a:gd name="connsiteY4" fmla="*/ 28217 h 577640"/>
                  <a:gd name="connsiteX5" fmla="*/ 953499 w 1001741"/>
                  <a:gd name="connsiteY5" fmla="*/ 215160 h 577640"/>
                  <a:gd name="connsiteX6" fmla="*/ 933179 w 1001741"/>
                  <a:gd name="connsiteY6" fmla="*/ 376704 h 577640"/>
                  <a:gd name="connsiteX7" fmla="*/ 652763 w 1001741"/>
                  <a:gd name="connsiteY7" fmla="*/ 538248 h 577640"/>
                  <a:gd name="connsiteX8" fmla="*/ 372347 w 1001741"/>
                  <a:gd name="connsiteY8" fmla="*/ 549424 h 577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01741" h="577640">
                    <a:moveTo>
                      <a:pt x="372347" y="549424"/>
                    </a:moveTo>
                    <a:lnTo>
                      <a:pt x="48243" y="362480"/>
                    </a:lnTo>
                    <a:cubicBezTo>
                      <a:pt x="-22877" y="320824"/>
                      <a:pt x="-14749" y="248688"/>
                      <a:pt x="68563" y="200937"/>
                    </a:cubicBezTo>
                    <a:lnTo>
                      <a:pt x="348979" y="39393"/>
                    </a:lnTo>
                    <a:cubicBezTo>
                      <a:pt x="431275" y="-8359"/>
                      <a:pt x="557259" y="-13439"/>
                      <a:pt x="629395" y="28217"/>
                    </a:cubicBezTo>
                    <a:lnTo>
                      <a:pt x="953499" y="215160"/>
                    </a:lnTo>
                    <a:cubicBezTo>
                      <a:pt x="1024619" y="256816"/>
                      <a:pt x="1016491" y="328952"/>
                      <a:pt x="933179" y="376704"/>
                    </a:cubicBezTo>
                    <a:lnTo>
                      <a:pt x="652763" y="538248"/>
                    </a:lnTo>
                    <a:cubicBezTo>
                      <a:pt x="570467" y="586000"/>
                      <a:pt x="444483" y="591080"/>
                      <a:pt x="372347" y="549424"/>
                    </a:cubicBezTo>
                    <a:close/>
                  </a:path>
                </a:pathLst>
              </a:custGeom>
              <a:solidFill>
                <a:schemeClr val="bg1"/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6" name="任意多边形: 形状 545">
                <a:extLst>
                  <a:ext uri="{FF2B5EF4-FFF2-40B4-BE49-F238E27FC236}">
                    <a16:creationId xmlns:a16="http://schemas.microsoft.com/office/drawing/2014/main" id="{2B12554A-97CD-4B9B-95AA-5EE2EDAE6A69}"/>
                  </a:ext>
                </a:extLst>
              </p:cNvPr>
              <p:cNvSpPr/>
              <p:nvPr/>
            </p:nvSpPr>
            <p:spPr>
              <a:xfrm>
                <a:off x="5537201" y="4711191"/>
                <a:ext cx="408432" cy="236727"/>
              </a:xfrm>
              <a:custGeom>
                <a:avLst/>
                <a:gdLst>
                  <a:gd name="connsiteX0" fmla="*/ 325120 w 408432"/>
                  <a:gd name="connsiteY0" fmla="*/ 173736 h 236727"/>
                  <a:gd name="connsiteX1" fmla="*/ 340360 w 408432"/>
                  <a:gd name="connsiteY1" fmla="*/ 159512 h 236727"/>
                  <a:gd name="connsiteX2" fmla="*/ 401320 w 408432"/>
                  <a:gd name="connsiteY2" fmla="*/ 150368 h 236727"/>
                  <a:gd name="connsiteX3" fmla="*/ 408432 w 408432"/>
                  <a:gd name="connsiteY3" fmla="*/ 114808 h 236727"/>
                  <a:gd name="connsiteX4" fmla="*/ 352552 w 408432"/>
                  <a:gd name="connsiteY4" fmla="*/ 97536 h 236727"/>
                  <a:gd name="connsiteX5" fmla="*/ 343408 w 408432"/>
                  <a:gd name="connsiteY5" fmla="*/ 82296 h 236727"/>
                  <a:gd name="connsiteX6" fmla="*/ 368808 w 408432"/>
                  <a:gd name="connsiteY6" fmla="*/ 48768 h 236727"/>
                  <a:gd name="connsiteX7" fmla="*/ 324104 w 408432"/>
                  <a:gd name="connsiteY7" fmla="*/ 23368 h 236727"/>
                  <a:gd name="connsiteX8" fmla="*/ 266192 w 408432"/>
                  <a:gd name="connsiteY8" fmla="*/ 37592 h 236727"/>
                  <a:gd name="connsiteX9" fmla="*/ 239776 w 408432"/>
                  <a:gd name="connsiteY9" fmla="*/ 32512 h 236727"/>
                  <a:gd name="connsiteX10" fmla="*/ 210312 w 408432"/>
                  <a:gd name="connsiteY10" fmla="*/ 0 h 236727"/>
                  <a:gd name="connsiteX11" fmla="*/ 148336 w 408432"/>
                  <a:gd name="connsiteY11" fmla="*/ 4064 h 236727"/>
                  <a:gd name="connsiteX12" fmla="*/ 132080 w 408432"/>
                  <a:gd name="connsiteY12" fmla="*/ 39624 h 236727"/>
                  <a:gd name="connsiteX13" fmla="*/ 108712 w 408432"/>
                  <a:gd name="connsiteY13" fmla="*/ 47752 h 236727"/>
                  <a:gd name="connsiteX14" fmla="*/ 46736 w 408432"/>
                  <a:gd name="connsiteY14" fmla="*/ 40640 h 236727"/>
                  <a:gd name="connsiteX15" fmla="*/ 13208 w 408432"/>
                  <a:gd name="connsiteY15" fmla="*/ 71120 h 236727"/>
                  <a:gd name="connsiteX16" fmla="*/ 50800 w 408432"/>
                  <a:gd name="connsiteY16" fmla="*/ 100584 h 236727"/>
                  <a:gd name="connsiteX17" fmla="*/ 47752 w 408432"/>
                  <a:gd name="connsiteY17" fmla="*/ 116840 h 236727"/>
                  <a:gd name="connsiteX18" fmla="*/ 0 w 408432"/>
                  <a:gd name="connsiteY18" fmla="*/ 140208 h 236727"/>
                  <a:gd name="connsiteX19" fmla="*/ 20320 w 408432"/>
                  <a:gd name="connsiteY19" fmla="*/ 174752 h 236727"/>
                  <a:gd name="connsiteX20" fmla="*/ 83312 w 408432"/>
                  <a:gd name="connsiteY20" fmla="*/ 176784 h 236727"/>
                  <a:gd name="connsiteX21" fmla="*/ 103632 w 408432"/>
                  <a:gd name="connsiteY21" fmla="*/ 187960 h 236727"/>
                  <a:gd name="connsiteX22" fmla="*/ 106680 w 408432"/>
                  <a:gd name="connsiteY22" fmla="*/ 224536 h 236727"/>
                  <a:gd name="connsiteX23" fmla="*/ 165608 w 408432"/>
                  <a:gd name="connsiteY23" fmla="*/ 236728 h 236727"/>
                  <a:gd name="connsiteX24" fmla="*/ 207264 w 408432"/>
                  <a:gd name="connsiteY24" fmla="*/ 209296 h 236727"/>
                  <a:gd name="connsiteX25" fmla="*/ 235712 w 408432"/>
                  <a:gd name="connsiteY25" fmla="*/ 207264 h 236727"/>
                  <a:gd name="connsiteX26" fmla="*/ 286512 w 408432"/>
                  <a:gd name="connsiteY26" fmla="*/ 228600 h 236727"/>
                  <a:gd name="connsiteX27" fmla="*/ 339344 w 408432"/>
                  <a:gd name="connsiteY27" fmla="*/ 209296 h 236727"/>
                  <a:gd name="connsiteX28" fmla="*/ 325120 w 408432"/>
                  <a:gd name="connsiteY28" fmla="*/ 173736 h 236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08432" h="236727">
                    <a:moveTo>
                      <a:pt x="325120" y="173736"/>
                    </a:moveTo>
                    <a:cubicBezTo>
                      <a:pt x="323088" y="167640"/>
                      <a:pt x="329184" y="161544"/>
                      <a:pt x="340360" y="159512"/>
                    </a:cubicBezTo>
                    <a:lnTo>
                      <a:pt x="401320" y="150368"/>
                    </a:lnTo>
                    <a:lnTo>
                      <a:pt x="408432" y="114808"/>
                    </a:lnTo>
                    <a:lnTo>
                      <a:pt x="352552" y="97536"/>
                    </a:lnTo>
                    <a:cubicBezTo>
                      <a:pt x="343408" y="94488"/>
                      <a:pt x="339344" y="87376"/>
                      <a:pt x="343408" y="82296"/>
                    </a:cubicBezTo>
                    <a:lnTo>
                      <a:pt x="368808" y="48768"/>
                    </a:lnTo>
                    <a:lnTo>
                      <a:pt x="324104" y="23368"/>
                    </a:lnTo>
                    <a:lnTo>
                      <a:pt x="266192" y="37592"/>
                    </a:lnTo>
                    <a:cubicBezTo>
                      <a:pt x="256032" y="39624"/>
                      <a:pt x="244856" y="37592"/>
                      <a:pt x="239776" y="32512"/>
                    </a:cubicBezTo>
                    <a:lnTo>
                      <a:pt x="210312" y="0"/>
                    </a:lnTo>
                    <a:lnTo>
                      <a:pt x="148336" y="4064"/>
                    </a:lnTo>
                    <a:lnTo>
                      <a:pt x="132080" y="39624"/>
                    </a:lnTo>
                    <a:cubicBezTo>
                      <a:pt x="129032" y="45720"/>
                      <a:pt x="118872" y="49784"/>
                      <a:pt x="108712" y="47752"/>
                    </a:cubicBezTo>
                    <a:lnTo>
                      <a:pt x="46736" y="40640"/>
                    </a:lnTo>
                    <a:lnTo>
                      <a:pt x="13208" y="71120"/>
                    </a:lnTo>
                    <a:lnTo>
                      <a:pt x="50800" y="100584"/>
                    </a:lnTo>
                    <a:cubicBezTo>
                      <a:pt x="56896" y="105664"/>
                      <a:pt x="55880" y="112776"/>
                      <a:pt x="47752" y="116840"/>
                    </a:cubicBezTo>
                    <a:lnTo>
                      <a:pt x="0" y="140208"/>
                    </a:lnTo>
                    <a:lnTo>
                      <a:pt x="20320" y="174752"/>
                    </a:lnTo>
                    <a:lnTo>
                      <a:pt x="83312" y="176784"/>
                    </a:lnTo>
                    <a:cubicBezTo>
                      <a:pt x="94488" y="176784"/>
                      <a:pt x="102616" y="181864"/>
                      <a:pt x="103632" y="187960"/>
                    </a:cubicBezTo>
                    <a:lnTo>
                      <a:pt x="106680" y="224536"/>
                    </a:lnTo>
                    <a:lnTo>
                      <a:pt x="165608" y="236728"/>
                    </a:lnTo>
                    <a:lnTo>
                      <a:pt x="207264" y="209296"/>
                    </a:lnTo>
                    <a:cubicBezTo>
                      <a:pt x="214376" y="204216"/>
                      <a:pt x="226568" y="204216"/>
                      <a:pt x="235712" y="207264"/>
                    </a:cubicBezTo>
                    <a:lnTo>
                      <a:pt x="286512" y="228600"/>
                    </a:lnTo>
                    <a:lnTo>
                      <a:pt x="339344" y="209296"/>
                    </a:lnTo>
                    <a:lnTo>
                      <a:pt x="325120" y="17373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547" name="任意多边形: 形状 546">
                <a:extLst>
                  <a:ext uri="{FF2B5EF4-FFF2-40B4-BE49-F238E27FC236}">
                    <a16:creationId xmlns:a16="http://schemas.microsoft.com/office/drawing/2014/main" id="{A736156C-9EA4-484E-92B6-B3845D65BFCE}"/>
                  </a:ext>
                </a:extLst>
              </p:cNvPr>
              <p:cNvSpPr/>
              <p:nvPr/>
            </p:nvSpPr>
            <p:spPr>
              <a:xfrm>
                <a:off x="5910072" y="4690871"/>
                <a:ext cx="345440" cy="193039"/>
              </a:xfrm>
              <a:custGeom>
                <a:avLst/>
                <a:gdLst>
                  <a:gd name="connsiteX0" fmla="*/ 305816 w 345440"/>
                  <a:gd name="connsiteY0" fmla="*/ 122936 h 193039"/>
                  <a:gd name="connsiteX1" fmla="*/ 345440 w 345440"/>
                  <a:gd name="connsiteY1" fmla="*/ 111760 h 193039"/>
                  <a:gd name="connsiteX2" fmla="*/ 343408 w 345440"/>
                  <a:gd name="connsiteY2" fmla="*/ 75184 h 193039"/>
                  <a:gd name="connsiteX3" fmla="*/ 302768 w 345440"/>
                  <a:gd name="connsiteY3" fmla="*/ 66040 h 193039"/>
                  <a:gd name="connsiteX4" fmla="*/ 278384 w 345440"/>
                  <a:gd name="connsiteY4" fmla="*/ 42672 h 193039"/>
                  <a:gd name="connsiteX5" fmla="*/ 281432 w 345440"/>
                  <a:gd name="connsiteY5" fmla="*/ 17272 h 193039"/>
                  <a:gd name="connsiteX6" fmla="*/ 226568 w 345440"/>
                  <a:gd name="connsiteY6" fmla="*/ 0 h 193039"/>
                  <a:gd name="connsiteX7" fmla="*/ 192024 w 345440"/>
                  <a:gd name="connsiteY7" fmla="*/ 15240 h 193039"/>
                  <a:gd name="connsiteX8" fmla="*/ 145288 w 345440"/>
                  <a:gd name="connsiteY8" fmla="*/ 16256 h 193039"/>
                  <a:gd name="connsiteX9" fmla="*/ 108712 w 345440"/>
                  <a:gd name="connsiteY9" fmla="*/ 2032 h 193039"/>
                  <a:gd name="connsiteX10" fmla="*/ 55880 w 345440"/>
                  <a:gd name="connsiteY10" fmla="*/ 21336 h 193039"/>
                  <a:gd name="connsiteX11" fmla="*/ 61976 w 345440"/>
                  <a:gd name="connsiteY11" fmla="*/ 46736 h 193039"/>
                  <a:gd name="connsiteX12" fmla="*/ 39624 w 345440"/>
                  <a:gd name="connsiteY12" fmla="*/ 70104 h 193039"/>
                  <a:gd name="connsiteX13" fmla="*/ 0 w 345440"/>
                  <a:gd name="connsiteY13" fmla="*/ 81280 h 193039"/>
                  <a:gd name="connsiteX14" fmla="*/ 2032 w 345440"/>
                  <a:gd name="connsiteY14" fmla="*/ 117856 h 193039"/>
                  <a:gd name="connsiteX15" fmla="*/ 42672 w 345440"/>
                  <a:gd name="connsiteY15" fmla="*/ 127000 h 193039"/>
                  <a:gd name="connsiteX16" fmla="*/ 67056 w 345440"/>
                  <a:gd name="connsiteY16" fmla="*/ 150368 h 193039"/>
                  <a:gd name="connsiteX17" fmla="*/ 64008 w 345440"/>
                  <a:gd name="connsiteY17" fmla="*/ 175768 h 193039"/>
                  <a:gd name="connsiteX18" fmla="*/ 118872 w 345440"/>
                  <a:gd name="connsiteY18" fmla="*/ 193040 h 193039"/>
                  <a:gd name="connsiteX19" fmla="*/ 153416 w 345440"/>
                  <a:gd name="connsiteY19" fmla="*/ 177800 h 193039"/>
                  <a:gd name="connsiteX20" fmla="*/ 200152 w 345440"/>
                  <a:gd name="connsiteY20" fmla="*/ 176784 h 193039"/>
                  <a:gd name="connsiteX21" fmla="*/ 236728 w 345440"/>
                  <a:gd name="connsiteY21" fmla="*/ 191008 h 193039"/>
                  <a:gd name="connsiteX22" fmla="*/ 289560 w 345440"/>
                  <a:gd name="connsiteY22" fmla="*/ 171704 h 193039"/>
                  <a:gd name="connsiteX23" fmla="*/ 283464 w 345440"/>
                  <a:gd name="connsiteY23" fmla="*/ 146304 h 193039"/>
                  <a:gd name="connsiteX24" fmla="*/ 305816 w 345440"/>
                  <a:gd name="connsiteY24" fmla="*/ 122936 h 193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45440" h="193039">
                    <a:moveTo>
                      <a:pt x="305816" y="122936"/>
                    </a:moveTo>
                    <a:lnTo>
                      <a:pt x="345440" y="111760"/>
                    </a:lnTo>
                    <a:lnTo>
                      <a:pt x="343408" y="75184"/>
                    </a:lnTo>
                    <a:lnTo>
                      <a:pt x="302768" y="66040"/>
                    </a:lnTo>
                    <a:cubicBezTo>
                      <a:pt x="286512" y="61976"/>
                      <a:pt x="276352" y="52832"/>
                      <a:pt x="278384" y="42672"/>
                    </a:cubicBezTo>
                    <a:lnTo>
                      <a:pt x="281432" y="17272"/>
                    </a:lnTo>
                    <a:lnTo>
                      <a:pt x="226568" y="0"/>
                    </a:lnTo>
                    <a:lnTo>
                      <a:pt x="192024" y="15240"/>
                    </a:lnTo>
                    <a:cubicBezTo>
                      <a:pt x="178816" y="21336"/>
                      <a:pt x="159512" y="21336"/>
                      <a:pt x="145288" y="16256"/>
                    </a:cubicBezTo>
                    <a:lnTo>
                      <a:pt x="108712" y="2032"/>
                    </a:lnTo>
                    <a:lnTo>
                      <a:pt x="55880" y="21336"/>
                    </a:lnTo>
                    <a:lnTo>
                      <a:pt x="61976" y="46736"/>
                    </a:lnTo>
                    <a:cubicBezTo>
                      <a:pt x="64008" y="56896"/>
                      <a:pt x="55880" y="66040"/>
                      <a:pt x="39624" y="70104"/>
                    </a:cubicBezTo>
                    <a:lnTo>
                      <a:pt x="0" y="81280"/>
                    </a:lnTo>
                    <a:lnTo>
                      <a:pt x="2032" y="117856"/>
                    </a:lnTo>
                    <a:lnTo>
                      <a:pt x="42672" y="127000"/>
                    </a:lnTo>
                    <a:cubicBezTo>
                      <a:pt x="58928" y="131064"/>
                      <a:pt x="69088" y="140208"/>
                      <a:pt x="67056" y="150368"/>
                    </a:cubicBezTo>
                    <a:lnTo>
                      <a:pt x="64008" y="175768"/>
                    </a:lnTo>
                    <a:lnTo>
                      <a:pt x="118872" y="193040"/>
                    </a:lnTo>
                    <a:lnTo>
                      <a:pt x="153416" y="177800"/>
                    </a:lnTo>
                    <a:cubicBezTo>
                      <a:pt x="166624" y="171704"/>
                      <a:pt x="185928" y="171704"/>
                      <a:pt x="200152" y="176784"/>
                    </a:cubicBezTo>
                    <a:lnTo>
                      <a:pt x="236728" y="191008"/>
                    </a:lnTo>
                    <a:lnTo>
                      <a:pt x="289560" y="171704"/>
                    </a:lnTo>
                    <a:lnTo>
                      <a:pt x="283464" y="146304"/>
                    </a:lnTo>
                    <a:cubicBezTo>
                      <a:pt x="281432" y="137160"/>
                      <a:pt x="290576" y="127000"/>
                      <a:pt x="305816" y="122936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8" name="任意多边形: 形状 547">
                <a:extLst>
                  <a:ext uri="{FF2B5EF4-FFF2-40B4-BE49-F238E27FC236}">
                    <a16:creationId xmlns:a16="http://schemas.microsoft.com/office/drawing/2014/main" id="{A8C829CB-170F-471E-9400-18DD9EDB6CCF}"/>
                  </a:ext>
                </a:extLst>
              </p:cNvPr>
              <p:cNvSpPr/>
              <p:nvPr/>
            </p:nvSpPr>
            <p:spPr>
              <a:xfrm>
                <a:off x="5659883" y="4781803"/>
                <a:ext cx="160019" cy="92455"/>
              </a:xfrm>
              <a:custGeom>
                <a:avLst/>
                <a:gdLst>
                  <a:gd name="connsiteX0" fmla="*/ 136398 w 160019"/>
                  <a:gd name="connsiteY0" fmla="*/ 78740 h 92455"/>
                  <a:gd name="connsiteX1" fmla="*/ 23622 w 160019"/>
                  <a:gd name="connsiteY1" fmla="*/ 78740 h 92455"/>
                  <a:gd name="connsiteX2" fmla="*/ 23622 w 160019"/>
                  <a:gd name="connsiteY2" fmla="*/ 13716 h 92455"/>
                  <a:gd name="connsiteX3" fmla="*/ 136398 w 160019"/>
                  <a:gd name="connsiteY3" fmla="*/ 13716 h 92455"/>
                  <a:gd name="connsiteX4" fmla="*/ 136398 w 160019"/>
                  <a:gd name="connsiteY4" fmla="*/ 78740 h 92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019" h="92455">
                    <a:moveTo>
                      <a:pt x="136398" y="78740"/>
                    </a:moveTo>
                    <a:cubicBezTo>
                      <a:pt x="104902" y="97028"/>
                      <a:pt x="55118" y="97028"/>
                      <a:pt x="23622" y="78740"/>
                    </a:cubicBezTo>
                    <a:cubicBezTo>
                      <a:pt x="-7874" y="60452"/>
                      <a:pt x="-7874" y="32004"/>
                      <a:pt x="23622" y="13716"/>
                    </a:cubicBezTo>
                    <a:cubicBezTo>
                      <a:pt x="55118" y="-4572"/>
                      <a:pt x="104902" y="-4572"/>
                      <a:pt x="136398" y="13716"/>
                    </a:cubicBezTo>
                    <a:cubicBezTo>
                      <a:pt x="167894" y="32004"/>
                      <a:pt x="167894" y="61468"/>
                      <a:pt x="136398" y="78740"/>
                    </a:cubicBezTo>
                    <a:close/>
                  </a:path>
                </a:pathLst>
              </a:custGeom>
              <a:solidFill>
                <a:schemeClr val="bg1"/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9" name="任意多边形: 形状 548">
                <a:extLst>
                  <a:ext uri="{FF2B5EF4-FFF2-40B4-BE49-F238E27FC236}">
                    <a16:creationId xmlns:a16="http://schemas.microsoft.com/office/drawing/2014/main" id="{F19AE9F6-EA6E-4AD3-9BF1-C0ECAAD87FD4}"/>
                  </a:ext>
                </a:extLst>
              </p:cNvPr>
              <p:cNvSpPr/>
              <p:nvPr/>
            </p:nvSpPr>
            <p:spPr>
              <a:xfrm>
                <a:off x="6016245" y="4749545"/>
                <a:ext cx="132334" cy="76708"/>
              </a:xfrm>
              <a:custGeom>
                <a:avLst/>
                <a:gdLst>
                  <a:gd name="connsiteX0" fmla="*/ 113284 w 132334"/>
                  <a:gd name="connsiteY0" fmla="*/ 65278 h 76708"/>
                  <a:gd name="connsiteX1" fmla="*/ 19812 w 132334"/>
                  <a:gd name="connsiteY1" fmla="*/ 65278 h 76708"/>
                  <a:gd name="connsiteX2" fmla="*/ 19812 w 132334"/>
                  <a:gd name="connsiteY2" fmla="*/ 11430 h 76708"/>
                  <a:gd name="connsiteX3" fmla="*/ 113284 w 132334"/>
                  <a:gd name="connsiteY3" fmla="*/ 11430 h 76708"/>
                  <a:gd name="connsiteX4" fmla="*/ 113284 w 132334"/>
                  <a:gd name="connsiteY4" fmla="*/ 65278 h 76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334" h="76708">
                    <a:moveTo>
                      <a:pt x="113284" y="65278"/>
                    </a:moveTo>
                    <a:cubicBezTo>
                      <a:pt x="87884" y="80518"/>
                      <a:pt x="45212" y="80518"/>
                      <a:pt x="19812" y="65278"/>
                    </a:cubicBezTo>
                    <a:cubicBezTo>
                      <a:pt x="-6604" y="50038"/>
                      <a:pt x="-6604" y="25654"/>
                      <a:pt x="19812" y="11430"/>
                    </a:cubicBezTo>
                    <a:cubicBezTo>
                      <a:pt x="45212" y="-3810"/>
                      <a:pt x="87884" y="-3810"/>
                      <a:pt x="113284" y="11430"/>
                    </a:cubicBezTo>
                    <a:cubicBezTo>
                      <a:pt x="138684" y="25654"/>
                      <a:pt x="138684" y="50038"/>
                      <a:pt x="113284" y="65278"/>
                    </a:cubicBezTo>
                    <a:close/>
                  </a:path>
                </a:pathLst>
              </a:custGeom>
              <a:solidFill>
                <a:schemeClr val="bg1"/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0" name="任意多边形: 形状 549">
                <a:extLst>
                  <a:ext uri="{FF2B5EF4-FFF2-40B4-BE49-F238E27FC236}">
                    <a16:creationId xmlns:a16="http://schemas.microsoft.com/office/drawing/2014/main" id="{9C379329-036D-4268-9B9F-B09789CBADA1}"/>
                  </a:ext>
                </a:extLst>
              </p:cNvPr>
              <p:cNvSpPr/>
              <p:nvPr/>
            </p:nvSpPr>
            <p:spPr>
              <a:xfrm>
                <a:off x="7044945" y="1847599"/>
                <a:ext cx="554863" cy="327659"/>
              </a:xfrm>
              <a:custGeom>
                <a:avLst/>
                <a:gdLst>
                  <a:gd name="connsiteX0" fmla="*/ 290576 w 554863"/>
                  <a:gd name="connsiteY0" fmla="*/ 25908 h 327659"/>
                  <a:gd name="connsiteX1" fmla="*/ 509016 w 554863"/>
                  <a:gd name="connsiteY1" fmla="*/ 25908 h 327659"/>
                  <a:gd name="connsiteX2" fmla="*/ 510032 w 554863"/>
                  <a:gd name="connsiteY2" fmla="*/ 151892 h 327659"/>
                  <a:gd name="connsiteX3" fmla="*/ 422656 w 554863"/>
                  <a:gd name="connsiteY3" fmla="*/ 176276 h 327659"/>
                  <a:gd name="connsiteX4" fmla="*/ 30480 w 554863"/>
                  <a:gd name="connsiteY4" fmla="*/ 214884 h 327659"/>
                  <a:gd name="connsiteX5" fmla="*/ 215392 w 554863"/>
                  <a:gd name="connsiteY5" fmla="*/ 321564 h 327659"/>
                  <a:gd name="connsiteX6" fmla="*/ 205232 w 554863"/>
                  <a:gd name="connsiteY6" fmla="*/ 327660 h 327659"/>
                  <a:gd name="connsiteX7" fmla="*/ 0 w 554863"/>
                  <a:gd name="connsiteY7" fmla="*/ 209804 h 327659"/>
                  <a:gd name="connsiteX8" fmla="*/ 418592 w 554863"/>
                  <a:gd name="connsiteY8" fmla="*/ 168148 h 327659"/>
                  <a:gd name="connsiteX9" fmla="*/ 498856 w 554863"/>
                  <a:gd name="connsiteY9" fmla="*/ 145796 h 327659"/>
                  <a:gd name="connsiteX10" fmla="*/ 497840 w 554863"/>
                  <a:gd name="connsiteY10" fmla="*/ 33020 h 327659"/>
                  <a:gd name="connsiteX11" fmla="*/ 301752 w 554863"/>
                  <a:gd name="connsiteY11" fmla="*/ 33020 h 327659"/>
                  <a:gd name="connsiteX12" fmla="*/ 290576 w 554863"/>
                  <a:gd name="connsiteY12" fmla="*/ 25908 h 327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54863" h="327659">
                    <a:moveTo>
                      <a:pt x="290576" y="25908"/>
                    </a:moveTo>
                    <a:cubicBezTo>
                      <a:pt x="350520" y="-8636"/>
                      <a:pt x="448056" y="-8636"/>
                      <a:pt x="509016" y="25908"/>
                    </a:cubicBezTo>
                    <a:cubicBezTo>
                      <a:pt x="569976" y="60452"/>
                      <a:pt x="569976" y="117348"/>
                      <a:pt x="510032" y="151892"/>
                    </a:cubicBezTo>
                    <a:cubicBezTo>
                      <a:pt x="486664" y="165100"/>
                      <a:pt x="456184" y="174244"/>
                      <a:pt x="422656" y="176276"/>
                    </a:cubicBezTo>
                    <a:lnTo>
                      <a:pt x="30480" y="214884"/>
                    </a:lnTo>
                    <a:lnTo>
                      <a:pt x="215392" y="321564"/>
                    </a:lnTo>
                    <a:lnTo>
                      <a:pt x="205232" y="327660"/>
                    </a:lnTo>
                    <a:lnTo>
                      <a:pt x="0" y="209804"/>
                    </a:lnTo>
                    <a:lnTo>
                      <a:pt x="418592" y="168148"/>
                    </a:lnTo>
                    <a:cubicBezTo>
                      <a:pt x="448056" y="166116"/>
                      <a:pt x="476504" y="159004"/>
                      <a:pt x="498856" y="145796"/>
                    </a:cubicBezTo>
                    <a:cubicBezTo>
                      <a:pt x="552704" y="114300"/>
                      <a:pt x="552704" y="64516"/>
                      <a:pt x="497840" y="33020"/>
                    </a:cubicBezTo>
                    <a:cubicBezTo>
                      <a:pt x="442976" y="1524"/>
                      <a:pt x="355600" y="1524"/>
                      <a:pt x="301752" y="33020"/>
                    </a:cubicBezTo>
                    <a:lnTo>
                      <a:pt x="290576" y="2590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1" name="任意多边形: 形状 550">
                <a:extLst>
                  <a:ext uri="{FF2B5EF4-FFF2-40B4-BE49-F238E27FC236}">
                    <a16:creationId xmlns:a16="http://schemas.microsoft.com/office/drawing/2014/main" id="{632D0C8D-7AF5-4E1C-A11A-9006D5B72EEB}"/>
                  </a:ext>
                </a:extLst>
              </p:cNvPr>
              <p:cNvSpPr/>
              <p:nvPr/>
            </p:nvSpPr>
            <p:spPr>
              <a:xfrm>
                <a:off x="7431024" y="2041146"/>
                <a:ext cx="424688" cy="244855"/>
              </a:xfrm>
              <a:custGeom>
                <a:avLst/>
                <a:gdLst>
                  <a:gd name="connsiteX0" fmla="*/ 413512 w 424688"/>
                  <a:gd name="connsiteY0" fmla="*/ 0 h 244855"/>
                  <a:gd name="connsiteX1" fmla="*/ 424688 w 424688"/>
                  <a:gd name="connsiteY1" fmla="*/ 6096 h 244855"/>
                  <a:gd name="connsiteX2" fmla="*/ 11176 w 424688"/>
                  <a:gd name="connsiteY2" fmla="*/ 244856 h 244855"/>
                  <a:gd name="connsiteX3" fmla="*/ 0 w 424688"/>
                  <a:gd name="connsiteY3" fmla="*/ 238760 h 244855"/>
                  <a:gd name="connsiteX4" fmla="*/ 413512 w 424688"/>
                  <a:gd name="connsiteY4" fmla="*/ 0 h 244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4688" h="244855">
                    <a:moveTo>
                      <a:pt x="413512" y="0"/>
                    </a:moveTo>
                    <a:lnTo>
                      <a:pt x="424688" y="6096"/>
                    </a:lnTo>
                    <a:lnTo>
                      <a:pt x="11176" y="244856"/>
                    </a:lnTo>
                    <a:lnTo>
                      <a:pt x="0" y="238760"/>
                    </a:lnTo>
                    <a:lnTo>
                      <a:pt x="413512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2" name="任意多边形: 形状 551">
                <a:extLst>
                  <a:ext uri="{FF2B5EF4-FFF2-40B4-BE49-F238E27FC236}">
                    <a16:creationId xmlns:a16="http://schemas.microsoft.com/office/drawing/2014/main" id="{8BB28B01-6A29-4EBF-BE17-CB067E28899E}"/>
                  </a:ext>
                </a:extLst>
              </p:cNvPr>
              <p:cNvSpPr/>
              <p:nvPr/>
            </p:nvSpPr>
            <p:spPr>
              <a:xfrm>
                <a:off x="7594092" y="2249172"/>
                <a:ext cx="227584" cy="131571"/>
              </a:xfrm>
              <a:custGeom>
                <a:avLst/>
                <a:gdLst>
                  <a:gd name="connsiteX0" fmla="*/ 26924 w 227584"/>
                  <a:gd name="connsiteY0" fmla="*/ 116078 h 131571"/>
                  <a:gd name="connsiteX1" fmla="*/ 26924 w 227584"/>
                  <a:gd name="connsiteY1" fmla="*/ 129286 h 131571"/>
                  <a:gd name="connsiteX2" fmla="*/ 4572 w 227584"/>
                  <a:gd name="connsiteY2" fmla="*/ 129286 h 131571"/>
                  <a:gd name="connsiteX3" fmla="*/ 4572 w 227584"/>
                  <a:gd name="connsiteY3" fmla="*/ 116078 h 131571"/>
                  <a:gd name="connsiteX4" fmla="*/ 26924 w 227584"/>
                  <a:gd name="connsiteY4" fmla="*/ 116078 h 131571"/>
                  <a:gd name="connsiteX5" fmla="*/ 223012 w 227584"/>
                  <a:gd name="connsiteY5" fmla="*/ 2286 h 131571"/>
                  <a:gd name="connsiteX6" fmla="*/ 223012 w 227584"/>
                  <a:gd name="connsiteY6" fmla="*/ 15494 h 131571"/>
                  <a:gd name="connsiteX7" fmla="*/ 200660 w 227584"/>
                  <a:gd name="connsiteY7" fmla="*/ 15494 h 131571"/>
                  <a:gd name="connsiteX8" fmla="*/ 200660 w 227584"/>
                  <a:gd name="connsiteY8" fmla="*/ 2286 h 131571"/>
                  <a:gd name="connsiteX9" fmla="*/ 223012 w 227584"/>
                  <a:gd name="connsiteY9" fmla="*/ 2286 h 131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7584" h="131571">
                    <a:moveTo>
                      <a:pt x="26924" y="116078"/>
                    </a:moveTo>
                    <a:cubicBezTo>
                      <a:pt x="33020" y="119126"/>
                      <a:pt x="33020" y="126238"/>
                      <a:pt x="26924" y="129286"/>
                    </a:cubicBezTo>
                    <a:cubicBezTo>
                      <a:pt x="20828" y="132334"/>
                      <a:pt x="10668" y="132334"/>
                      <a:pt x="4572" y="129286"/>
                    </a:cubicBezTo>
                    <a:cubicBezTo>
                      <a:pt x="-1524" y="126238"/>
                      <a:pt x="-1524" y="120142"/>
                      <a:pt x="4572" y="116078"/>
                    </a:cubicBezTo>
                    <a:cubicBezTo>
                      <a:pt x="10668" y="112014"/>
                      <a:pt x="20828" y="112014"/>
                      <a:pt x="26924" y="116078"/>
                    </a:cubicBezTo>
                    <a:close/>
                    <a:moveTo>
                      <a:pt x="223012" y="2286"/>
                    </a:moveTo>
                    <a:cubicBezTo>
                      <a:pt x="229108" y="5334"/>
                      <a:pt x="229108" y="12446"/>
                      <a:pt x="223012" y="15494"/>
                    </a:cubicBezTo>
                    <a:cubicBezTo>
                      <a:pt x="216916" y="18542"/>
                      <a:pt x="206756" y="18542"/>
                      <a:pt x="200660" y="15494"/>
                    </a:cubicBezTo>
                    <a:cubicBezTo>
                      <a:pt x="194564" y="12446"/>
                      <a:pt x="194564" y="6350"/>
                      <a:pt x="200660" y="2286"/>
                    </a:cubicBezTo>
                    <a:cubicBezTo>
                      <a:pt x="206756" y="-762"/>
                      <a:pt x="216916" y="-762"/>
                      <a:pt x="223012" y="2286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3" name="任意多边形: 形状 552">
                <a:extLst>
                  <a:ext uri="{FF2B5EF4-FFF2-40B4-BE49-F238E27FC236}">
                    <a16:creationId xmlns:a16="http://schemas.microsoft.com/office/drawing/2014/main" id="{133E8F6A-B0B7-43F4-8C44-64E0E96076F5}"/>
                  </a:ext>
                </a:extLst>
              </p:cNvPr>
              <p:cNvSpPr/>
              <p:nvPr/>
            </p:nvSpPr>
            <p:spPr>
              <a:xfrm>
                <a:off x="7794753" y="2237234"/>
                <a:ext cx="558800" cy="307213"/>
              </a:xfrm>
              <a:custGeom>
                <a:avLst/>
                <a:gdLst>
                  <a:gd name="connsiteX0" fmla="*/ 389128 w 558800"/>
                  <a:gd name="connsiteY0" fmla="*/ 0 h 307213"/>
                  <a:gd name="connsiteX1" fmla="*/ 558800 w 558800"/>
                  <a:gd name="connsiteY1" fmla="*/ 98552 h 307213"/>
                  <a:gd name="connsiteX2" fmla="*/ 539496 w 558800"/>
                  <a:gd name="connsiteY2" fmla="*/ 100584 h 307213"/>
                  <a:gd name="connsiteX3" fmla="*/ 203200 w 558800"/>
                  <a:gd name="connsiteY3" fmla="*/ 134112 h 307213"/>
                  <a:gd name="connsiteX4" fmla="*/ 262128 w 558800"/>
                  <a:gd name="connsiteY4" fmla="*/ 155448 h 307213"/>
                  <a:gd name="connsiteX5" fmla="*/ 263144 w 558800"/>
                  <a:gd name="connsiteY5" fmla="*/ 281432 h 307213"/>
                  <a:gd name="connsiteX6" fmla="*/ 45720 w 558800"/>
                  <a:gd name="connsiteY6" fmla="*/ 280416 h 307213"/>
                  <a:gd name="connsiteX7" fmla="*/ 0 w 558800"/>
                  <a:gd name="connsiteY7" fmla="*/ 220472 h 307213"/>
                  <a:gd name="connsiteX8" fmla="*/ 16256 w 558800"/>
                  <a:gd name="connsiteY8" fmla="*/ 220472 h 307213"/>
                  <a:gd name="connsiteX9" fmla="*/ 56896 w 558800"/>
                  <a:gd name="connsiteY9" fmla="*/ 274320 h 307213"/>
                  <a:gd name="connsiteX10" fmla="*/ 251968 w 558800"/>
                  <a:gd name="connsiteY10" fmla="*/ 275336 h 307213"/>
                  <a:gd name="connsiteX11" fmla="*/ 250952 w 558800"/>
                  <a:gd name="connsiteY11" fmla="*/ 162560 h 307213"/>
                  <a:gd name="connsiteX12" fmla="*/ 158496 w 558800"/>
                  <a:gd name="connsiteY12" fmla="*/ 139192 h 307213"/>
                  <a:gd name="connsiteX13" fmla="*/ 158496 w 558800"/>
                  <a:gd name="connsiteY13" fmla="*/ 130048 h 307213"/>
                  <a:gd name="connsiteX14" fmla="*/ 526288 w 558800"/>
                  <a:gd name="connsiteY14" fmla="*/ 93472 h 307213"/>
                  <a:gd name="connsiteX15" fmla="*/ 376936 w 558800"/>
                  <a:gd name="connsiteY15" fmla="*/ 7112 h 307213"/>
                  <a:gd name="connsiteX16" fmla="*/ 389128 w 558800"/>
                  <a:gd name="connsiteY16" fmla="*/ 0 h 307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58800" h="307213">
                    <a:moveTo>
                      <a:pt x="389128" y="0"/>
                    </a:moveTo>
                    <a:lnTo>
                      <a:pt x="558800" y="98552"/>
                    </a:lnTo>
                    <a:lnTo>
                      <a:pt x="539496" y="100584"/>
                    </a:lnTo>
                    <a:lnTo>
                      <a:pt x="203200" y="134112"/>
                    </a:lnTo>
                    <a:cubicBezTo>
                      <a:pt x="224536" y="138176"/>
                      <a:pt x="244856" y="145288"/>
                      <a:pt x="262128" y="155448"/>
                    </a:cubicBezTo>
                    <a:cubicBezTo>
                      <a:pt x="323088" y="189992"/>
                      <a:pt x="323088" y="246888"/>
                      <a:pt x="263144" y="281432"/>
                    </a:cubicBezTo>
                    <a:cubicBezTo>
                      <a:pt x="203200" y="315975"/>
                      <a:pt x="106680" y="315975"/>
                      <a:pt x="45720" y="280416"/>
                    </a:cubicBezTo>
                    <a:cubicBezTo>
                      <a:pt x="16256" y="263144"/>
                      <a:pt x="1016" y="241808"/>
                      <a:pt x="0" y="220472"/>
                    </a:cubicBezTo>
                    <a:lnTo>
                      <a:pt x="16256" y="220472"/>
                    </a:lnTo>
                    <a:cubicBezTo>
                      <a:pt x="17272" y="239776"/>
                      <a:pt x="31496" y="259080"/>
                      <a:pt x="56896" y="274320"/>
                    </a:cubicBezTo>
                    <a:cubicBezTo>
                      <a:pt x="111760" y="305816"/>
                      <a:pt x="198120" y="305816"/>
                      <a:pt x="251968" y="275336"/>
                    </a:cubicBezTo>
                    <a:cubicBezTo>
                      <a:pt x="305816" y="243840"/>
                      <a:pt x="305816" y="194056"/>
                      <a:pt x="250952" y="162560"/>
                    </a:cubicBezTo>
                    <a:cubicBezTo>
                      <a:pt x="224536" y="147320"/>
                      <a:pt x="192024" y="139192"/>
                      <a:pt x="158496" y="139192"/>
                    </a:cubicBezTo>
                    <a:lnTo>
                      <a:pt x="158496" y="130048"/>
                    </a:lnTo>
                    <a:lnTo>
                      <a:pt x="526288" y="93472"/>
                    </a:lnTo>
                    <a:lnTo>
                      <a:pt x="376936" y="7112"/>
                    </a:lnTo>
                    <a:lnTo>
                      <a:pt x="389128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4" name="任意多边形: 形状 553">
                <a:extLst>
                  <a:ext uri="{FF2B5EF4-FFF2-40B4-BE49-F238E27FC236}">
                    <a16:creationId xmlns:a16="http://schemas.microsoft.com/office/drawing/2014/main" id="{FD9FD215-2207-4DD3-A2D6-40D05FC1A23D}"/>
                  </a:ext>
                </a:extLst>
              </p:cNvPr>
              <p:cNvSpPr/>
              <p:nvPr/>
            </p:nvSpPr>
            <p:spPr>
              <a:xfrm>
                <a:off x="8117841" y="2520698"/>
                <a:ext cx="570991" cy="247903"/>
              </a:xfrm>
              <a:custGeom>
                <a:avLst/>
                <a:gdLst>
                  <a:gd name="connsiteX0" fmla="*/ 232664 w 570991"/>
                  <a:gd name="connsiteY0" fmla="*/ 189992 h 247903"/>
                  <a:gd name="connsiteX1" fmla="*/ 0 w 570991"/>
                  <a:gd name="connsiteY1" fmla="*/ 55880 h 247903"/>
                  <a:gd name="connsiteX2" fmla="*/ 557784 w 570991"/>
                  <a:gd name="connsiteY2" fmla="*/ 0 h 247903"/>
                  <a:gd name="connsiteX3" fmla="*/ 570992 w 570991"/>
                  <a:gd name="connsiteY3" fmla="*/ 8128 h 247903"/>
                  <a:gd name="connsiteX4" fmla="*/ 256032 w 570991"/>
                  <a:gd name="connsiteY4" fmla="*/ 189992 h 247903"/>
                  <a:gd name="connsiteX5" fmla="*/ 333248 w 570991"/>
                  <a:gd name="connsiteY5" fmla="*/ 234696 h 247903"/>
                  <a:gd name="connsiteX6" fmla="*/ 322072 w 570991"/>
                  <a:gd name="connsiteY6" fmla="*/ 241808 h 247903"/>
                  <a:gd name="connsiteX7" fmla="*/ 244856 w 570991"/>
                  <a:gd name="connsiteY7" fmla="*/ 197104 h 247903"/>
                  <a:gd name="connsiteX8" fmla="*/ 157480 w 570991"/>
                  <a:gd name="connsiteY8" fmla="*/ 247904 h 247903"/>
                  <a:gd name="connsiteX9" fmla="*/ 146303 w 570991"/>
                  <a:gd name="connsiteY9" fmla="*/ 241808 h 247903"/>
                  <a:gd name="connsiteX10" fmla="*/ 232664 w 570991"/>
                  <a:gd name="connsiteY10" fmla="*/ 189992 h 247903"/>
                  <a:gd name="connsiteX11" fmla="*/ 243840 w 570991"/>
                  <a:gd name="connsiteY11" fmla="*/ 182880 h 247903"/>
                  <a:gd name="connsiteX12" fmla="*/ 542544 w 570991"/>
                  <a:gd name="connsiteY12" fmla="*/ 10160 h 247903"/>
                  <a:gd name="connsiteX13" fmla="*/ 31496 w 570991"/>
                  <a:gd name="connsiteY13" fmla="*/ 60960 h 247903"/>
                  <a:gd name="connsiteX14" fmla="*/ 243840 w 570991"/>
                  <a:gd name="connsiteY14" fmla="*/ 182880 h 247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70991" h="247903">
                    <a:moveTo>
                      <a:pt x="232664" y="189992"/>
                    </a:moveTo>
                    <a:lnTo>
                      <a:pt x="0" y="55880"/>
                    </a:lnTo>
                    <a:lnTo>
                      <a:pt x="557784" y="0"/>
                    </a:lnTo>
                    <a:lnTo>
                      <a:pt x="570992" y="8128"/>
                    </a:lnTo>
                    <a:lnTo>
                      <a:pt x="256032" y="189992"/>
                    </a:lnTo>
                    <a:lnTo>
                      <a:pt x="333248" y="234696"/>
                    </a:lnTo>
                    <a:lnTo>
                      <a:pt x="322072" y="241808"/>
                    </a:lnTo>
                    <a:lnTo>
                      <a:pt x="244856" y="197104"/>
                    </a:lnTo>
                    <a:lnTo>
                      <a:pt x="157480" y="247904"/>
                    </a:lnTo>
                    <a:lnTo>
                      <a:pt x="146303" y="241808"/>
                    </a:lnTo>
                    <a:lnTo>
                      <a:pt x="232664" y="189992"/>
                    </a:lnTo>
                    <a:close/>
                    <a:moveTo>
                      <a:pt x="243840" y="182880"/>
                    </a:moveTo>
                    <a:lnTo>
                      <a:pt x="542544" y="10160"/>
                    </a:lnTo>
                    <a:lnTo>
                      <a:pt x="31496" y="60960"/>
                    </a:lnTo>
                    <a:lnTo>
                      <a:pt x="243840" y="18288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5" name="任意多边形: 形状 554">
                <a:extLst>
                  <a:ext uri="{FF2B5EF4-FFF2-40B4-BE49-F238E27FC236}">
                    <a16:creationId xmlns:a16="http://schemas.microsoft.com/office/drawing/2014/main" id="{504EA41E-704E-4893-865E-B8F583CD3D93}"/>
                  </a:ext>
                </a:extLst>
              </p:cNvPr>
              <p:cNvSpPr/>
              <p:nvPr/>
            </p:nvSpPr>
            <p:spPr>
              <a:xfrm>
                <a:off x="6779768" y="2136650"/>
                <a:ext cx="150367" cy="68072"/>
              </a:xfrm>
              <a:custGeom>
                <a:avLst/>
                <a:gdLst>
                  <a:gd name="connsiteX0" fmla="*/ 92456 w 150367"/>
                  <a:gd name="connsiteY0" fmla="*/ 0 h 68072"/>
                  <a:gd name="connsiteX1" fmla="*/ 150368 w 150367"/>
                  <a:gd name="connsiteY1" fmla="*/ 33528 h 68072"/>
                  <a:gd name="connsiteX2" fmla="*/ 130048 w 150367"/>
                  <a:gd name="connsiteY2" fmla="*/ 44704 h 68072"/>
                  <a:gd name="connsiteX3" fmla="*/ 96520 w 150367"/>
                  <a:gd name="connsiteY3" fmla="*/ 25400 h 68072"/>
                  <a:gd name="connsiteX4" fmla="*/ 81280 w 150367"/>
                  <a:gd name="connsiteY4" fmla="*/ 34544 h 68072"/>
                  <a:gd name="connsiteX5" fmla="*/ 110744 w 150367"/>
                  <a:gd name="connsiteY5" fmla="*/ 51816 h 68072"/>
                  <a:gd name="connsiteX6" fmla="*/ 90424 w 150367"/>
                  <a:gd name="connsiteY6" fmla="*/ 64008 h 68072"/>
                  <a:gd name="connsiteX7" fmla="*/ 60960 w 150367"/>
                  <a:gd name="connsiteY7" fmla="*/ 46736 h 68072"/>
                  <a:gd name="connsiteX8" fmla="*/ 24384 w 150367"/>
                  <a:gd name="connsiteY8" fmla="*/ 68072 h 68072"/>
                  <a:gd name="connsiteX9" fmla="*/ 0 w 150367"/>
                  <a:gd name="connsiteY9" fmla="*/ 53848 h 68072"/>
                  <a:gd name="connsiteX10" fmla="*/ 92456 w 150367"/>
                  <a:gd name="connsiteY10" fmla="*/ 0 h 68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0367" h="68072">
                    <a:moveTo>
                      <a:pt x="92456" y="0"/>
                    </a:moveTo>
                    <a:lnTo>
                      <a:pt x="150368" y="33528"/>
                    </a:lnTo>
                    <a:lnTo>
                      <a:pt x="130048" y="44704"/>
                    </a:lnTo>
                    <a:lnTo>
                      <a:pt x="96520" y="25400"/>
                    </a:lnTo>
                    <a:lnTo>
                      <a:pt x="81280" y="34544"/>
                    </a:lnTo>
                    <a:lnTo>
                      <a:pt x="110744" y="51816"/>
                    </a:lnTo>
                    <a:lnTo>
                      <a:pt x="90424" y="64008"/>
                    </a:lnTo>
                    <a:lnTo>
                      <a:pt x="60960" y="46736"/>
                    </a:lnTo>
                    <a:lnTo>
                      <a:pt x="24384" y="68072"/>
                    </a:lnTo>
                    <a:lnTo>
                      <a:pt x="0" y="53848"/>
                    </a:lnTo>
                    <a:lnTo>
                      <a:pt x="92456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6" name="任意多边形: 形状 555">
                <a:extLst>
                  <a:ext uri="{FF2B5EF4-FFF2-40B4-BE49-F238E27FC236}">
                    <a16:creationId xmlns:a16="http://schemas.microsoft.com/office/drawing/2014/main" id="{9C55D877-8B02-4393-AE60-FD3EC9B15E2E}"/>
                  </a:ext>
                </a:extLst>
              </p:cNvPr>
              <p:cNvSpPr/>
              <p:nvPr/>
            </p:nvSpPr>
            <p:spPr>
              <a:xfrm>
                <a:off x="6854953" y="2179322"/>
                <a:ext cx="144779" cy="100583"/>
              </a:xfrm>
              <a:custGeom>
                <a:avLst/>
                <a:gdLst>
                  <a:gd name="connsiteX0" fmla="*/ 53848 w 144779"/>
                  <a:gd name="connsiteY0" fmla="*/ 85344 h 100583"/>
                  <a:gd name="connsiteX1" fmla="*/ 64008 w 144779"/>
                  <a:gd name="connsiteY1" fmla="*/ 62992 h 100583"/>
                  <a:gd name="connsiteX2" fmla="*/ 48768 w 144779"/>
                  <a:gd name="connsiteY2" fmla="*/ 53848 h 100583"/>
                  <a:gd name="connsiteX3" fmla="*/ 24384 w 144779"/>
                  <a:gd name="connsiteY3" fmla="*/ 68072 h 100583"/>
                  <a:gd name="connsiteX4" fmla="*/ 0 w 144779"/>
                  <a:gd name="connsiteY4" fmla="*/ 53848 h 100583"/>
                  <a:gd name="connsiteX5" fmla="*/ 92456 w 144779"/>
                  <a:gd name="connsiteY5" fmla="*/ 0 h 100583"/>
                  <a:gd name="connsiteX6" fmla="*/ 131064 w 144779"/>
                  <a:gd name="connsiteY6" fmla="*/ 22352 h 100583"/>
                  <a:gd name="connsiteX7" fmla="*/ 131064 w 144779"/>
                  <a:gd name="connsiteY7" fmla="*/ 61976 h 100583"/>
                  <a:gd name="connsiteX8" fmla="*/ 95504 w 144779"/>
                  <a:gd name="connsiteY8" fmla="*/ 70104 h 100583"/>
                  <a:gd name="connsiteX9" fmla="*/ 81280 w 144779"/>
                  <a:gd name="connsiteY9" fmla="*/ 100584 h 100583"/>
                  <a:gd name="connsiteX10" fmla="*/ 53848 w 144779"/>
                  <a:gd name="connsiteY10" fmla="*/ 85344 h 100583"/>
                  <a:gd name="connsiteX11" fmla="*/ 70104 w 144779"/>
                  <a:gd name="connsiteY11" fmla="*/ 41656 h 100583"/>
                  <a:gd name="connsiteX12" fmla="*/ 85344 w 144779"/>
                  <a:gd name="connsiteY12" fmla="*/ 50800 h 100583"/>
                  <a:gd name="connsiteX13" fmla="*/ 111760 w 144779"/>
                  <a:gd name="connsiteY13" fmla="*/ 50800 h 100583"/>
                  <a:gd name="connsiteX14" fmla="*/ 111760 w 144779"/>
                  <a:gd name="connsiteY14" fmla="*/ 35560 h 100583"/>
                  <a:gd name="connsiteX15" fmla="*/ 96520 w 144779"/>
                  <a:gd name="connsiteY15" fmla="*/ 26416 h 100583"/>
                  <a:gd name="connsiteX16" fmla="*/ 70104 w 144779"/>
                  <a:gd name="connsiteY16" fmla="*/ 41656 h 100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4779" h="100583">
                    <a:moveTo>
                      <a:pt x="53848" y="85344"/>
                    </a:moveTo>
                    <a:lnTo>
                      <a:pt x="64008" y="62992"/>
                    </a:lnTo>
                    <a:lnTo>
                      <a:pt x="48768" y="53848"/>
                    </a:lnTo>
                    <a:lnTo>
                      <a:pt x="24384" y="68072"/>
                    </a:lnTo>
                    <a:lnTo>
                      <a:pt x="0" y="53848"/>
                    </a:lnTo>
                    <a:lnTo>
                      <a:pt x="92456" y="0"/>
                    </a:lnTo>
                    <a:lnTo>
                      <a:pt x="131064" y="22352"/>
                    </a:lnTo>
                    <a:cubicBezTo>
                      <a:pt x="149352" y="33528"/>
                      <a:pt x="149352" y="50800"/>
                      <a:pt x="131064" y="61976"/>
                    </a:cubicBezTo>
                    <a:cubicBezTo>
                      <a:pt x="120904" y="68072"/>
                      <a:pt x="107696" y="70104"/>
                      <a:pt x="95504" y="70104"/>
                    </a:cubicBezTo>
                    <a:lnTo>
                      <a:pt x="81280" y="100584"/>
                    </a:lnTo>
                    <a:lnTo>
                      <a:pt x="53848" y="85344"/>
                    </a:lnTo>
                    <a:close/>
                    <a:moveTo>
                      <a:pt x="70104" y="41656"/>
                    </a:moveTo>
                    <a:lnTo>
                      <a:pt x="85344" y="50800"/>
                    </a:lnTo>
                    <a:cubicBezTo>
                      <a:pt x="92456" y="54864"/>
                      <a:pt x="104648" y="54864"/>
                      <a:pt x="111760" y="50800"/>
                    </a:cubicBezTo>
                    <a:cubicBezTo>
                      <a:pt x="118872" y="46736"/>
                      <a:pt x="118872" y="39624"/>
                      <a:pt x="111760" y="35560"/>
                    </a:cubicBezTo>
                    <a:lnTo>
                      <a:pt x="96520" y="26416"/>
                    </a:lnTo>
                    <a:lnTo>
                      <a:pt x="70104" y="4165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7" name="任意多边形: 形状 556">
                <a:extLst>
                  <a:ext uri="{FF2B5EF4-FFF2-40B4-BE49-F238E27FC236}">
                    <a16:creationId xmlns:a16="http://schemas.microsoft.com/office/drawing/2014/main" id="{C9724FCE-F22F-44F8-BD54-D1076A05410E}"/>
                  </a:ext>
                </a:extLst>
              </p:cNvPr>
              <p:cNvSpPr/>
              <p:nvPr/>
            </p:nvSpPr>
            <p:spPr>
              <a:xfrm>
                <a:off x="6949441" y="2234186"/>
                <a:ext cx="116839" cy="68071"/>
              </a:xfrm>
              <a:custGeom>
                <a:avLst/>
                <a:gdLst>
                  <a:gd name="connsiteX0" fmla="*/ 92456 w 116839"/>
                  <a:gd name="connsiteY0" fmla="*/ 0 h 68071"/>
                  <a:gd name="connsiteX1" fmla="*/ 116840 w 116839"/>
                  <a:gd name="connsiteY1" fmla="*/ 14224 h 68071"/>
                  <a:gd name="connsiteX2" fmla="*/ 24384 w 116839"/>
                  <a:gd name="connsiteY2" fmla="*/ 68072 h 68071"/>
                  <a:gd name="connsiteX3" fmla="*/ 0 w 116839"/>
                  <a:gd name="connsiteY3" fmla="*/ 53848 h 68071"/>
                  <a:gd name="connsiteX4" fmla="*/ 92456 w 116839"/>
                  <a:gd name="connsiteY4" fmla="*/ 0 h 68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839" h="68071">
                    <a:moveTo>
                      <a:pt x="92456" y="0"/>
                    </a:moveTo>
                    <a:lnTo>
                      <a:pt x="116840" y="14224"/>
                    </a:lnTo>
                    <a:lnTo>
                      <a:pt x="24384" y="68072"/>
                    </a:lnTo>
                    <a:lnTo>
                      <a:pt x="0" y="53848"/>
                    </a:lnTo>
                    <a:lnTo>
                      <a:pt x="92456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8" name="任意多边形: 形状 557">
                <a:extLst>
                  <a:ext uri="{FF2B5EF4-FFF2-40B4-BE49-F238E27FC236}">
                    <a16:creationId xmlns:a16="http://schemas.microsoft.com/office/drawing/2014/main" id="{60ECC9BA-2170-49AA-A40D-2296B15E545B}"/>
                  </a:ext>
                </a:extLst>
              </p:cNvPr>
              <p:cNvSpPr/>
              <p:nvPr/>
            </p:nvSpPr>
            <p:spPr>
              <a:xfrm>
                <a:off x="6993129" y="2259586"/>
                <a:ext cx="146050" cy="85597"/>
              </a:xfrm>
              <a:custGeom>
                <a:avLst/>
                <a:gdLst>
                  <a:gd name="connsiteX0" fmla="*/ 92456 w 146050"/>
                  <a:gd name="connsiteY0" fmla="*/ 0 h 85597"/>
                  <a:gd name="connsiteX1" fmla="*/ 127000 w 146050"/>
                  <a:gd name="connsiteY1" fmla="*/ 20320 h 85597"/>
                  <a:gd name="connsiteX2" fmla="*/ 127000 w 146050"/>
                  <a:gd name="connsiteY2" fmla="*/ 74168 h 85597"/>
                  <a:gd name="connsiteX3" fmla="*/ 34544 w 146050"/>
                  <a:gd name="connsiteY3" fmla="*/ 74168 h 85597"/>
                  <a:gd name="connsiteX4" fmla="*/ 0 w 146050"/>
                  <a:gd name="connsiteY4" fmla="*/ 53848 h 85597"/>
                  <a:gd name="connsiteX5" fmla="*/ 92456 w 146050"/>
                  <a:gd name="connsiteY5" fmla="*/ 0 h 85597"/>
                  <a:gd name="connsiteX6" fmla="*/ 47752 w 146050"/>
                  <a:gd name="connsiteY6" fmla="*/ 53848 h 85597"/>
                  <a:gd name="connsiteX7" fmla="*/ 57912 w 146050"/>
                  <a:gd name="connsiteY7" fmla="*/ 59944 h 85597"/>
                  <a:gd name="connsiteX8" fmla="*/ 101600 w 146050"/>
                  <a:gd name="connsiteY8" fmla="*/ 59944 h 85597"/>
                  <a:gd name="connsiteX9" fmla="*/ 101600 w 146050"/>
                  <a:gd name="connsiteY9" fmla="*/ 34544 h 85597"/>
                  <a:gd name="connsiteX10" fmla="*/ 91440 w 146050"/>
                  <a:gd name="connsiteY10" fmla="*/ 28448 h 85597"/>
                  <a:gd name="connsiteX11" fmla="*/ 47752 w 146050"/>
                  <a:gd name="connsiteY11" fmla="*/ 53848 h 85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6050" h="85597">
                    <a:moveTo>
                      <a:pt x="92456" y="0"/>
                    </a:moveTo>
                    <a:lnTo>
                      <a:pt x="127000" y="20320"/>
                    </a:lnTo>
                    <a:cubicBezTo>
                      <a:pt x="152400" y="35560"/>
                      <a:pt x="152400" y="58928"/>
                      <a:pt x="127000" y="74168"/>
                    </a:cubicBezTo>
                    <a:cubicBezTo>
                      <a:pt x="101600" y="89408"/>
                      <a:pt x="59944" y="89408"/>
                      <a:pt x="34544" y="74168"/>
                    </a:cubicBezTo>
                    <a:lnTo>
                      <a:pt x="0" y="53848"/>
                    </a:lnTo>
                    <a:lnTo>
                      <a:pt x="92456" y="0"/>
                    </a:lnTo>
                    <a:close/>
                    <a:moveTo>
                      <a:pt x="47752" y="53848"/>
                    </a:moveTo>
                    <a:lnTo>
                      <a:pt x="57912" y="59944"/>
                    </a:lnTo>
                    <a:cubicBezTo>
                      <a:pt x="70104" y="67056"/>
                      <a:pt x="89408" y="67056"/>
                      <a:pt x="101600" y="59944"/>
                    </a:cubicBezTo>
                    <a:cubicBezTo>
                      <a:pt x="113792" y="52832"/>
                      <a:pt x="113792" y="41656"/>
                      <a:pt x="101600" y="34544"/>
                    </a:cubicBezTo>
                    <a:lnTo>
                      <a:pt x="91440" y="28448"/>
                    </a:lnTo>
                    <a:lnTo>
                      <a:pt x="47752" y="5384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9" name="任意多边形: 形状 558">
                <a:extLst>
                  <a:ext uri="{FF2B5EF4-FFF2-40B4-BE49-F238E27FC236}">
                    <a16:creationId xmlns:a16="http://schemas.microsoft.com/office/drawing/2014/main" id="{53AADD77-A44F-486A-A281-231AE17EE8B7}"/>
                  </a:ext>
                </a:extLst>
              </p:cNvPr>
              <p:cNvSpPr/>
              <p:nvPr/>
            </p:nvSpPr>
            <p:spPr>
              <a:xfrm>
                <a:off x="7080504" y="2335786"/>
                <a:ext cx="147320" cy="84327"/>
              </a:xfrm>
              <a:custGeom>
                <a:avLst/>
                <a:gdLst>
                  <a:gd name="connsiteX0" fmla="*/ 0 w 147320"/>
                  <a:gd name="connsiteY0" fmla="*/ 28448 h 84327"/>
                  <a:gd name="connsiteX1" fmla="*/ 136144 w 147320"/>
                  <a:gd name="connsiteY1" fmla="*/ 0 h 84327"/>
                  <a:gd name="connsiteX2" fmla="*/ 147320 w 147320"/>
                  <a:gd name="connsiteY2" fmla="*/ 6096 h 84327"/>
                  <a:gd name="connsiteX3" fmla="*/ 98552 w 147320"/>
                  <a:gd name="connsiteY3" fmla="*/ 84328 h 84327"/>
                  <a:gd name="connsiteX4" fmla="*/ 74168 w 147320"/>
                  <a:gd name="connsiteY4" fmla="*/ 70104 h 84327"/>
                  <a:gd name="connsiteX5" fmla="*/ 80264 w 147320"/>
                  <a:gd name="connsiteY5" fmla="*/ 59944 h 84327"/>
                  <a:gd name="connsiteX6" fmla="*/ 42672 w 147320"/>
                  <a:gd name="connsiteY6" fmla="*/ 37592 h 84327"/>
                  <a:gd name="connsiteX7" fmla="*/ 25400 w 147320"/>
                  <a:gd name="connsiteY7" fmla="*/ 41656 h 84327"/>
                  <a:gd name="connsiteX8" fmla="*/ 0 w 147320"/>
                  <a:gd name="connsiteY8" fmla="*/ 28448 h 84327"/>
                  <a:gd name="connsiteX9" fmla="*/ 72136 w 147320"/>
                  <a:gd name="connsiteY9" fmla="*/ 31496 h 84327"/>
                  <a:gd name="connsiteX10" fmla="*/ 91440 w 147320"/>
                  <a:gd name="connsiteY10" fmla="*/ 42672 h 84327"/>
                  <a:gd name="connsiteX11" fmla="*/ 102616 w 147320"/>
                  <a:gd name="connsiteY11" fmla="*/ 25400 h 84327"/>
                  <a:gd name="connsiteX12" fmla="*/ 72136 w 147320"/>
                  <a:gd name="connsiteY12" fmla="*/ 31496 h 84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320" h="84327">
                    <a:moveTo>
                      <a:pt x="0" y="28448"/>
                    </a:moveTo>
                    <a:lnTo>
                      <a:pt x="136144" y="0"/>
                    </a:lnTo>
                    <a:lnTo>
                      <a:pt x="147320" y="6096"/>
                    </a:lnTo>
                    <a:lnTo>
                      <a:pt x="98552" y="84328"/>
                    </a:lnTo>
                    <a:lnTo>
                      <a:pt x="74168" y="70104"/>
                    </a:lnTo>
                    <a:lnTo>
                      <a:pt x="80264" y="59944"/>
                    </a:lnTo>
                    <a:lnTo>
                      <a:pt x="42672" y="37592"/>
                    </a:lnTo>
                    <a:lnTo>
                      <a:pt x="25400" y="41656"/>
                    </a:lnTo>
                    <a:lnTo>
                      <a:pt x="0" y="28448"/>
                    </a:lnTo>
                    <a:close/>
                    <a:moveTo>
                      <a:pt x="72136" y="31496"/>
                    </a:moveTo>
                    <a:lnTo>
                      <a:pt x="91440" y="42672"/>
                    </a:lnTo>
                    <a:lnTo>
                      <a:pt x="102616" y="25400"/>
                    </a:lnTo>
                    <a:lnTo>
                      <a:pt x="72136" y="3149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0" name="任意多边形: 形状 559">
                <a:extLst>
                  <a:ext uri="{FF2B5EF4-FFF2-40B4-BE49-F238E27FC236}">
                    <a16:creationId xmlns:a16="http://schemas.microsoft.com/office/drawing/2014/main" id="{5BDF12DD-6317-4BA3-A778-172D1281BDBC}"/>
                  </a:ext>
                </a:extLst>
              </p:cNvPr>
              <p:cNvSpPr/>
              <p:nvPr/>
            </p:nvSpPr>
            <p:spPr>
              <a:xfrm>
                <a:off x="7210553" y="2366266"/>
                <a:ext cx="150367" cy="86359"/>
              </a:xfrm>
              <a:custGeom>
                <a:avLst/>
                <a:gdLst>
                  <a:gd name="connsiteX0" fmla="*/ 57912 w 150367"/>
                  <a:gd name="connsiteY0" fmla="*/ 67056 h 86359"/>
                  <a:gd name="connsiteX1" fmla="*/ 24384 w 150367"/>
                  <a:gd name="connsiteY1" fmla="*/ 86360 h 86359"/>
                  <a:gd name="connsiteX2" fmla="*/ 0 w 150367"/>
                  <a:gd name="connsiteY2" fmla="*/ 72136 h 86359"/>
                  <a:gd name="connsiteX3" fmla="*/ 33528 w 150367"/>
                  <a:gd name="connsiteY3" fmla="*/ 52832 h 86359"/>
                  <a:gd name="connsiteX4" fmla="*/ 57912 w 150367"/>
                  <a:gd name="connsiteY4" fmla="*/ 0 h 86359"/>
                  <a:gd name="connsiteX5" fmla="*/ 86360 w 150367"/>
                  <a:gd name="connsiteY5" fmla="*/ 16256 h 86359"/>
                  <a:gd name="connsiteX6" fmla="*/ 73152 w 150367"/>
                  <a:gd name="connsiteY6" fmla="*/ 44704 h 86359"/>
                  <a:gd name="connsiteX7" fmla="*/ 121920 w 150367"/>
                  <a:gd name="connsiteY7" fmla="*/ 37592 h 86359"/>
                  <a:gd name="connsiteX8" fmla="*/ 150368 w 150367"/>
                  <a:gd name="connsiteY8" fmla="*/ 53848 h 86359"/>
                  <a:gd name="connsiteX9" fmla="*/ 57912 w 150367"/>
                  <a:gd name="connsiteY9" fmla="*/ 67056 h 86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0367" h="86359">
                    <a:moveTo>
                      <a:pt x="57912" y="67056"/>
                    </a:moveTo>
                    <a:lnTo>
                      <a:pt x="24384" y="86360"/>
                    </a:lnTo>
                    <a:lnTo>
                      <a:pt x="0" y="72136"/>
                    </a:lnTo>
                    <a:lnTo>
                      <a:pt x="33528" y="52832"/>
                    </a:lnTo>
                    <a:lnTo>
                      <a:pt x="57912" y="0"/>
                    </a:lnTo>
                    <a:lnTo>
                      <a:pt x="86360" y="16256"/>
                    </a:lnTo>
                    <a:lnTo>
                      <a:pt x="73152" y="44704"/>
                    </a:lnTo>
                    <a:lnTo>
                      <a:pt x="121920" y="37592"/>
                    </a:lnTo>
                    <a:lnTo>
                      <a:pt x="150368" y="53848"/>
                    </a:lnTo>
                    <a:lnTo>
                      <a:pt x="57912" y="6705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1" name="任意多边形: 形状 560">
                <a:extLst>
                  <a:ext uri="{FF2B5EF4-FFF2-40B4-BE49-F238E27FC236}">
                    <a16:creationId xmlns:a16="http://schemas.microsoft.com/office/drawing/2014/main" id="{A317A5FE-2CEC-451D-A332-11291678C76D}"/>
                  </a:ext>
                </a:extLst>
              </p:cNvPr>
              <p:cNvSpPr/>
              <p:nvPr/>
            </p:nvSpPr>
            <p:spPr>
              <a:xfrm>
                <a:off x="7335521" y="2467734"/>
                <a:ext cx="135072" cy="79379"/>
              </a:xfrm>
              <a:custGeom>
                <a:avLst/>
                <a:gdLst>
                  <a:gd name="connsiteX0" fmla="*/ 89408 w 135072"/>
                  <a:gd name="connsiteY0" fmla="*/ 33660 h 79379"/>
                  <a:gd name="connsiteX1" fmla="*/ 102616 w 135072"/>
                  <a:gd name="connsiteY1" fmla="*/ 30612 h 79379"/>
                  <a:gd name="connsiteX2" fmla="*/ 102616 w 135072"/>
                  <a:gd name="connsiteY2" fmla="*/ 18420 h 79379"/>
                  <a:gd name="connsiteX3" fmla="*/ 81280 w 135072"/>
                  <a:gd name="connsiteY3" fmla="*/ 18420 h 79379"/>
                  <a:gd name="connsiteX4" fmla="*/ 60960 w 135072"/>
                  <a:gd name="connsiteY4" fmla="*/ 7244 h 79379"/>
                  <a:gd name="connsiteX5" fmla="*/ 122936 w 135072"/>
                  <a:gd name="connsiteY5" fmla="*/ 7244 h 79379"/>
                  <a:gd name="connsiteX6" fmla="*/ 121920 w 135072"/>
                  <a:gd name="connsiteY6" fmla="*/ 42804 h 79379"/>
                  <a:gd name="connsiteX7" fmla="*/ 99568 w 135072"/>
                  <a:gd name="connsiteY7" fmla="*/ 48900 h 79379"/>
                  <a:gd name="connsiteX8" fmla="*/ 56896 w 135072"/>
                  <a:gd name="connsiteY8" fmla="*/ 52964 h 79379"/>
                  <a:gd name="connsiteX9" fmla="*/ 83312 w 135072"/>
                  <a:gd name="connsiteY9" fmla="*/ 68204 h 79379"/>
                  <a:gd name="connsiteX10" fmla="*/ 64008 w 135072"/>
                  <a:gd name="connsiteY10" fmla="*/ 79380 h 79379"/>
                  <a:gd name="connsiteX11" fmla="*/ 0 w 135072"/>
                  <a:gd name="connsiteY11" fmla="*/ 42804 h 79379"/>
                  <a:gd name="connsiteX12" fmla="*/ 89408 w 135072"/>
                  <a:gd name="connsiteY12" fmla="*/ 33660 h 79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5072" h="79379">
                    <a:moveTo>
                      <a:pt x="89408" y="33660"/>
                    </a:moveTo>
                    <a:cubicBezTo>
                      <a:pt x="94488" y="33660"/>
                      <a:pt x="99568" y="32644"/>
                      <a:pt x="102616" y="30612"/>
                    </a:cubicBezTo>
                    <a:cubicBezTo>
                      <a:pt x="107696" y="27564"/>
                      <a:pt x="108712" y="21468"/>
                      <a:pt x="102616" y="18420"/>
                    </a:cubicBezTo>
                    <a:cubicBezTo>
                      <a:pt x="96520" y="15372"/>
                      <a:pt x="87376" y="15372"/>
                      <a:pt x="81280" y="18420"/>
                    </a:cubicBezTo>
                    <a:lnTo>
                      <a:pt x="60960" y="7244"/>
                    </a:lnTo>
                    <a:cubicBezTo>
                      <a:pt x="77216" y="-1900"/>
                      <a:pt x="103632" y="-2916"/>
                      <a:pt x="122936" y="7244"/>
                    </a:cubicBezTo>
                    <a:cubicBezTo>
                      <a:pt x="141224" y="17404"/>
                      <a:pt x="137160" y="33660"/>
                      <a:pt x="121920" y="42804"/>
                    </a:cubicBezTo>
                    <a:cubicBezTo>
                      <a:pt x="112776" y="47884"/>
                      <a:pt x="99568" y="48900"/>
                      <a:pt x="99568" y="48900"/>
                    </a:cubicBezTo>
                    <a:lnTo>
                      <a:pt x="56896" y="52964"/>
                    </a:lnTo>
                    <a:lnTo>
                      <a:pt x="83312" y="68204"/>
                    </a:lnTo>
                    <a:lnTo>
                      <a:pt x="64008" y="79380"/>
                    </a:lnTo>
                    <a:lnTo>
                      <a:pt x="0" y="42804"/>
                    </a:lnTo>
                    <a:lnTo>
                      <a:pt x="89408" y="3366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2" name="任意多边形: 形状 561">
                <a:extLst>
                  <a:ext uri="{FF2B5EF4-FFF2-40B4-BE49-F238E27FC236}">
                    <a16:creationId xmlns:a16="http://schemas.microsoft.com/office/drawing/2014/main" id="{EC7C11C4-C62C-4EAF-8862-A74A6F0379BA}"/>
                  </a:ext>
                </a:extLst>
              </p:cNvPr>
              <p:cNvSpPr/>
              <p:nvPr/>
            </p:nvSpPr>
            <p:spPr>
              <a:xfrm>
                <a:off x="7417816" y="2499362"/>
                <a:ext cx="157480" cy="71119"/>
              </a:xfrm>
              <a:custGeom>
                <a:avLst/>
                <a:gdLst>
                  <a:gd name="connsiteX0" fmla="*/ 157480 w 157480"/>
                  <a:gd name="connsiteY0" fmla="*/ 42672 h 71119"/>
                  <a:gd name="connsiteX1" fmla="*/ 137160 w 157480"/>
                  <a:gd name="connsiteY1" fmla="*/ 53848 h 71119"/>
                  <a:gd name="connsiteX2" fmla="*/ 22352 w 157480"/>
                  <a:gd name="connsiteY2" fmla="*/ 71120 h 71119"/>
                  <a:gd name="connsiteX3" fmla="*/ 0 w 157480"/>
                  <a:gd name="connsiteY3" fmla="*/ 57912 h 71119"/>
                  <a:gd name="connsiteX4" fmla="*/ 114808 w 157480"/>
                  <a:gd name="connsiteY4" fmla="*/ 39624 h 71119"/>
                  <a:gd name="connsiteX5" fmla="*/ 66040 w 157480"/>
                  <a:gd name="connsiteY5" fmla="*/ 11176 h 71119"/>
                  <a:gd name="connsiteX6" fmla="*/ 85344 w 157480"/>
                  <a:gd name="connsiteY6" fmla="*/ 0 h 71119"/>
                  <a:gd name="connsiteX7" fmla="*/ 157480 w 157480"/>
                  <a:gd name="connsiteY7" fmla="*/ 42672 h 71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7480" h="71119">
                    <a:moveTo>
                      <a:pt x="157480" y="42672"/>
                    </a:moveTo>
                    <a:lnTo>
                      <a:pt x="137160" y="53848"/>
                    </a:lnTo>
                    <a:lnTo>
                      <a:pt x="22352" y="71120"/>
                    </a:lnTo>
                    <a:lnTo>
                      <a:pt x="0" y="57912"/>
                    </a:lnTo>
                    <a:lnTo>
                      <a:pt x="114808" y="39624"/>
                    </a:lnTo>
                    <a:lnTo>
                      <a:pt x="66040" y="11176"/>
                    </a:lnTo>
                    <a:lnTo>
                      <a:pt x="85344" y="0"/>
                    </a:lnTo>
                    <a:lnTo>
                      <a:pt x="157480" y="4267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3" name="任意多边形: 形状 562">
                <a:extLst>
                  <a:ext uri="{FF2B5EF4-FFF2-40B4-BE49-F238E27FC236}">
                    <a16:creationId xmlns:a16="http://schemas.microsoft.com/office/drawing/2014/main" id="{8B763DBE-B021-40AA-8856-5B8325B773E5}"/>
                  </a:ext>
                </a:extLst>
              </p:cNvPr>
              <p:cNvSpPr/>
              <p:nvPr/>
            </p:nvSpPr>
            <p:spPr>
              <a:xfrm>
                <a:off x="7552945" y="2582674"/>
                <a:ext cx="189991" cy="109727"/>
              </a:xfrm>
              <a:custGeom>
                <a:avLst/>
                <a:gdLst>
                  <a:gd name="connsiteX0" fmla="*/ 106680 w 189991"/>
                  <a:gd name="connsiteY0" fmla="*/ 47752 h 109727"/>
                  <a:gd name="connsiteX1" fmla="*/ 178816 w 189991"/>
                  <a:gd name="connsiteY1" fmla="*/ 49784 h 109727"/>
                  <a:gd name="connsiteX2" fmla="*/ 189992 w 189991"/>
                  <a:gd name="connsiteY2" fmla="*/ 55880 h 109727"/>
                  <a:gd name="connsiteX3" fmla="*/ 97536 w 189991"/>
                  <a:gd name="connsiteY3" fmla="*/ 109728 h 109727"/>
                  <a:gd name="connsiteX4" fmla="*/ 73152 w 189991"/>
                  <a:gd name="connsiteY4" fmla="*/ 95504 h 109727"/>
                  <a:gd name="connsiteX5" fmla="*/ 120904 w 189991"/>
                  <a:gd name="connsiteY5" fmla="*/ 68072 h 109727"/>
                  <a:gd name="connsiteX6" fmla="*/ 74168 w 189991"/>
                  <a:gd name="connsiteY6" fmla="*/ 67056 h 109727"/>
                  <a:gd name="connsiteX7" fmla="*/ 72136 w 189991"/>
                  <a:gd name="connsiteY7" fmla="*/ 40640 h 109727"/>
                  <a:gd name="connsiteX8" fmla="*/ 24384 w 189991"/>
                  <a:gd name="connsiteY8" fmla="*/ 68072 h 109727"/>
                  <a:gd name="connsiteX9" fmla="*/ 0 w 189991"/>
                  <a:gd name="connsiteY9" fmla="*/ 53848 h 109727"/>
                  <a:gd name="connsiteX10" fmla="*/ 92456 w 189991"/>
                  <a:gd name="connsiteY10" fmla="*/ 0 h 109727"/>
                  <a:gd name="connsiteX11" fmla="*/ 103632 w 189991"/>
                  <a:gd name="connsiteY11" fmla="*/ 6096 h 109727"/>
                  <a:gd name="connsiteX12" fmla="*/ 106680 w 189991"/>
                  <a:gd name="connsiteY12" fmla="*/ 47752 h 109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9991" h="109727">
                    <a:moveTo>
                      <a:pt x="106680" y="47752"/>
                    </a:moveTo>
                    <a:lnTo>
                      <a:pt x="178816" y="49784"/>
                    </a:lnTo>
                    <a:lnTo>
                      <a:pt x="189992" y="55880"/>
                    </a:lnTo>
                    <a:lnTo>
                      <a:pt x="97536" y="109728"/>
                    </a:lnTo>
                    <a:lnTo>
                      <a:pt x="73152" y="95504"/>
                    </a:lnTo>
                    <a:lnTo>
                      <a:pt x="120904" y="68072"/>
                    </a:lnTo>
                    <a:lnTo>
                      <a:pt x="74168" y="67056"/>
                    </a:lnTo>
                    <a:lnTo>
                      <a:pt x="72136" y="40640"/>
                    </a:lnTo>
                    <a:lnTo>
                      <a:pt x="24384" y="68072"/>
                    </a:lnTo>
                    <a:lnTo>
                      <a:pt x="0" y="53848"/>
                    </a:lnTo>
                    <a:lnTo>
                      <a:pt x="92456" y="0"/>
                    </a:lnTo>
                    <a:lnTo>
                      <a:pt x="103632" y="6096"/>
                    </a:lnTo>
                    <a:lnTo>
                      <a:pt x="106680" y="4775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4" name="任意多边形: 形状 563">
                <a:extLst>
                  <a:ext uri="{FF2B5EF4-FFF2-40B4-BE49-F238E27FC236}">
                    <a16:creationId xmlns:a16="http://schemas.microsoft.com/office/drawing/2014/main" id="{F70F6184-090A-4C8C-8796-7832D8460CC4}"/>
                  </a:ext>
                </a:extLst>
              </p:cNvPr>
              <p:cNvSpPr/>
              <p:nvPr/>
            </p:nvSpPr>
            <p:spPr>
              <a:xfrm>
                <a:off x="7662672" y="2672081"/>
                <a:ext cx="147320" cy="84327"/>
              </a:xfrm>
              <a:custGeom>
                <a:avLst/>
                <a:gdLst>
                  <a:gd name="connsiteX0" fmla="*/ 0 w 147320"/>
                  <a:gd name="connsiteY0" fmla="*/ 28448 h 84327"/>
                  <a:gd name="connsiteX1" fmla="*/ 136144 w 147320"/>
                  <a:gd name="connsiteY1" fmla="*/ 0 h 84327"/>
                  <a:gd name="connsiteX2" fmla="*/ 147320 w 147320"/>
                  <a:gd name="connsiteY2" fmla="*/ 6096 h 84327"/>
                  <a:gd name="connsiteX3" fmla="*/ 98552 w 147320"/>
                  <a:gd name="connsiteY3" fmla="*/ 84328 h 84327"/>
                  <a:gd name="connsiteX4" fmla="*/ 74168 w 147320"/>
                  <a:gd name="connsiteY4" fmla="*/ 70104 h 84327"/>
                  <a:gd name="connsiteX5" fmla="*/ 80264 w 147320"/>
                  <a:gd name="connsiteY5" fmla="*/ 59944 h 84327"/>
                  <a:gd name="connsiteX6" fmla="*/ 42672 w 147320"/>
                  <a:gd name="connsiteY6" fmla="*/ 37592 h 84327"/>
                  <a:gd name="connsiteX7" fmla="*/ 25400 w 147320"/>
                  <a:gd name="connsiteY7" fmla="*/ 41656 h 84327"/>
                  <a:gd name="connsiteX8" fmla="*/ 0 w 147320"/>
                  <a:gd name="connsiteY8" fmla="*/ 28448 h 84327"/>
                  <a:gd name="connsiteX9" fmla="*/ 72136 w 147320"/>
                  <a:gd name="connsiteY9" fmla="*/ 31496 h 84327"/>
                  <a:gd name="connsiteX10" fmla="*/ 91440 w 147320"/>
                  <a:gd name="connsiteY10" fmla="*/ 42672 h 84327"/>
                  <a:gd name="connsiteX11" fmla="*/ 102616 w 147320"/>
                  <a:gd name="connsiteY11" fmla="*/ 25400 h 84327"/>
                  <a:gd name="connsiteX12" fmla="*/ 72136 w 147320"/>
                  <a:gd name="connsiteY12" fmla="*/ 31496 h 84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320" h="84327">
                    <a:moveTo>
                      <a:pt x="0" y="28448"/>
                    </a:moveTo>
                    <a:lnTo>
                      <a:pt x="136144" y="0"/>
                    </a:lnTo>
                    <a:lnTo>
                      <a:pt x="147320" y="6096"/>
                    </a:lnTo>
                    <a:lnTo>
                      <a:pt x="98552" y="84328"/>
                    </a:lnTo>
                    <a:lnTo>
                      <a:pt x="74168" y="70104"/>
                    </a:lnTo>
                    <a:lnTo>
                      <a:pt x="80264" y="59944"/>
                    </a:lnTo>
                    <a:lnTo>
                      <a:pt x="42672" y="37592"/>
                    </a:lnTo>
                    <a:lnTo>
                      <a:pt x="25400" y="41656"/>
                    </a:lnTo>
                    <a:lnTo>
                      <a:pt x="0" y="28448"/>
                    </a:lnTo>
                    <a:close/>
                    <a:moveTo>
                      <a:pt x="72136" y="31496"/>
                    </a:moveTo>
                    <a:lnTo>
                      <a:pt x="91440" y="42672"/>
                    </a:lnTo>
                    <a:lnTo>
                      <a:pt x="102616" y="25400"/>
                    </a:lnTo>
                    <a:lnTo>
                      <a:pt x="72136" y="3149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5" name="任意多边形: 形状 564">
                <a:extLst>
                  <a:ext uri="{FF2B5EF4-FFF2-40B4-BE49-F238E27FC236}">
                    <a16:creationId xmlns:a16="http://schemas.microsoft.com/office/drawing/2014/main" id="{4CCDACAB-60CD-4952-A2C0-87EA0972DB25}"/>
                  </a:ext>
                </a:extLst>
              </p:cNvPr>
              <p:cNvSpPr/>
              <p:nvPr/>
            </p:nvSpPr>
            <p:spPr>
              <a:xfrm>
                <a:off x="7773417" y="2709674"/>
                <a:ext cx="145541" cy="100583"/>
              </a:xfrm>
              <a:custGeom>
                <a:avLst/>
                <a:gdLst>
                  <a:gd name="connsiteX0" fmla="*/ 53848 w 145541"/>
                  <a:gd name="connsiteY0" fmla="*/ 85344 h 100583"/>
                  <a:gd name="connsiteX1" fmla="*/ 64008 w 145541"/>
                  <a:gd name="connsiteY1" fmla="*/ 62992 h 100583"/>
                  <a:gd name="connsiteX2" fmla="*/ 48768 w 145541"/>
                  <a:gd name="connsiteY2" fmla="*/ 53848 h 100583"/>
                  <a:gd name="connsiteX3" fmla="*/ 24384 w 145541"/>
                  <a:gd name="connsiteY3" fmla="*/ 68072 h 100583"/>
                  <a:gd name="connsiteX4" fmla="*/ 0 w 145541"/>
                  <a:gd name="connsiteY4" fmla="*/ 53848 h 100583"/>
                  <a:gd name="connsiteX5" fmla="*/ 92456 w 145541"/>
                  <a:gd name="connsiteY5" fmla="*/ 0 h 100583"/>
                  <a:gd name="connsiteX6" fmla="*/ 131064 w 145541"/>
                  <a:gd name="connsiteY6" fmla="*/ 22352 h 100583"/>
                  <a:gd name="connsiteX7" fmla="*/ 131064 w 145541"/>
                  <a:gd name="connsiteY7" fmla="*/ 61976 h 100583"/>
                  <a:gd name="connsiteX8" fmla="*/ 95503 w 145541"/>
                  <a:gd name="connsiteY8" fmla="*/ 70104 h 100583"/>
                  <a:gd name="connsiteX9" fmla="*/ 81280 w 145541"/>
                  <a:gd name="connsiteY9" fmla="*/ 100584 h 100583"/>
                  <a:gd name="connsiteX10" fmla="*/ 53848 w 145541"/>
                  <a:gd name="connsiteY10" fmla="*/ 85344 h 100583"/>
                  <a:gd name="connsiteX11" fmla="*/ 70103 w 145541"/>
                  <a:gd name="connsiteY11" fmla="*/ 41656 h 100583"/>
                  <a:gd name="connsiteX12" fmla="*/ 85344 w 145541"/>
                  <a:gd name="connsiteY12" fmla="*/ 50800 h 100583"/>
                  <a:gd name="connsiteX13" fmla="*/ 111760 w 145541"/>
                  <a:gd name="connsiteY13" fmla="*/ 50800 h 100583"/>
                  <a:gd name="connsiteX14" fmla="*/ 111760 w 145541"/>
                  <a:gd name="connsiteY14" fmla="*/ 35560 h 100583"/>
                  <a:gd name="connsiteX15" fmla="*/ 96520 w 145541"/>
                  <a:gd name="connsiteY15" fmla="*/ 26416 h 100583"/>
                  <a:gd name="connsiteX16" fmla="*/ 70103 w 145541"/>
                  <a:gd name="connsiteY16" fmla="*/ 41656 h 100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5541" h="100583">
                    <a:moveTo>
                      <a:pt x="53848" y="85344"/>
                    </a:moveTo>
                    <a:lnTo>
                      <a:pt x="64008" y="62992"/>
                    </a:lnTo>
                    <a:lnTo>
                      <a:pt x="48768" y="53848"/>
                    </a:lnTo>
                    <a:lnTo>
                      <a:pt x="24384" y="68072"/>
                    </a:lnTo>
                    <a:lnTo>
                      <a:pt x="0" y="53848"/>
                    </a:lnTo>
                    <a:lnTo>
                      <a:pt x="92456" y="0"/>
                    </a:lnTo>
                    <a:lnTo>
                      <a:pt x="131064" y="22352"/>
                    </a:lnTo>
                    <a:cubicBezTo>
                      <a:pt x="150368" y="33528"/>
                      <a:pt x="150368" y="50800"/>
                      <a:pt x="131064" y="61976"/>
                    </a:cubicBezTo>
                    <a:cubicBezTo>
                      <a:pt x="120903" y="68072"/>
                      <a:pt x="107696" y="70104"/>
                      <a:pt x="95503" y="70104"/>
                    </a:cubicBezTo>
                    <a:lnTo>
                      <a:pt x="81280" y="100584"/>
                    </a:lnTo>
                    <a:lnTo>
                      <a:pt x="53848" y="85344"/>
                    </a:lnTo>
                    <a:close/>
                    <a:moveTo>
                      <a:pt x="70103" y="41656"/>
                    </a:moveTo>
                    <a:lnTo>
                      <a:pt x="85344" y="50800"/>
                    </a:lnTo>
                    <a:cubicBezTo>
                      <a:pt x="92456" y="54864"/>
                      <a:pt x="104648" y="54864"/>
                      <a:pt x="111760" y="50800"/>
                    </a:cubicBezTo>
                    <a:cubicBezTo>
                      <a:pt x="118872" y="46736"/>
                      <a:pt x="118872" y="39624"/>
                      <a:pt x="111760" y="35560"/>
                    </a:cubicBezTo>
                    <a:lnTo>
                      <a:pt x="96520" y="26416"/>
                    </a:lnTo>
                    <a:lnTo>
                      <a:pt x="70103" y="4165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6" name="任意多边形: 形状 565">
                <a:extLst>
                  <a:ext uri="{FF2B5EF4-FFF2-40B4-BE49-F238E27FC236}">
                    <a16:creationId xmlns:a16="http://schemas.microsoft.com/office/drawing/2014/main" id="{8D3778AA-64E1-4C98-BB34-6E5F36D15F4C}"/>
                  </a:ext>
                </a:extLst>
              </p:cNvPr>
              <p:cNvSpPr/>
              <p:nvPr/>
            </p:nvSpPr>
            <p:spPr>
              <a:xfrm>
                <a:off x="7890510" y="2776475"/>
                <a:ext cx="130809" cy="76453"/>
              </a:xfrm>
              <a:custGeom>
                <a:avLst/>
                <a:gdLst>
                  <a:gd name="connsiteX0" fmla="*/ 96266 w 130809"/>
                  <a:gd name="connsiteY0" fmla="*/ 38862 h 76453"/>
                  <a:gd name="connsiteX1" fmla="*/ 87122 w 130809"/>
                  <a:gd name="connsiteY1" fmla="*/ 26670 h 76453"/>
                  <a:gd name="connsiteX2" fmla="*/ 43434 w 130809"/>
                  <a:gd name="connsiteY2" fmla="*/ 26670 h 76453"/>
                  <a:gd name="connsiteX3" fmla="*/ 43434 w 130809"/>
                  <a:gd name="connsiteY3" fmla="*/ 52070 h 76453"/>
                  <a:gd name="connsiteX4" fmla="*/ 65786 w 130809"/>
                  <a:gd name="connsiteY4" fmla="*/ 57150 h 76453"/>
                  <a:gd name="connsiteX5" fmla="*/ 65786 w 130809"/>
                  <a:gd name="connsiteY5" fmla="*/ 76454 h 76453"/>
                  <a:gd name="connsiteX6" fmla="*/ 19050 w 130809"/>
                  <a:gd name="connsiteY6" fmla="*/ 65278 h 76453"/>
                  <a:gd name="connsiteX7" fmla="*/ 19050 w 130809"/>
                  <a:gd name="connsiteY7" fmla="*/ 11430 h 76453"/>
                  <a:gd name="connsiteX8" fmla="*/ 111506 w 130809"/>
                  <a:gd name="connsiteY8" fmla="*/ 11430 h 76453"/>
                  <a:gd name="connsiteX9" fmla="*/ 130810 w 130809"/>
                  <a:gd name="connsiteY9" fmla="*/ 37846 h 76453"/>
                  <a:gd name="connsiteX10" fmla="*/ 96266 w 130809"/>
                  <a:gd name="connsiteY10" fmla="*/ 38862 h 76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0809" h="76453">
                    <a:moveTo>
                      <a:pt x="96266" y="38862"/>
                    </a:moveTo>
                    <a:cubicBezTo>
                      <a:pt x="96266" y="34798"/>
                      <a:pt x="93218" y="29718"/>
                      <a:pt x="87122" y="26670"/>
                    </a:cubicBezTo>
                    <a:cubicBezTo>
                      <a:pt x="74930" y="19558"/>
                      <a:pt x="56642" y="19558"/>
                      <a:pt x="43434" y="26670"/>
                    </a:cubicBezTo>
                    <a:cubicBezTo>
                      <a:pt x="30226" y="33782"/>
                      <a:pt x="31242" y="44958"/>
                      <a:pt x="43434" y="52070"/>
                    </a:cubicBezTo>
                    <a:cubicBezTo>
                      <a:pt x="49530" y="56134"/>
                      <a:pt x="57658" y="57150"/>
                      <a:pt x="65786" y="57150"/>
                    </a:cubicBezTo>
                    <a:lnTo>
                      <a:pt x="65786" y="76454"/>
                    </a:lnTo>
                    <a:cubicBezTo>
                      <a:pt x="48514" y="76454"/>
                      <a:pt x="32258" y="72390"/>
                      <a:pt x="19050" y="65278"/>
                    </a:cubicBezTo>
                    <a:cubicBezTo>
                      <a:pt x="-6350" y="50038"/>
                      <a:pt x="-6350" y="26670"/>
                      <a:pt x="19050" y="11430"/>
                    </a:cubicBezTo>
                    <a:cubicBezTo>
                      <a:pt x="44450" y="-3810"/>
                      <a:pt x="86106" y="-3810"/>
                      <a:pt x="111506" y="11430"/>
                    </a:cubicBezTo>
                    <a:cubicBezTo>
                      <a:pt x="124714" y="18542"/>
                      <a:pt x="130810" y="28702"/>
                      <a:pt x="130810" y="37846"/>
                    </a:cubicBezTo>
                    <a:lnTo>
                      <a:pt x="96266" y="3886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7" name="任意多边形: 形状 566">
                <a:extLst>
                  <a:ext uri="{FF2B5EF4-FFF2-40B4-BE49-F238E27FC236}">
                    <a16:creationId xmlns:a16="http://schemas.microsoft.com/office/drawing/2014/main" id="{94C288FB-ECED-46F3-9ED4-7CC80DF38010}"/>
                  </a:ext>
                </a:extLst>
              </p:cNvPr>
              <p:cNvSpPr/>
              <p:nvPr/>
            </p:nvSpPr>
            <p:spPr>
              <a:xfrm>
                <a:off x="7961377" y="2818385"/>
                <a:ext cx="170688" cy="99567"/>
              </a:xfrm>
              <a:custGeom>
                <a:avLst/>
                <a:gdLst>
                  <a:gd name="connsiteX0" fmla="*/ 116840 w 170688"/>
                  <a:gd name="connsiteY0" fmla="*/ 14224 h 99567"/>
                  <a:gd name="connsiteX1" fmla="*/ 84328 w 170688"/>
                  <a:gd name="connsiteY1" fmla="*/ 33528 h 99567"/>
                  <a:gd name="connsiteX2" fmla="*/ 113792 w 170688"/>
                  <a:gd name="connsiteY2" fmla="*/ 50800 h 99567"/>
                  <a:gd name="connsiteX3" fmla="*/ 146304 w 170688"/>
                  <a:gd name="connsiteY3" fmla="*/ 31496 h 99567"/>
                  <a:gd name="connsiteX4" fmla="*/ 170688 w 170688"/>
                  <a:gd name="connsiteY4" fmla="*/ 45720 h 99567"/>
                  <a:gd name="connsiteX5" fmla="*/ 78232 w 170688"/>
                  <a:gd name="connsiteY5" fmla="*/ 99568 h 99567"/>
                  <a:gd name="connsiteX6" fmla="*/ 53848 w 170688"/>
                  <a:gd name="connsiteY6" fmla="*/ 85344 h 99567"/>
                  <a:gd name="connsiteX7" fmla="*/ 89408 w 170688"/>
                  <a:gd name="connsiteY7" fmla="*/ 65024 h 99567"/>
                  <a:gd name="connsiteX8" fmla="*/ 59944 w 170688"/>
                  <a:gd name="connsiteY8" fmla="*/ 47752 h 99567"/>
                  <a:gd name="connsiteX9" fmla="*/ 24384 w 170688"/>
                  <a:gd name="connsiteY9" fmla="*/ 68072 h 99567"/>
                  <a:gd name="connsiteX10" fmla="*/ 0 w 170688"/>
                  <a:gd name="connsiteY10" fmla="*/ 53848 h 99567"/>
                  <a:gd name="connsiteX11" fmla="*/ 92456 w 170688"/>
                  <a:gd name="connsiteY11" fmla="*/ 0 h 99567"/>
                  <a:gd name="connsiteX12" fmla="*/ 116840 w 170688"/>
                  <a:gd name="connsiteY12" fmla="*/ 14224 h 99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0688" h="99567">
                    <a:moveTo>
                      <a:pt x="116840" y="14224"/>
                    </a:moveTo>
                    <a:lnTo>
                      <a:pt x="84328" y="33528"/>
                    </a:lnTo>
                    <a:lnTo>
                      <a:pt x="113792" y="50800"/>
                    </a:lnTo>
                    <a:lnTo>
                      <a:pt x="146304" y="31496"/>
                    </a:lnTo>
                    <a:lnTo>
                      <a:pt x="170688" y="45720"/>
                    </a:lnTo>
                    <a:lnTo>
                      <a:pt x="78232" y="99568"/>
                    </a:lnTo>
                    <a:lnTo>
                      <a:pt x="53848" y="85344"/>
                    </a:lnTo>
                    <a:lnTo>
                      <a:pt x="89408" y="65024"/>
                    </a:lnTo>
                    <a:lnTo>
                      <a:pt x="59944" y="47752"/>
                    </a:lnTo>
                    <a:lnTo>
                      <a:pt x="24384" y="68072"/>
                    </a:lnTo>
                    <a:lnTo>
                      <a:pt x="0" y="53848"/>
                    </a:lnTo>
                    <a:lnTo>
                      <a:pt x="92456" y="0"/>
                    </a:lnTo>
                    <a:lnTo>
                      <a:pt x="116840" y="14224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1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EF95C6AB-E9B1-4BD8-96A3-403615A0472E}"/>
                </a:ext>
              </a:extLst>
            </p:cNvPr>
            <p:cNvGrpSpPr/>
            <p:nvPr/>
          </p:nvGrpSpPr>
          <p:grpSpPr>
            <a:xfrm>
              <a:off x="9134386" y="4415162"/>
              <a:ext cx="1825200" cy="1710000"/>
              <a:chOff x="693536" y="-1660989"/>
              <a:chExt cx="10291964" cy="9706816"/>
            </a:xfrm>
          </p:grpSpPr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9B92C861-480D-4590-8B8D-E4640DE3FA46}"/>
                  </a:ext>
                </a:extLst>
              </p:cNvPr>
              <p:cNvSpPr/>
              <p:nvPr/>
            </p:nvSpPr>
            <p:spPr>
              <a:xfrm flipH="1">
                <a:off x="693536" y="2072227"/>
                <a:ext cx="10270434" cy="5973600"/>
              </a:xfrm>
              <a:custGeom>
                <a:avLst/>
                <a:gdLst>
                  <a:gd name="connsiteX0" fmla="*/ 10812 w 1817572"/>
                  <a:gd name="connsiteY0" fmla="*/ 434640 h 1057156"/>
                  <a:gd name="connsiteX1" fmla="*/ 739229 w 1817572"/>
                  <a:gd name="connsiteY1" fmla="*/ 14118 h 1057156"/>
                  <a:gd name="connsiteX2" fmla="*/ 838980 w 1817572"/>
                  <a:gd name="connsiteY2" fmla="*/ 10044 h 1057156"/>
                  <a:gd name="connsiteX3" fmla="*/ 1800314 w 1817572"/>
                  <a:gd name="connsiteY3" fmla="*/ 565035 h 1057156"/>
                  <a:gd name="connsiteX4" fmla="*/ 1793142 w 1817572"/>
                  <a:gd name="connsiteY4" fmla="*/ 622571 h 1057156"/>
                  <a:gd name="connsiteX5" fmla="*/ 1064726 w 1817572"/>
                  <a:gd name="connsiteY5" fmla="*/ 1043093 h 1057156"/>
                  <a:gd name="connsiteX6" fmla="*/ 964974 w 1817572"/>
                  <a:gd name="connsiteY6" fmla="*/ 1047168 h 1057156"/>
                  <a:gd name="connsiteX7" fmla="*/ 44389 w 1817572"/>
                  <a:gd name="connsiteY7" fmla="*/ 515811 h 1057156"/>
                  <a:gd name="connsiteX8" fmla="*/ 10812 w 1817572"/>
                  <a:gd name="connsiteY8" fmla="*/ 434640 h 1057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17572" h="1057156">
                    <a:moveTo>
                      <a:pt x="10812" y="434640"/>
                    </a:moveTo>
                    <a:lnTo>
                      <a:pt x="739229" y="14118"/>
                    </a:lnTo>
                    <a:cubicBezTo>
                      <a:pt x="768730" y="-2996"/>
                      <a:pt x="813390" y="-4789"/>
                      <a:pt x="838980" y="10044"/>
                    </a:cubicBezTo>
                    <a:lnTo>
                      <a:pt x="1800314" y="565035"/>
                    </a:lnTo>
                    <a:cubicBezTo>
                      <a:pt x="1825904" y="579704"/>
                      <a:pt x="1822644" y="605620"/>
                      <a:pt x="1793142" y="622571"/>
                    </a:cubicBezTo>
                    <a:lnTo>
                      <a:pt x="1064726" y="1043093"/>
                    </a:lnTo>
                    <a:cubicBezTo>
                      <a:pt x="1035224" y="1060045"/>
                      <a:pt x="990564" y="1062001"/>
                      <a:pt x="964974" y="1047168"/>
                    </a:cubicBezTo>
                    <a:lnTo>
                      <a:pt x="44389" y="515811"/>
                    </a:lnTo>
                    <a:cubicBezTo>
                      <a:pt x="18799" y="500979"/>
                      <a:pt x="-18689" y="451755"/>
                      <a:pt x="10812" y="434640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398C7EE6-361D-41D7-BCB2-B9EA24F1457B}"/>
                  </a:ext>
                </a:extLst>
              </p:cNvPr>
              <p:cNvSpPr/>
              <p:nvPr/>
            </p:nvSpPr>
            <p:spPr>
              <a:xfrm flipH="1">
                <a:off x="693541" y="1963547"/>
                <a:ext cx="10269096" cy="5973600"/>
              </a:xfrm>
              <a:custGeom>
                <a:avLst/>
                <a:gdLst>
                  <a:gd name="connsiteX0" fmla="*/ 24430 w 1817335"/>
                  <a:gd name="connsiteY0" fmla="*/ 446213 h 1057156"/>
                  <a:gd name="connsiteX1" fmla="*/ 738992 w 1817335"/>
                  <a:gd name="connsiteY1" fmla="*/ 14118 h 1057156"/>
                  <a:gd name="connsiteX2" fmla="*/ 838744 w 1817335"/>
                  <a:gd name="connsiteY2" fmla="*/ 10044 h 1057156"/>
                  <a:gd name="connsiteX3" fmla="*/ 1800077 w 1817335"/>
                  <a:gd name="connsiteY3" fmla="*/ 565035 h 1057156"/>
                  <a:gd name="connsiteX4" fmla="*/ 1792906 w 1817335"/>
                  <a:gd name="connsiteY4" fmla="*/ 622571 h 1057156"/>
                  <a:gd name="connsiteX5" fmla="*/ 1064489 w 1817335"/>
                  <a:gd name="connsiteY5" fmla="*/ 1043093 h 1057156"/>
                  <a:gd name="connsiteX6" fmla="*/ 964737 w 1817335"/>
                  <a:gd name="connsiteY6" fmla="*/ 1047168 h 1057156"/>
                  <a:gd name="connsiteX7" fmla="*/ 17258 w 1817335"/>
                  <a:gd name="connsiteY7" fmla="*/ 503749 h 1057156"/>
                  <a:gd name="connsiteX8" fmla="*/ 24430 w 1817335"/>
                  <a:gd name="connsiteY8" fmla="*/ 446213 h 1057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17335" h="1057156">
                    <a:moveTo>
                      <a:pt x="24430" y="446213"/>
                    </a:moveTo>
                    <a:lnTo>
                      <a:pt x="738992" y="14118"/>
                    </a:lnTo>
                    <a:cubicBezTo>
                      <a:pt x="768494" y="-2996"/>
                      <a:pt x="813154" y="-4789"/>
                      <a:pt x="838744" y="10044"/>
                    </a:cubicBezTo>
                    <a:lnTo>
                      <a:pt x="1800077" y="565035"/>
                    </a:lnTo>
                    <a:cubicBezTo>
                      <a:pt x="1825667" y="579704"/>
                      <a:pt x="1822407" y="605620"/>
                      <a:pt x="1792906" y="622571"/>
                    </a:cubicBezTo>
                    <a:lnTo>
                      <a:pt x="1064489" y="1043093"/>
                    </a:lnTo>
                    <a:cubicBezTo>
                      <a:pt x="1034988" y="1060045"/>
                      <a:pt x="990327" y="1062001"/>
                      <a:pt x="964737" y="1047168"/>
                    </a:cubicBezTo>
                    <a:lnTo>
                      <a:pt x="17258" y="503749"/>
                    </a:lnTo>
                    <a:cubicBezTo>
                      <a:pt x="-8331" y="488917"/>
                      <a:pt x="-5072" y="463164"/>
                      <a:pt x="24430" y="446213"/>
                    </a:cubicBez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6155DC43-D66C-46A1-994D-736E3599C752}"/>
                  </a:ext>
                </a:extLst>
              </p:cNvPr>
              <p:cNvSpPr/>
              <p:nvPr/>
            </p:nvSpPr>
            <p:spPr>
              <a:xfrm flipH="1">
                <a:off x="3598979" y="1963309"/>
                <a:ext cx="7363658" cy="4363125"/>
              </a:xfrm>
              <a:custGeom>
                <a:avLst/>
                <a:gdLst>
                  <a:gd name="connsiteX0" fmla="*/ 1301318 w 1303156"/>
                  <a:gd name="connsiteY0" fmla="*/ 277068 h 772148"/>
                  <a:gd name="connsiteX1" fmla="*/ 838581 w 1303156"/>
                  <a:gd name="connsiteY1" fmla="*/ 9922 h 772148"/>
                  <a:gd name="connsiteX2" fmla="*/ 738829 w 1303156"/>
                  <a:gd name="connsiteY2" fmla="*/ 13997 h 772148"/>
                  <a:gd name="connsiteX3" fmla="*/ 24430 w 1303156"/>
                  <a:gd name="connsiteY3" fmla="*/ 446255 h 772148"/>
                  <a:gd name="connsiteX4" fmla="*/ 17258 w 1303156"/>
                  <a:gd name="connsiteY4" fmla="*/ 503791 h 772148"/>
                  <a:gd name="connsiteX5" fmla="*/ 480485 w 1303156"/>
                  <a:gd name="connsiteY5" fmla="*/ 769470 h 772148"/>
                  <a:gd name="connsiteX6" fmla="*/ 523678 w 1303156"/>
                  <a:gd name="connsiteY6" fmla="*/ 769796 h 772148"/>
                  <a:gd name="connsiteX7" fmla="*/ 1280292 w 1303156"/>
                  <a:gd name="connsiteY7" fmla="*/ 332323 h 772148"/>
                  <a:gd name="connsiteX8" fmla="*/ 1282900 w 1303156"/>
                  <a:gd name="connsiteY8" fmla="*/ 294671 h 772148"/>
                  <a:gd name="connsiteX9" fmla="*/ 1301318 w 1303156"/>
                  <a:gd name="connsiteY9" fmla="*/ 277068 h 772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03156" h="772148">
                    <a:moveTo>
                      <a:pt x="1301318" y="277068"/>
                    </a:moveTo>
                    <a:lnTo>
                      <a:pt x="838581" y="9922"/>
                    </a:lnTo>
                    <a:cubicBezTo>
                      <a:pt x="812991" y="-4747"/>
                      <a:pt x="768331" y="-2954"/>
                      <a:pt x="738829" y="13997"/>
                    </a:cubicBezTo>
                    <a:lnTo>
                      <a:pt x="24430" y="446255"/>
                    </a:lnTo>
                    <a:cubicBezTo>
                      <a:pt x="-5072" y="463369"/>
                      <a:pt x="-8331" y="489122"/>
                      <a:pt x="17258" y="503791"/>
                    </a:cubicBezTo>
                    <a:lnTo>
                      <a:pt x="480485" y="769470"/>
                    </a:lnTo>
                    <a:cubicBezTo>
                      <a:pt x="503141" y="773545"/>
                      <a:pt x="517321" y="772404"/>
                      <a:pt x="523678" y="769796"/>
                    </a:cubicBezTo>
                    <a:cubicBezTo>
                      <a:pt x="534599" y="765069"/>
                      <a:pt x="1230416" y="359868"/>
                      <a:pt x="1280292" y="332323"/>
                    </a:cubicBezTo>
                    <a:cubicBezTo>
                      <a:pt x="1330168" y="304777"/>
                      <a:pt x="1282900" y="294671"/>
                      <a:pt x="1282900" y="294671"/>
                    </a:cubicBezTo>
                    <a:cubicBezTo>
                      <a:pt x="1282900" y="294671"/>
                      <a:pt x="1290561" y="288314"/>
                      <a:pt x="1301318" y="277068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E838D68E-1AFB-460A-B41D-2662982D4D3A}"/>
                  </a:ext>
                </a:extLst>
              </p:cNvPr>
              <p:cNvSpPr/>
              <p:nvPr/>
            </p:nvSpPr>
            <p:spPr>
              <a:xfrm flipH="1">
                <a:off x="4570583" y="-395173"/>
                <a:ext cx="6391698" cy="5045416"/>
              </a:xfrm>
              <a:custGeom>
                <a:avLst/>
                <a:gdLst>
                  <a:gd name="connsiteX0" fmla="*/ 7253 w 1131147"/>
                  <a:gd name="connsiteY0" fmla="*/ 892162 h 892894"/>
                  <a:gd name="connsiteX1" fmla="*/ 801356 w 1131147"/>
                  <a:gd name="connsiteY1" fmla="*/ 433663 h 892894"/>
                  <a:gd name="connsiteX2" fmla="*/ 1129135 w 1131147"/>
                  <a:gd name="connsiteY2" fmla="*/ 14771 h 892894"/>
                  <a:gd name="connsiteX3" fmla="*/ 1117399 w 1131147"/>
                  <a:gd name="connsiteY3" fmla="*/ 1242 h 892894"/>
                  <a:gd name="connsiteX4" fmla="*/ 342530 w 1131147"/>
                  <a:gd name="connsiteY4" fmla="*/ 448821 h 892894"/>
                  <a:gd name="connsiteX5" fmla="*/ 1059 w 1131147"/>
                  <a:gd name="connsiteY5" fmla="*/ 885154 h 892894"/>
                  <a:gd name="connsiteX6" fmla="*/ 7253 w 1131147"/>
                  <a:gd name="connsiteY6" fmla="*/ 892162 h 892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31147" h="892894">
                    <a:moveTo>
                      <a:pt x="7253" y="892162"/>
                    </a:moveTo>
                    <a:lnTo>
                      <a:pt x="801356" y="433663"/>
                    </a:lnTo>
                    <a:lnTo>
                      <a:pt x="1129135" y="14771"/>
                    </a:lnTo>
                    <a:cubicBezTo>
                      <a:pt x="1135329" y="6947"/>
                      <a:pt x="1126038" y="-3647"/>
                      <a:pt x="1117399" y="1242"/>
                    </a:cubicBezTo>
                    <a:lnTo>
                      <a:pt x="342530" y="448821"/>
                    </a:lnTo>
                    <a:lnTo>
                      <a:pt x="1059" y="885154"/>
                    </a:lnTo>
                    <a:cubicBezTo>
                      <a:pt x="-2201" y="889229"/>
                      <a:pt x="2689" y="894933"/>
                      <a:pt x="7253" y="892162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AC02C259-3102-495E-94C7-020AD6CB7F6A}"/>
                  </a:ext>
                </a:extLst>
              </p:cNvPr>
              <p:cNvSpPr/>
              <p:nvPr/>
            </p:nvSpPr>
            <p:spPr>
              <a:xfrm flipH="1">
                <a:off x="7120268" y="2234896"/>
                <a:ext cx="3865232" cy="4799398"/>
              </a:xfrm>
              <a:custGeom>
                <a:avLst/>
                <a:gdLst>
                  <a:gd name="connsiteX0" fmla="*/ 675722 w 684035"/>
                  <a:gd name="connsiteY0" fmla="*/ 849357 h 849356"/>
                  <a:gd name="connsiteX1" fmla="*/ 29944 w 684035"/>
                  <a:gd name="connsiteY1" fmla="*/ 478222 h 849356"/>
                  <a:gd name="connsiteX2" fmla="*/ 1094 w 684035"/>
                  <a:gd name="connsiteY2" fmla="*/ 437962 h 849356"/>
                  <a:gd name="connsiteX3" fmla="*/ 12666 w 684035"/>
                  <a:gd name="connsiteY3" fmla="*/ 389879 h 849356"/>
                  <a:gd name="connsiteX4" fmla="*/ 316649 w 684035"/>
                  <a:gd name="connsiteY4" fmla="*/ 0 h 849356"/>
                  <a:gd name="connsiteX5" fmla="*/ 329851 w 684035"/>
                  <a:gd name="connsiteY5" fmla="*/ 10269 h 849356"/>
                  <a:gd name="connsiteX6" fmla="*/ 25706 w 684035"/>
                  <a:gd name="connsiteY6" fmla="*/ 400148 h 849356"/>
                  <a:gd name="connsiteX7" fmla="*/ 17393 w 684035"/>
                  <a:gd name="connsiteY7" fmla="*/ 434866 h 849356"/>
                  <a:gd name="connsiteX8" fmla="*/ 38093 w 684035"/>
                  <a:gd name="connsiteY8" fmla="*/ 463878 h 849356"/>
                  <a:gd name="connsiteX9" fmla="*/ 684035 w 684035"/>
                  <a:gd name="connsiteY9" fmla="*/ 835013 h 849356"/>
                  <a:gd name="connsiteX10" fmla="*/ 675722 w 684035"/>
                  <a:gd name="connsiteY10" fmla="*/ 849357 h 849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84035" h="849356">
                    <a:moveTo>
                      <a:pt x="675722" y="849357"/>
                    </a:moveTo>
                    <a:lnTo>
                      <a:pt x="29944" y="478222"/>
                    </a:lnTo>
                    <a:cubicBezTo>
                      <a:pt x="14948" y="469583"/>
                      <a:pt x="4517" y="454914"/>
                      <a:pt x="1094" y="437962"/>
                    </a:cubicBezTo>
                    <a:cubicBezTo>
                      <a:pt x="-2166" y="421011"/>
                      <a:pt x="1909" y="403408"/>
                      <a:pt x="12666" y="389879"/>
                    </a:cubicBezTo>
                    <a:lnTo>
                      <a:pt x="316649" y="0"/>
                    </a:lnTo>
                    <a:lnTo>
                      <a:pt x="329851" y="10269"/>
                    </a:lnTo>
                    <a:lnTo>
                      <a:pt x="25706" y="400148"/>
                    </a:lnTo>
                    <a:cubicBezTo>
                      <a:pt x="18045" y="409927"/>
                      <a:pt x="15111" y="422641"/>
                      <a:pt x="17393" y="434866"/>
                    </a:cubicBezTo>
                    <a:cubicBezTo>
                      <a:pt x="19838" y="447090"/>
                      <a:pt x="27336" y="457684"/>
                      <a:pt x="38093" y="463878"/>
                    </a:cubicBezTo>
                    <a:lnTo>
                      <a:pt x="684035" y="835013"/>
                    </a:lnTo>
                    <a:lnTo>
                      <a:pt x="675722" y="849357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0ED149A0-FB6E-4C4F-B335-8551F8C91931}"/>
                  </a:ext>
                </a:extLst>
              </p:cNvPr>
              <p:cNvSpPr/>
              <p:nvPr/>
            </p:nvSpPr>
            <p:spPr>
              <a:xfrm flipH="1">
                <a:off x="3738945" y="-1660984"/>
                <a:ext cx="5861901" cy="7893624"/>
              </a:xfrm>
              <a:custGeom>
                <a:avLst/>
                <a:gdLst>
                  <a:gd name="connsiteX0" fmla="*/ 758620 w 1037388"/>
                  <a:gd name="connsiteY0" fmla="*/ 6355 h 1396945"/>
                  <a:gd name="connsiteX1" fmla="*/ 37865 w 1037388"/>
                  <a:gd name="connsiteY1" fmla="*/ 422639 h 1396945"/>
                  <a:gd name="connsiteX2" fmla="*/ 2495 w 1037388"/>
                  <a:gd name="connsiteY2" fmla="*/ 518153 h 1396945"/>
                  <a:gd name="connsiteX3" fmla="*/ 210637 w 1037388"/>
                  <a:gd name="connsiteY3" fmla="*/ 1354634 h 1396945"/>
                  <a:gd name="connsiteX4" fmla="*/ 278606 w 1037388"/>
                  <a:gd name="connsiteY4" fmla="*/ 1390492 h 1396945"/>
                  <a:gd name="connsiteX5" fmla="*/ 999524 w 1037388"/>
                  <a:gd name="connsiteY5" fmla="*/ 974371 h 1396945"/>
                  <a:gd name="connsiteX6" fmla="*/ 1034894 w 1037388"/>
                  <a:gd name="connsiteY6" fmla="*/ 878857 h 1396945"/>
                  <a:gd name="connsiteX7" fmla="*/ 826589 w 1037388"/>
                  <a:gd name="connsiteY7" fmla="*/ 42377 h 1396945"/>
                  <a:gd name="connsiteX8" fmla="*/ 758620 w 1037388"/>
                  <a:gd name="connsiteY8" fmla="*/ 6355 h 1396945"/>
                  <a:gd name="connsiteX9" fmla="*/ 758620 w 1037388"/>
                  <a:gd name="connsiteY9" fmla="*/ 6355 h 1396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37388" h="1396945">
                    <a:moveTo>
                      <a:pt x="758620" y="6355"/>
                    </a:moveTo>
                    <a:lnTo>
                      <a:pt x="37865" y="422639"/>
                    </a:lnTo>
                    <a:cubicBezTo>
                      <a:pt x="9504" y="439102"/>
                      <a:pt x="-6469" y="481969"/>
                      <a:pt x="2495" y="518153"/>
                    </a:cubicBezTo>
                    <a:lnTo>
                      <a:pt x="210637" y="1354634"/>
                    </a:lnTo>
                    <a:cubicBezTo>
                      <a:pt x="219602" y="1390818"/>
                      <a:pt x="250245" y="1406954"/>
                      <a:pt x="278606" y="1390492"/>
                    </a:cubicBezTo>
                    <a:lnTo>
                      <a:pt x="999524" y="974371"/>
                    </a:lnTo>
                    <a:cubicBezTo>
                      <a:pt x="1027885" y="957909"/>
                      <a:pt x="1043858" y="915041"/>
                      <a:pt x="1034894" y="878857"/>
                    </a:cubicBezTo>
                    <a:lnTo>
                      <a:pt x="826589" y="42377"/>
                    </a:lnTo>
                    <a:cubicBezTo>
                      <a:pt x="817624" y="6192"/>
                      <a:pt x="786981" y="-9944"/>
                      <a:pt x="758620" y="6355"/>
                    </a:cubicBezTo>
                    <a:lnTo>
                      <a:pt x="758620" y="6355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9F674C5A-B5F0-4B06-938F-88FF2B3824DB}"/>
                  </a:ext>
                </a:extLst>
              </p:cNvPr>
              <p:cNvSpPr/>
              <p:nvPr/>
            </p:nvSpPr>
            <p:spPr>
              <a:xfrm flipH="1">
                <a:off x="5015756" y="-1660989"/>
                <a:ext cx="3358015" cy="7900456"/>
              </a:xfrm>
              <a:custGeom>
                <a:avLst/>
                <a:gdLst>
                  <a:gd name="connsiteX0" fmla="*/ 568683 w 594272"/>
                  <a:gd name="connsiteY0" fmla="*/ 0 h 1398154"/>
                  <a:gd name="connsiteX1" fmla="*/ 594273 w 594272"/>
                  <a:gd name="connsiteY1" fmla="*/ 1141 h 1398154"/>
                  <a:gd name="connsiteX2" fmla="*/ 65197 w 594272"/>
                  <a:gd name="connsiteY2" fmla="*/ 1398154 h 1398154"/>
                  <a:gd name="connsiteX3" fmla="*/ 35695 w 594272"/>
                  <a:gd name="connsiteY3" fmla="*/ 1397013 h 1398154"/>
                  <a:gd name="connsiteX4" fmla="*/ 0 w 594272"/>
                  <a:gd name="connsiteY4" fmla="*/ 1358547 h 1398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4272" h="1398154">
                    <a:moveTo>
                      <a:pt x="568683" y="0"/>
                    </a:moveTo>
                    <a:lnTo>
                      <a:pt x="594273" y="1141"/>
                    </a:lnTo>
                    <a:lnTo>
                      <a:pt x="65197" y="1398154"/>
                    </a:lnTo>
                    <a:lnTo>
                      <a:pt x="35695" y="1397013"/>
                    </a:lnTo>
                    <a:lnTo>
                      <a:pt x="0" y="1358547"/>
                    </a:lnTo>
                    <a:close/>
                  </a:path>
                </a:pathLst>
              </a:custGeom>
              <a:solidFill>
                <a:srgbClr val="C4C8D8"/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AFB0A0F6-38C0-4667-8AC0-040C07DF824D}"/>
                  </a:ext>
                </a:extLst>
              </p:cNvPr>
              <p:cNvSpPr/>
              <p:nvPr/>
            </p:nvSpPr>
            <p:spPr>
              <a:xfrm flipH="1">
                <a:off x="3593424" y="-1654170"/>
                <a:ext cx="5861901" cy="7893257"/>
              </a:xfrm>
              <a:custGeom>
                <a:avLst/>
                <a:gdLst>
                  <a:gd name="connsiteX0" fmla="*/ 758620 w 1037388"/>
                  <a:gd name="connsiteY0" fmla="*/ 6453 h 1396880"/>
                  <a:gd name="connsiteX1" fmla="*/ 37865 w 1037388"/>
                  <a:gd name="connsiteY1" fmla="*/ 422575 h 1396880"/>
                  <a:gd name="connsiteX2" fmla="*/ 2495 w 1037388"/>
                  <a:gd name="connsiteY2" fmla="*/ 518089 h 1396880"/>
                  <a:gd name="connsiteX3" fmla="*/ 210637 w 1037388"/>
                  <a:gd name="connsiteY3" fmla="*/ 1354569 h 1396880"/>
                  <a:gd name="connsiteX4" fmla="*/ 278606 w 1037388"/>
                  <a:gd name="connsiteY4" fmla="*/ 1390427 h 1396880"/>
                  <a:gd name="connsiteX5" fmla="*/ 999524 w 1037388"/>
                  <a:gd name="connsiteY5" fmla="*/ 974306 h 1396880"/>
                  <a:gd name="connsiteX6" fmla="*/ 1034894 w 1037388"/>
                  <a:gd name="connsiteY6" fmla="*/ 878792 h 1396880"/>
                  <a:gd name="connsiteX7" fmla="*/ 826751 w 1037388"/>
                  <a:gd name="connsiteY7" fmla="*/ 42312 h 1396880"/>
                  <a:gd name="connsiteX8" fmla="*/ 758620 w 1037388"/>
                  <a:gd name="connsiteY8" fmla="*/ 6453 h 1396880"/>
                  <a:gd name="connsiteX9" fmla="*/ 758620 w 1037388"/>
                  <a:gd name="connsiteY9" fmla="*/ 6453 h 1396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37388" h="1396880">
                    <a:moveTo>
                      <a:pt x="758620" y="6453"/>
                    </a:moveTo>
                    <a:lnTo>
                      <a:pt x="37865" y="422575"/>
                    </a:lnTo>
                    <a:cubicBezTo>
                      <a:pt x="9504" y="439037"/>
                      <a:pt x="-6469" y="481904"/>
                      <a:pt x="2495" y="518089"/>
                    </a:cubicBezTo>
                    <a:lnTo>
                      <a:pt x="210637" y="1354569"/>
                    </a:lnTo>
                    <a:cubicBezTo>
                      <a:pt x="219602" y="1390754"/>
                      <a:pt x="250245" y="1406890"/>
                      <a:pt x="278606" y="1390427"/>
                    </a:cubicBezTo>
                    <a:lnTo>
                      <a:pt x="999524" y="974306"/>
                    </a:lnTo>
                    <a:cubicBezTo>
                      <a:pt x="1027885" y="957844"/>
                      <a:pt x="1043858" y="914977"/>
                      <a:pt x="1034894" y="878792"/>
                    </a:cubicBezTo>
                    <a:lnTo>
                      <a:pt x="826751" y="42312"/>
                    </a:lnTo>
                    <a:cubicBezTo>
                      <a:pt x="817624" y="6128"/>
                      <a:pt x="787144" y="-10009"/>
                      <a:pt x="758620" y="6453"/>
                    </a:cubicBezTo>
                    <a:lnTo>
                      <a:pt x="758620" y="6453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C29F1D30-A5F8-49FB-A9A8-FA9AC7FEA1D7}"/>
                  </a:ext>
                </a:extLst>
              </p:cNvPr>
              <p:cNvSpPr/>
              <p:nvPr/>
            </p:nvSpPr>
            <p:spPr>
              <a:xfrm flipH="1">
                <a:off x="3675225" y="-1544061"/>
                <a:ext cx="5697954" cy="7673034"/>
              </a:xfrm>
              <a:custGeom>
                <a:avLst/>
                <a:gdLst>
                  <a:gd name="connsiteX0" fmla="*/ 746527 w 1008374"/>
                  <a:gd name="connsiteY0" fmla="*/ 5059 h 1357907"/>
                  <a:gd name="connsiteX1" fmla="*/ 456888 w 1008374"/>
                  <a:gd name="connsiteY1" fmla="*/ 172290 h 1357907"/>
                  <a:gd name="connsiteX2" fmla="*/ 438796 w 1008374"/>
                  <a:gd name="connsiteY2" fmla="*/ 199836 h 1357907"/>
                  <a:gd name="connsiteX3" fmla="*/ 400004 w 1008374"/>
                  <a:gd name="connsiteY3" fmla="*/ 237650 h 1357907"/>
                  <a:gd name="connsiteX4" fmla="*/ 390061 w 1008374"/>
                  <a:gd name="connsiteY4" fmla="*/ 243355 h 1357907"/>
                  <a:gd name="connsiteX5" fmla="*/ 344586 w 1008374"/>
                  <a:gd name="connsiteY5" fmla="*/ 254113 h 1357907"/>
                  <a:gd name="connsiteX6" fmla="*/ 318996 w 1008374"/>
                  <a:gd name="connsiteY6" fmla="*/ 251668 h 1357907"/>
                  <a:gd name="connsiteX7" fmla="*/ 29520 w 1008374"/>
                  <a:gd name="connsiteY7" fmla="*/ 419061 h 1357907"/>
                  <a:gd name="connsiteX8" fmla="*/ 1975 w 1008374"/>
                  <a:gd name="connsiteY8" fmla="*/ 493712 h 1357907"/>
                  <a:gd name="connsiteX9" fmla="*/ 208650 w 1008374"/>
                  <a:gd name="connsiteY9" fmla="*/ 1324814 h 1357907"/>
                  <a:gd name="connsiteX10" fmla="*/ 261786 w 1008374"/>
                  <a:gd name="connsiteY10" fmla="*/ 1352849 h 1357907"/>
                  <a:gd name="connsiteX11" fmla="*/ 978792 w 1008374"/>
                  <a:gd name="connsiteY11" fmla="*/ 938846 h 1357907"/>
                  <a:gd name="connsiteX12" fmla="*/ 1006338 w 1008374"/>
                  <a:gd name="connsiteY12" fmla="*/ 864196 h 1357907"/>
                  <a:gd name="connsiteX13" fmla="*/ 799663 w 1008374"/>
                  <a:gd name="connsiteY13" fmla="*/ 33094 h 1357907"/>
                  <a:gd name="connsiteX14" fmla="*/ 746527 w 1008374"/>
                  <a:gd name="connsiteY14" fmla="*/ 5059 h 1357907"/>
                  <a:gd name="connsiteX15" fmla="*/ 746527 w 1008374"/>
                  <a:gd name="connsiteY15" fmla="*/ 5059 h 1357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08374" h="1357907">
                    <a:moveTo>
                      <a:pt x="746527" y="5059"/>
                    </a:moveTo>
                    <a:lnTo>
                      <a:pt x="456888" y="172290"/>
                    </a:lnTo>
                    <a:lnTo>
                      <a:pt x="438796" y="199836"/>
                    </a:lnTo>
                    <a:cubicBezTo>
                      <a:pt x="428039" y="216135"/>
                      <a:pt x="414673" y="229175"/>
                      <a:pt x="400004" y="237650"/>
                    </a:cubicBezTo>
                    <a:lnTo>
                      <a:pt x="390061" y="243355"/>
                    </a:lnTo>
                    <a:cubicBezTo>
                      <a:pt x="375392" y="251831"/>
                      <a:pt x="359745" y="255579"/>
                      <a:pt x="344586" y="254113"/>
                    </a:cubicBezTo>
                    <a:lnTo>
                      <a:pt x="318996" y="251668"/>
                    </a:lnTo>
                    <a:lnTo>
                      <a:pt x="29520" y="419061"/>
                    </a:lnTo>
                    <a:cubicBezTo>
                      <a:pt x="7190" y="431938"/>
                      <a:pt x="-5034" y="465351"/>
                      <a:pt x="1975" y="493712"/>
                    </a:cubicBezTo>
                    <a:lnTo>
                      <a:pt x="208650" y="1324814"/>
                    </a:lnTo>
                    <a:cubicBezTo>
                      <a:pt x="215659" y="1353175"/>
                      <a:pt x="239619" y="1365725"/>
                      <a:pt x="261786" y="1352849"/>
                    </a:cubicBezTo>
                    <a:lnTo>
                      <a:pt x="978792" y="938846"/>
                    </a:lnTo>
                    <a:cubicBezTo>
                      <a:pt x="1001123" y="925970"/>
                      <a:pt x="1013510" y="892393"/>
                      <a:pt x="1006338" y="864196"/>
                    </a:cubicBezTo>
                    <a:lnTo>
                      <a:pt x="799663" y="33094"/>
                    </a:lnTo>
                    <a:cubicBezTo>
                      <a:pt x="792654" y="4733"/>
                      <a:pt x="768694" y="-7817"/>
                      <a:pt x="746527" y="5059"/>
                    </a:cubicBezTo>
                    <a:lnTo>
                      <a:pt x="746527" y="505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FF22058D-8442-4BA9-8F53-8777851CD4F8}"/>
                  </a:ext>
                </a:extLst>
              </p:cNvPr>
              <p:cNvSpPr/>
              <p:nvPr/>
            </p:nvSpPr>
            <p:spPr>
              <a:xfrm flipH="1">
                <a:off x="3728023" y="3231167"/>
                <a:ext cx="4422091" cy="2832273"/>
              </a:xfrm>
              <a:custGeom>
                <a:avLst/>
                <a:gdLst>
                  <a:gd name="connsiteX0" fmla="*/ 602123 w 782583"/>
                  <a:gd name="connsiteY0" fmla="*/ 110883 h 501231"/>
                  <a:gd name="connsiteX1" fmla="*/ 595440 w 782583"/>
                  <a:gd name="connsiteY1" fmla="*/ 119848 h 501231"/>
                  <a:gd name="connsiteX2" fmla="*/ 600982 w 782583"/>
                  <a:gd name="connsiteY2" fmla="*/ 138103 h 501231"/>
                  <a:gd name="connsiteX3" fmla="*/ 608806 w 782583"/>
                  <a:gd name="connsiteY3" fmla="*/ 137451 h 501231"/>
                  <a:gd name="connsiteX4" fmla="*/ 615489 w 782583"/>
                  <a:gd name="connsiteY4" fmla="*/ 128487 h 501231"/>
                  <a:gd name="connsiteX5" fmla="*/ 609947 w 782583"/>
                  <a:gd name="connsiteY5" fmla="*/ 110231 h 501231"/>
                  <a:gd name="connsiteX6" fmla="*/ 602123 w 782583"/>
                  <a:gd name="connsiteY6" fmla="*/ 110883 h 501231"/>
                  <a:gd name="connsiteX7" fmla="*/ 602123 w 782583"/>
                  <a:gd name="connsiteY7" fmla="*/ 110883 h 501231"/>
                  <a:gd name="connsiteX8" fmla="*/ 160901 w 782583"/>
                  <a:gd name="connsiteY8" fmla="*/ 400196 h 501231"/>
                  <a:gd name="connsiteX9" fmla="*/ 159923 w 782583"/>
                  <a:gd name="connsiteY9" fmla="*/ 395795 h 501231"/>
                  <a:gd name="connsiteX10" fmla="*/ 198715 w 782583"/>
                  <a:gd name="connsiteY10" fmla="*/ 373465 h 501231"/>
                  <a:gd name="connsiteX11" fmla="*/ 199856 w 782583"/>
                  <a:gd name="connsiteY11" fmla="*/ 377866 h 501231"/>
                  <a:gd name="connsiteX12" fmla="*/ 160901 w 782583"/>
                  <a:gd name="connsiteY12" fmla="*/ 400196 h 501231"/>
                  <a:gd name="connsiteX13" fmla="*/ 160901 w 782583"/>
                  <a:gd name="connsiteY13" fmla="*/ 400196 h 501231"/>
                  <a:gd name="connsiteX14" fmla="*/ 157967 w 782583"/>
                  <a:gd name="connsiteY14" fmla="*/ 387809 h 501231"/>
                  <a:gd name="connsiteX15" fmla="*/ 156826 w 782583"/>
                  <a:gd name="connsiteY15" fmla="*/ 383408 h 501231"/>
                  <a:gd name="connsiteX16" fmla="*/ 195618 w 782583"/>
                  <a:gd name="connsiteY16" fmla="*/ 361078 h 501231"/>
                  <a:gd name="connsiteX17" fmla="*/ 196759 w 782583"/>
                  <a:gd name="connsiteY17" fmla="*/ 365478 h 501231"/>
                  <a:gd name="connsiteX18" fmla="*/ 157967 w 782583"/>
                  <a:gd name="connsiteY18" fmla="*/ 387809 h 501231"/>
                  <a:gd name="connsiteX19" fmla="*/ 157967 w 782583"/>
                  <a:gd name="connsiteY19" fmla="*/ 387809 h 501231"/>
                  <a:gd name="connsiteX20" fmla="*/ 154870 w 782583"/>
                  <a:gd name="connsiteY20" fmla="*/ 375584 h 501231"/>
                  <a:gd name="connsiteX21" fmla="*/ 153729 w 782583"/>
                  <a:gd name="connsiteY21" fmla="*/ 371183 h 501231"/>
                  <a:gd name="connsiteX22" fmla="*/ 192521 w 782583"/>
                  <a:gd name="connsiteY22" fmla="*/ 348853 h 501231"/>
                  <a:gd name="connsiteX23" fmla="*/ 193662 w 782583"/>
                  <a:gd name="connsiteY23" fmla="*/ 353254 h 501231"/>
                  <a:gd name="connsiteX24" fmla="*/ 154870 w 782583"/>
                  <a:gd name="connsiteY24" fmla="*/ 375584 h 501231"/>
                  <a:gd name="connsiteX25" fmla="*/ 154870 w 782583"/>
                  <a:gd name="connsiteY25" fmla="*/ 375584 h 501231"/>
                  <a:gd name="connsiteX26" fmla="*/ 609621 w 782583"/>
                  <a:gd name="connsiteY26" fmla="*/ 141037 h 501231"/>
                  <a:gd name="connsiteX27" fmla="*/ 599678 w 782583"/>
                  <a:gd name="connsiteY27" fmla="*/ 141852 h 501231"/>
                  <a:gd name="connsiteX28" fmla="*/ 592670 w 782583"/>
                  <a:gd name="connsiteY28" fmla="*/ 118381 h 501231"/>
                  <a:gd name="connsiteX29" fmla="*/ 601145 w 782583"/>
                  <a:gd name="connsiteY29" fmla="*/ 106971 h 501231"/>
                  <a:gd name="connsiteX30" fmla="*/ 611088 w 782583"/>
                  <a:gd name="connsiteY30" fmla="*/ 106156 h 501231"/>
                  <a:gd name="connsiteX31" fmla="*/ 618585 w 782583"/>
                  <a:gd name="connsiteY31" fmla="*/ 127835 h 501231"/>
                  <a:gd name="connsiteX32" fmla="*/ 629506 w 782583"/>
                  <a:gd name="connsiteY32" fmla="*/ 132561 h 501231"/>
                  <a:gd name="connsiteX33" fmla="*/ 628365 w 782583"/>
                  <a:gd name="connsiteY33" fmla="*/ 135984 h 501231"/>
                  <a:gd name="connsiteX34" fmla="*/ 617444 w 782583"/>
                  <a:gd name="connsiteY34" fmla="*/ 131257 h 501231"/>
                  <a:gd name="connsiteX35" fmla="*/ 609621 w 782583"/>
                  <a:gd name="connsiteY35" fmla="*/ 141037 h 501231"/>
                  <a:gd name="connsiteX36" fmla="*/ 609621 w 782583"/>
                  <a:gd name="connsiteY36" fmla="*/ 141037 h 501231"/>
                  <a:gd name="connsiteX37" fmla="*/ 323405 w 782583"/>
                  <a:gd name="connsiteY37" fmla="*/ 287242 h 501231"/>
                  <a:gd name="connsiteX38" fmla="*/ 318841 w 782583"/>
                  <a:gd name="connsiteY38" fmla="*/ 268824 h 501231"/>
                  <a:gd name="connsiteX39" fmla="*/ 322590 w 782583"/>
                  <a:gd name="connsiteY39" fmla="*/ 266705 h 501231"/>
                  <a:gd name="connsiteX40" fmla="*/ 327154 w 782583"/>
                  <a:gd name="connsiteY40" fmla="*/ 285123 h 501231"/>
                  <a:gd name="connsiteX41" fmla="*/ 341497 w 782583"/>
                  <a:gd name="connsiteY41" fmla="*/ 276810 h 501231"/>
                  <a:gd name="connsiteX42" fmla="*/ 342638 w 782583"/>
                  <a:gd name="connsiteY42" fmla="*/ 281537 h 501231"/>
                  <a:gd name="connsiteX43" fmla="*/ 328295 w 782583"/>
                  <a:gd name="connsiteY43" fmla="*/ 289850 h 501231"/>
                  <a:gd name="connsiteX44" fmla="*/ 332858 w 782583"/>
                  <a:gd name="connsiteY44" fmla="*/ 308268 h 501231"/>
                  <a:gd name="connsiteX45" fmla="*/ 329110 w 782583"/>
                  <a:gd name="connsiteY45" fmla="*/ 310387 h 501231"/>
                  <a:gd name="connsiteX46" fmla="*/ 324546 w 782583"/>
                  <a:gd name="connsiteY46" fmla="*/ 291969 h 501231"/>
                  <a:gd name="connsiteX47" fmla="*/ 310202 w 782583"/>
                  <a:gd name="connsiteY47" fmla="*/ 300281 h 501231"/>
                  <a:gd name="connsiteX48" fmla="*/ 309062 w 782583"/>
                  <a:gd name="connsiteY48" fmla="*/ 295554 h 501231"/>
                  <a:gd name="connsiteX49" fmla="*/ 323405 w 782583"/>
                  <a:gd name="connsiteY49" fmla="*/ 287242 h 501231"/>
                  <a:gd name="connsiteX50" fmla="*/ 323405 w 782583"/>
                  <a:gd name="connsiteY50" fmla="*/ 287242 h 501231"/>
                  <a:gd name="connsiteX51" fmla="*/ 477922 w 782583"/>
                  <a:gd name="connsiteY51" fmla="*/ 227260 h 501231"/>
                  <a:gd name="connsiteX52" fmla="*/ 454451 w 782583"/>
                  <a:gd name="connsiteY52" fmla="*/ 214221 h 501231"/>
                  <a:gd name="connsiteX53" fmla="*/ 466350 w 782583"/>
                  <a:gd name="connsiteY53" fmla="*/ 180807 h 501231"/>
                  <a:gd name="connsiteX54" fmla="*/ 468795 w 782583"/>
                  <a:gd name="connsiteY54" fmla="*/ 182111 h 501231"/>
                  <a:gd name="connsiteX55" fmla="*/ 458037 w 782583"/>
                  <a:gd name="connsiteY55" fmla="*/ 212265 h 501231"/>
                  <a:gd name="connsiteX56" fmla="*/ 479063 w 782583"/>
                  <a:gd name="connsiteY56" fmla="*/ 224000 h 501231"/>
                  <a:gd name="connsiteX57" fmla="*/ 477922 w 782583"/>
                  <a:gd name="connsiteY57" fmla="*/ 227260 h 501231"/>
                  <a:gd name="connsiteX58" fmla="*/ 477922 w 782583"/>
                  <a:gd name="connsiteY58" fmla="*/ 227260 h 501231"/>
                  <a:gd name="connsiteX59" fmla="*/ 740015 w 782583"/>
                  <a:gd name="connsiteY59" fmla="*/ 3797 h 501231"/>
                  <a:gd name="connsiteX60" fmla="*/ 22846 w 782583"/>
                  <a:gd name="connsiteY60" fmla="*/ 417962 h 501231"/>
                  <a:gd name="connsiteX61" fmla="*/ 1493 w 782583"/>
                  <a:gd name="connsiteY61" fmla="*/ 475662 h 501231"/>
                  <a:gd name="connsiteX62" fmla="*/ 42568 w 782583"/>
                  <a:gd name="connsiteY62" fmla="*/ 497340 h 501231"/>
                  <a:gd name="connsiteX63" fmla="*/ 759738 w 782583"/>
                  <a:gd name="connsiteY63" fmla="*/ 83174 h 501231"/>
                  <a:gd name="connsiteX64" fmla="*/ 781090 w 782583"/>
                  <a:gd name="connsiteY64" fmla="*/ 25475 h 501231"/>
                  <a:gd name="connsiteX65" fmla="*/ 740015 w 782583"/>
                  <a:gd name="connsiteY65" fmla="*/ 3797 h 501231"/>
                  <a:gd name="connsiteX66" fmla="*/ 740015 w 782583"/>
                  <a:gd name="connsiteY66" fmla="*/ 3797 h 501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782583" h="501231">
                    <a:moveTo>
                      <a:pt x="602123" y="110883"/>
                    </a:moveTo>
                    <a:cubicBezTo>
                      <a:pt x="599189" y="112513"/>
                      <a:pt x="596744" y="115610"/>
                      <a:pt x="595440" y="119848"/>
                    </a:cubicBezTo>
                    <a:cubicBezTo>
                      <a:pt x="592996" y="127509"/>
                      <a:pt x="595440" y="135658"/>
                      <a:pt x="600982" y="138103"/>
                    </a:cubicBezTo>
                    <a:cubicBezTo>
                      <a:pt x="603590" y="139244"/>
                      <a:pt x="606361" y="138918"/>
                      <a:pt x="608806" y="137451"/>
                    </a:cubicBezTo>
                    <a:cubicBezTo>
                      <a:pt x="611740" y="135821"/>
                      <a:pt x="614185" y="132724"/>
                      <a:pt x="615489" y="128487"/>
                    </a:cubicBezTo>
                    <a:cubicBezTo>
                      <a:pt x="617933" y="120826"/>
                      <a:pt x="615489" y="112676"/>
                      <a:pt x="609947" y="110231"/>
                    </a:cubicBezTo>
                    <a:cubicBezTo>
                      <a:pt x="607339" y="109090"/>
                      <a:pt x="604568" y="109416"/>
                      <a:pt x="602123" y="110883"/>
                    </a:cubicBezTo>
                    <a:lnTo>
                      <a:pt x="602123" y="110883"/>
                    </a:lnTo>
                    <a:close/>
                    <a:moveTo>
                      <a:pt x="160901" y="400196"/>
                    </a:moveTo>
                    <a:lnTo>
                      <a:pt x="159923" y="395795"/>
                    </a:lnTo>
                    <a:lnTo>
                      <a:pt x="198715" y="373465"/>
                    </a:lnTo>
                    <a:lnTo>
                      <a:pt x="199856" y="377866"/>
                    </a:lnTo>
                    <a:lnTo>
                      <a:pt x="160901" y="400196"/>
                    </a:lnTo>
                    <a:lnTo>
                      <a:pt x="160901" y="400196"/>
                    </a:lnTo>
                    <a:close/>
                    <a:moveTo>
                      <a:pt x="157967" y="387809"/>
                    </a:moveTo>
                    <a:lnTo>
                      <a:pt x="156826" y="383408"/>
                    </a:lnTo>
                    <a:lnTo>
                      <a:pt x="195618" y="361078"/>
                    </a:lnTo>
                    <a:lnTo>
                      <a:pt x="196759" y="365478"/>
                    </a:lnTo>
                    <a:lnTo>
                      <a:pt x="157967" y="387809"/>
                    </a:lnTo>
                    <a:lnTo>
                      <a:pt x="157967" y="387809"/>
                    </a:lnTo>
                    <a:close/>
                    <a:moveTo>
                      <a:pt x="154870" y="375584"/>
                    </a:moveTo>
                    <a:lnTo>
                      <a:pt x="153729" y="371183"/>
                    </a:lnTo>
                    <a:lnTo>
                      <a:pt x="192521" y="348853"/>
                    </a:lnTo>
                    <a:lnTo>
                      <a:pt x="193662" y="353254"/>
                    </a:lnTo>
                    <a:lnTo>
                      <a:pt x="154870" y="375584"/>
                    </a:lnTo>
                    <a:lnTo>
                      <a:pt x="154870" y="375584"/>
                    </a:lnTo>
                    <a:close/>
                    <a:moveTo>
                      <a:pt x="609621" y="141037"/>
                    </a:moveTo>
                    <a:cubicBezTo>
                      <a:pt x="606524" y="142830"/>
                      <a:pt x="602938" y="143319"/>
                      <a:pt x="599678" y="141852"/>
                    </a:cubicBezTo>
                    <a:cubicBezTo>
                      <a:pt x="592670" y="138755"/>
                      <a:pt x="589410" y="128324"/>
                      <a:pt x="592670" y="118381"/>
                    </a:cubicBezTo>
                    <a:cubicBezTo>
                      <a:pt x="594300" y="113165"/>
                      <a:pt x="597559" y="109090"/>
                      <a:pt x="601145" y="106971"/>
                    </a:cubicBezTo>
                    <a:cubicBezTo>
                      <a:pt x="604242" y="105178"/>
                      <a:pt x="607828" y="104690"/>
                      <a:pt x="611088" y="106156"/>
                    </a:cubicBezTo>
                    <a:cubicBezTo>
                      <a:pt x="617771" y="109090"/>
                      <a:pt x="620867" y="118381"/>
                      <a:pt x="618585" y="127835"/>
                    </a:cubicBezTo>
                    <a:lnTo>
                      <a:pt x="629506" y="132561"/>
                    </a:lnTo>
                    <a:lnTo>
                      <a:pt x="628365" y="135984"/>
                    </a:lnTo>
                    <a:lnTo>
                      <a:pt x="617444" y="131257"/>
                    </a:lnTo>
                    <a:cubicBezTo>
                      <a:pt x="615652" y="135821"/>
                      <a:pt x="612881" y="139244"/>
                      <a:pt x="609621" y="141037"/>
                    </a:cubicBezTo>
                    <a:lnTo>
                      <a:pt x="609621" y="141037"/>
                    </a:lnTo>
                    <a:close/>
                    <a:moveTo>
                      <a:pt x="323405" y="287242"/>
                    </a:moveTo>
                    <a:lnTo>
                      <a:pt x="318841" y="268824"/>
                    </a:lnTo>
                    <a:lnTo>
                      <a:pt x="322590" y="266705"/>
                    </a:lnTo>
                    <a:lnTo>
                      <a:pt x="327154" y="285123"/>
                    </a:lnTo>
                    <a:lnTo>
                      <a:pt x="341497" y="276810"/>
                    </a:lnTo>
                    <a:lnTo>
                      <a:pt x="342638" y="281537"/>
                    </a:lnTo>
                    <a:lnTo>
                      <a:pt x="328295" y="289850"/>
                    </a:lnTo>
                    <a:lnTo>
                      <a:pt x="332858" y="308268"/>
                    </a:lnTo>
                    <a:lnTo>
                      <a:pt x="329110" y="310387"/>
                    </a:lnTo>
                    <a:lnTo>
                      <a:pt x="324546" y="291969"/>
                    </a:lnTo>
                    <a:lnTo>
                      <a:pt x="310202" y="300281"/>
                    </a:lnTo>
                    <a:lnTo>
                      <a:pt x="309062" y="295554"/>
                    </a:lnTo>
                    <a:lnTo>
                      <a:pt x="323405" y="287242"/>
                    </a:lnTo>
                    <a:lnTo>
                      <a:pt x="323405" y="287242"/>
                    </a:lnTo>
                    <a:close/>
                    <a:moveTo>
                      <a:pt x="477922" y="227260"/>
                    </a:moveTo>
                    <a:lnTo>
                      <a:pt x="454451" y="214221"/>
                    </a:lnTo>
                    <a:lnTo>
                      <a:pt x="466350" y="180807"/>
                    </a:lnTo>
                    <a:lnTo>
                      <a:pt x="468795" y="182111"/>
                    </a:lnTo>
                    <a:lnTo>
                      <a:pt x="458037" y="212265"/>
                    </a:lnTo>
                    <a:lnTo>
                      <a:pt x="479063" y="224000"/>
                    </a:lnTo>
                    <a:lnTo>
                      <a:pt x="477922" y="227260"/>
                    </a:lnTo>
                    <a:lnTo>
                      <a:pt x="477922" y="227260"/>
                    </a:lnTo>
                    <a:close/>
                    <a:moveTo>
                      <a:pt x="740015" y="3797"/>
                    </a:moveTo>
                    <a:lnTo>
                      <a:pt x="22846" y="417962"/>
                    </a:lnTo>
                    <a:cubicBezTo>
                      <a:pt x="5731" y="427905"/>
                      <a:pt x="-3885" y="453821"/>
                      <a:pt x="1493" y="475662"/>
                    </a:cubicBezTo>
                    <a:cubicBezTo>
                      <a:pt x="6872" y="497503"/>
                      <a:pt x="25453" y="507282"/>
                      <a:pt x="42568" y="497340"/>
                    </a:cubicBezTo>
                    <a:lnTo>
                      <a:pt x="759738" y="83174"/>
                    </a:lnTo>
                    <a:cubicBezTo>
                      <a:pt x="776852" y="73232"/>
                      <a:pt x="786468" y="47316"/>
                      <a:pt x="781090" y="25475"/>
                    </a:cubicBezTo>
                    <a:cubicBezTo>
                      <a:pt x="775711" y="3797"/>
                      <a:pt x="757293" y="-5983"/>
                      <a:pt x="740015" y="3797"/>
                    </a:cubicBezTo>
                    <a:lnTo>
                      <a:pt x="740015" y="3797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0CB9E071-0D43-4320-B138-184DEBF1B29E}"/>
                  </a:ext>
                </a:extLst>
              </p:cNvPr>
              <p:cNvSpPr/>
              <p:nvPr/>
            </p:nvSpPr>
            <p:spPr>
              <a:xfrm flipH="1">
                <a:off x="6269255" y="4738213"/>
                <a:ext cx="80126" cy="245909"/>
              </a:xfrm>
              <a:custGeom>
                <a:avLst/>
                <a:gdLst>
                  <a:gd name="connsiteX0" fmla="*/ 9617 w 14180"/>
                  <a:gd name="connsiteY0" fmla="*/ 22982 h 43519"/>
                  <a:gd name="connsiteX1" fmla="*/ 5868 w 14180"/>
                  <a:gd name="connsiteY1" fmla="*/ 25101 h 43519"/>
                  <a:gd name="connsiteX2" fmla="*/ 10432 w 14180"/>
                  <a:gd name="connsiteY2" fmla="*/ 43519 h 43519"/>
                  <a:gd name="connsiteX3" fmla="*/ 14180 w 14180"/>
                  <a:gd name="connsiteY3" fmla="*/ 41400 h 43519"/>
                  <a:gd name="connsiteX4" fmla="*/ 9617 w 14180"/>
                  <a:gd name="connsiteY4" fmla="*/ 22982 h 43519"/>
                  <a:gd name="connsiteX5" fmla="*/ 9617 w 14180"/>
                  <a:gd name="connsiteY5" fmla="*/ 22982 h 43519"/>
                  <a:gd name="connsiteX6" fmla="*/ 3749 w 14180"/>
                  <a:gd name="connsiteY6" fmla="*/ 0 h 43519"/>
                  <a:gd name="connsiteX7" fmla="*/ 0 w 14180"/>
                  <a:gd name="connsiteY7" fmla="*/ 2119 h 43519"/>
                  <a:gd name="connsiteX8" fmla="*/ 4564 w 14180"/>
                  <a:gd name="connsiteY8" fmla="*/ 20537 h 43519"/>
                  <a:gd name="connsiteX9" fmla="*/ 8313 w 14180"/>
                  <a:gd name="connsiteY9" fmla="*/ 18418 h 43519"/>
                  <a:gd name="connsiteX10" fmla="*/ 3749 w 14180"/>
                  <a:gd name="connsiteY10" fmla="*/ 0 h 43519"/>
                  <a:gd name="connsiteX11" fmla="*/ 3749 w 14180"/>
                  <a:gd name="connsiteY11" fmla="*/ 0 h 43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180" h="43519">
                    <a:moveTo>
                      <a:pt x="9617" y="22982"/>
                    </a:moveTo>
                    <a:lnTo>
                      <a:pt x="5868" y="25101"/>
                    </a:lnTo>
                    <a:lnTo>
                      <a:pt x="10432" y="43519"/>
                    </a:lnTo>
                    <a:lnTo>
                      <a:pt x="14180" y="41400"/>
                    </a:lnTo>
                    <a:lnTo>
                      <a:pt x="9617" y="22982"/>
                    </a:lnTo>
                    <a:lnTo>
                      <a:pt x="9617" y="22982"/>
                    </a:lnTo>
                    <a:close/>
                    <a:moveTo>
                      <a:pt x="3749" y="0"/>
                    </a:moveTo>
                    <a:lnTo>
                      <a:pt x="0" y="2119"/>
                    </a:lnTo>
                    <a:lnTo>
                      <a:pt x="4564" y="20537"/>
                    </a:lnTo>
                    <a:lnTo>
                      <a:pt x="8313" y="18418"/>
                    </a:lnTo>
                    <a:lnTo>
                      <a:pt x="3749" y="0"/>
                    </a:lnTo>
                    <a:lnTo>
                      <a:pt x="37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66EEA9E2-6A24-436E-8D8D-C8BD7E20C259}"/>
                  </a:ext>
                </a:extLst>
              </p:cNvPr>
              <p:cNvSpPr/>
              <p:nvPr/>
            </p:nvSpPr>
            <p:spPr>
              <a:xfrm flipH="1">
                <a:off x="6213998" y="4794395"/>
                <a:ext cx="190647" cy="133546"/>
              </a:xfrm>
              <a:custGeom>
                <a:avLst/>
                <a:gdLst>
                  <a:gd name="connsiteX0" fmla="*/ 32599 w 33739"/>
                  <a:gd name="connsiteY0" fmla="*/ 0 h 23634"/>
                  <a:gd name="connsiteX1" fmla="*/ 18092 w 33739"/>
                  <a:gd name="connsiteY1" fmla="*/ 8313 h 23634"/>
                  <a:gd name="connsiteX2" fmla="*/ 14506 w 33739"/>
                  <a:gd name="connsiteY2" fmla="*/ 10595 h 23634"/>
                  <a:gd name="connsiteX3" fmla="*/ 0 w 33739"/>
                  <a:gd name="connsiteY3" fmla="*/ 18907 h 23634"/>
                  <a:gd name="connsiteX4" fmla="*/ 1141 w 33739"/>
                  <a:gd name="connsiteY4" fmla="*/ 23634 h 23634"/>
                  <a:gd name="connsiteX5" fmla="*/ 15647 w 33739"/>
                  <a:gd name="connsiteY5" fmla="*/ 15321 h 23634"/>
                  <a:gd name="connsiteX6" fmla="*/ 19396 w 33739"/>
                  <a:gd name="connsiteY6" fmla="*/ 13039 h 23634"/>
                  <a:gd name="connsiteX7" fmla="*/ 33740 w 33739"/>
                  <a:gd name="connsiteY7" fmla="*/ 4727 h 23634"/>
                  <a:gd name="connsiteX8" fmla="*/ 32599 w 33739"/>
                  <a:gd name="connsiteY8" fmla="*/ 0 h 23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739" h="23634">
                    <a:moveTo>
                      <a:pt x="32599" y="0"/>
                    </a:moveTo>
                    <a:lnTo>
                      <a:pt x="18092" y="8313"/>
                    </a:lnTo>
                    <a:lnTo>
                      <a:pt x="14506" y="10595"/>
                    </a:lnTo>
                    <a:lnTo>
                      <a:pt x="0" y="18907"/>
                    </a:lnTo>
                    <a:lnTo>
                      <a:pt x="1141" y="23634"/>
                    </a:lnTo>
                    <a:lnTo>
                      <a:pt x="15647" y="15321"/>
                    </a:lnTo>
                    <a:lnTo>
                      <a:pt x="19396" y="13039"/>
                    </a:lnTo>
                    <a:lnTo>
                      <a:pt x="33740" y="4727"/>
                    </a:lnTo>
                    <a:lnTo>
                      <a:pt x="32599" y="0"/>
                    </a:lnTo>
                    <a:close/>
                  </a:path>
                </a:pathLst>
              </a:custGeom>
              <a:solidFill>
                <a:srgbClr val="FFFFFF"/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83BA1598-5AB5-4ECE-8CCA-0DD1379C186D}"/>
                  </a:ext>
                </a:extLst>
              </p:cNvPr>
              <p:cNvSpPr/>
              <p:nvPr/>
            </p:nvSpPr>
            <p:spPr>
              <a:xfrm flipH="1">
                <a:off x="7055799" y="5202405"/>
                <a:ext cx="225646" cy="151042"/>
              </a:xfrm>
              <a:custGeom>
                <a:avLst/>
                <a:gdLst>
                  <a:gd name="connsiteX0" fmla="*/ 38792 w 39933"/>
                  <a:gd name="connsiteY0" fmla="*/ 0 h 26730"/>
                  <a:gd name="connsiteX1" fmla="*/ 0 w 39933"/>
                  <a:gd name="connsiteY1" fmla="*/ 22330 h 26730"/>
                  <a:gd name="connsiteX2" fmla="*/ 1141 w 39933"/>
                  <a:gd name="connsiteY2" fmla="*/ 26731 h 26730"/>
                  <a:gd name="connsiteX3" fmla="*/ 39933 w 39933"/>
                  <a:gd name="connsiteY3" fmla="*/ 4401 h 26730"/>
                  <a:gd name="connsiteX4" fmla="*/ 38792 w 39933"/>
                  <a:gd name="connsiteY4" fmla="*/ 0 h 26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933" h="26730">
                    <a:moveTo>
                      <a:pt x="38792" y="0"/>
                    </a:moveTo>
                    <a:lnTo>
                      <a:pt x="0" y="22330"/>
                    </a:lnTo>
                    <a:lnTo>
                      <a:pt x="1141" y="26731"/>
                    </a:lnTo>
                    <a:lnTo>
                      <a:pt x="39933" y="4401"/>
                    </a:lnTo>
                    <a:lnTo>
                      <a:pt x="38792" y="0"/>
                    </a:lnTo>
                    <a:close/>
                  </a:path>
                </a:pathLst>
              </a:custGeom>
              <a:solidFill>
                <a:srgbClr val="FFFFFF"/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9BE9A35D-25D6-4130-87F4-CA11988CE528}"/>
                  </a:ext>
                </a:extLst>
              </p:cNvPr>
              <p:cNvSpPr/>
              <p:nvPr/>
            </p:nvSpPr>
            <p:spPr>
              <a:xfrm flipH="1">
                <a:off x="7039222" y="5271480"/>
                <a:ext cx="224725" cy="151042"/>
              </a:xfrm>
              <a:custGeom>
                <a:avLst/>
                <a:gdLst>
                  <a:gd name="connsiteX0" fmla="*/ 38792 w 39770"/>
                  <a:gd name="connsiteY0" fmla="*/ 0 h 26730"/>
                  <a:gd name="connsiteX1" fmla="*/ 0 w 39770"/>
                  <a:gd name="connsiteY1" fmla="*/ 22493 h 26730"/>
                  <a:gd name="connsiteX2" fmla="*/ 1141 w 39770"/>
                  <a:gd name="connsiteY2" fmla="*/ 26731 h 26730"/>
                  <a:gd name="connsiteX3" fmla="*/ 39770 w 39770"/>
                  <a:gd name="connsiteY3" fmla="*/ 4401 h 26730"/>
                  <a:gd name="connsiteX4" fmla="*/ 38792 w 39770"/>
                  <a:gd name="connsiteY4" fmla="*/ 0 h 26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770" h="26730">
                    <a:moveTo>
                      <a:pt x="38792" y="0"/>
                    </a:moveTo>
                    <a:lnTo>
                      <a:pt x="0" y="22493"/>
                    </a:lnTo>
                    <a:lnTo>
                      <a:pt x="1141" y="26731"/>
                    </a:lnTo>
                    <a:lnTo>
                      <a:pt x="39770" y="4401"/>
                    </a:lnTo>
                    <a:lnTo>
                      <a:pt x="38792" y="0"/>
                    </a:lnTo>
                    <a:close/>
                  </a:path>
                </a:pathLst>
              </a:custGeom>
              <a:solidFill>
                <a:srgbClr val="FFFFFF"/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6654CFAB-0858-461C-9DCD-85A115A443A5}"/>
                  </a:ext>
                </a:extLst>
              </p:cNvPr>
              <p:cNvSpPr/>
              <p:nvPr/>
            </p:nvSpPr>
            <p:spPr>
              <a:xfrm flipH="1">
                <a:off x="7021721" y="5341480"/>
                <a:ext cx="224725" cy="151042"/>
              </a:xfrm>
              <a:custGeom>
                <a:avLst/>
                <a:gdLst>
                  <a:gd name="connsiteX0" fmla="*/ 38792 w 39770"/>
                  <a:gd name="connsiteY0" fmla="*/ 0 h 26730"/>
                  <a:gd name="connsiteX1" fmla="*/ 0 w 39770"/>
                  <a:gd name="connsiteY1" fmla="*/ 22330 h 26730"/>
                  <a:gd name="connsiteX2" fmla="*/ 978 w 39770"/>
                  <a:gd name="connsiteY2" fmla="*/ 26731 h 26730"/>
                  <a:gd name="connsiteX3" fmla="*/ 39770 w 39770"/>
                  <a:gd name="connsiteY3" fmla="*/ 4401 h 26730"/>
                  <a:gd name="connsiteX4" fmla="*/ 38792 w 39770"/>
                  <a:gd name="connsiteY4" fmla="*/ 0 h 26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770" h="26730">
                    <a:moveTo>
                      <a:pt x="38792" y="0"/>
                    </a:moveTo>
                    <a:lnTo>
                      <a:pt x="0" y="22330"/>
                    </a:lnTo>
                    <a:lnTo>
                      <a:pt x="978" y="26731"/>
                    </a:lnTo>
                    <a:lnTo>
                      <a:pt x="39770" y="4401"/>
                    </a:lnTo>
                    <a:lnTo>
                      <a:pt x="38792" y="0"/>
                    </a:lnTo>
                    <a:close/>
                  </a:path>
                </a:pathLst>
              </a:custGeom>
              <a:solidFill>
                <a:srgbClr val="FFFFFF"/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2E30F9D5-152B-473E-80E4-8A78F38F486C}"/>
                  </a:ext>
                </a:extLst>
              </p:cNvPr>
              <p:cNvSpPr/>
              <p:nvPr/>
            </p:nvSpPr>
            <p:spPr>
              <a:xfrm flipH="1">
                <a:off x="5442188" y="4251919"/>
                <a:ext cx="139989" cy="263410"/>
              </a:xfrm>
              <a:custGeom>
                <a:avLst/>
                <a:gdLst>
                  <a:gd name="connsiteX0" fmla="*/ 11899 w 24774"/>
                  <a:gd name="connsiteY0" fmla="*/ 0 h 46616"/>
                  <a:gd name="connsiteX1" fmla="*/ 0 w 24774"/>
                  <a:gd name="connsiteY1" fmla="*/ 33414 h 46616"/>
                  <a:gd name="connsiteX2" fmla="*/ 23471 w 24774"/>
                  <a:gd name="connsiteY2" fmla="*/ 46616 h 46616"/>
                  <a:gd name="connsiteX3" fmla="*/ 24775 w 24774"/>
                  <a:gd name="connsiteY3" fmla="*/ 43030 h 46616"/>
                  <a:gd name="connsiteX4" fmla="*/ 3749 w 24774"/>
                  <a:gd name="connsiteY4" fmla="*/ 31295 h 46616"/>
                  <a:gd name="connsiteX5" fmla="*/ 14343 w 24774"/>
                  <a:gd name="connsiteY5" fmla="*/ 1304 h 46616"/>
                  <a:gd name="connsiteX6" fmla="*/ 11899 w 24774"/>
                  <a:gd name="connsiteY6" fmla="*/ 0 h 46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774" h="46616">
                    <a:moveTo>
                      <a:pt x="11899" y="0"/>
                    </a:moveTo>
                    <a:lnTo>
                      <a:pt x="0" y="33414"/>
                    </a:lnTo>
                    <a:lnTo>
                      <a:pt x="23471" y="46616"/>
                    </a:lnTo>
                    <a:lnTo>
                      <a:pt x="24775" y="43030"/>
                    </a:lnTo>
                    <a:lnTo>
                      <a:pt x="3749" y="31295"/>
                    </a:lnTo>
                    <a:lnTo>
                      <a:pt x="14343" y="1304"/>
                    </a:lnTo>
                    <a:lnTo>
                      <a:pt x="11899" y="0"/>
                    </a:lnTo>
                    <a:close/>
                  </a:path>
                </a:pathLst>
              </a:custGeom>
              <a:solidFill>
                <a:srgbClr val="FFFFFF"/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26EBC963-9991-4187-8496-E35231ECFC7D}"/>
                  </a:ext>
                </a:extLst>
              </p:cNvPr>
              <p:cNvSpPr/>
              <p:nvPr/>
            </p:nvSpPr>
            <p:spPr>
              <a:xfrm flipH="1">
                <a:off x="4649591" y="3826596"/>
                <a:ext cx="158736" cy="211922"/>
              </a:xfrm>
              <a:custGeom>
                <a:avLst/>
                <a:gdLst>
                  <a:gd name="connsiteX0" fmla="*/ 17243 w 28092"/>
                  <a:gd name="connsiteY0" fmla="*/ 31914 h 37504"/>
                  <a:gd name="connsiteX1" fmla="*/ 9419 w 28092"/>
                  <a:gd name="connsiteY1" fmla="*/ 32566 h 37504"/>
                  <a:gd name="connsiteX2" fmla="*/ 3877 w 28092"/>
                  <a:gd name="connsiteY2" fmla="*/ 14311 h 37504"/>
                  <a:gd name="connsiteX3" fmla="*/ 10560 w 28092"/>
                  <a:gd name="connsiteY3" fmla="*/ 5346 h 37504"/>
                  <a:gd name="connsiteX4" fmla="*/ 18384 w 28092"/>
                  <a:gd name="connsiteY4" fmla="*/ 4694 h 37504"/>
                  <a:gd name="connsiteX5" fmla="*/ 23926 w 28092"/>
                  <a:gd name="connsiteY5" fmla="*/ 22949 h 37504"/>
                  <a:gd name="connsiteX6" fmla="*/ 17243 w 28092"/>
                  <a:gd name="connsiteY6" fmla="*/ 31914 h 37504"/>
                  <a:gd name="connsiteX7" fmla="*/ 17243 w 28092"/>
                  <a:gd name="connsiteY7" fmla="*/ 31914 h 37504"/>
                  <a:gd name="connsiteX8" fmla="*/ 9745 w 28092"/>
                  <a:gd name="connsiteY8" fmla="*/ 1760 h 37504"/>
                  <a:gd name="connsiteX9" fmla="*/ 1270 w 28092"/>
                  <a:gd name="connsiteY9" fmla="*/ 13170 h 37504"/>
                  <a:gd name="connsiteX10" fmla="*/ 8278 w 28092"/>
                  <a:gd name="connsiteY10" fmla="*/ 36641 h 37504"/>
                  <a:gd name="connsiteX11" fmla="*/ 18221 w 28092"/>
                  <a:gd name="connsiteY11" fmla="*/ 35826 h 37504"/>
                  <a:gd name="connsiteX12" fmla="*/ 26208 w 28092"/>
                  <a:gd name="connsiteY12" fmla="*/ 26046 h 37504"/>
                  <a:gd name="connsiteX13" fmla="*/ 23763 w 28092"/>
                  <a:gd name="connsiteY13" fmla="*/ 25068 h 37504"/>
                  <a:gd name="connsiteX14" fmla="*/ 24904 w 28092"/>
                  <a:gd name="connsiteY14" fmla="*/ 21483 h 37504"/>
                  <a:gd name="connsiteX15" fmla="*/ 27349 w 28092"/>
                  <a:gd name="connsiteY15" fmla="*/ 22460 h 37504"/>
                  <a:gd name="connsiteX16" fmla="*/ 19851 w 28092"/>
                  <a:gd name="connsiteY16" fmla="*/ 782 h 37504"/>
                  <a:gd name="connsiteX17" fmla="*/ 9745 w 28092"/>
                  <a:gd name="connsiteY17" fmla="*/ 1760 h 37504"/>
                  <a:gd name="connsiteX18" fmla="*/ 9745 w 28092"/>
                  <a:gd name="connsiteY18" fmla="*/ 1760 h 37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8092" h="37504">
                    <a:moveTo>
                      <a:pt x="17243" y="31914"/>
                    </a:moveTo>
                    <a:cubicBezTo>
                      <a:pt x="14798" y="33381"/>
                      <a:pt x="12027" y="33707"/>
                      <a:pt x="9419" y="32566"/>
                    </a:cubicBezTo>
                    <a:cubicBezTo>
                      <a:pt x="3877" y="30121"/>
                      <a:pt x="1433" y="21971"/>
                      <a:pt x="3877" y="14311"/>
                    </a:cubicBezTo>
                    <a:cubicBezTo>
                      <a:pt x="5181" y="10236"/>
                      <a:pt x="7626" y="7139"/>
                      <a:pt x="10560" y="5346"/>
                    </a:cubicBezTo>
                    <a:cubicBezTo>
                      <a:pt x="13005" y="3879"/>
                      <a:pt x="15776" y="3553"/>
                      <a:pt x="18384" y="4694"/>
                    </a:cubicBezTo>
                    <a:cubicBezTo>
                      <a:pt x="23926" y="7139"/>
                      <a:pt x="26371" y="15289"/>
                      <a:pt x="23926" y="22949"/>
                    </a:cubicBezTo>
                    <a:cubicBezTo>
                      <a:pt x="22622" y="27187"/>
                      <a:pt x="20177" y="30284"/>
                      <a:pt x="17243" y="31914"/>
                    </a:cubicBezTo>
                    <a:lnTo>
                      <a:pt x="17243" y="31914"/>
                    </a:lnTo>
                    <a:close/>
                    <a:moveTo>
                      <a:pt x="9745" y="1760"/>
                    </a:moveTo>
                    <a:cubicBezTo>
                      <a:pt x="5996" y="3879"/>
                      <a:pt x="2900" y="7954"/>
                      <a:pt x="1270" y="13170"/>
                    </a:cubicBezTo>
                    <a:cubicBezTo>
                      <a:pt x="-1990" y="23112"/>
                      <a:pt x="1270" y="33544"/>
                      <a:pt x="8278" y="36641"/>
                    </a:cubicBezTo>
                    <a:cubicBezTo>
                      <a:pt x="11538" y="38108"/>
                      <a:pt x="15124" y="37619"/>
                      <a:pt x="18221" y="35826"/>
                    </a:cubicBezTo>
                    <a:cubicBezTo>
                      <a:pt x="21481" y="33870"/>
                      <a:pt x="24415" y="30610"/>
                      <a:pt x="26208" y="26046"/>
                    </a:cubicBezTo>
                    <a:lnTo>
                      <a:pt x="23763" y="25068"/>
                    </a:lnTo>
                    <a:lnTo>
                      <a:pt x="24904" y="21483"/>
                    </a:lnTo>
                    <a:lnTo>
                      <a:pt x="27349" y="22460"/>
                    </a:lnTo>
                    <a:cubicBezTo>
                      <a:pt x="29630" y="13170"/>
                      <a:pt x="26534" y="3716"/>
                      <a:pt x="19851" y="782"/>
                    </a:cubicBezTo>
                    <a:cubicBezTo>
                      <a:pt x="16428" y="-522"/>
                      <a:pt x="12842" y="-196"/>
                      <a:pt x="9745" y="1760"/>
                    </a:cubicBezTo>
                    <a:lnTo>
                      <a:pt x="9745" y="1760"/>
                    </a:lnTo>
                    <a:close/>
                  </a:path>
                </a:pathLst>
              </a:custGeom>
              <a:solidFill>
                <a:srgbClr val="FFFFFF"/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A7FA01D2-1E6B-4D51-98B0-C58FA40EAA28}"/>
                  </a:ext>
                </a:extLst>
              </p:cNvPr>
              <p:cNvSpPr/>
              <p:nvPr/>
            </p:nvSpPr>
            <p:spPr>
              <a:xfrm flipH="1">
                <a:off x="4593011" y="3947983"/>
                <a:ext cx="81046" cy="52495"/>
              </a:xfrm>
              <a:custGeom>
                <a:avLst/>
                <a:gdLst>
                  <a:gd name="connsiteX0" fmla="*/ 1141 w 14343"/>
                  <a:gd name="connsiteY0" fmla="*/ 0 h 9290"/>
                  <a:gd name="connsiteX1" fmla="*/ 0 w 14343"/>
                  <a:gd name="connsiteY1" fmla="*/ 3423 h 9290"/>
                  <a:gd name="connsiteX2" fmla="*/ 2282 w 14343"/>
                  <a:gd name="connsiteY2" fmla="*/ 4564 h 9290"/>
                  <a:gd name="connsiteX3" fmla="*/ 13202 w 14343"/>
                  <a:gd name="connsiteY3" fmla="*/ 9291 h 9290"/>
                  <a:gd name="connsiteX4" fmla="*/ 14343 w 14343"/>
                  <a:gd name="connsiteY4" fmla="*/ 5868 h 9290"/>
                  <a:gd name="connsiteX5" fmla="*/ 3423 w 14343"/>
                  <a:gd name="connsiteY5" fmla="*/ 978 h 9290"/>
                  <a:gd name="connsiteX6" fmla="*/ 1141 w 14343"/>
                  <a:gd name="connsiteY6" fmla="*/ 0 h 9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343" h="9290">
                    <a:moveTo>
                      <a:pt x="1141" y="0"/>
                    </a:moveTo>
                    <a:lnTo>
                      <a:pt x="0" y="3423"/>
                    </a:lnTo>
                    <a:lnTo>
                      <a:pt x="2282" y="4564"/>
                    </a:lnTo>
                    <a:lnTo>
                      <a:pt x="13202" y="9291"/>
                    </a:lnTo>
                    <a:lnTo>
                      <a:pt x="14343" y="5868"/>
                    </a:lnTo>
                    <a:lnTo>
                      <a:pt x="3423" y="978"/>
                    </a:lnTo>
                    <a:lnTo>
                      <a:pt x="1141" y="0"/>
                    </a:lnTo>
                    <a:close/>
                  </a:path>
                </a:pathLst>
              </a:custGeom>
              <a:solidFill>
                <a:srgbClr val="FFFFFF"/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A05E1E43-D982-4520-9C74-91B8B5C54D78}"/>
                  </a:ext>
                </a:extLst>
              </p:cNvPr>
              <p:cNvSpPr/>
              <p:nvPr/>
            </p:nvSpPr>
            <p:spPr>
              <a:xfrm flipH="1">
                <a:off x="8053701" y="2316917"/>
                <a:ext cx="583038" cy="803413"/>
              </a:xfrm>
              <a:custGeom>
                <a:avLst/>
                <a:gdLst>
                  <a:gd name="connsiteX0" fmla="*/ 51917 w 103181"/>
                  <a:gd name="connsiteY0" fmla="*/ 100070 h 142181"/>
                  <a:gd name="connsiteX1" fmla="*/ 30728 w 103181"/>
                  <a:gd name="connsiteY1" fmla="*/ 101048 h 142181"/>
                  <a:gd name="connsiteX2" fmla="*/ 18829 w 103181"/>
                  <a:gd name="connsiteY2" fmla="*/ 53291 h 142181"/>
                  <a:gd name="connsiteX3" fmla="*/ 35129 w 103181"/>
                  <a:gd name="connsiteY3" fmla="*/ 32590 h 142181"/>
                  <a:gd name="connsiteX4" fmla="*/ 56318 w 103181"/>
                  <a:gd name="connsiteY4" fmla="*/ 31613 h 142181"/>
                  <a:gd name="connsiteX5" fmla="*/ 70172 w 103181"/>
                  <a:gd name="connsiteY5" fmla="*/ 73013 h 142181"/>
                  <a:gd name="connsiteX6" fmla="*/ 78648 w 103181"/>
                  <a:gd name="connsiteY6" fmla="*/ 77251 h 142181"/>
                  <a:gd name="connsiteX7" fmla="*/ 93154 w 103181"/>
                  <a:gd name="connsiteY7" fmla="*/ 83770 h 142181"/>
                  <a:gd name="connsiteX8" fmla="*/ 95762 w 103181"/>
                  <a:gd name="connsiteY8" fmla="*/ 94039 h 142181"/>
                  <a:gd name="connsiteX9" fmla="*/ 92339 w 103181"/>
                  <a:gd name="connsiteY9" fmla="*/ 98440 h 142181"/>
                  <a:gd name="connsiteX10" fmla="*/ 87612 w 103181"/>
                  <a:gd name="connsiteY10" fmla="*/ 98603 h 142181"/>
                  <a:gd name="connsiteX11" fmla="*/ 73758 w 103181"/>
                  <a:gd name="connsiteY11" fmla="*/ 90127 h 142181"/>
                  <a:gd name="connsiteX12" fmla="*/ 65445 w 103181"/>
                  <a:gd name="connsiteY12" fmla="*/ 85400 h 142181"/>
                  <a:gd name="connsiteX13" fmla="*/ 51917 w 103181"/>
                  <a:gd name="connsiteY13" fmla="*/ 100070 h 142181"/>
                  <a:gd name="connsiteX14" fmla="*/ 51917 w 103181"/>
                  <a:gd name="connsiteY14" fmla="*/ 100070 h 142181"/>
                  <a:gd name="connsiteX15" fmla="*/ 61859 w 103181"/>
                  <a:gd name="connsiteY15" fmla="*/ 2437 h 142181"/>
                  <a:gd name="connsiteX16" fmla="*/ 14102 w 103181"/>
                  <a:gd name="connsiteY16" fmla="*/ 29983 h 142181"/>
                  <a:gd name="connsiteX17" fmla="*/ 900 w 103181"/>
                  <a:gd name="connsiteY17" fmla="*/ 65515 h 142181"/>
                  <a:gd name="connsiteX18" fmla="*/ 16058 w 103181"/>
                  <a:gd name="connsiteY18" fmla="*/ 126474 h 142181"/>
                  <a:gd name="connsiteX19" fmla="*/ 41322 w 103181"/>
                  <a:gd name="connsiteY19" fmla="*/ 139840 h 142181"/>
                  <a:gd name="connsiteX20" fmla="*/ 89079 w 103181"/>
                  <a:gd name="connsiteY20" fmla="*/ 112294 h 142181"/>
                  <a:gd name="connsiteX21" fmla="*/ 102282 w 103181"/>
                  <a:gd name="connsiteY21" fmla="*/ 76762 h 142181"/>
                  <a:gd name="connsiteX22" fmla="*/ 87123 w 103181"/>
                  <a:gd name="connsiteY22" fmla="*/ 15802 h 142181"/>
                  <a:gd name="connsiteX23" fmla="*/ 61859 w 103181"/>
                  <a:gd name="connsiteY23" fmla="*/ 2437 h 142181"/>
                  <a:gd name="connsiteX24" fmla="*/ 61859 w 103181"/>
                  <a:gd name="connsiteY24" fmla="*/ 2437 h 142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03181" h="142181">
                    <a:moveTo>
                      <a:pt x="51917" y="100070"/>
                    </a:moveTo>
                    <a:cubicBezTo>
                      <a:pt x="45071" y="103981"/>
                      <a:pt x="37573" y="104633"/>
                      <a:pt x="30728" y="101048"/>
                    </a:cubicBezTo>
                    <a:cubicBezTo>
                      <a:pt x="17036" y="93876"/>
                      <a:pt x="11821" y="72361"/>
                      <a:pt x="18829" y="53291"/>
                    </a:cubicBezTo>
                    <a:cubicBezTo>
                      <a:pt x="22415" y="43674"/>
                      <a:pt x="28283" y="36502"/>
                      <a:pt x="35129" y="32590"/>
                    </a:cubicBezTo>
                    <a:cubicBezTo>
                      <a:pt x="41974" y="28679"/>
                      <a:pt x="49472" y="28027"/>
                      <a:pt x="56318" y="31613"/>
                    </a:cubicBezTo>
                    <a:cubicBezTo>
                      <a:pt x="68379" y="37969"/>
                      <a:pt x="74084" y="55735"/>
                      <a:pt x="70172" y="73013"/>
                    </a:cubicBezTo>
                    <a:cubicBezTo>
                      <a:pt x="73269" y="74480"/>
                      <a:pt x="75225" y="75458"/>
                      <a:pt x="78648" y="77251"/>
                    </a:cubicBezTo>
                    <a:cubicBezTo>
                      <a:pt x="84515" y="79858"/>
                      <a:pt x="87286" y="81162"/>
                      <a:pt x="93154" y="83770"/>
                    </a:cubicBezTo>
                    <a:cubicBezTo>
                      <a:pt x="96088" y="85237"/>
                      <a:pt x="97392" y="89964"/>
                      <a:pt x="95762" y="94039"/>
                    </a:cubicBezTo>
                    <a:cubicBezTo>
                      <a:pt x="94947" y="96158"/>
                      <a:pt x="93806" y="97625"/>
                      <a:pt x="92339" y="98440"/>
                    </a:cubicBezTo>
                    <a:cubicBezTo>
                      <a:pt x="90872" y="99255"/>
                      <a:pt x="89242" y="99418"/>
                      <a:pt x="87612" y="98603"/>
                    </a:cubicBezTo>
                    <a:cubicBezTo>
                      <a:pt x="82071" y="95180"/>
                      <a:pt x="79300" y="93550"/>
                      <a:pt x="73758" y="90127"/>
                    </a:cubicBezTo>
                    <a:cubicBezTo>
                      <a:pt x="70335" y="88171"/>
                      <a:pt x="68542" y="87193"/>
                      <a:pt x="65445" y="85400"/>
                    </a:cubicBezTo>
                    <a:cubicBezTo>
                      <a:pt x="61859" y="91920"/>
                      <a:pt x="57133" y="96973"/>
                      <a:pt x="51917" y="100070"/>
                    </a:cubicBezTo>
                    <a:lnTo>
                      <a:pt x="51917" y="100070"/>
                    </a:lnTo>
                    <a:close/>
                    <a:moveTo>
                      <a:pt x="61859" y="2437"/>
                    </a:moveTo>
                    <a:cubicBezTo>
                      <a:pt x="45886" y="11727"/>
                      <a:pt x="29913" y="20855"/>
                      <a:pt x="14102" y="29983"/>
                    </a:cubicBezTo>
                    <a:cubicBezTo>
                      <a:pt x="3508" y="36013"/>
                      <a:pt x="-2360" y="51987"/>
                      <a:pt x="900" y="65515"/>
                    </a:cubicBezTo>
                    <a:cubicBezTo>
                      <a:pt x="5953" y="85889"/>
                      <a:pt x="11006" y="106100"/>
                      <a:pt x="16058" y="126474"/>
                    </a:cubicBezTo>
                    <a:cubicBezTo>
                      <a:pt x="19318" y="139840"/>
                      <a:pt x="30728" y="145871"/>
                      <a:pt x="41322" y="139840"/>
                    </a:cubicBezTo>
                    <a:cubicBezTo>
                      <a:pt x="57296" y="130549"/>
                      <a:pt x="73269" y="121422"/>
                      <a:pt x="89079" y="112294"/>
                    </a:cubicBezTo>
                    <a:cubicBezTo>
                      <a:pt x="99674" y="106263"/>
                      <a:pt x="105542" y="90127"/>
                      <a:pt x="102282" y="76762"/>
                    </a:cubicBezTo>
                    <a:cubicBezTo>
                      <a:pt x="97229" y="56387"/>
                      <a:pt x="92176" y="36176"/>
                      <a:pt x="87123" y="15802"/>
                    </a:cubicBezTo>
                    <a:cubicBezTo>
                      <a:pt x="83701" y="2274"/>
                      <a:pt x="72291" y="-3757"/>
                      <a:pt x="61859" y="2437"/>
                    </a:cubicBezTo>
                    <a:lnTo>
                      <a:pt x="61859" y="2437"/>
                    </a:lnTo>
                    <a:close/>
                  </a:path>
                </a:pathLst>
              </a:custGeom>
              <a:solidFill>
                <a:schemeClr val="bg1"/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D4BB5A99-DD91-4CB3-AC02-B904BBED4AF7}"/>
                  </a:ext>
                </a:extLst>
              </p:cNvPr>
              <p:cNvSpPr/>
              <p:nvPr/>
            </p:nvSpPr>
            <p:spPr>
              <a:xfrm flipH="1">
                <a:off x="8194178" y="2729479"/>
                <a:ext cx="73678" cy="96706"/>
              </a:xfrm>
              <a:custGeom>
                <a:avLst/>
                <a:gdLst>
                  <a:gd name="connsiteX0" fmla="*/ 4727 w 13039"/>
                  <a:gd name="connsiteY0" fmla="*/ 0 h 17114"/>
                  <a:gd name="connsiteX1" fmla="*/ 2771 w 13039"/>
                  <a:gd name="connsiteY1" fmla="*/ 6357 h 17114"/>
                  <a:gd name="connsiteX2" fmla="*/ 0 w 13039"/>
                  <a:gd name="connsiteY2" fmla="*/ 12388 h 17114"/>
                  <a:gd name="connsiteX3" fmla="*/ 8313 w 13039"/>
                  <a:gd name="connsiteY3" fmla="*/ 17114 h 17114"/>
                  <a:gd name="connsiteX4" fmla="*/ 13039 w 13039"/>
                  <a:gd name="connsiteY4" fmla="*/ 4238 h 17114"/>
                  <a:gd name="connsiteX5" fmla="*/ 4727 w 13039"/>
                  <a:gd name="connsiteY5" fmla="*/ 0 h 17114"/>
                  <a:gd name="connsiteX6" fmla="*/ 4727 w 13039"/>
                  <a:gd name="connsiteY6" fmla="*/ 0 h 17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39" h="17114">
                    <a:moveTo>
                      <a:pt x="4727" y="0"/>
                    </a:moveTo>
                    <a:cubicBezTo>
                      <a:pt x="4238" y="2119"/>
                      <a:pt x="3586" y="4238"/>
                      <a:pt x="2771" y="6357"/>
                    </a:cubicBezTo>
                    <a:cubicBezTo>
                      <a:pt x="1956" y="8476"/>
                      <a:pt x="1141" y="10432"/>
                      <a:pt x="0" y="12388"/>
                    </a:cubicBezTo>
                    <a:cubicBezTo>
                      <a:pt x="3097" y="14180"/>
                      <a:pt x="4890" y="15158"/>
                      <a:pt x="8313" y="17114"/>
                    </a:cubicBezTo>
                    <a:cubicBezTo>
                      <a:pt x="10269" y="11899"/>
                      <a:pt x="11247" y="9454"/>
                      <a:pt x="13039" y="4238"/>
                    </a:cubicBezTo>
                    <a:cubicBezTo>
                      <a:pt x="9780" y="2445"/>
                      <a:pt x="7824" y="1467"/>
                      <a:pt x="4727" y="0"/>
                    </a:cubicBezTo>
                    <a:lnTo>
                      <a:pt x="4727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07B903DA-CF70-4CA7-A190-043B7BD53801}"/>
                  </a:ext>
                </a:extLst>
              </p:cNvPr>
              <p:cNvSpPr/>
              <p:nvPr/>
            </p:nvSpPr>
            <p:spPr>
              <a:xfrm flipH="1">
                <a:off x="8091611" y="2752506"/>
                <a:ext cx="128348" cy="123677"/>
              </a:xfrm>
              <a:custGeom>
                <a:avLst/>
                <a:gdLst>
                  <a:gd name="connsiteX0" fmla="*/ 4727 w 22714"/>
                  <a:gd name="connsiteY0" fmla="*/ 0 h 21887"/>
                  <a:gd name="connsiteX1" fmla="*/ 0 w 22714"/>
                  <a:gd name="connsiteY1" fmla="*/ 12876 h 21887"/>
                  <a:gd name="connsiteX2" fmla="*/ 13854 w 22714"/>
                  <a:gd name="connsiteY2" fmla="*/ 21352 h 21887"/>
                  <a:gd name="connsiteX3" fmla="*/ 18581 w 22714"/>
                  <a:gd name="connsiteY3" fmla="*/ 21189 h 21887"/>
                  <a:gd name="connsiteX4" fmla="*/ 22004 w 22714"/>
                  <a:gd name="connsiteY4" fmla="*/ 16788 h 21887"/>
                  <a:gd name="connsiteX5" fmla="*/ 19396 w 22714"/>
                  <a:gd name="connsiteY5" fmla="*/ 6520 h 21887"/>
                  <a:gd name="connsiteX6" fmla="*/ 4727 w 22714"/>
                  <a:gd name="connsiteY6" fmla="*/ 0 h 21887"/>
                  <a:gd name="connsiteX7" fmla="*/ 4727 w 22714"/>
                  <a:gd name="connsiteY7" fmla="*/ 0 h 21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714" h="21887">
                    <a:moveTo>
                      <a:pt x="4727" y="0"/>
                    </a:moveTo>
                    <a:cubicBezTo>
                      <a:pt x="2771" y="5216"/>
                      <a:pt x="1793" y="7661"/>
                      <a:pt x="0" y="12876"/>
                    </a:cubicBezTo>
                    <a:cubicBezTo>
                      <a:pt x="5542" y="16299"/>
                      <a:pt x="8313" y="17929"/>
                      <a:pt x="13854" y="21352"/>
                    </a:cubicBezTo>
                    <a:cubicBezTo>
                      <a:pt x="15321" y="22167"/>
                      <a:pt x="16951" y="22004"/>
                      <a:pt x="18581" y="21189"/>
                    </a:cubicBezTo>
                    <a:cubicBezTo>
                      <a:pt x="20048" y="20374"/>
                      <a:pt x="21352" y="18744"/>
                      <a:pt x="22004" y="16788"/>
                    </a:cubicBezTo>
                    <a:cubicBezTo>
                      <a:pt x="23634" y="12714"/>
                      <a:pt x="22330" y="7987"/>
                      <a:pt x="19396" y="6520"/>
                    </a:cubicBezTo>
                    <a:cubicBezTo>
                      <a:pt x="13528" y="3912"/>
                      <a:pt x="10595" y="2608"/>
                      <a:pt x="4727" y="0"/>
                    </a:cubicBezTo>
                    <a:lnTo>
                      <a:pt x="4727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ED140219-A7B1-4087-B99F-1680AA09C450}"/>
                  </a:ext>
                </a:extLst>
              </p:cNvPr>
              <p:cNvSpPr/>
              <p:nvPr/>
            </p:nvSpPr>
            <p:spPr>
              <a:xfrm flipH="1">
                <a:off x="8233216" y="2481926"/>
                <a:ext cx="315611" cy="419278"/>
              </a:xfrm>
              <a:custGeom>
                <a:avLst/>
                <a:gdLst>
                  <a:gd name="connsiteX0" fmla="*/ 34566 w 55854"/>
                  <a:gd name="connsiteY0" fmla="*/ 64184 h 74200"/>
                  <a:gd name="connsiteX1" fmla="*/ 17452 w 55854"/>
                  <a:gd name="connsiteY1" fmla="*/ 64999 h 74200"/>
                  <a:gd name="connsiteX2" fmla="*/ 7835 w 55854"/>
                  <a:gd name="connsiteY2" fmla="*/ 26696 h 74200"/>
                  <a:gd name="connsiteX3" fmla="*/ 20875 w 55854"/>
                  <a:gd name="connsiteY3" fmla="*/ 10071 h 74200"/>
                  <a:gd name="connsiteX4" fmla="*/ 37989 w 55854"/>
                  <a:gd name="connsiteY4" fmla="*/ 9256 h 74200"/>
                  <a:gd name="connsiteX5" fmla="*/ 47606 w 55854"/>
                  <a:gd name="connsiteY5" fmla="*/ 47559 h 74200"/>
                  <a:gd name="connsiteX6" fmla="*/ 34566 w 55854"/>
                  <a:gd name="connsiteY6" fmla="*/ 64184 h 74200"/>
                  <a:gd name="connsiteX7" fmla="*/ 34566 w 55854"/>
                  <a:gd name="connsiteY7" fmla="*/ 64184 h 74200"/>
                  <a:gd name="connsiteX8" fmla="*/ 19408 w 55854"/>
                  <a:gd name="connsiteY8" fmla="*/ 3388 h 74200"/>
                  <a:gd name="connsiteX9" fmla="*/ 3108 w 55854"/>
                  <a:gd name="connsiteY9" fmla="*/ 24088 h 74200"/>
                  <a:gd name="connsiteX10" fmla="*/ 15007 w 55854"/>
                  <a:gd name="connsiteY10" fmla="*/ 71845 h 74200"/>
                  <a:gd name="connsiteX11" fmla="*/ 36196 w 55854"/>
                  <a:gd name="connsiteY11" fmla="*/ 70867 h 74200"/>
                  <a:gd name="connsiteX12" fmla="*/ 49887 w 55854"/>
                  <a:gd name="connsiteY12" fmla="*/ 56198 h 74200"/>
                  <a:gd name="connsiteX13" fmla="*/ 52658 w 55854"/>
                  <a:gd name="connsiteY13" fmla="*/ 50167 h 74200"/>
                  <a:gd name="connsiteX14" fmla="*/ 54614 w 55854"/>
                  <a:gd name="connsiteY14" fmla="*/ 43810 h 74200"/>
                  <a:gd name="connsiteX15" fmla="*/ 40760 w 55854"/>
                  <a:gd name="connsiteY15" fmla="*/ 2410 h 74200"/>
                  <a:gd name="connsiteX16" fmla="*/ 19408 w 55854"/>
                  <a:gd name="connsiteY16" fmla="*/ 3388 h 74200"/>
                  <a:gd name="connsiteX17" fmla="*/ 19408 w 55854"/>
                  <a:gd name="connsiteY17" fmla="*/ 3388 h 74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5854" h="74200">
                    <a:moveTo>
                      <a:pt x="34566" y="64184"/>
                    </a:moveTo>
                    <a:cubicBezTo>
                      <a:pt x="29187" y="67281"/>
                      <a:pt x="22994" y="67770"/>
                      <a:pt x="17452" y="64999"/>
                    </a:cubicBezTo>
                    <a:cubicBezTo>
                      <a:pt x="6531" y="59132"/>
                      <a:pt x="2293" y="42017"/>
                      <a:pt x="7835" y="26696"/>
                    </a:cubicBezTo>
                    <a:cubicBezTo>
                      <a:pt x="10606" y="19035"/>
                      <a:pt x="15496" y="13168"/>
                      <a:pt x="20875" y="10071"/>
                    </a:cubicBezTo>
                    <a:cubicBezTo>
                      <a:pt x="26253" y="6974"/>
                      <a:pt x="32447" y="6485"/>
                      <a:pt x="37989" y="9256"/>
                    </a:cubicBezTo>
                    <a:cubicBezTo>
                      <a:pt x="48910" y="15124"/>
                      <a:pt x="53147" y="32238"/>
                      <a:pt x="47606" y="47559"/>
                    </a:cubicBezTo>
                    <a:cubicBezTo>
                      <a:pt x="44835" y="55220"/>
                      <a:pt x="40108" y="61088"/>
                      <a:pt x="34566" y="64184"/>
                    </a:cubicBezTo>
                    <a:lnTo>
                      <a:pt x="34566" y="64184"/>
                    </a:lnTo>
                    <a:close/>
                    <a:moveTo>
                      <a:pt x="19408" y="3388"/>
                    </a:moveTo>
                    <a:cubicBezTo>
                      <a:pt x="12562" y="7300"/>
                      <a:pt x="6694" y="14472"/>
                      <a:pt x="3108" y="24088"/>
                    </a:cubicBezTo>
                    <a:cubicBezTo>
                      <a:pt x="-3900" y="43321"/>
                      <a:pt x="1316" y="64673"/>
                      <a:pt x="15007" y="71845"/>
                    </a:cubicBezTo>
                    <a:cubicBezTo>
                      <a:pt x="21853" y="75431"/>
                      <a:pt x="29513" y="74779"/>
                      <a:pt x="36196" y="70867"/>
                    </a:cubicBezTo>
                    <a:cubicBezTo>
                      <a:pt x="41412" y="67770"/>
                      <a:pt x="46302" y="62718"/>
                      <a:pt x="49887" y="56198"/>
                    </a:cubicBezTo>
                    <a:cubicBezTo>
                      <a:pt x="50865" y="54405"/>
                      <a:pt x="51843" y="52286"/>
                      <a:pt x="52658" y="50167"/>
                    </a:cubicBezTo>
                    <a:cubicBezTo>
                      <a:pt x="53473" y="48048"/>
                      <a:pt x="54125" y="45929"/>
                      <a:pt x="54614" y="43810"/>
                    </a:cubicBezTo>
                    <a:cubicBezTo>
                      <a:pt x="58526" y="26533"/>
                      <a:pt x="52984" y="8767"/>
                      <a:pt x="40760" y="2410"/>
                    </a:cubicBezTo>
                    <a:cubicBezTo>
                      <a:pt x="33914" y="-1176"/>
                      <a:pt x="26253" y="-687"/>
                      <a:pt x="19408" y="3388"/>
                    </a:cubicBezTo>
                    <a:lnTo>
                      <a:pt x="19408" y="338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28D3433C-7085-43D1-AB56-FD79CA7A49E4}"/>
                  </a:ext>
                </a:extLst>
              </p:cNvPr>
              <p:cNvSpPr/>
              <p:nvPr/>
            </p:nvSpPr>
            <p:spPr>
              <a:xfrm flipH="1">
                <a:off x="8263668" y="2523023"/>
                <a:ext cx="253358" cy="336236"/>
              </a:xfrm>
              <a:custGeom>
                <a:avLst/>
                <a:gdLst>
                  <a:gd name="connsiteX0" fmla="*/ 12150 w 44837"/>
                  <a:gd name="connsiteY0" fmla="*/ 29529 h 59504"/>
                  <a:gd name="connsiteX1" fmla="*/ 5956 w 44837"/>
                  <a:gd name="connsiteY1" fmla="*/ 29203 h 59504"/>
                  <a:gd name="connsiteX2" fmla="*/ 8238 w 44837"/>
                  <a:gd name="connsiteY2" fmla="*/ 14207 h 59504"/>
                  <a:gd name="connsiteX3" fmla="*/ 13128 w 44837"/>
                  <a:gd name="connsiteY3" fmla="*/ 9481 h 59504"/>
                  <a:gd name="connsiteX4" fmla="*/ 19322 w 44837"/>
                  <a:gd name="connsiteY4" fmla="*/ 9807 h 59504"/>
                  <a:gd name="connsiteX5" fmla="*/ 17040 w 44837"/>
                  <a:gd name="connsiteY5" fmla="*/ 24802 h 59504"/>
                  <a:gd name="connsiteX6" fmla="*/ 12150 w 44837"/>
                  <a:gd name="connsiteY6" fmla="*/ 29529 h 59504"/>
                  <a:gd name="connsiteX7" fmla="*/ 12150 w 44837"/>
                  <a:gd name="connsiteY7" fmla="*/ 29529 h 59504"/>
                  <a:gd name="connsiteX8" fmla="*/ 15573 w 44837"/>
                  <a:gd name="connsiteY8" fmla="*/ 2635 h 59504"/>
                  <a:gd name="connsiteX9" fmla="*/ 2533 w 44837"/>
                  <a:gd name="connsiteY9" fmla="*/ 19260 h 59504"/>
                  <a:gd name="connsiteX10" fmla="*/ 12150 w 44837"/>
                  <a:gd name="connsiteY10" fmla="*/ 57564 h 59504"/>
                  <a:gd name="connsiteX11" fmla="*/ 29264 w 44837"/>
                  <a:gd name="connsiteY11" fmla="*/ 56749 h 59504"/>
                  <a:gd name="connsiteX12" fmla="*/ 42304 w 44837"/>
                  <a:gd name="connsiteY12" fmla="*/ 40123 h 59504"/>
                  <a:gd name="connsiteX13" fmla="*/ 32687 w 44837"/>
                  <a:gd name="connsiteY13" fmla="*/ 1820 h 59504"/>
                  <a:gd name="connsiteX14" fmla="*/ 15573 w 44837"/>
                  <a:gd name="connsiteY14" fmla="*/ 2635 h 59504"/>
                  <a:gd name="connsiteX15" fmla="*/ 15573 w 44837"/>
                  <a:gd name="connsiteY15" fmla="*/ 2635 h 59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4837" h="59504">
                    <a:moveTo>
                      <a:pt x="12150" y="29529"/>
                    </a:moveTo>
                    <a:cubicBezTo>
                      <a:pt x="9705" y="30996"/>
                      <a:pt x="7260" y="30996"/>
                      <a:pt x="5956" y="29203"/>
                    </a:cubicBezTo>
                    <a:cubicBezTo>
                      <a:pt x="3511" y="26269"/>
                      <a:pt x="4652" y="19586"/>
                      <a:pt x="8238" y="14207"/>
                    </a:cubicBezTo>
                    <a:cubicBezTo>
                      <a:pt x="9705" y="12089"/>
                      <a:pt x="11335" y="10459"/>
                      <a:pt x="13128" y="9481"/>
                    </a:cubicBezTo>
                    <a:cubicBezTo>
                      <a:pt x="15573" y="8014"/>
                      <a:pt x="18018" y="8014"/>
                      <a:pt x="19322" y="9807"/>
                    </a:cubicBezTo>
                    <a:cubicBezTo>
                      <a:pt x="21767" y="12740"/>
                      <a:pt x="20789" y="19423"/>
                      <a:pt x="17040" y="24802"/>
                    </a:cubicBezTo>
                    <a:cubicBezTo>
                      <a:pt x="15573" y="27084"/>
                      <a:pt x="13780" y="28551"/>
                      <a:pt x="12150" y="29529"/>
                    </a:cubicBezTo>
                    <a:lnTo>
                      <a:pt x="12150" y="29529"/>
                    </a:lnTo>
                    <a:close/>
                    <a:moveTo>
                      <a:pt x="15573" y="2635"/>
                    </a:moveTo>
                    <a:cubicBezTo>
                      <a:pt x="10194" y="5732"/>
                      <a:pt x="5304" y="11600"/>
                      <a:pt x="2533" y="19260"/>
                    </a:cubicBezTo>
                    <a:cubicBezTo>
                      <a:pt x="-3171" y="34745"/>
                      <a:pt x="1067" y="51859"/>
                      <a:pt x="12150" y="57564"/>
                    </a:cubicBezTo>
                    <a:cubicBezTo>
                      <a:pt x="17692" y="60497"/>
                      <a:pt x="23723" y="60009"/>
                      <a:pt x="29264" y="56749"/>
                    </a:cubicBezTo>
                    <a:cubicBezTo>
                      <a:pt x="34643" y="53652"/>
                      <a:pt x="39533" y="47784"/>
                      <a:pt x="42304" y="40123"/>
                    </a:cubicBezTo>
                    <a:cubicBezTo>
                      <a:pt x="48009" y="24639"/>
                      <a:pt x="43771" y="7525"/>
                      <a:pt x="32687" y="1820"/>
                    </a:cubicBezTo>
                    <a:cubicBezTo>
                      <a:pt x="27145" y="-951"/>
                      <a:pt x="20952" y="-462"/>
                      <a:pt x="15573" y="2635"/>
                    </a:cubicBezTo>
                    <a:lnTo>
                      <a:pt x="15573" y="2635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73B5B40C-61C3-48EB-B03C-E0642CE8864D}"/>
                  </a:ext>
                </a:extLst>
              </p:cNvPr>
              <p:cNvSpPr/>
              <p:nvPr/>
            </p:nvSpPr>
            <p:spPr>
              <a:xfrm flipH="1">
                <a:off x="8400272" y="2571511"/>
                <a:ext cx="90676" cy="125290"/>
              </a:xfrm>
              <a:custGeom>
                <a:avLst/>
                <a:gdLst>
                  <a:gd name="connsiteX0" fmla="*/ 8513 w 16047"/>
                  <a:gd name="connsiteY0" fmla="*/ 1063 h 22173"/>
                  <a:gd name="connsiteX1" fmla="*/ 3623 w 16047"/>
                  <a:gd name="connsiteY1" fmla="*/ 5789 h 22173"/>
                  <a:gd name="connsiteX2" fmla="*/ 1341 w 16047"/>
                  <a:gd name="connsiteY2" fmla="*/ 20785 h 22173"/>
                  <a:gd name="connsiteX3" fmla="*/ 7535 w 16047"/>
                  <a:gd name="connsiteY3" fmla="*/ 21111 h 22173"/>
                  <a:gd name="connsiteX4" fmla="*/ 12425 w 16047"/>
                  <a:gd name="connsiteY4" fmla="*/ 16384 h 22173"/>
                  <a:gd name="connsiteX5" fmla="*/ 14707 w 16047"/>
                  <a:gd name="connsiteY5" fmla="*/ 1389 h 22173"/>
                  <a:gd name="connsiteX6" fmla="*/ 8513 w 16047"/>
                  <a:gd name="connsiteY6" fmla="*/ 1063 h 22173"/>
                  <a:gd name="connsiteX7" fmla="*/ 8513 w 16047"/>
                  <a:gd name="connsiteY7" fmla="*/ 1063 h 22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047" h="22173">
                    <a:moveTo>
                      <a:pt x="8513" y="1063"/>
                    </a:moveTo>
                    <a:cubicBezTo>
                      <a:pt x="6883" y="2040"/>
                      <a:pt x="5253" y="3670"/>
                      <a:pt x="3623" y="5789"/>
                    </a:cubicBezTo>
                    <a:cubicBezTo>
                      <a:pt x="-126" y="11168"/>
                      <a:pt x="-1104" y="17851"/>
                      <a:pt x="1341" y="20785"/>
                    </a:cubicBezTo>
                    <a:cubicBezTo>
                      <a:pt x="2808" y="22578"/>
                      <a:pt x="5090" y="22578"/>
                      <a:pt x="7535" y="21111"/>
                    </a:cubicBezTo>
                    <a:cubicBezTo>
                      <a:pt x="9165" y="20133"/>
                      <a:pt x="10795" y="18503"/>
                      <a:pt x="12425" y="16384"/>
                    </a:cubicBezTo>
                    <a:cubicBezTo>
                      <a:pt x="16173" y="11168"/>
                      <a:pt x="17151" y="4485"/>
                      <a:pt x="14707" y="1389"/>
                    </a:cubicBezTo>
                    <a:cubicBezTo>
                      <a:pt x="13240" y="-404"/>
                      <a:pt x="10958" y="-404"/>
                      <a:pt x="8513" y="1063"/>
                    </a:cubicBezTo>
                    <a:lnTo>
                      <a:pt x="8513" y="1063"/>
                    </a:lnTo>
                    <a:close/>
                  </a:path>
                </a:pathLst>
              </a:custGeom>
              <a:solidFill>
                <a:schemeClr val="bg1"/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897F60CE-B133-4089-AB74-F33268FD88E8}"/>
                  </a:ext>
                </a:extLst>
              </p:cNvPr>
              <p:cNvSpPr/>
              <p:nvPr/>
            </p:nvSpPr>
            <p:spPr>
              <a:xfrm flipH="1">
                <a:off x="4777656" y="425151"/>
                <a:ext cx="583958" cy="804333"/>
              </a:xfrm>
              <a:custGeom>
                <a:avLst/>
                <a:gdLst>
                  <a:gd name="connsiteX0" fmla="*/ 44093 w 103344"/>
                  <a:gd name="connsiteY0" fmla="*/ 94365 h 142344"/>
                  <a:gd name="connsiteX1" fmla="*/ 32847 w 103344"/>
                  <a:gd name="connsiteY1" fmla="*/ 49379 h 142344"/>
                  <a:gd name="connsiteX2" fmla="*/ 64304 w 103344"/>
                  <a:gd name="connsiteY2" fmla="*/ 22322 h 142344"/>
                  <a:gd name="connsiteX3" fmla="*/ 77833 w 103344"/>
                  <a:gd name="connsiteY3" fmla="*/ 76762 h 142344"/>
                  <a:gd name="connsiteX4" fmla="*/ 75225 w 103344"/>
                  <a:gd name="connsiteY4" fmla="*/ 91920 h 142344"/>
                  <a:gd name="connsiteX5" fmla="*/ 70498 w 103344"/>
                  <a:gd name="connsiteY5" fmla="*/ 96484 h 142344"/>
                  <a:gd name="connsiteX6" fmla="*/ 62348 w 103344"/>
                  <a:gd name="connsiteY6" fmla="*/ 95669 h 142344"/>
                  <a:gd name="connsiteX7" fmla="*/ 63815 w 103344"/>
                  <a:gd name="connsiteY7" fmla="*/ 78554 h 142344"/>
                  <a:gd name="connsiteX8" fmla="*/ 68542 w 103344"/>
                  <a:gd name="connsiteY8" fmla="*/ 73991 h 142344"/>
                  <a:gd name="connsiteX9" fmla="*/ 72943 w 103344"/>
                  <a:gd name="connsiteY9" fmla="*/ 72850 h 142344"/>
                  <a:gd name="connsiteX10" fmla="*/ 64467 w 103344"/>
                  <a:gd name="connsiteY10" fmla="*/ 38621 h 142344"/>
                  <a:gd name="connsiteX11" fmla="*/ 40018 w 103344"/>
                  <a:gd name="connsiteY11" fmla="*/ 60625 h 142344"/>
                  <a:gd name="connsiteX12" fmla="*/ 49635 w 103344"/>
                  <a:gd name="connsiteY12" fmla="*/ 99255 h 142344"/>
                  <a:gd name="connsiteX13" fmla="*/ 49635 w 103344"/>
                  <a:gd name="connsiteY13" fmla="*/ 99255 h 142344"/>
                  <a:gd name="connsiteX14" fmla="*/ 46538 w 103344"/>
                  <a:gd name="connsiteY14" fmla="*/ 113109 h 142344"/>
                  <a:gd name="connsiteX15" fmla="*/ 41811 w 103344"/>
                  <a:gd name="connsiteY15" fmla="*/ 117673 h 142344"/>
                  <a:gd name="connsiteX16" fmla="*/ 33825 w 103344"/>
                  <a:gd name="connsiteY16" fmla="*/ 116858 h 142344"/>
                  <a:gd name="connsiteX17" fmla="*/ 35292 w 103344"/>
                  <a:gd name="connsiteY17" fmla="*/ 99744 h 142344"/>
                  <a:gd name="connsiteX18" fmla="*/ 40018 w 103344"/>
                  <a:gd name="connsiteY18" fmla="*/ 95180 h 142344"/>
                  <a:gd name="connsiteX19" fmla="*/ 44093 w 103344"/>
                  <a:gd name="connsiteY19" fmla="*/ 94365 h 142344"/>
                  <a:gd name="connsiteX20" fmla="*/ 44093 w 103344"/>
                  <a:gd name="connsiteY20" fmla="*/ 94365 h 142344"/>
                  <a:gd name="connsiteX21" fmla="*/ 62023 w 103344"/>
                  <a:gd name="connsiteY21" fmla="*/ 2437 h 142344"/>
                  <a:gd name="connsiteX22" fmla="*/ 14102 w 103344"/>
                  <a:gd name="connsiteY22" fmla="*/ 30146 h 142344"/>
                  <a:gd name="connsiteX23" fmla="*/ 900 w 103344"/>
                  <a:gd name="connsiteY23" fmla="*/ 65678 h 142344"/>
                  <a:gd name="connsiteX24" fmla="*/ 16058 w 103344"/>
                  <a:gd name="connsiteY24" fmla="*/ 126637 h 142344"/>
                  <a:gd name="connsiteX25" fmla="*/ 41322 w 103344"/>
                  <a:gd name="connsiteY25" fmla="*/ 140003 h 142344"/>
                  <a:gd name="connsiteX26" fmla="*/ 89242 w 103344"/>
                  <a:gd name="connsiteY26" fmla="*/ 112294 h 142344"/>
                  <a:gd name="connsiteX27" fmla="*/ 102445 w 103344"/>
                  <a:gd name="connsiteY27" fmla="*/ 76762 h 142344"/>
                  <a:gd name="connsiteX28" fmla="*/ 87286 w 103344"/>
                  <a:gd name="connsiteY28" fmla="*/ 15802 h 142344"/>
                  <a:gd name="connsiteX29" fmla="*/ 62023 w 103344"/>
                  <a:gd name="connsiteY29" fmla="*/ 2437 h 142344"/>
                  <a:gd name="connsiteX30" fmla="*/ 62023 w 103344"/>
                  <a:gd name="connsiteY30" fmla="*/ 2437 h 142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03344" h="142344">
                    <a:moveTo>
                      <a:pt x="44093" y="94365"/>
                    </a:moveTo>
                    <a:cubicBezTo>
                      <a:pt x="40018" y="78066"/>
                      <a:pt x="37411" y="67797"/>
                      <a:pt x="32847" y="49379"/>
                    </a:cubicBezTo>
                    <a:cubicBezTo>
                      <a:pt x="45397" y="38621"/>
                      <a:pt x="51754" y="33079"/>
                      <a:pt x="64304" y="22322"/>
                    </a:cubicBezTo>
                    <a:cubicBezTo>
                      <a:pt x="69683" y="44163"/>
                      <a:pt x="72454" y="55409"/>
                      <a:pt x="77833" y="76762"/>
                    </a:cubicBezTo>
                    <a:cubicBezTo>
                      <a:pt x="79463" y="80836"/>
                      <a:pt x="78485" y="87030"/>
                      <a:pt x="75225" y="91920"/>
                    </a:cubicBezTo>
                    <a:cubicBezTo>
                      <a:pt x="73758" y="93876"/>
                      <a:pt x="72291" y="95506"/>
                      <a:pt x="70498" y="96484"/>
                    </a:cubicBezTo>
                    <a:cubicBezTo>
                      <a:pt x="67564" y="98277"/>
                      <a:pt x="64467" y="98114"/>
                      <a:pt x="62348" y="95669"/>
                    </a:cubicBezTo>
                    <a:cubicBezTo>
                      <a:pt x="59252" y="91920"/>
                      <a:pt x="59904" y="84422"/>
                      <a:pt x="63815" y="78554"/>
                    </a:cubicBezTo>
                    <a:cubicBezTo>
                      <a:pt x="65282" y="76436"/>
                      <a:pt x="66912" y="74969"/>
                      <a:pt x="68542" y="73991"/>
                    </a:cubicBezTo>
                    <a:cubicBezTo>
                      <a:pt x="70009" y="73176"/>
                      <a:pt x="71639" y="72687"/>
                      <a:pt x="72943" y="72850"/>
                    </a:cubicBezTo>
                    <a:cubicBezTo>
                      <a:pt x="69846" y="60625"/>
                      <a:pt x="67890" y="52639"/>
                      <a:pt x="64467" y="38621"/>
                    </a:cubicBezTo>
                    <a:cubicBezTo>
                      <a:pt x="54688" y="47423"/>
                      <a:pt x="49798" y="51824"/>
                      <a:pt x="40018" y="60625"/>
                    </a:cubicBezTo>
                    <a:cubicBezTo>
                      <a:pt x="43930" y="76110"/>
                      <a:pt x="45723" y="83770"/>
                      <a:pt x="49635" y="99255"/>
                    </a:cubicBezTo>
                    <a:lnTo>
                      <a:pt x="49635" y="99255"/>
                    </a:lnTo>
                    <a:cubicBezTo>
                      <a:pt x="50613" y="103166"/>
                      <a:pt x="49472" y="108708"/>
                      <a:pt x="46538" y="113109"/>
                    </a:cubicBezTo>
                    <a:cubicBezTo>
                      <a:pt x="45071" y="115228"/>
                      <a:pt x="43604" y="116695"/>
                      <a:pt x="41811" y="117673"/>
                    </a:cubicBezTo>
                    <a:cubicBezTo>
                      <a:pt x="38877" y="119466"/>
                      <a:pt x="35781" y="119303"/>
                      <a:pt x="33825" y="116858"/>
                    </a:cubicBezTo>
                    <a:cubicBezTo>
                      <a:pt x="30728" y="113109"/>
                      <a:pt x="31380" y="105611"/>
                      <a:pt x="35292" y="99744"/>
                    </a:cubicBezTo>
                    <a:cubicBezTo>
                      <a:pt x="36759" y="97625"/>
                      <a:pt x="38388" y="96158"/>
                      <a:pt x="40018" y="95180"/>
                    </a:cubicBezTo>
                    <a:cubicBezTo>
                      <a:pt x="41648" y="94854"/>
                      <a:pt x="42952" y="94365"/>
                      <a:pt x="44093" y="94365"/>
                    </a:cubicBezTo>
                    <a:lnTo>
                      <a:pt x="44093" y="94365"/>
                    </a:lnTo>
                    <a:close/>
                    <a:moveTo>
                      <a:pt x="62023" y="2437"/>
                    </a:moveTo>
                    <a:cubicBezTo>
                      <a:pt x="46049" y="11727"/>
                      <a:pt x="30076" y="20855"/>
                      <a:pt x="14102" y="30146"/>
                    </a:cubicBezTo>
                    <a:cubicBezTo>
                      <a:pt x="3508" y="36176"/>
                      <a:pt x="-2360" y="52150"/>
                      <a:pt x="900" y="65678"/>
                    </a:cubicBezTo>
                    <a:cubicBezTo>
                      <a:pt x="5953" y="86052"/>
                      <a:pt x="11006" y="106263"/>
                      <a:pt x="16058" y="126637"/>
                    </a:cubicBezTo>
                    <a:cubicBezTo>
                      <a:pt x="19318" y="140003"/>
                      <a:pt x="30891" y="146034"/>
                      <a:pt x="41322" y="140003"/>
                    </a:cubicBezTo>
                    <a:cubicBezTo>
                      <a:pt x="57296" y="130712"/>
                      <a:pt x="73269" y="121585"/>
                      <a:pt x="89242" y="112294"/>
                    </a:cubicBezTo>
                    <a:cubicBezTo>
                      <a:pt x="99837" y="106263"/>
                      <a:pt x="105705" y="90127"/>
                      <a:pt x="102445" y="76762"/>
                    </a:cubicBezTo>
                    <a:cubicBezTo>
                      <a:pt x="97392" y="56387"/>
                      <a:pt x="92339" y="36176"/>
                      <a:pt x="87286" y="15802"/>
                    </a:cubicBezTo>
                    <a:cubicBezTo>
                      <a:pt x="84027" y="2274"/>
                      <a:pt x="72617" y="-3757"/>
                      <a:pt x="62023" y="2437"/>
                    </a:cubicBezTo>
                    <a:lnTo>
                      <a:pt x="62023" y="2437"/>
                    </a:lnTo>
                    <a:close/>
                  </a:path>
                </a:pathLst>
              </a:custGeom>
              <a:solidFill>
                <a:schemeClr val="bg1"/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5266434F-C7B1-49BD-BFC9-A5A5EED7F4E6}"/>
                  </a:ext>
                </a:extLst>
              </p:cNvPr>
              <p:cNvSpPr/>
              <p:nvPr/>
            </p:nvSpPr>
            <p:spPr>
              <a:xfrm flipH="1">
                <a:off x="4920889" y="552205"/>
                <a:ext cx="254200" cy="436556"/>
              </a:xfrm>
              <a:custGeom>
                <a:avLst/>
                <a:gdLst>
                  <a:gd name="connsiteX0" fmla="*/ 31458 w 44986"/>
                  <a:gd name="connsiteY0" fmla="*/ 0 h 77258"/>
                  <a:gd name="connsiteX1" fmla="*/ 0 w 44986"/>
                  <a:gd name="connsiteY1" fmla="*/ 27057 h 77258"/>
                  <a:gd name="connsiteX2" fmla="*/ 11247 w 44986"/>
                  <a:gd name="connsiteY2" fmla="*/ 72043 h 77258"/>
                  <a:gd name="connsiteX3" fmla="*/ 15321 w 44986"/>
                  <a:gd name="connsiteY3" fmla="*/ 73999 h 77258"/>
                  <a:gd name="connsiteX4" fmla="*/ 16951 w 44986"/>
                  <a:gd name="connsiteY4" fmla="*/ 77259 h 77258"/>
                  <a:gd name="connsiteX5" fmla="*/ 16951 w 44986"/>
                  <a:gd name="connsiteY5" fmla="*/ 77259 h 77258"/>
                  <a:gd name="connsiteX6" fmla="*/ 7335 w 44986"/>
                  <a:gd name="connsiteY6" fmla="*/ 38629 h 77258"/>
                  <a:gd name="connsiteX7" fmla="*/ 31784 w 44986"/>
                  <a:gd name="connsiteY7" fmla="*/ 16625 h 77258"/>
                  <a:gd name="connsiteX8" fmla="*/ 40259 w 44986"/>
                  <a:gd name="connsiteY8" fmla="*/ 50854 h 77258"/>
                  <a:gd name="connsiteX9" fmla="*/ 43845 w 44986"/>
                  <a:gd name="connsiteY9" fmla="*/ 52810 h 77258"/>
                  <a:gd name="connsiteX10" fmla="*/ 44986 w 44986"/>
                  <a:gd name="connsiteY10" fmla="*/ 54766 h 77258"/>
                  <a:gd name="connsiteX11" fmla="*/ 31458 w 44986"/>
                  <a:gd name="connsiteY11" fmla="*/ 0 h 77258"/>
                  <a:gd name="connsiteX12" fmla="*/ 31458 w 44986"/>
                  <a:gd name="connsiteY12" fmla="*/ 0 h 77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986" h="77258">
                    <a:moveTo>
                      <a:pt x="31458" y="0"/>
                    </a:moveTo>
                    <a:cubicBezTo>
                      <a:pt x="18907" y="10758"/>
                      <a:pt x="12550" y="16136"/>
                      <a:pt x="0" y="27057"/>
                    </a:cubicBezTo>
                    <a:cubicBezTo>
                      <a:pt x="4564" y="45312"/>
                      <a:pt x="7172" y="55744"/>
                      <a:pt x="11247" y="72043"/>
                    </a:cubicBezTo>
                    <a:cubicBezTo>
                      <a:pt x="12876" y="72043"/>
                      <a:pt x="14343" y="72695"/>
                      <a:pt x="15321" y="73999"/>
                    </a:cubicBezTo>
                    <a:cubicBezTo>
                      <a:pt x="16136" y="74814"/>
                      <a:pt x="16625" y="75955"/>
                      <a:pt x="16951" y="77259"/>
                    </a:cubicBezTo>
                    <a:lnTo>
                      <a:pt x="16951" y="77259"/>
                    </a:lnTo>
                    <a:cubicBezTo>
                      <a:pt x="13039" y="61774"/>
                      <a:pt x="11247" y="53951"/>
                      <a:pt x="7335" y="38629"/>
                    </a:cubicBezTo>
                    <a:cubicBezTo>
                      <a:pt x="17114" y="29828"/>
                      <a:pt x="22004" y="25427"/>
                      <a:pt x="31784" y="16625"/>
                    </a:cubicBezTo>
                    <a:cubicBezTo>
                      <a:pt x="35207" y="30643"/>
                      <a:pt x="37325" y="38629"/>
                      <a:pt x="40259" y="50854"/>
                    </a:cubicBezTo>
                    <a:cubicBezTo>
                      <a:pt x="41563" y="51017"/>
                      <a:pt x="42867" y="51669"/>
                      <a:pt x="43845" y="52810"/>
                    </a:cubicBezTo>
                    <a:cubicBezTo>
                      <a:pt x="44334" y="53299"/>
                      <a:pt x="44660" y="53951"/>
                      <a:pt x="44986" y="54766"/>
                    </a:cubicBezTo>
                    <a:cubicBezTo>
                      <a:pt x="39770" y="33088"/>
                      <a:pt x="36836" y="21841"/>
                      <a:pt x="31458" y="0"/>
                    </a:cubicBezTo>
                    <a:lnTo>
                      <a:pt x="31458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A07DC47A-0D56-43A9-ADC9-FFFB97E789CA}"/>
                  </a:ext>
                </a:extLst>
              </p:cNvPr>
              <p:cNvSpPr/>
              <p:nvPr/>
            </p:nvSpPr>
            <p:spPr>
              <a:xfrm flipH="1">
                <a:off x="5078293" y="958373"/>
                <a:ext cx="102316" cy="139961"/>
              </a:xfrm>
              <a:custGeom>
                <a:avLst/>
                <a:gdLst>
                  <a:gd name="connsiteX0" fmla="*/ 8148 w 18107"/>
                  <a:gd name="connsiteY0" fmla="*/ 1141 h 24769"/>
                  <a:gd name="connsiteX1" fmla="*/ 3422 w 18107"/>
                  <a:gd name="connsiteY1" fmla="*/ 5705 h 24769"/>
                  <a:gd name="connsiteX2" fmla="*/ 1955 w 18107"/>
                  <a:gd name="connsiteY2" fmla="*/ 22819 h 24769"/>
                  <a:gd name="connsiteX3" fmla="*/ 9941 w 18107"/>
                  <a:gd name="connsiteY3" fmla="*/ 23634 h 24769"/>
                  <a:gd name="connsiteX4" fmla="*/ 14668 w 18107"/>
                  <a:gd name="connsiteY4" fmla="*/ 19070 h 24769"/>
                  <a:gd name="connsiteX5" fmla="*/ 17765 w 18107"/>
                  <a:gd name="connsiteY5" fmla="*/ 5216 h 24769"/>
                  <a:gd name="connsiteX6" fmla="*/ 16135 w 18107"/>
                  <a:gd name="connsiteY6" fmla="*/ 1956 h 24769"/>
                  <a:gd name="connsiteX7" fmla="*/ 12060 w 18107"/>
                  <a:gd name="connsiteY7" fmla="*/ 0 h 24769"/>
                  <a:gd name="connsiteX8" fmla="*/ 8148 w 18107"/>
                  <a:gd name="connsiteY8" fmla="*/ 1141 h 24769"/>
                  <a:gd name="connsiteX9" fmla="*/ 8148 w 18107"/>
                  <a:gd name="connsiteY9" fmla="*/ 1141 h 24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107" h="24769">
                    <a:moveTo>
                      <a:pt x="8148" y="1141"/>
                    </a:moveTo>
                    <a:cubicBezTo>
                      <a:pt x="6518" y="2119"/>
                      <a:pt x="4889" y="3586"/>
                      <a:pt x="3422" y="5705"/>
                    </a:cubicBezTo>
                    <a:cubicBezTo>
                      <a:pt x="-490" y="11409"/>
                      <a:pt x="-1142" y="19070"/>
                      <a:pt x="1955" y="22819"/>
                    </a:cubicBezTo>
                    <a:cubicBezTo>
                      <a:pt x="3911" y="25264"/>
                      <a:pt x="7007" y="25264"/>
                      <a:pt x="9941" y="23634"/>
                    </a:cubicBezTo>
                    <a:cubicBezTo>
                      <a:pt x="11571" y="22656"/>
                      <a:pt x="13201" y="21189"/>
                      <a:pt x="14668" y="19070"/>
                    </a:cubicBezTo>
                    <a:cubicBezTo>
                      <a:pt x="17602" y="14669"/>
                      <a:pt x="18743" y="9291"/>
                      <a:pt x="17765" y="5216"/>
                    </a:cubicBezTo>
                    <a:cubicBezTo>
                      <a:pt x="17439" y="3912"/>
                      <a:pt x="16950" y="2771"/>
                      <a:pt x="16135" y="1956"/>
                    </a:cubicBezTo>
                    <a:cubicBezTo>
                      <a:pt x="14994" y="652"/>
                      <a:pt x="13527" y="0"/>
                      <a:pt x="12060" y="0"/>
                    </a:cubicBezTo>
                    <a:cubicBezTo>
                      <a:pt x="10919" y="0"/>
                      <a:pt x="9615" y="489"/>
                      <a:pt x="8148" y="1141"/>
                    </a:cubicBezTo>
                    <a:lnTo>
                      <a:pt x="8148" y="1141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79EE6D53-0816-4B26-B8DA-C4213A1E8C8A}"/>
                  </a:ext>
                </a:extLst>
              </p:cNvPr>
              <p:cNvSpPr/>
              <p:nvPr/>
            </p:nvSpPr>
            <p:spPr>
              <a:xfrm flipH="1">
                <a:off x="4915593" y="838460"/>
                <a:ext cx="102915" cy="139837"/>
              </a:xfrm>
              <a:custGeom>
                <a:avLst/>
                <a:gdLst>
                  <a:gd name="connsiteX0" fmla="*/ 8148 w 18213"/>
                  <a:gd name="connsiteY0" fmla="*/ 1172 h 24747"/>
                  <a:gd name="connsiteX1" fmla="*/ 3422 w 18213"/>
                  <a:gd name="connsiteY1" fmla="*/ 5736 h 24747"/>
                  <a:gd name="connsiteX2" fmla="*/ 1955 w 18213"/>
                  <a:gd name="connsiteY2" fmla="*/ 22850 h 24747"/>
                  <a:gd name="connsiteX3" fmla="*/ 10104 w 18213"/>
                  <a:gd name="connsiteY3" fmla="*/ 23665 h 24747"/>
                  <a:gd name="connsiteX4" fmla="*/ 14831 w 18213"/>
                  <a:gd name="connsiteY4" fmla="*/ 19101 h 24747"/>
                  <a:gd name="connsiteX5" fmla="*/ 17439 w 18213"/>
                  <a:gd name="connsiteY5" fmla="*/ 3943 h 24747"/>
                  <a:gd name="connsiteX6" fmla="*/ 16298 w 18213"/>
                  <a:gd name="connsiteY6" fmla="*/ 1987 h 24747"/>
                  <a:gd name="connsiteX7" fmla="*/ 12712 w 18213"/>
                  <a:gd name="connsiteY7" fmla="*/ 31 h 24747"/>
                  <a:gd name="connsiteX8" fmla="*/ 8148 w 18213"/>
                  <a:gd name="connsiteY8" fmla="*/ 1172 h 24747"/>
                  <a:gd name="connsiteX9" fmla="*/ 8148 w 18213"/>
                  <a:gd name="connsiteY9" fmla="*/ 1172 h 24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213" h="24747">
                    <a:moveTo>
                      <a:pt x="8148" y="1172"/>
                    </a:moveTo>
                    <a:cubicBezTo>
                      <a:pt x="6518" y="2150"/>
                      <a:pt x="4888" y="3617"/>
                      <a:pt x="3422" y="5736"/>
                    </a:cubicBezTo>
                    <a:cubicBezTo>
                      <a:pt x="-490" y="11441"/>
                      <a:pt x="-1142" y="19101"/>
                      <a:pt x="1955" y="22850"/>
                    </a:cubicBezTo>
                    <a:cubicBezTo>
                      <a:pt x="3911" y="25132"/>
                      <a:pt x="7007" y="25295"/>
                      <a:pt x="10104" y="23665"/>
                    </a:cubicBezTo>
                    <a:cubicBezTo>
                      <a:pt x="11734" y="22687"/>
                      <a:pt x="13364" y="21220"/>
                      <a:pt x="14831" y="19101"/>
                    </a:cubicBezTo>
                    <a:cubicBezTo>
                      <a:pt x="18091" y="14212"/>
                      <a:pt x="19069" y="8018"/>
                      <a:pt x="17439" y="3943"/>
                    </a:cubicBezTo>
                    <a:cubicBezTo>
                      <a:pt x="17113" y="3291"/>
                      <a:pt x="16787" y="2639"/>
                      <a:pt x="16298" y="1987"/>
                    </a:cubicBezTo>
                    <a:cubicBezTo>
                      <a:pt x="15320" y="846"/>
                      <a:pt x="14016" y="194"/>
                      <a:pt x="12712" y="31"/>
                    </a:cubicBezTo>
                    <a:cubicBezTo>
                      <a:pt x="11082" y="-132"/>
                      <a:pt x="9615" y="357"/>
                      <a:pt x="8148" y="1172"/>
                    </a:cubicBezTo>
                    <a:lnTo>
                      <a:pt x="8148" y="117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904C0E72-A8C5-4C0A-8A0E-89D75819F653}"/>
                  </a:ext>
                </a:extLst>
              </p:cNvPr>
              <p:cNvSpPr/>
              <p:nvPr/>
            </p:nvSpPr>
            <p:spPr>
              <a:xfrm flipH="1">
                <a:off x="5869054" y="1055124"/>
                <a:ext cx="583038" cy="803413"/>
              </a:xfrm>
              <a:custGeom>
                <a:avLst/>
                <a:gdLst>
                  <a:gd name="connsiteX0" fmla="*/ 62837 w 103181"/>
                  <a:gd name="connsiteY0" fmla="*/ 116206 h 142181"/>
                  <a:gd name="connsiteX1" fmla="*/ 16221 w 103181"/>
                  <a:gd name="connsiteY1" fmla="*/ 91594 h 142181"/>
                  <a:gd name="connsiteX2" fmla="*/ 40507 w 103181"/>
                  <a:gd name="connsiteY2" fmla="*/ 26071 h 142181"/>
                  <a:gd name="connsiteX3" fmla="*/ 87123 w 103181"/>
                  <a:gd name="connsiteY3" fmla="*/ 50683 h 142181"/>
                  <a:gd name="connsiteX4" fmla="*/ 62837 w 103181"/>
                  <a:gd name="connsiteY4" fmla="*/ 116206 h 142181"/>
                  <a:gd name="connsiteX5" fmla="*/ 62837 w 103181"/>
                  <a:gd name="connsiteY5" fmla="*/ 116206 h 142181"/>
                  <a:gd name="connsiteX6" fmla="*/ 61859 w 103181"/>
                  <a:gd name="connsiteY6" fmla="*/ 2437 h 142181"/>
                  <a:gd name="connsiteX7" fmla="*/ 14102 w 103181"/>
                  <a:gd name="connsiteY7" fmla="*/ 29983 h 142181"/>
                  <a:gd name="connsiteX8" fmla="*/ 900 w 103181"/>
                  <a:gd name="connsiteY8" fmla="*/ 65515 h 142181"/>
                  <a:gd name="connsiteX9" fmla="*/ 16058 w 103181"/>
                  <a:gd name="connsiteY9" fmla="*/ 126474 h 142181"/>
                  <a:gd name="connsiteX10" fmla="*/ 41322 w 103181"/>
                  <a:gd name="connsiteY10" fmla="*/ 139840 h 142181"/>
                  <a:gd name="connsiteX11" fmla="*/ 89079 w 103181"/>
                  <a:gd name="connsiteY11" fmla="*/ 112294 h 142181"/>
                  <a:gd name="connsiteX12" fmla="*/ 102282 w 103181"/>
                  <a:gd name="connsiteY12" fmla="*/ 76762 h 142181"/>
                  <a:gd name="connsiteX13" fmla="*/ 87123 w 103181"/>
                  <a:gd name="connsiteY13" fmla="*/ 15802 h 142181"/>
                  <a:gd name="connsiteX14" fmla="*/ 61859 w 103181"/>
                  <a:gd name="connsiteY14" fmla="*/ 2437 h 142181"/>
                  <a:gd name="connsiteX15" fmla="*/ 61859 w 103181"/>
                  <a:gd name="connsiteY15" fmla="*/ 2437 h 142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3181" h="142181">
                    <a:moveTo>
                      <a:pt x="62837" y="116206"/>
                    </a:moveTo>
                    <a:cubicBezTo>
                      <a:pt x="43604" y="127289"/>
                      <a:pt x="22252" y="116043"/>
                      <a:pt x="16221" y="91594"/>
                    </a:cubicBezTo>
                    <a:cubicBezTo>
                      <a:pt x="10191" y="66982"/>
                      <a:pt x="21111" y="37154"/>
                      <a:pt x="40507" y="26071"/>
                    </a:cubicBezTo>
                    <a:cubicBezTo>
                      <a:pt x="59741" y="14987"/>
                      <a:pt x="81093" y="26071"/>
                      <a:pt x="87123" y="50683"/>
                    </a:cubicBezTo>
                    <a:cubicBezTo>
                      <a:pt x="93154" y="75132"/>
                      <a:pt x="82071" y="105122"/>
                      <a:pt x="62837" y="116206"/>
                    </a:cubicBezTo>
                    <a:lnTo>
                      <a:pt x="62837" y="116206"/>
                    </a:lnTo>
                    <a:close/>
                    <a:moveTo>
                      <a:pt x="61859" y="2437"/>
                    </a:moveTo>
                    <a:cubicBezTo>
                      <a:pt x="45886" y="11727"/>
                      <a:pt x="29913" y="20855"/>
                      <a:pt x="14102" y="29983"/>
                    </a:cubicBezTo>
                    <a:cubicBezTo>
                      <a:pt x="3508" y="36013"/>
                      <a:pt x="-2360" y="51987"/>
                      <a:pt x="900" y="65515"/>
                    </a:cubicBezTo>
                    <a:cubicBezTo>
                      <a:pt x="5953" y="85889"/>
                      <a:pt x="11006" y="106100"/>
                      <a:pt x="16058" y="126474"/>
                    </a:cubicBezTo>
                    <a:cubicBezTo>
                      <a:pt x="19318" y="139840"/>
                      <a:pt x="30728" y="145871"/>
                      <a:pt x="41322" y="139840"/>
                    </a:cubicBezTo>
                    <a:cubicBezTo>
                      <a:pt x="57296" y="130549"/>
                      <a:pt x="73269" y="121422"/>
                      <a:pt x="89079" y="112294"/>
                    </a:cubicBezTo>
                    <a:cubicBezTo>
                      <a:pt x="99674" y="106263"/>
                      <a:pt x="105542" y="90127"/>
                      <a:pt x="102282" y="76762"/>
                    </a:cubicBezTo>
                    <a:cubicBezTo>
                      <a:pt x="97229" y="56387"/>
                      <a:pt x="92176" y="36176"/>
                      <a:pt x="87123" y="15802"/>
                    </a:cubicBezTo>
                    <a:cubicBezTo>
                      <a:pt x="83863" y="2274"/>
                      <a:pt x="72454" y="-3757"/>
                      <a:pt x="61859" y="2437"/>
                    </a:cubicBezTo>
                    <a:lnTo>
                      <a:pt x="61859" y="2437"/>
                    </a:lnTo>
                    <a:close/>
                  </a:path>
                </a:pathLst>
              </a:custGeom>
              <a:solidFill>
                <a:schemeClr val="bg1"/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384DBFD4-347E-47B6-B255-A21D48A959F4}"/>
                  </a:ext>
                </a:extLst>
              </p:cNvPr>
              <p:cNvSpPr/>
              <p:nvPr/>
            </p:nvSpPr>
            <p:spPr>
              <a:xfrm flipH="1">
                <a:off x="5951413" y="1178133"/>
                <a:ext cx="419248" cy="557797"/>
              </a:xfrm>
              <a:custGeom>
                <a:avLst/>
                <a:gdLst>
                  <a:gd name="connsiteX0" fmla="*/ 30822 w 74195"/>
                  <a:gd name="connsiteY0" fmla="*/ 42932 h 98714"/>
                  <a:gd name="connsiteX1" fmla="*/ 13219 w 74195"/>
                  <a:gd name="connsiteY1" fmla="*/ 20439 h 98714"/>
                  <a:gd name="connsiteX2" fmla="*/ 14360 w 74195"/>
                  <a:gd name="connsiteY2" fmla="*/ 18809 h 98714"/>
                  <a:gd name="connsiteX3" fmla="*/ 31963 w 74195"/>
                  <a:gd name="connsiteY3" fmla="*/ 41302 h 98714"/>
                  <a:gd name="connsiteX4" fmla="*/ 32778 w 74195"/>
                  <a:gd name="connsiteY4" fmla="*/ 40487 h 98714"/>
                  <a:gd name="connsiteX5" fmla="*/ 34408 w 74195"/>
                  <a:gd name="connsiteY5" fmla="*/ 39183 h 98714"/>
                  <a:gd name="connsiteX6" fmla="*/ 42232 w 74195"/>
                  <a:gd name="connsiteY6" fmla="*/ 39835 h 98714"/>
                  <a:gd name="connsiteX7" fmla="*/ 59020 w 74195"/>
                  <a:gd name="connsiteY7" fmla="*/ 16690 h 98714"/>
                  <a:gd name="connsiteX8" fmla="*/ 60813 w 74195"/>
                  <a:gd name="connsiteY8" fmla="*/ 18972 h 98714"/>
                  <a:gd name="connsiteX9" fmla="*/ 44025 w 74195"/>
                  <a:gd name="connsiteY9" fmla="*/ 42117 h 98714"/>
                  <a:gd name="connsiteX10" fmla="*/ 44351 w 74195"/>
                  <a:gd name="connsiteY10" fmla="*/ 42769 h 98714"/>
                  <a:gd name="connsiteX11" fmla="*/ 41254 w 74195"/>
                  <a:gd name="connsiteY11" fmla="*/ 58416 h 98714"/>
                  <a:gd name="connsiteX12" fmla="*/ 39624 w 74195"/>
                  <a:gd name="connsiteY12" fmla="*/ 59720 h 98714"/>
                  <a:gd name="connsiteX13" fmla="*/ 34734 w 74195"/>
                  <a:gd name="connsiteY13" fmla="*/ 60535 h 98714"/>
                  <a:gd name="connsiteX14" fmla="*/ 22347 w 74195"/>
                  <a:gd name="connsiteY14" fmla="*/ 94111 h 98714"/>
                  <a:gd name="connsiteX15" fmla="*/ 19576 w 74195"/>
                  <a:gd name="connsiteY15" fmla="*/ 92644 h 98714"/>
                  <a:gd name="connsiteX16" fmla="*/ 31963 w 74195"/>
                  <a:gd name="connsiteY16" fmla="*/ 59068 h 98714"/>
                  <a:gd name="connsiteX17" fmla="*/ 29844 w 74195"/>
                  <a:gd name="connsiteY17" fmla="*/ 56134 h 98714"/>
                  <a:gd name="connsiteX18" fmla="*/ 30822 w 74195"/>
                  <a:gd name="connsiteY18" fmla="*/ 42932 h 98714"/>
                  <a:gd name="connsiteX19" fmla="*/ 30822 w 74195"/>
                  <a:gd name="connsiteY19" fmla="*/ 42932 h 98714"/>
                  <a:gd name="connsiteX20" fmla="*/ 25933 w 74195"/>
                  <a:gd name="connsiteY20" fmla="*/ 4302 h 98714"/>
                  <a:gd name="connsiteX21" fmla="*/ 1647 w 74195"/>
                  <a:gd name="connsiteY21" fmla="*/ 69825 h 98714"/>
                  <a:gd name="connsiteX22" fmla="*/ 48263 w 74195"/>
                  <a:gd name="connsiteY22" fmla="*/ 94437 h 98714"/>
                  <a:gd name="connsiteX23" fmla="*/ 72549 w 74195"/>
                  <a:gd name="connsiteY23" fmla="*/ 28914 h 98714"/>
                  <a:gd name="connsiteX24" fmla="*/ 25933 w 74195"/>
                  <a:gd name="connsiteY24" fmla="*/ 4302 h 98714"/>
                  <a:gd name="connsiteX25" fmla="*/ 25933 w 74195"/>
                  <a:gd name="connsiteY25" fmla="*/ 4302 h 98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4195" h="98714">
                    <a:moveTo>
                      <a:pt x="30822" y="42932"/>
                    </a:moveTo>
                    <a:cubicBezTo>
                      <a:pt x="24792" y="35271"/>
                      <a:pt x="20391" y="29729"/>
                      <a:pt x="13219" y="20439"/>
                    </a:cubicBezTo>
                    <a:cubicBezTo>
                      <a:pt x="13708" y="19787"/>
                      <a:pt x="13871" y="19461"/>
                      <a:pt x="14360" y="18809"/>
                    </a:cubicBezTo>
                    <a:cubicBezTo>
                      <a:pt x="21532" y="27936"/>
                      <a:pt x="26096" y="33641"/>
                      <a:pt x="31963" y="41302"/>
                    </a:cubicBezTo>
                    <a:cubicBezTo>
                      <a:pt x="32289" y="40976"/>
                      <a:pt x="32452" y="40650"/>
                      <a:pt x="32778" y="40487"/>
                    </a:cubicBezTo>
                    <a:cubicBezTo>
                      <a:pt x="33267" y="39998"/>
                      <a:pt x="33919" y="39509"/>
                      <a:pt x="34408" y="39183"/>
                    </a:cubicBezTo>
                    <a:cubicBezTo>
                      <a:pt x="37016" y="37553"/>
                      <a:pt x="39950" y="37879"/>
                      <a:pt x="42232" y="39835"/>
                    </a:cubicBezTo>
                    <a:cubicBezTo>
                      <a:pt x="47774" y="32174"/>
                      <a:pt x="52175" y="26143"/>
                      <a:pt x="59020" y="16690"/>
                    </a:cubicBezTo>
                    <a:cubicBezTo>
                      <a:pt x="59672" y="17505"/>
                      <a:pt x="59998" y="17994"/>
                      <a:pt x="60813" y="18972"/>
                    </a:cubicBezTo>
                    <a:cubicBezTo>
                      <a:pt x="53967" y="28425"/>
                      <a:pt x="49567" y="34456"/>
                      <a:pt x="44025" y="42117"/>
                    </a:cubicBezTo>
                    <a:cubicBezTo>
                      <a:pt x="44188" y="42280"/>
                      <a:pt x="44188" y="42606"/>
                      <a:pt x="44351" y="42769"/>
                    </a:cubicBezTo>
                    <a:cubicBezTo>
                      <a:pt x="46633" y="47821"/>
                      <a:pt x="45329" y="54667"/>
                      <a:pt x="41254" y="58416"/>
                    </a:cubicBezTo>
                    <a:cubicBezTo>
                      <a:pt x="40765" y="58905"/>
                      <a:pt x="40113" y="59394"/>
                      <a:pt x="39624" y="59720"/>
                    </a:cubicBezTo>
                    <a:cubicBezTo>
                      <a:pt x="37994" y="60698"/>
                      <a:pt x="36364" y="60861"/>
                      <a:pt x="34734" y="60535"/>
                    </a:cubicBezTo>
                    <a:cubicBezTo>
                      <a:pt x="30496" y="71944"/>
                      <a:pt x="27400" y="80257"/>
                      <a:pt x="22347" y="94111"/>
                    </a:cubicBezTo>
                    <a:cubicBezTo>
                      <a:pt x="21206" y="93459"/>
                      <a:pt x="20717" y="93296"/>
                      <a:pt x="19576" y="92644"/>
                    </a:cubicBezTo>
                    <a:cubicBezTo>
                      <a:pt x="24629" y="78953"/>
                      <a:pt x="27726" y="70477"/>
                      <a:pt x="31963" y="59068"/>
                    </a:cubicBezTo>
                    <a:cubicBezTo>
                      <a:pt x="31148" y="58416"/>
                      <a:pt x="30496" y="57438"/>
                      <a:pt x="29844" y="56134"/>
                    </a:cubicBezTo>
                    <a:cubicBezTo>
                      <a:pt x="27889" y="52222"/>
                      <a:pt x="28377" y="46843"/>
                      <a:pt x="30822" y="42932"/>
                    </a:cubicBezTo>
                    <a:lnTo>
                      <a:pt x="30822" y="42932"/>
                    </a:lnTo>
                    <a:close/>
                    <a:moveTo>
                      <a:pt x="25933" y="4302"/>
                    </a:moveTo>
                    <a:cubicBezTo>
                      <a:pt x="6699" y="15386"/>
                      <a:pt x="-4384" y="45213"/>
                      <a:pt x="1647" y="69825"/>
                    </a:cubicBezTo>
                    <a:cubicBezTo>
                      <a:pt x="7677" y="94274"/>
                      <a:pt x="29029" y="105521"/>
                      <a:pt x="48263" y="94437"/>
                    </a:cubicBezTo>
                    <a:cubicBezTo>
                      <a:pt x="67496" y="83354"/>
                      <a:pt x="78579" y="53363"/>
                      <a:pt x="72549" y="28914"/>
                    </a:cubicBezTo>
                    <a:cubicBezTo>
                      <a:pt x="66518" y="4302"/>
                      <a:pt x="45329" y="-6781"/>
                      <a:pt x="25933" y="4302"/>
                    </a:cubicBezTo>
                    <a:lnTo>
                      <a:pt x="25933" y="430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1A154390-9463-42F1-9EBC-3C246D7240ED}"/>
                  </a:ext>
                </a:extLst>
              </p:cNvPr>
              <p:cNvSpPr/>
              <p:nvPr/>
            </p:nvSpPr>
            <p:spPr>
              <a:xfrm flipH="1">
                <a:off x="6114659" y="1394388"/>
                <a:ext cx="94366" cy="126664"/>
              </a:xfrm>
              <a:custGeom>
                <a:avLst/>
                <a:gdLst>
                  <a:gd name="connsiteX0" fmla="*/ 15421 w 16700"/>
                  <a:gd name="connsiteY0" fmla="*/ 3846 h 22416"/>
                  <a:gd name="connsiteX1" fmla="*/ 12324 w 16700"/>
                  <a:gd name="connsiteY1" fmla="*/ 8083 h 22416"/>
                  <a:gd name="connsiteX2" fmla="*/ 10531 w 16700"/>
                  <a:gd name="connsiteY2" fmla="*/ 15744 h 22416"/>
                  <a:gd name="connsiteX3" fmla="*/ 9716 w 16700"/>
                  <a:gd name="connsiteY3" fmla="*/ 16396 h 22416"/>
                  <a:gd name="connsiteX4" fmla="*/ 7923 w 16700"/>
                  <a:gd name="connsiteY4" fmla="*/ 16885 h 22416"/>
                  <a:gd name="connsiteX5" fmla="*/ 5967 w 16700"/>
                  <a:gd name="connsiteY5" fmla="*/ 22264 h 22416"/>
                  <a:gd name="connsiteX6" fmla="*/ 10857 w 16700"/>
                  <a:gd name="connsiteY6" fmla="*/ 21449 h 22416"/>
                  <a:gd name="connsiteX7" fmla="*/ 12487 w 16700"/>
                  <a:gd name="connsiteY7" fmla="*/ 20145 h 22416"/>
                  <a:gd name="connsiteX8" fmla="*/ 15584 w 16700"/>
                  <a:gd name="connsiteY8" fmla="*/ 4498 h 22416"/>
                  <a:gd name="connsiteX9" fmla="*/ 15421 w 16700"/>
                  <a:gd name="connsiteY9" fmla="*/ 3846 h 22416"/>
                  <a:gd name="connsiteX10" fmla="*/ 15421 w 16700"/>
                  <a:gd name="connsiteY10" fmla="*/ 3846 h 22416"/>
                  <a:gd name="connsiteX11" fmla="*/ 2218 w 16700"/>
                  <a:gd name="connsiteY11" fmla="*/ 4660 h 22416"/>
                  <a:gd name="connsiteX12" fmla="*/ 1077 w 16700"/>
                  <a:gd name="connsiteY12" fmla="*/ 17863 h 22416"/>
                  <a:gd name="connsiteX13" fmla="*/ 3196 w 16700"/>
                  <a:gd name="connsiteY13" fmla="*/ 20797 h 22416"/>
                  <a:gd name="connsiteX14" fmla="*/ 5152 w 16700"/>
                  <a:gd name="connsiteY14" fmla="*/ 15418 h 22416"/>
                  <a:gd name="connsiteX15" fmla="*/ 4663 w 16700"/>
                  <a:gd name="connsiteY15" fmla="*/ 14603 h 22416"/>
                  <a:gd name="connsiteX16" fmla="*/ 4989 w 16700"/>
                  <a:gd name="connsiteY16" fmla="*/ 8246 h 22416"/>
                  <a:gd name="connsiteX17" fmla="*/ 2218 w 16700"/>
                  <a:gd name="connsiteY17" fmla="*/ 4660 h 22416"/>
                  <a:gd name="connsiteX18" fmla="*/ 2218 w 16700"/>
                  <a:gd name="connsiteY18" fmla="*/ 4660 h 22416"/>
                  <a:gd name="connsiteX19" fmla="*/ 5967 w 16700"/>
                  <a:gd name="connsiteY19" fmla="*/ 912 h 22416"/>
                  <a:gd name="connsiteX20" fmla="*/ 4337 w 16700"/>
                  <a:gd name="connsiteY20" fmla="*/ 2216 h 22416"/>
                  <a:gd name="connsiteX21" fmla="*/ 3522 w 16700"/>
                  <a:gd name="connsiteY21" fmla="*/ 3031 h 22416"/>
                  <a:gd name="connsiteX22" fmla="*/ 6293 w 16700"/>
                  <a:gd name="connsiteY22" fmla="*/ 6616 h 22416"/>
                  <a:gd name="connsiteX23" fmla="*/ 6293 w 16700"/>
                  <a:gd name="connsiteY23" fmla="*/ 6616 h 22416"/>
                  <a:gd name="connsiteX24" fmla="*/ 7108 w 16700"/>
                  <a:gd name="connsiteY24" fmla="*/ 5964 h 22416"/>
                  <a:gd name="connsiteX25" fmla="*/ 10531 w 16700"/>
                  <a:gd name="connsiteY25" fmla="*/ 5964 h 22416"/>
                  <a:gd name="connsiteX26" fmla="*/ 13628 w 16700"/>
                  <a:gd name="connsiteY26" fmla="*/ 1727 h 22416"/>
                  <a:gd name="connsiteX27" fmla="*/ 5967 w 16700"/>
                  <a:gd name="connsiteY27" fmla="*/ 912 h 22416"/>
                  <a:gd name="connsiteX28" fmla="*/ 5967 w 16700"/>
                  <a:gd name="connsiteY28" fmla="*/ 912 h 2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6700" h="22416">
                    <a:moveTo>
                      <a:pt x="15421" y="3846"/>
                    </a:moveTo>
                    <a:cubicBezTo>
                      <a:pt x="14443" y="5150"/>
                      <a:pt x="13465" y="6616"/>
                      <a:pt x="12324" y="8083"/>
                    </a:cubicBezTo>
                    <a:cubicBezTo>
                      <a:pt x="13302" y="10691"/>
                      <a:pt x="12487" y="13951"/>
                      <a:pt x="10531" y="15744"/>
                    </a:cubicBezTo>
                    <a:cubicBezTo>
                      <a:pt x="10205" y="16070"/>
                      <a:pt x="10042" y="16233"/>
                      <a:pt x="9716" y="16396"/>
                    </a:cubicBezTo>
                    <a:cubicBezTo>
                      <a:pt x="9064" y="16722"/>
                      <a:pt x="8575" y="16885"/>
                      <a:pt x="7923" y="16885"/>
                    </a:cubicBezTo>
                    <a:cubicBezTo>
                      <a:pt x="7271" y="18678"/>
                      <a:pt x="6619" y="20471"/>
                      <a:pt x="5967" y="22264"/>
                    </a:cubicBezTo>
                    <a:cubicBezTo>
                      <a:pt x="7597" y="22590"/>
                      <a:pt x="9227" y="22427"/>
                      <a:pt x="10857" y="21449"/>
                    </a:cubicBezTo>
                    <a:cubicBezTo>
                      <a:pt x="11346" y="21123"/>
                      <a:pt x="11998" y="20634"/>
                      <a:pt x="12487" y="20145"/>
                    </a:cubicBezTo>
                    <a:cubicBezTo>
                      <a:pt x="16562" y="16396"/>
                      <a:pt x="17865" y="9387"/>
                      <a:pt x="15584" y="4498"/>
                    </a:cubicBezTo>
                    <a:cubicBezTo>
                      <a:pt x="15584" y="4334"/>
                      <a:pt x="15421" y="4008"/>
                      <a:pt x="15421" y="3846"/>
                    </a:cubicBezTo>
                    <a:lnTo>
                      <a:pt x="15421" y="3846"/>
                    </a:lnTo>
                    <a:close/>
                    <a:moveTo>
                      <a:pt x="2218" y="4660"/>
                    </a:moveTo>
                    <a:cubicBezTo>
                      <a:pt x="-227" y="8572"/>
                      <a:pt x="-716" y="13951"/>
                      <a:pt x="1077" y="17863"/>
                    </a:cubicBezTo>
                    <a:cubicBezTo>
                      <a:pt x="1566" y="19004"/>
                      <a:pt x="2381" y="19982"/>
                      <a:pt x="3196" y="20797"/>
                    </a:cubicBezTo>
                    <a:cubicBezTo>
                      <a:pt x="3848" y="19167"/>
                      <a:pt x="4500" y="17374"/>
                      <a:pt x="5152" y="15418"/>
                    </a:cubicBezTo>
                    <a:cubicBezTo>
                      <a:pt x="4989" y="15255"/>
                      <a:pt x="4826" y="14929"/>
                      <a:pt x="4663" y="14603"/>
                    </a:cubicBezTo>
                    <a:cubicBezTo>
                      <a:pt x="3685" y="12647"/>
                      <a:pt x="4011" y="10202"/>
                      <a:pt x="4989" y="8246"/>
                    </a:cubicBezTo>
                    <a:cubicBezTo>
                      <a:pt x="4011" y="6942"/>
                      <a:pt x="3033" y="5801"/>
                      <a:pt x="2218" y="4660"/>
                    </a:cubicBezTo>
                    <a:lnTo>
                      <a:pt x="2218" y="4660"/>
                    </a:lnTo>
                    <a:close/>
                    <a:moveTo>
                      <a:pt x="5967" y="912"/>
                    </a:moveTo>
                    <a:cubicBezTo>
                      <a:pt x="5478" y="1238"/>
                      <a:pt x="4826" y="1727"/>
                      <a:pt x="4337" y="2216"/>
                    </a:cubicBezTo>
                    <a:cubicBezTo>
                      <a:pt x="4011" y="2542"/>
                      <a:pt x="3848" y="2705"/>
                      <a:pt x="3522" y="3031"/>
                    </a:cubicBezTo>
                    <a:cubicBezTo>
                      <a:pt x="4500" y="4172"/>
                      <a:pt x="5315" y="5312"/>
                      <a:pt x="6293" y="6616"/>
                    </a:cubicBezTo>
                    <a:cubicBezTo>
                      <a:pt x="6293" y="6616"/>
                      <a:pt x="6293" y="6616"/>
                      <a:pt x="6293" y="6616"/>
                    </a:cubicBezTo>
                    <a:cubicBezTo>
                      <a:pt x="6619" y="6290"/>
                      <a:pt x="6782" y="6127"/>
                      <a:pt x="7108" y="5964"/>
                    </a:cubicBezTo>
                    <a:cubicBezTo>
                      <a:pt x="8249" y="5312"/>
                      <a:pt x="9553" y="5312"/>
                      <a:pt x="10531" y="5964"/>
                    </a:cubicBezTo>
                    <a:cubicBezTo>
                      <a:pt x="11672" y="4498"/>
                      <a:pt x="12650" y="3031"/>
                      <a:pt x="13628" y="1727"/>
                    </a:cubicBezTo>
                    <a:cubicBezTo>
                      <a:pt x="11509" y="-229"/>
                      <a:pt x="8575" y="-555"/>
                      <a:pt x="5967" y="912"/>
                    </a:cubicBezTo>
                    <a:lnTo>
                      <a:pt x="5967" y="912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D3EF8B00-1A47-4419-89C1-44A936E17FA7}"/>
                  </a:ext>
                </a:extLst>
              </p:cNvPr>
              <p:cNvSpPr/>
              <p:nvPr/>
            </p:nvSpPr>
            <p:spPr>
              <a:xfrm flipH="1">
                <a:off x="6174390" y="1284410"/>
                <a:ext cx="121572" cy="156569"/>
              </a:xfrm>
              <a:custGeom>
                <a:avLst/>
                <a:gdLst>
                  <a:gd name="connsiteX0" fmla="*/ 1141 w 21515"/>
                  <a:gd name="connsiteY0" fmla="*/ 0 h 27708"/>
                  <a:gd name="connsiteX1" fmla="*/ 0 w 21515"/>
                  <a:gd name="connsiteY1" fmla="*/ 1630 h 27708"/>
                  <a:gd name="connsiteX2" fmla="*/ 17603 w 21515"/>
                  <a:gd name="connsiteY2" fmla="*/ 24123 h 27708"/>
                  <a:gd name="connsiteX3" fmla="*/ 20374 w 21515"/>
                  <a:gd name="connsiteY3" fmla="*/ 27709 h 27708"/>
                  <a:gd name="connsiteX4" fmla="*/ 21515 w 21515"/>
                  <a:gd name="connsiteY4" fmla="*/ 26079 h 27708"/>
                  <a:gd name="connsiteX5" fmla="*/ 18744 w 21515"/>
                  <a:gd name="connsiteY5" fmla="*/ 22493 h 27708"/>
                  <a:gd name="connsiteX6" fmla="*/ 1141 w 21515"/>
                  <a:gd name="connsiteY6" fmla="*/ 0 h 27708"/>
                  <a:gd name="connsiteX7" fmla="*/ 1141 w 21515"/>
                  <a:gd name="connsiteY7" fmla="*/ 0 h 2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515" h="27708">
                    <a:moveTo>
                      <a:pt x="1141" y="0"/>
                    </a:moveTo>
                    <a:cubicBezTo>
                      <a:pt x="652" y="652"/>
                      <a:pt x="489" y="978"/>
                      <a:pt x="0" y="1630"/>
                    </a:cubicBezTo>
                    <a:cubicBezTo>
                      <a:pt x="7172" y="10758"/>
                      <a:pt x="11573" y="16462"/>
                      <a:pt x="17603" y="24123"/>
                    </a:cubicBezTo>
                    <a:cubicBezTo>
                      <a:pt x="18418" y="25264"/>
                      <a:pt x="19396" y="26405"/>
                      <a:pt x="20374" y="27709"/>
                    </a:cubicBezTo>
                    <a:cubicBezTo>
                      <a:pt x="20700" y="27057"/>
                      <a:pt x="21026" y="26568"/>
                      <a:pt x="21515" y="26079"/>
                    </a:cubicBezTo>
                    <a:cubicBezTo>
                      <a:pt x="20537" y="24775"/>
                      <a:pt x="19559" y="23634"/>
                      <a:pt x="18744" y="22493"/>
                    </a:cubicBezTo>
                    <a:cubicBezTo>
                      <a:pt x="12714" y="14832"/>
                      <a:pt x="8313" y="9291"/>
                      <a:pt x="1141" y="0"/>
                    </a:cubicBezTo>
                    <a:lnTo>
                      <a:pt x="1141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9DED95CB-0CB8-4C16-B42E-485250610C0A}"/>
                  </a:ext>
                </a:extLst>
              </p:cNvPr>
              <p:cNvSpPr/>
              <p:nvPr/>
            </p:nvSpPr>
            <p:spPr>
              <a:xfrm flipH="1">
                <a:off x="6164260" y="1481510"/>
                <a:ext cx="96706" cy="228411"/>
              </a:xfrm>
              <a:custGeom>
                <a:avLst/>
                <a:gdLst>
                  <a:gd name="connsiteX0" fmla="*/ 14343 w 17114"/>
                  <a:gd name="connsiteY0" fmla="*/ 0 h 40422"/>
                  <a:gd name="connsiteX1" fmla="*/ 12388 w 17114"/>
                  <a:gd name="connsiteY1" fmla="*/ 5379 h 40422"/>
                  <a:gd name="connsiteX2" fmla="*/ 0 w 17114"/>
                  <a:gd name="connsiteY2" fmla="*/ 38955 h 40422"/>
                  <a:gd name="connsiteX3" fmla="*/ 2771 w 17114"/>
                  <a:gd name="connsiteY3" fmla="*/ 40422 h 40422"/>
                  <a:gd name="connsiteX4" fmla="*/ 15158 w 17114"/>
                  <a:gd name="connsiteY4" fmla="*/ 6846 h 40422"/>
                  <a:gd name="connsiteX5" fmla="*/ 17114 w 17114"/>
                  <a:gd name="connsiteY5" fmla="*/ 1467 h 40422"/>
                  <a:gd name="connsiteX6" fmla="*/ 14343 w 17114"/>
                  <a:gd name="connsiteY6" fmla="*/ 0 h 40422"/>
                  <a:gd name="connsiteX7" fmla="*/ 14343 w 17114"/>
                  <a:gd name="connsiteY7" fmla="*/ 0 h 40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114" h="40422">
                    <a:moveTo>
                      <a:pt x="14343" y="0"/>
                    </a:moveTo>
                    <a:cubicBezTo>
                      <a:pt x="13691" y="1793"/>
                      <a:pt x="13039" y="3586"/>
                      <a:pt x="12388" y="5379"/>
                    </a:cubicBezTo>
                    <a:cubicBezTo>
                      <a:pt x="8150" y="16788"/>
                      <a:pt x="5053" y="25101"/>
                      <a:pt x="0" y="38955"/>
                    </a:cubicBezTo>
                    <a:cubicBezTo>
                      <a:pt x="1141" y="39607"/>
                      <a:pt x="1630" y="39770"/>
                      <a:pt x="2771" y="40422"/>
                    </a:cubicBezTo>
                    <a:cubicBezTo>
                      <a:pt x="7824" y="26731"/>
                      <a:pt x="10921" y="18255"/>
                      <a:pt x="15158" y="6846"/>
                    </a:cubicBezTo>
                    <a:cubicBezTo>
                      <a:pt x="15810" y="5216"/>
                      <a:pt x="16462" y="3423"/>
                      <a:pt x="17114" y="1467"/>
                    </a:cubicBezTo>
                    <a:cubicBezTo>
                      <a:pt x="16136" y="1630"/>
                      <a:pt x="14995" y="978"/>
                      <a:pt x="14343" y="0"/>
                    </a:cubicBezTo>
                    <a:lnTo>
                      <a:pt x="14343" y="0"/>
                    </a:lnTo>
                    <a:close/>
                  </a:path>
                </a:pathLst>
              </a:custGeom>
              <a:solidFill>
                <a:srgbClr val="383838"/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6A66524C-53D4-4311-A0AB-6F52BB3F0FEC}"/>
                  </a:ext>
                </a:extLst>
              </p:cNvPr>
              <p:cNvSpPr/>
              <p:nvPr/>
            </p:nvSpPr>
            <p:spPr>
              <a:xfrm flipH="1">
                <a:off x="6027029" y="1272436"/>
                <a:ext cx="122495" cy="166699"/>
              </a:xfrm>
              <a:custGeom>
                <a:avLst/>
                <a:gdLst>
                  <a:gd name="connsiteX0" fmla="*/ 19885 w 21678"/>
                  <a:gd name="connsiteY0" fmla="*/ 0 h 29501"/>
                  <a:gd name="connsiteX1" fmla="*/ 3097 w 21678"/>
                  <a:gd name="connsiteY1" fmla="*/ 23145 h 29501"/>
                  <a:gd name="connsiteX2" fmla="*/ 0 w 21678"/>
                  <a:gd name="connsiteY2" fmla="*/ 27383 h 29501"/>
                  <a:gd name="connsiteX3" fmla="*/ 1630 w 21678"/>
                  <a:gd name="connsiteY3" fmla="*/ 29176 h 29501"/>
                  <a:gd name="connsiteX4" fmla="*/ 1793 w 21678"/>
                  <a:gd name="connsiteY4" fmla="*/ 29502 h 29501"/>
                  <a:gd name="connsiteX5" fmla="*/ 4890 w 21678"/>
                  <a:gd name="connsiteY5" fmla="*/ 25264 h 29501"/>
                  <a:gd name="connsiteX6" fmla="*/ 21678 w 21678"/>
                  <a:gd name="connsiteY6" fmla="*/ 2119 h 29501"/>
                  <a:gd name="connsiteX7" fmla="*/ 19885 w 21678"/>
                  <a:gd name="connsiteY7" fmla="*/ 0 h 29501"/>
                  <a:gd name="connsiteX8" fmla="*/ 19885 w 21678"/>
                  <a:gd name="connsiteY8" fmla="*/ 0 h 29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678" h="29501">
                    <a:moveTo>
                      <a:pt x="19885" y="0"/>
                    </a:moveTo>
                    <a:cubicBezTo>
                      <a:pt x="13040" y="9454"/>
                      <a:pt x="8639" y="15484"/>
                      <a:pt x="3097" y="23145"/>
                    </a:cubicBezTo>
                    <a:cubicBezTo>
                      <a:pt x="2119" y="24449"/>
                      <a:pt x="1141" y="25916"/>
                      <a:pt x="0" y="27383"/>
                    </a:cubicBezTo>
                    <a:cubicBezTo>
                      <a:pt x="652" y="27709"/>
                      <a:pt x="1141" y="28361"/>
                      <a:pt x="1630" y="29176"/>
                    </a:cubicBezTo>
                    <a:cubicBezTo>
                      <a:pt x="1630" y="29339"/>
                      <a:pt x="1793" y="29339"/>
                      <a:pt x="1793" y="29502"/>
                    </a:cubicBezTo>
                    <a:cubicBezTo>
                      <a:pt x="2934" y="28035"/>
                      <a:pt x="3912" y="26568"/>
                      <a:pt x="4890" y="25264"/>
                    </a:cubicBezTo>
                    <a:cubicBezTo>
                      <a:pt x="10432" y="17603"/>
                      <a:pt x="14832" y="11573"/>
                      <a:pt x="21678" y="2119"/>
                    </a:cubicBezTo>
                    <a:cubicBezTo>
                      <a:pt x="21026" y="1467"/>
                      <a:pt x="20700" y="978"/>
                      <a:pt x="19885" y="0"/>
                    </a:cubicBezTo>
                    <a:lnTo>
                      <a:pt x="19885" y="0"/>
                    </a:lnTo>
                    <a:close/>
                  </a:path>
                </a:pathLst>
              </a:custGeom>
              <a:solidFill>
                <a:srgbClr val="383838"/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CE21C38E-183B-4A98-A2A1-D32CA9C8C9C7}"/>
                  </a:ext>
                </a:extLst>
              </p:cNvPr>
              <p:cNvSpPr/>
              <p:nvPr/>
            </p:nvSpPr>
            <p:spPr>
              <a:xfrm flipH="1">
                <a:off x="6136131" y="1425325"/>
                <a:ext cx="48964" cy="64469"/>
              </a:xfrm>
              <a:custGeom>
                <a:avLst/>
                <a:gdLst>
                  <a:gd name="connsiteX0" fmla="*/ 2872 w 8665"/>
                  <a:gd name="connsiteY0" fmla="*/ 489 h 11409"/>
                  <a:gd name="connsiteX1" fmla="*/ 2057 w 8665"/>
                  <a:gd name="connsiteY1" fmla="*/ 1141 h 11409"/>
                  <a:gd name="connsiteX2" fmla="*/ 2057 w 8665"/>
                  <a:gd name="connsiteY2" fmla="*/ 1141 h 11409"/>
                  <a:gd name="connsiteX3" fmla="*/ 916 w 8665"/>
                  <a:gd name="connsiteY3" fmla="*/ 2771 h 11409"/>
                  <a:gd name="connsiteX4" fmla="*/ 591 w 8665"/>
                  <a:gd name="connsiteY4" fmla="*/ 9128 h 11409"/>
                  <a:gd name="connsiteX5" fmla="*/ 1079 w 8665"/>
                  <a:gd name="connsiteY5" fmla="*/ 9943 h 11409"/>
                  <a:gd name="connsiteX6" fmla="*/ 3850 w 8665"/>
                  <a:gd name="connsiteY6" fmla="*/ 11409 h 11409"/>
                  <a:gd name="connsiteX7" fmla="*/ 5643 w 8665"/>
                  <a:gd name="connsiteY7" fmla="*/ 10921 h 11409"/>
                  <a:gd name="connsiteX8" fmla="*/ 6458 w 8665"/>
                  <a:gd name="connsiteY8" fmla="*/ 10269 h 11409"/>
                  <a:gd name="connsiteX9" fmla="*/ 8251 w 8665"/>
                  <a:gd name="connsiteY9" fmla="*/ 2608 h 11409"/>
                  <a:gd name="connsiteX10" fmla="*/ 8088 w 8665"/>
                  <a:gd name="connsiteY10" fmla="*/ 2282 h 11409"/>
                  <a:gd name="connsiteX11" fmla="*/ 6458 w 8665"/>
                  <a:gd name="connsiteY11" fmla="*/ 489 h 11409"/>
                  <a:gd name="connsiteX12" fmla="*/ 2872 w 8665"/>
                  <a:gd name="connsiteY12" fmla="*/ 489 h 11409"/>
                  <a:gd name="connsiteX13" fmla="*/ 2872 w 8665"/>
                  <a:gd name="connsiteY13" fmla="*/ 489 h 11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665" h="11409">
                    <a:moveTo>
                      <a:pt x="2872" y="489"/>
                    </a:moveTo>
                    <a:cubicBezTo>
                      <a:pt x="2546" y="652"/>
                      <a:pt x="2383" y="815"/>
                      <a:pt x="2057" y="1141"/>
                    </a:cubicBezTo>
                    <a:cubicBezTo>
                      <a:pt x="2057" y="1141"/>
                      <a:pt x="2057" y="1141"/>
                      <a:pt x="2057" y="1141"/>
                    </a:cubicBezTo>
                    <a:cubicBezTo>
                      <a:pt x="1568" y="1630"/>
                      <a:pt x="1242" y="2119"/>
                      <a:pt x="916" y="2771"/>
                    </a:cubicBezTo>
                    <a:cubicBezTo>
                      <a:pt x="-61" y="4727"/>
                      <a:pt x="-387" y="7172"/>
                      <a:pt x="591" y="9128"/>
                    </a:cubicBezTo>
                    <a:cubicBezTo>
                      <a:pt x="753" y="9454"/>
                      <a:pt x="916" y="9780"/>
                      <a:pt x="1079" y="9943"/>
                    </a:cubicBezTo>
                    <a:cubicBezTo>
                      <a:pt x="1731" y="10921"/>
                      <a:pt x="2872" y="11409"/>
                      <a:pt x="3850" y="11409"/>
                    </a:cubicBezTo>
                    <a:cubicBezTo>
                      <a:pt x="4502" y="11409"/>
                      <a:pt x="4991" y="11247"/>
                      <a:pt x="5643" y="10921"/>
                    </a:cubicBezTo>
                    <a:cubicBezTo>
                      <a:pt x="5969" y="10758"/>
                      <a:pt x="6295" y="10595"/>
                      <a:pt x="6458" y="10269"/>
                    </a:cubicBezTo>
                    <a:cubicBezTo>
                      <a:pt x="8414" y="8476"/>
                      <a:pt x="9229" y="5053"/>
                      <a:pt x="8251" y="2608"/>
                    </a:cubicBezTo>
                    <a:cubicBezTo>
                      <a:pt x="8251" y="2445"/>
                      <a:pt x="8088" y="2445"/>
                      <a:pt x="8088" y="2282"/>
                    </a:cubicBezTo>
                    <a:cubicBezTo>
                      <a:pt x="7762" y="1467"/>
                      <a:pt x="7110" y="815"/>
                      <a:pt x="6458" y="489"/>
                    </a:cubicBezTo>
                    <a:cubicBezTo>
                      <a:pt x="5317" y="-163"/>
                      <a:pt x="4013" y="-163"/>
                      <a:pt x="2872" y="489"/>
                    </a:cubicBezTo>
                    <a:lnTo>
                      <a:pt x="2872" y="489"/>
                    </a:lnTo>
                    <a:close/>
                  </a:path>
                </a:pathLst>
              </a:custGeom>
              <a:solidFill>
                <a:srgbClr val="666666"/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BC0CB8AA-6908-4A7F-A87C-618B954EA023}"/>
                  </a:ext>
                </a:extLst>
              </p:cNvPr>
              <p:cNvSpPr/>
              <p:nvPr/>
            </p:nvSpPr>
            <p:spPr>
              <a:xfrm flipH="1">
                <a:off x="6961377" y="1686018"/>
                <a:ext cx="583958" cy="804333"/>
              </a:xfrm>
              <a:custGeom>
                <a:avLst/>
                <a:gdLst>
                  <a:gd name="connsiteX0" fmla="*/ 85330 w 103344"/>
                  <a:gd name="connsiteY0" fmla="*/ 63233 h 142344"/>
                  <a:gd name="connsiteX1" fmla="*/ 82560 w 103344"/>
                  <a:gd name="connsiteY1" fmla="*/ 61766 h 142344"/>
                  <a:gd name="connsiteX2" fmla="*/ 79300 w 103344"/>
                  <a:gd name="connsiteY2" fmla="*/ 48401 h 142344"/>
                  <a:gd name="connsiteX3" fmla="*/ 80767 w 103344"/>
                  <a:gd name="connsiteY3" fmla="*/ 44326 h 142344"/>
                  <a:gd name="connsiteX4" fmla="*/ 82397 w 103344"/>
                  <a:gd name="connsiteY4" fmla="*/ 43348 h 142344"/>
                  <a:gd name="connsiteX5" fmla="*/ 85167 w 103344"/>
                  <a:gd name="connsiteY5" fmla="*/ 44815 h 142344"/>
                  <a:gd name="connsiteX6" fmla="*/ 88427 w 103344"/>
                  <a:gd name="connsiteY6" fmla="*/ 58180 h 142344"/>
                  <a:gd name="connsiteX7" fmla="*/ 86960 w 103344"/>
                  <a:gd name="connsiteY7" fmla="*/ 62092 h 142344"/>
                  <a:gd name="connsiteX8" fmla="*/ 85330 w 103344"/>
                  <a:gd name="connsiteY8" fmla="*/ 63233 h 142344"/>
                  <a:gd name="connsiteX9" fmla="*/ 85330 w 103344"/>
                  <a:gd name="connsiteY9" fmla="*/ 63233 h 142344"/>
                  <a:gd name="connsiteX10" fmla="*/ 31054 w 103344"/>
                  <a:gd name="connsiteY10" fmla="*/ 110827 h 142344"/>
                  <a:gd name="connsiteX11" fmla="*/ 23882 w 103344"/>
                  <a:gd name="connsiteY11" fmla="*/ 107078 h 142344"/>
                  <a:gd name="connsiteX12" fmla="*/ 15406 w 103344"/>
                  <a:gd name="connsiteY12" fmla="*/ 73013 h 142344"/>
                  <a:gd name="connsiteX13" fmla="*/ 19155 w 103344"/>
                  <a:gd name="connsiteY13" fmla="*/ 62907 h 142344"/>
                  <a:gd name="connsiteX14" fmla="*/ 67727 w 103344"/>
                  <a:gd name="connsiteY14" fmla="*/ 34872 h 142344"/>
                  <a:gd name="connsiteX15" fmla="*/ 74899 w 103344"/>
                  <a:gd name="connsiteY15" fmla="*/ 38784 h 142344"/>
                  <a:gd name="connsiteX16" fmla="*/ 83375 w 103344"/>
                  <a:gd name="connsiteY16" fmla="*/ 72850 h 142344"/>
                  <a:gd name="connsiteX17" fmla="*/ 79626 w 103344"/>
                  <a:gd name="connsiteY17" fmla="*/ 82955 h 142344"/>
                  <a:gd name="connsiteX18" fmla="*/ 31054 w 103344"/>
                  <a:gd name="connsiteY18" fmla="*/ 110827 h 142344"/>
                  <a:gd name="connsiteX19" fmla="*/ 31054 w 103344"/>
                  <a:gd name="connsiteY19" fmla="*/ 110827 h 142344"/>
                  <a:gd name="connsiteX20" fmla="*/ 62022 w 103344"/>
                  <a:gd name="connsiteY20" fmla="*/ 2437 h 142344"/>
                  <a:gd name="connsiteX21" fmla="*/ 14102 w 103344"/>
                  <a:gd name="connsiteY21" fmla="*/ 30146 h 142344"/>
                  <a:gd name="connsiteX22" fmla="*/ 900 w 103344"/>
                  <a:gd name="connsiteY22" fmla="*/ 65678 h 142344"/>
                  <a:gd name="connsiteX23" fmla="*/ 16058 w 103344"/>
                  <a:gd name="connsiteY23" fmla="*/ 126637 h 142344"/>
                  <a:gd name="connsiteX24" fmla="*/ 41322 w 103344"/>
                  <a:gd name="connsiteY24" fmla="*/ 140003 h 142344"/>
                  <a:gd name="connsiteX25" fmla="*/ 89242 w 103344"/>
                  <a:gd name="connsiteY25" fmla="*/ 112294 h 142344"/>
                  <a:gd name="connsiteX26" fmla="*/ 102445 w 103344"/>
                  <a:gd name="connsiteY26" fmla="*/ 76762 h 142344"/>
                  <a:gd name="connsiteX27" fmla="*/ 87286 w 103344"/>
                  <a:gd name="connsiteY27" fmla="*/ 15802 h 142344"/>
                  <a:gd name="connsiteX28" fmla="*/ 62022 w 103344"/>
                  <a:gd name="connsiteY28" fmla="*/ 2437 h 142344"/>
                  <a:gd name="connsiteX29" fmla="*/ 62022 w 103344"/>
                  <a:gd name="connsiteY29" fmla="*/ 2437 h 142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03344" h="142344">
                    <a:moveTo>
                      <a:pt x="85330" y="63233"/>
                    </a:moveTo>
                    <a:cubicBezTo>
                      <a:pt x="84190" y="63885"/>
                      <a:pt x="82886" y="63233"/>
                      <a:pt x="82560" y="61766"/>
                    </a:cubicBezTo>
                    <a:lnTo>
                      <a:pt x="79300" y="48401"/>
                    </a:lnTo>
                    <a:cubicBezTo>
                      <a:pt x="78974" y="46934"/>
                      <a:pt x="79626" y="45141"/>
                      <a:pt x="80767" y="44326"/>
                    </a:cubicBezTo>
                    <a:lnTo>
                      <a:pt x="82397" y="43348"/>
                    </a:lnTo>
                    <a:cubicBezTo>
                      <a:pt x="83538" y="42696"/>
                      <a:pt x="84842" y="43348"/>
                      <a:pt x="85167" y="44815"/>
                    </a:cubicBezTo>
                    <a:lnTo>
                      <a:pt x="88427" y="58180"/>
                    </a:lnTo>
                    <a:cubicBezTo>
                      <a:pt x="88753" y="59647"/>
                      <a:pt x="88101" y="61440"/>
                      <a:pt x="86960" y="62092"/>
                    </a:cubicBezTo>
                    <a:lnTo>
                      <a:pt x="85330" y="63233"/>
                    </a:lnTo>
                    <a:lnTo>
                      <a:pt x="85330" y="63233"/>
                    </a:lnTo>
                    <a:close/>
                    <a:moveTo>
                      <a:pt x="31054" y="110827"/>
                    </a:moveTo>
                    <a:cubicBezTo>
                      <a:pt x="27957" y="112620"/>
                      <a:pt x="24860" y="110827"/>
                      <a:pt x="23882" y="107078"/>
                    </a:cubicBezTo>
                    <a:cubicBezTo>
                      <a:pt x="20459" y="93550"/>
                      <a:pt x="18829" y="86704"/>
                      <a:pt x="15406" y="73013"/>
                    </a:cubicBezTo>
                    <a:cubicBezTo>
                      <a:pt x="14428" y="69101"/>
                      <a:pt x="16058" y="64700"/>
                      <a:pt x="19155" y="62907"/>
                    </a:cubicBezTo>
                    <a:cubicBezTo>
                      <a:pt x="35292" y="53617"/>
                      <a:pt x="51428" y="44326"/>
                      <a:pt x="67727" y="34872"/>
                    </a:cubicBezTo>
                    <a:cubicBezTo>
                      <a:pt x="70661" y="33079"/>
                      <a:pt x="73921" y="34872"/>
                      <a:pt x="74899" y="38784"/>
                    </a:cubicBezTo>
                    <a:cubicBezTo>
                      <a:pt x="78322" y="52313"/>
                      <a:pt x="79952" y="59158"/>
                      <a:pt x="83375" y="72850"/>
                    </a:cubicBezTo>
                    <a:cubicBezTo>
                      <a:pt x="84352" y="76599"/>
                      <a:pt x="82723" y="81162"/>
                      <a:pt x="79626" y="82955"/>
                    </a:cubicBezTo>
                    <a:cubicBezTo>
                      <a:pt x="63489" y="92083"/>
                      <a:pt x="47353" y="101374"/>
                      <a:pt x="31054" y="110827"/>
                    </a:cubicBezTo>
                    <a:lnTo>
                      <a:pt x="31054" y="110827"/>
                    </a:lnTo>
                    <a:close/>
                    <a:moveTo>
                      <a:pt x="62022" y="2437"/>
                    </a:moveTo>
                    <a:cubicBezTo>
                      <a:pt x="46049" y="11727"/>
                      <a:pt x="30076" y="20855"/>
                      <a:pt x="14102" y="30146"/>
                    </a:cubicBezTo>
                    <a:cubicBezTo>
                      <a:pt x="3508" y="36176"/>
                      <a:pt x="-2360" y="52150"/>
                      <a:pt x="900" y="65678"/>
                    </a:cubicBezTo>
                    <a:cubicBezTo>
                      <a:pt x="5953" y="86052"/>
                      <a:pt x="11006" y="106263"/>
                      <a:pt x="16058" y="126637"/>
                    </a:cubicBezTo>
                    <a:cubicBezTo>
                      <a:pt x="19318" y="140003"/>
                      <a:pt x="30891" y="146034"/>
                      <a:pt x="41322" y="140003"/>
                    </a:cubicBezTo>
                    <a:cubicBezTo>
                      <a:pt x="57296" y="130712"/>
                      <a:pt x="73269" y="121585"/>
                      <a:pt x="89242" y="112294"/>
                    </a:cubicBezTo>
                    <a:cubicBezTo>
                      <a:pt x="99837" y="106263"/>
                      <a:pt x="105705" y="90127"/>
                      <a:pt x="102445" y="76762"/>
                    </a:cubicBezTo>
                    <a:cubicBezTo>
                      <a:pt x="97392" y="56387"/>
                      <a:pt x="92339" y="36176"/>
                      <a:pt x="87286" y="15802"/>
                    </a:cubicBezTo>
                    <a:cubicBezTo>
                      <a:pt x="84026" y="2274"/>
                      <a:pt x="72617" y="-3757"/>
                      <a:pt x="62022" y="2437"/>
                    </a:cubicBezTo>
                    <a:lnTo>
                      <a:pt x="62022" y="2437"/>
                    </a:lnTo>
                    <a:close/>
                  </a:path>
                </a:pathLst>
              </a:custGeom>
              <a:solidFill>
                <a:schemeClr val="bg1"/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7C3E1D03-6E00-4CCB-977A-82ECF485BA77}"/>
                  </a:ext>
                </a:extLst>
              </p:cNvPr>
              <p:cNvSpPr/>
              <p:nvPr/>
            </p:nvSpPr>
            <p:spPr>
              <a:xfrm flipH="1">
                <a:off x="7073629" y="1879111"/>
                <a:ext cx="386254" cy="437105"/>
              </a:xfrm>
              <a:custGeom>
                <a:avLst/>
                <a:gdLst>
                  <a:gd name="connsiteX0" fmla="*/ 16908 w 68356"/>
                  <a:gd name="connsiteY0" fmla="*/ 68831 h 77355"/>
                  <a:gd name="connsiteX1" fmla="*/ 13160 w 68356"/>
                  <a:gd name="connsiteY1" fmla="*/ 66875 h 77355"/>
                  <a:gd name="connsiteX2" fmla="*/ 6151 w 68356"/>
                  <a:gd name="connsiteY2" fmla="*/ 39004 h 77355"/>
                  <a:gd name="connsiteX3" fmla="*/ 8107 w 68356"/>
                  <a:gd name="connsiteY3" fmla="*/ 33625 h 77355"/>
                  <a:gd name="connsiteX4" fmla="*/ 51463 w 68356"/>
                  <a:gd name="connsiteY4" fmla="*/ 8524 h 77355"/>
                  <a:gd name="connsiteX5" fmla="*/ 55212 w 68356"/>
                  <a:gd name="connsiteY5" fmla="*/ 10480 h 77355"/>
                  <a:gd name="connsiteX6" fmla="*/ 62220 w 68356"/>
                  <a:gd name="connsiteY6" fmla="*/ 38352 h 77355"/>
                  <a:gd name="connsiteX7" fmla="*/ 60265 w 68356"/>
                  <a:gd name="connsiteY7" fmla="*/ 43730 h 77355"/>
                  <a:gd name="connsiteX8" fmla="*/ 16908 w 68356"/>
                  <a:gd name="connsiteY8" fmla="*/ 68831 h 77355"/>
                  <a:gd name="connsiteX9" fmla="*/ 16908 w 68356"/>
                  <a:gd name="connsiteY9" fmla="*/ 68831 h 77355"/>
                  <a:gd name="connsiteX10" fmla="*/ 52604 w 68356"/>
                  <a:gd name="connsiteY10" fmla="*/ 700 h 77355"/>
                  <a:gd name="connsiteX11" fmla="*/ 4032 w 68356"/>
                  <a:gd name="connsiteY11" fmla="*/ 28735 h 77355"/>
                  <a:gd name="connsiteX12" fmla="*/ 283 w 68356"/>
                  <a:gd name="connsiteY12" fmla="*/ 38841 h 77355"/>
                  <a:gd name="connsiteX13" fmla="*/ 8759 w 68356"/>
                  <a:gd name="connsiteY13" fmla="*/ 72906 h 77355"/>
                  <a:gd name="connsiteX14" fmla="*/ 15930 w 68356"/>
                  <a:gd name="connsiteY14" fmla="*/ 76655 h 77355"/>
                  <a:gd name="connsiteX15" fmla="*/ 64339 w 68356"/>
                  <a:gd name="connsiteY15" fmla="*/ 48620 h 77355"/>
                  <a:gd name="connsiteX16" fmla="*/ 68088 w 68356"/>
                  <a:gd name="connsiteY16" fmla="*/ 38515 h 77355"/>
                  <a:gd name="connsiteX17" fmla="*/ 59613 w 68356"/>
                  <a:gd name="connsiteY17" fmla="*/ 4449 h 77355"/>
                  <a:gd name="connsiteX18" fmla="*/ 52604 w 68356"/>
                  <a:gd name="connsiteY18" fmla="*/ 700 h 77355"/>
                  <a:gd name="connsiteX19" fmla="*/ 52604 w 68356"/>
                  <a:gd name="connsiteY19" fmla="*/ 700 h 77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8356" h="77355">
                    <a:moveTo>
                      <a:pt x="16908" y="68831"/>
                    </a:moveTo>
                    <a:cubicBezTo>
                      <a:pt x="15278" y="69809"/>
                      <a:pt x="13648" y="68831"/>
                      <a:pt x="13160" y="66875"/>
                    </a:cubicBezTo>
                    <a:cubicBezTo>
                      <a:pt x="10389" y="55792"/>
                      <a:pt x="8922" y="50087"/>
                      <a:pt x="6151" y="39004"/>
                    </a:cubicBezTo>
                    <a:cubicBezTo>
                      <a:pt x="5662" y="37048"/>
                      <a:pt x="6477" y="34603"/>
                      <a:pt x="8107" y="33625"/>
                    </a:cubicBezTo>
                    <a:cubicBezTo>
                      <a:pt x="25384" y="23682"/>
                      <a:pt x="34186" y="18630"/>
                      <a:pt x="51463" y="8524"/>
                    </a:cubicBezTo>
                    <a:cubicBezTo>
                      <a:pt x="53093" y="7546"/>
                      <a:pt x="54723" y="8524"/>
                      <a:pt x="55212" y="10480"/>
                    </a:cubicBezTo>
                    <a:cubicBezTo>
                      <a:pt x="57983" y="21726"/>
                      <a:pt x="59450" y="27268"/>
                      <a:pt x="62220" y="38352"/>
                    </a:cubicBezTo>
                    <a:cubicBezTo>
                      <a:pt x="62709" y="40308"/>
                      <a:pt x="61895" y="42753"/>
                      <a:pt x="60265" y="43730"/>
                    </a:cubicBezTo>
                    <a:cubicBezTo>
                      <a:pt x="42987" y="53836"/>
                      <a:pt x="34349" y="58726"/>
                      <a:pt x="16908" y="68831"/>
                    </a:cubicBezTo>
                    <a:lnTo>
                      <a:pt x="16908" y="68831"/>
                    </a:lnTo>
                    <a:close/>
                    <a:moveTo>
                      <a:pt x="52604" y="700"/>
                    </a:moveTo>
                    <a:cubicBezTo>
                      <a:pt x="36468" y="9991"/>
                      <a:pt x="20331" y="19281"/>
                      <a:pt x="4032" y="28735"/>
                    </a:cubicBezTo>
                    <a:cubicBezTo>
                      <a:pt x="935" y="30528"/>
                      <a:pt x="-695" y="34929"/>
                      <a:pt x="283" y="38841"/>
                    </a:cubicBezTo>
                    <a:cubicBezTo>
                      <a:pt x="3706" y="52369"/>
                      <a:pt x="5336" y="59215"/>
                      <a:pt x="8759" y="72906"/>
                    </a:cubicBezTo>
                    <a:cubicBezTo>
                      <a:pt x="9737" y="76655"/>
                      <a:pt x="12834" y="78448"/>
                      <a:pt x="15930" y="76655"/>
                    </a:cubicBezTo>
                    <a:cubicBezTo>
                      <a:pt x="32067" y="67364"/>
                      <a:pt x="48203" y="58074"/>
                      <a:pt x="64339" y="48620"/>
                    </a:cubicBezTo>
                    <a:cubicBezTo>
                      <a:pt x="67273" y="46827"/>
                      <a:pt x="69066" y="42427"/>
                      <a:pt x="68088" y="38515"/>
                    </a:cubicBezTo>
                    <a:cubicBezTo>
                      <a:pt x="64665" y="24986"/>
                      <a:pt x="63035" y="18141"/>
                      <a:pt x="59613" y="4449"/>
                    </a:cubicBezTo>
                    <a:cubicBezTo>
                      <a:pt x="58798" y="700"/>
                      <a:pt x="55538" y="-1093"/>
                      <a:pt x="52604" y="700"/>
                    </a:cubicBezTo>
                    <a:lnTo>
                      <a:pt x="52604" y="70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8BB3BBA7-8197-42FC-BBAB-92DA3B4DC3F2}"/>
                  </a:ext>
                </a:extLst>
              </p:cNvPr>
              <p:cNvSpPr/>
              <p:nvPr/>
            </p:nvSpPr>
            <p:spPr>
              <a:xfrm flipH="1">
                <a:off x="7106582" y="1925113"/>
                <a:ext cx="318419" cy="345106"/>
              </a:xfrm>
              <a:custGeom>
                <a:avLst/>
                <a:gdLst>
                  <a:gd name="connsiteX0" fmla="*/ 12039 w 56351"/>
                  <a:gd name="connsiteY0" fmla="*/ 57594 h 61074"/>
                  <a:gd name="connsiteX1" fmla="*/ 9432 w 56351"/>
                  <a:gd name="connsiteY1" fmla="*/ 56127 h 61074"/>
                  <a:gd name="connsiteX2" fmla="*/ 2912 w 56351"/>
                  <a:gd name="connsiteY2" fmla="*/ 30211 h 61074"/>
                  <a:gd name="connsiteX3" fmla="*/ 4216 w 56351"/>
                  <a:gd name="connsiteY3" fmla="*/ 26463 h 61074"/>
                  <a:gd name="connsiteX4" fmla="*/ 10084 w 56351"/>
                  <a:gd name="connsiteY4" fmla="*/ 23040 h 61074"/>
                  <a:gd name="connsiteX5" fmla="*/ 12854 w 56351"/>
                  <a:gd name="connsiteY5" fmla="*/ 24507 h 61074"/>
                  <a:gd name="connsiteX6" fmla="*/ 19374 w 56351"/>
                  <a:gd name="connsiteY6" fmla="*/ 50423 h 61074"/>
                  <a:gd name="connsiteX7" fmla="*/ 17907 w 56351"/>
                  <a:gd name="connsiteY7" fmla="*/ 54171 h 61074"/>
                  <a:gd name="connsiteX8" fmla="*/ 12039 w 56351"/>
                  <a:gd name="connsiteY8" fmla="*/ 57594 h 61074"/>
                  <a:gd name="connsiteX9" fmla="*/ 12039 w 56351"/>
                  <a:gd name="connsiteY9" fmla="*/ 57594 h 61074"/>
                  <a:gd name="connsiteX10" fmla="*/ 23938 w 56351"/>
                  <a:gd name="connsiteY10" fmla="*/ 50748 h 61074"/>
                  <a:gd name="connsiteX11" fmla="*/ 21167 w 56351"/>
                  <a:gd name="connsiteY11" fmla="*/ 49282 h 61074"/>
                  <a:gd name="connsiteX12" fmla="*/ 14647 w 56351"/>
                  <a:gd name="connsiteY12" fmla="*/ 23366 h 61074"/>
                  <a:gd name="connsiteX13" fmla="*/ 16114 w 56351"/>
                  <a:gd name="connsiteY13" fmla="*/ 19617 h 61074"/>
                  <a:gd name="connsiteX14" fmla="*/ 21982 w 56351"/>
                  <a:gd name="connsiteY14" fmla="*/ 16194 h 61074"/>
                  <a:gd name="connsiteX15" fmla="*/ 24590 w 56351"/>
                  <a:gd name="connsiteY15" fmla="*/ 17661 h 61074"/>
                  <a:gd name="connsiteX16" fmla="*/ 31110 w 56351"/>
                  <a:gd name="connsiteY16" fmla="*/ 43577 h 61074"/>
                  <a:gd name="connsiteX17" fmla="*/ 29806 w 56351"/>
                  <a:gd name="connsiteY17" fmla="*/ 47326 h 61074"/>
                  <a:gd name="connsiteX18" fmla="*/ 23938 w 56351"/>
                  <a:gd name="connsiteY18" fmla="*/ 50748 h 61074"/>
                  <a:gd name="connsiteX19" fmla="*/ 23938 w 56351"/>
                  <a:gd name="connsiteY19" fmla="*/ 50748 h 61074"/>
                  <a:gd name="connsiteX20" fmla="*/ 34696 w 56351"/>
                  <a:gd name="connsiteY20" fmla="*/ 44555 h 61074"/>
                  <a:gd name="connsiteX21" fmla="*/ 33555 w 56351"/>
                  <a:gd name="connsiteY21" fmla="*/ 44066 h 61074"/>
                  <a:gd name="connsiteX22" fmla="*/ 26383 w 56351"/>
                  <a:gd name="connsiteY22" fmla="*/ 14890 h 61074"/>
                  <a:gd name="connsiteX23" fmla="*/ 26872 w 56351"/>
                  <a:gd name="connsiteY23" fmla="*/ 13423 h 61074"/>
                  <a:gd name="connsiteX24" fmla="*/ 35184 w 56351"/>
                  <a:gd name="connsiteY24" fmla="*/ 8533 h 61074"/>
                  <a:gd name="connsiteX25" fmla="*/ 36162 w 56351"/>
                  <a:gd name="connsiteY25" fmla="*/ 9022 h 61074"/>
                  <a:gd name="connsiteX26" fmla="*/ 43334 w 56351"/>
                  <a:gd name="connsiteY26" fmla="*/ 38198 h 61074"/>
                  <a:gd name="connsiteX27" fmla="*/ 42845 w 56351"/>
                  <a:gd name="connsiteY27" fmla="*/ 39665 h 61074"/>
                  <a:gd name="connsiteX28" fmla="*/ 34696 w 56351"/>
                  <a:gd name="connsiteY28" fmla="*/ 44555 h 61074"/>
                  <a:gd name="connsiteX29" fmla="*/ 34696 w 56351"/>
                  <a:gd name="connsiteY29" fmla="*/ 44555 h 61074"/>
                  <a:gd name="connsiteX30" fmla="*/ 45453 w 56351"/>
                  <a:gd name="connsiteY30" fmla="*/ 384 h 61074"/>
                  <a:gd name="connsiteX31" fmla="*/ 2097 w 56351"/>
                  <a:gd name="connsiteY31" fmla="*/ 25485 h 61074"/>
                  <a:gd name="connsiteX32" fmla="*/ 141 w 56351"/>
                  <a:gd name="connsiteY32" fmla="*/ 30863 h 61074"/>
                  <a:gd name="connsiteX33" fmla="*/ 7150 w 56351"/>
                  <a:gd name="connsiteY33" fmla="*/ 58735 h 61074"/>
                  <a:gd name="connsiteX34" fmla="*/ 10899 w 56351"/>
                  <a:gd name="connsiteY34" fmla="*/ 60691 h 61074"/>
                  <a:gd name="connsiteX35" fmla="*/ 54255 w 56351"/>
                  <a:gd name="connsiteY35" fmla="*/ 35590 h 61074"/>
                  <a:gd name="connsiteX36" fmla="*/ 56211 w 56351"/>
                  <a:gd name="connsiteY36" fmla="*/ 30211 h 61074"/>
                  <a:gd name="connsiteX37" fmla="*/ 49202 w 56351"/>
                  <a:gd name="connsiteY37" fmla="*/ 2340 h 61074"/>
                  <a:gd name="connsiteX38" fmla="*/ 45453 w 56351"/>
                  <a:gd name="connsiteY38" fmla="*/ 384 h 61074"/>
                  <a:gd name="connsiteX39" fmla="*/ 45453 w 56351"/>
                  <a:gd name="connsiteY39" fmla="*/ 384 h 61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56351" h="61074">
                    <a:moveTo>
                      <a:pt x="12039" y="57594"/>
                    </a:moveTo>
                    <a:cubicBezTo>
                      <a:pt x="10899" y="58246"/>
                      <a:pt x="9758" y="57594"/>
                      <a:pt x="9432" y="56127"/>
                    </a:cubicBezTo>
                    <a:lnTo>
                      <a:pt x="2912" y="30211"/>
                    </a:lnTo>
                    <a:cubicBezTo>
                      <a:pt x="2586" y="28744"/>
                      <a:pt x="3075" y="27114"/>
                      <a:pt x="4216" y="26463"/>
                    </a:cubicBezTo>
                    <a:lnTo>
                      <a:pt x="10084" y="23040"/>
                    </a:lnTo>
                    <a:cubicBezTo>
                      <a:pt x="11224" y="22388"/>
                      <a:pt x="12365" y="23040"/>
                      <a:pt x="12854" y="24507"/>
                    </a:cubicBezTo>
                    <a:lnTo>
                      <a:pt x="19374" y="50423"/>
                    </a:lnTo>
                    <a:cubicBezTo>
                      <a:pt x="19700" y="51889"/>
                      <a:pt x="19048" y="53519"/>
                      <a:pt x="17907" y="54171"/>
                    </a:cubicBezTo>
                    <a:lnTo>
                      <a:pt x="12039" y="57594"/>
                    </a:lnTo>
                    <a:lnTo>
                      <a:pt x="12039" y="57594"/>
                    </a:lnTo>
                    <a:close/>
                    <a:moveTo>
                      <a:pt x="23938" y="50748"/>
                    </a:moveTo>
                    <a:cubicBezTo>
                      <a:pt x="22797" y="51400"/>
                      <a:pt x="21656" y="50748"/>
                      <a:pt x="21167" y="49282"/>
                    </a:cubicBezTo>
                    <a:lnTo>
                      <a:pt x="14647" y="23366"/>
                    </a:lnTo>
                    <a:cubicBezTo>
                      <a:pt x="14321" y="21899"/>
                      <a:pt x="14973" y="20269"/>
                      <a:pt x="16114" y="19617"/>
                    </a:cubicBezTo>
                    <a:lnTo>
                      <a:pt x="21982" y="16194"/>
                    </a:lnTo>
                    <a:cubicBezTo>
                      <a:pt x="23123" y="15542"/>
                      <a:pt x="24264" y="16194"/>
                      <a:pt x="24590" y="17661"/>
                    </a:cubicBezTo>
                    <a:lnTo>
                      <a:pt x="31110" y="43577"/>
                    </a:lnTo>
                    <a:cubicBezTo>
                      <a:pt x="31436" y="45044"/>
                      <a:pt x="30947" y="46674"/>
                      <a:pt x="29806" y="47326"/>
                    </a:cubicBezTo>
                    <a:lnTo>
                      <a:pt x="23938" y="50748"/>
                    </a:lnTo>
                    <a:lnTo>
                      <a:pt x="23938" y="50748"/>
                    </a:lnTo>
                    <a:close/>
                    <a:moveTo>
                      <a:pt x="34696" y="44555"/>
                    </a:moveTo>
                    <a:cubicBezTo>
                      <a:pt x="34206" y="44881"/>
                      <a:pt x="33718" y="44555"/>
                      <a:pt x="33555" y="44066"/>
                    </a:cubicBezTo>
                    <a:cubicBezTo>
                      <a:pt x="30621" y="32493"/>
                      <a:pt x="29154" y="26626"/>
                      <a:pt x="26383" y="14890"/>
                    </a:cubicBezTo>
                    <a:cubicBezTo>
                      <a:pt x="26220" y="14401"/>
                      <a:pt x="26383" y="13749"/>
                      <a:pt x="26872" y="13423"/>
                    </a:cubicBezTo>
                    <a:cubicBezTo>
                      <a:pt x="30132" y="11467"/>
                      <a:pt x="31925" y="10489"/>
                      <a:pt x="35184" y="8533"/>
                    </a:cubicBezTo>
                    <a:cubicBezTo>
                      <a:pt x="35673" y="8207"/>
                      <a:pt x="36162" y="8533"/>
                      <a:pt x="36162" y="9022"/>
                    </a:cubicBezTo>
                    <a:cubicBezTo>
                      <a:pt x="39096" y="20595"/>
                      <a:pt x="40563" y="26463"/>
                      <a:pt x="43334" y="38198"/>
                    </a:cubicBezTo>
                    <a:cubicBezTo>
                      <a:pt x="43497" y="38687"/>
                      <a:pt x="43171" y="39502"/>
                      <a:pt x="42845" y="39665"/>
                    </a:cubicBezTo>
                    <a:cubicBezTo>
                      <a:pt x="39748" y="41621"/>
                      <a:pt x="37955" y="42599"/>
                      <a:pt x="34696" y="44555"/>
                    </a:cubicBezTo>
                    <a:lnTo>
                      <a:pt x="34696" y="44555"/>
                    </a:lnTo>
                    <a:close/>
                    <a:moveTo>
                      <a:pt x="45453" y="384"/>
                    </a:moveTo>
                    <a:cubicBezTo>
                      <a:pt x="28176" y="10326"/>
                      <a:pt x="19374" y="15379"/>
                      <a:pt x="2097" y="25485"/>
                    </a:cubicBezTo>
                    <a:cubicBezTo>
                      <a:pt x="467" y="26463"/>
                      <a:pt x="-348" y="28744"/>
                      <a:pt x="141" y="30863"/>
                    </a:cubicBezTo>
                    <a:cubicBezTo>
                      <a:pt x="2912" y="42110"/>
                      <a:pt x="4379" y="47652"/>
                      <a:pt x="7150" y="58735"/>
                    </a:cubicBezTo>
                    <a:cubicBezTo>
                      <a:pt x="7639" y="60691"/>
                      <a:pt x="9269" y="61669"/>
                      <a:pt x="10899" y="60691"/>
                    </a:cubicBezTo>
                    <a:cubicBezTo>
                      <a:pt x="28176" y="50748"/>
                      <a:pt x="36977" y="45696"/>
                      <a:pt x="54255" y="35590"/>
                    </a:cubicBezTo>
                    <a:cubicBezTo>
                      <a:pt x="55885" y="34612"/>
                      <a:pt x="56700" y="32167"/>
                      <a:pt x="56211" y="30211"/>
                    </a:cubicBezTo>
                    <a:cubicBezTo>
                      <a:pt x="53440" y="19128"/>
                      <a:pt x="51973" y="13423"/>
                      <a:pt x="49202" y="2340"/>
                    </a:cubicBezTo>
                    <a:cubicBezTo>
                      <a:pt x="48713" y="384"/>
                      <a:pt x="47083" y="-594"/>
                      <a:pt x="45453" y="384"/>
                    </a:cubicBezTo>
                    <a:lnTo>
                      <a:pt x="45453" y="384"/>
                    </a:lnTo>
                    <a:close/>
                  </a:path>
                </a:pathLst>
              </a:custGeom>
              <a:solidFill>
                <a:schemeClr val="bg1"/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23D0E19A-A757-46BE-9ABD-E3DBDEE4A568}"/>
                  </a:ext>
                </a:extLst>
              </p:cNvPr>
              <p:cNvSpPr/>
              <p:nvPr/>
            </p:nvSpPr>
            <p:spPr>
              <a:xfrm flipH="1">
                <a:off x="7046114" y="1930475"/>
                <a:ext cx="52523" cy="115201"/>
              </a:xfrm>
              <a:custGeom>
                <a:avLst/>
                <a:gdLst>
                  <a:gd name="connsiteX0" fmla="*/ 3181 w 9295"/>
                  <a:gd name="connsiteY0" fmla="*/ 250 h 20387"/>
                  <a:gd name="connsiteX1" fmla="*/ 1551 w 9295"/>
                  <a:gd name="connsiteY1" fmla="*/ 1228 h 20387"/>
                  <a:gd name="connsiteX2" fmla="*/ 84 w 9295"/>
                  <a:gd name="connsiteY2" fmla="*/ 5303 h 20387"/>
                  <a:gd name="connsiteX3" fmla="*/ 3344 w 9295"/>
                  <a:gd name="connsiteY3" fmla="*/ 18668 h 20387"/>
                  <a:gd name="connsiteX4" fmla="*/ 6115 w 9295"/>
                  <a:gd name="connsiteY4" fmla="*/ 20135 h 20387"/>
                  <a:gd name="connsiteX5" fmla="*/ 7745 w 9295"/>
                  <a:gd name="connsiteY5" fmla="*/ 19157 h 20387"/>
                  <a:gd name="connsiteX6" fmla="*/ 9212 w 9295"/>
                  <a:gd name="connsiteY6" fmla="*/ 15245 h 20387"/>
                  <a:gd name="connsiteX7" fmla="*/ 5952 w 9295"/>
                  <a:gd name="connsiteY7" fmla="*/ 1880 h 20387"/>
                  <a:gd name="connsiteX8" fmla="*/ 3181 w 9295"/>
                  <a:gd name="connsiteY8" fmla="*/ 250 h 20387"/>
                  <a:gd name="connsiteX9" fmla="*/ 3181 w 9295"/>
                  <a:gd name="connsiteY9" fmla="*/ 250 h 20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295" h="20387">
                    <a:moveTo>
                      <a:pt x="3181" y="250"/>
                    </a:moveTo>
                    <a:lnTo>
                      <a:pt x="1551" y="1228"/>
                    </a:lnTo>
                    <a:cubicBezTo>
                      <a:pt x="410" y="1880"/>
                      <a:pt x="-242" y="3673"/>
                      <a:pt x="84" y="5303"/>
                    </a:cubicBezTo>
                    <a:lnTo>
                      <a:pt x="3344" y="18668"/>
                    </a:lnTo>
                    <a:cubicBezTo>
                      <a:pt x="3670" y="20135"/>
                      <a:pt x="4974" y="20787"/>
                      <a:pt x="6115" y="20135"/>
                    </a:cubicBezTo>
                    <a:lnTo>
                      <a:pt x="7745" y="19157"/>
                    </a:lnTo>
                    <a:cubicBezTo>
                      <a:pt x="8886" y="18505"/>
                      <a:pt x="9538" y="16712"/>
                      <a:pt x="9212" y="15245"/>
                    </a:cubicBezTo>
                    <a:lnTo>
                      <a:pt x="5952" y="1880"/>
                    </a:lnTo>
                    <a:cubicBezTo>
                      <a:pt x="5463" y="250"/>
                      <a:pt x="4322" y="-402"/>
                      <a:pt x="3181" y="250"/>
                    </a:cubicBezTo>
                    <a:lnTo>
                      <a:pt x="3181" y="25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89E3C425-E0C5-4C53-AB97-3C11D84064D2}"/>
                  </a:ext>
                </a:extLst>
              </p:cNvPr>
              <p:cNvSpPr/>
              <p:nvPr/>
            </p:nvSpPr>
            <p:spPr>
              <a:xfrm flipH="1">
                <a:off x="7314130" y="2053719"/>
                <a:ext cx="94422" cy="198258"/>
              </a:xfrm>
              <a:custGeom>
                <a:avLst/>
                <a:gdLst>
                  <a:gd name="connsiteX0" fmla="*/ 7336 w 16710"/>
                  <a:gd name="connsiteY0" fmla="*/ 279 h 35086"/>
                  <a:gd name="connsiteX1" fmla="*/ 1468 w 16710"/>
                  <a:gd name="connsiteY1" fmla="*/ 3702 h 35086"/>
                  <a:gd name="connsiteX2" fmla="*/ 164 w 16710"/>
                  <a:gd name="connsiteY2" fmla="*/ 7451 h 35086"/>
                  <a:gd name="connsiteX3" fmla="*/ 6684 w 16710"/>
                  <a:gd name="connsiteY3" fmla="*/ 33367 h 35086"/>
                  <a:gd name="connsiteX4" fmla="*/ 9292 w 16710"/>
                  <a:gd name="connsiteY4" fmla="*/ 34834 h 35086"/>
                  <a:gd name="connsiteX5" fmla="*/ 15160 w 16710"/>
                  <a:gd name="connsiteY5" fmla="*/ 31411 h 35086"/>
                  <a:gd name="connsiteX6" fmla="*/ 16627 w 16710"/>
                  <a:gd name="connsiteY6" fmla="*/ 27662 h 35086"/>
                  <a:gd name="connsiteX7" fmla="*/ 10107 w 16710"/>
                  <a:gd name="connsiteY7" fmla="*/ 1746 h 35086"/>
                  <a:gd name="connsiteX8" fmla="*/ 7336 w 16710"/>
                  <a:gd name="connsiteY8" fmla="*/ 279 h 35086"/>
                  <a:gd name="connsiteX9" fmla="*/ 7336 w 16710"/>
                  <a:gd name="connsiteY9" fmla="*/ 279 h 35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710" h="35086">
                    <a:moveTo>
                      <a:pt x="7336" y="279"/>
                    </a:moveTo>
                    <a:lnTo>
                      <a:pt x="1468" y="3702"/>
                    </a:lnTo>
                    <a:cubicBezTo>
                      <a:pt x="327" y="4354"/>
                      <a:pt x="-325" y="5984"/>
                      <a:pt x="164" y="7451"/>
                    </a:cubicBezTo>
                    <a:lnTo>
                      <a:pt x="6684" y="33367"/>
                    </a:lnTo>
                    <a:cubicBezTo>
                      <a:pt x="7010" y="34834"/>
                      <a:pt x="8151" y="35486"/>
                      <a:pt x="9292" y="34834"/>
                    </a:cubicBezTo>
                    <a:lnTo>
                      <a:pt x="15160" y="31411"/>
                    </a:lnTo>
                    <a:cubicBezTo>
                      <a:pt x="16301" y="30759"/>
                      <a:pt x="16953" y="29129"/>
                      <a:pt x="16627" y="27662"/>
                    </a:cubicBezTo>
                    <a:lnTo>
                      <a:pt x="10107" y="1746"/>
                    </a:lnTo>
                    <a:cubicBezTo>
                      <a:pt x="9781" y="116"/>
                      <a:pt x="8477" y="-373"/>
                      <a:pt x="7336" y="279"/>
                    </a:cubicBezTo>
                    <a:lnTo>
                      <a:pt x="7336" y="27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EC7B4FF9-51A4-4E4C-BB77-DE7B4A174D9E}"/>
                  </a:ext>
                </a:extLst>
              </p:cNvPr>
              <p:cNvSpPr/>
              <p:nvPr/>
            </p:nvSpPr>
            <p:spPr>
              <a:xfrm flipH="1">
                <a:off x="7247367" y="2014268"/>
                <a:ext cx="94422" cy="198111"/>
              </a:xfrm>
              <a:custGeom>
                <a:avLst/>
                <a:gdLst>
                  <a:gd name="connsiteX0" fmla="*/ 7419 w 16710"/>
                  <a:gd name="connsiteY0" fmla="*/ 253 h 35060"/>
                  <a:gd name="connsiteX1" fmla="*/ 1551 w 16710"/>
                  <a:gd name="connsiteY1" fmla="*/ 3676 h 35060"/>
                  <a:gd name="connsiteX2" fmla="*/ 84 w 16710"/>
                  <a:gd name="connsiteY2" fmla="*/ 7424 h 35060"/>
                  <a:gd name="connsiteX3" fmla="*/ 6604 w 16710"/>
                  <a:gd name="connsiteY3" fmla="*/ 33340 h 35060"/>
                  <a:gd name="connsiteX4" fmla="*/ 9375 w 16710"/>
                  <a:gd name="connsiteY4" fmla="*/ 34807 h 35060"/>
                  <a:gd name="connsiteX5" fmla="*/ 15242 w 16710"/>
                  <a:gd name="connsiteY5" fmla="*/ 31384 h 35060"/>
                  <a:gd name="connsiteX6" fmla="*/ 16546 w 16710"/>
                  <a:gd name="connsiteY6" fmla="*/ 27636 h 35060"/>
                  <a:gd name="connsiteX7" fmla="*/ 10027 w 16710"/>
                  <a:gd name="connsiteY7" fmla="*/ 1720 h 35060"/>
                  <a:gd name="connsiteX8" fmla="*/ 7419 w 16710"/>
                  <a:gd name="connsiteY8" fmla="*/ 253 h 35060"/>
                  <a:gd name="connsiteX9" fmla="*/ 7419 w 16710"/>
                  <a:gd name="connsiteY9" fmla="*/ 253 h 35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710" h="35060">
                    <a:moveTo>
                      <a:pt x="7419" y="253"/>
                    </a:moveTo>
                    <a:lnTo>
                      <a:pt x="1551" y="3676"/>
                    </a:lnTo>
                    <a:cubicBezTo>
                      <a:pt x="410" y="4328"/>
                      <a:pt x="-242" y="5957"/>
                      <a:pt x="84" y="7424"/>
                    </a:cubicBezTo>
                    <a:lnTo>
                      <a:pt x="6604" y="33340"/>
                    </a:lnTo>
                    <a:cubicBezTo>
                      <a:pt x="6930" y="34807"/>
                      <a:pt x="8234" y="35459"/>
                      <a:pt x="9375" y="34807"/>
                    </a:cubicBezTo>
                    <a:lnTo>
                      <a:pt x="15242" y="31384"/>
                    </a:lnTo>
                    <a:cubicBezTo>
                      <a:pt x="16383" y="30732"/>
                      <a:pt x="17035" y="29102"/>
                      <a:pt x="16546" y="27636"/>
                    </a:cubicBezTo>
                    <a:lnTo>
                      <a:pt x="10027" y="1720"/>
                    </a:lnTo>
                    <a:cubicBezTo>
                      <a:pt x="9701" y="253"/>
                      <a:pt x="8560" y="-399"/>
                      <a:pt x="7419" y="253"/>
                    </a:cubicBezTo>
                    <a:lnTo>
                      <a:pt x="7419" y="25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E8645115-9CC3-4CAF-BEAE-CE6DD93BB7B6}"/>
                  </a:ext>
                </a:extLst>
              </p:cNvPr>
              <p:cNvSpPr/>
              <p:nvPr/>
            </p:nvSpPr>
            <p:spPr>
              <a:xfrm flipH="1">
                <a:off x="7177951" y="1972589"/>
                <a:ext cx="97394" cy="205022"/>
              </a:xfrm>
              <a:custGeom>
                <a:avLst/>
                <a:gdLst>
                  <a:gd name="connsiteX0" fmla="*/ 8863 w 17236"/>
                  <a:gd name="connsiteY0" fmla="*/ 131 h 36283"/>
                  <a:gd name="connsiteX1" fmla="*/ 550 w 17236"/>
                  <a:gd name="connsiteY1" fmla="*/ 5021 h 36283"/>
                  <a:gd name="connsiteX2" fmla="*/ 61 w 17236"/>
                  <a:gd name="connsiteY2" fmla="*/ 6488 h 36283"/>
                  <a:gd name="connsiteX3" fmla="*/ 7233 w 17236"/>
                  <a:gd name="connsiteY3" fmla="*/ 35664 h 36283"/>
                  <a:gd name="connsiteX4" fmla="*/ 8374 w 17236"/>
                  <a:gd name="connsiteY4" fmla="*/ 36153 h 36283"/>
                  <a:gd name="connsiteX5" fmla="*/ 16686 w 17236"/>
                  <a:gd name="connsiteY5" fmla="*/ 31263 h 36283"/>
                  <a:gd name="connsiteX6" fmla="*/ 17175 w 17236"/>
                  <a:gd name="connsiteY6" fmla="*/ 29796 h 36283"/>
                  <a:gd name="connsiteX7" fmla="*/ 10004 w 17236"/>
                  <a:gd name="connsiteY7" fmla="*/ 620 h 36283"/>
                  <a:gd name="connsiteX8" fmla="*/ 8863 w 17236"/>
                  <a:gd name="connsiteY8" fmla="*/ 131 h 36283"/>
                  <a:gd name="connsiteX9" fmla="*/ 8863 w 17236"/>
                  <a:gd name="connsiteY9" fmla="*/ 131 h 36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236" h="36283">
                    <a:moveTo>
                      <a:pt x="8863" y="131"/>
                    </a:moveTo>
                    <a:cubicBezTo>
                      <a:pt x="5440" y="2087"/>
                      <a:pt x="3810" y="3065"/>
                      <a:pt x="550" y="5021"/>
                    </a:cubicBezTo>
                    <a:cubicBezTo>
                      <a:pt x="61" y="5347"/>
                      <a:pt x="-102" y="5999"/>
                      <a:pt x="61" y="6488"/>
                    </a:cubicBezTo>
                    <a:cubicBezTo>
                      <a:pt x="2995" y="18060"/>
                      <a:pt x="4462" y="23928"/>
                      <a:pt x="7233" y="35664"/>
                    </a:cubicBezTo>
                    <a:cubicBezTo>
                      <a:pt x="7396" y="36153"/>
                      <a:pt x="7885" y="36479"/>
                      <a:pt x="8374" y="36153"/>
                    </a:cubicBezTo>
                    <a:cubicBezTo>
                      <a:pt x="11634" y="34197"/>
                      <a:pt x="13427" y="33219"/>
                      <a:pt x="16686" y="31263"/>
                    </a:cubicBezTo>
                    <a:cubicBezTo>
                      <a:pt x="17175" y="30937"/>
                      <a:pt x="17338" y="30285"/>
                      <a:pt x="17175" y="29796"/>
                    </a:cubicBezTo>
                    <a:cubicBezTo>
                      <a:pt x="14242" y="18223"/>
                      <a:pt x="12775" y="12356"/>
                      <a:pt x="10004" y="620"/>
                    </a:cubicBezTo>
                    <a:cubicBezTo>
                      <a:pt x="9678" y="131"/>
                      <a:pt x="9189" y="-195"/>
                      <a:pt x="8863" y="131"/>
                    </a:cubicBezTo>
                    <a:lnTo>
                      <a:pt x="8863" y="131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34D770DA-310E-4EAE-BF40-ECB22AE1EA0A}"/>
                  </a:ext>
                </a:extLst>
              </p:cNvPr>
              <p:cNvSpPr/>
              <p:nvPr/>
            </p:nvSpPr>
            <p:spPr>
              <a:xfrm flipH="1">
                <a:off x="5623145" y="2042990"/>
                <a:ext cx="583038" cy="802097"/>
              </a:xfrm>
              <a:custGeom>
                <a:avLst/>
                <a:gdLst>
                  <a:gd name="connsiteX0" fmla="*/ 36107 w 103181"/>
                  <a:gd name="connsiteY0" fmla="*/ 126705 h 141948"/>
                  <a:gd name="connsiteX1" fmla="*/ 27305 w 103181"/>
                  <a:gd name="connsiteY1" fmla="*/ 121978 h 141948"/>
                  <a:gd name="connsiteX2" fmla="*/ 21926 w 103181"/>
                  <a:gd name="connsiteY2" fmla="*/ 100137 h 141948"/>
                  <a:gd name="connsiteX3" fmla="*/ 26490 w 103181"/>
                  <a:gd name="connsiteY3" fmla="*/ 87750 h 141948"/>
                  <a:gd name="connsiteX4" fmla="*/ 31869 w 103181"/>
                  <a:gd name="connsiteY4" fmla="*/ 87587 h 141948"/>
                  <a:gd name="connsiteX5" fmla="*/ 54525 w 103181"/>
                  <a:gd name="connsiteY5" fmla="*/ 99485 h 141948"/>
                  <a:gd name="connsiteX6" fmla="*/ 53384 w 103181"/>
                  <a:gd name="connsiteY6" fmla="*/ 116763 h 141948"/>
                  <a:gd name="connsiteX7" fmla="*/ 36107 w 103181"/>
                  <a:gd name="connsiteY7" fmla="*/ 126705 h 141948"/>
                  <a:gd name="connsiteX8" fmla="*/ 36107 w 103181"/>
                  <a:gd name="connsiteY8" fmla="*/ 126705 h 141948"/>
                  <a:gd name="connsiteX9" fmla="*/ 61044 w 103181"/>
                  <a:gd name="connsiteY9" fmla="*/ 102745 h 141948"/>
                  <a:gd name="connsiteX10" fmla="*/ 61533 w 103181"/>
                  <a:gd name="connsiteY10" fmla="*/ 95573 h 141948"/>
                  <a:gd name="connsiteX11" fmla="*/ 73269 w 103181"/>
                  <a:gd name="connsiteY11" fmla="*/ 63790 h 141948"/>
                  <a:gd name="connsiteX12" fmla="*/ 77344 w 103181"/>
                  <a:gd name="connsiteY12" fmla="*/ 58574 h 141948"/>
                  <a:gd name="connsiteX13" fmla="*/ 86145 w 103181"/>
                  <a:gd name="connsiteY13" fmla="*/ 63138 h 141948"/>
                  <a:gd name="connsiteX14" fmla="*/ 91524 w 103181"/>
                  <a:gd name="connsiteY14" fmla="*/ 84979 h 141948"/>
                  <a:gd name="connsiteX15" fmla="*/ 86960 w 103181"/>
                  <a:gd name="connsiteY15" fmla="*/ 97366 h 141948"/>
                  <a:gd name="connsiteX16" fmla="*/ 69846 w 103181"/>
                  <a:gd name="connsiteY16" fmla="*/ 107309 h 141948"/>
                  <a:gd name="connsiteX17" fmla="*/ 61044 w 103181"/>
                  <a:gd name="connsiteY17" fmla="*/ 102745 h 141948"/>
                  <a:gd name="connsiteX18" fmla="*/ 61044 w 103181"/>
                  <a:gd name="connsiteY18" fmla="*/ 102745 h 141948"/>
                  <a:gd name="connsiteX19" fmla="*/ 11169 w 103181"/>
                  <a:gd name="connsiteY19" fmla="*/ 57433 h 141948"/>
                  <a:gd name="connsiteX20" fmla="*/ 15732 w 103181"/>
                  <a:gd name="connsiteY20" fmla="*/ 45046 h 141948"/>
                  <a:gd name="connsiteX21" fmla="*/ 32847 w 103181"/>
                  <a:gd name="connsiteY21" fmla="*/ 35103 h 141948"/>
                  <a:gd name="connsiteX22" fmla="*/ 41648 w 103181"/>
                  <a:gd name="connsiteY22" fmla="*/ 39667 h 141948"/>
                  <a:gd name="connsiteX23" fmla="*/ 41159 w 103181"/>
                  <a:gd name="connsiteY23" fmla="*/ 46839 h 141948"/>
                  <a:gd name="connsiteX24" fmla="*/ 29424 w 103181"/>
                  <a:gd name="connsiteY24" fmla="*/ 78622 h 141948"/>
                  <a:gd name="connsiteX25" fmla="*/ 25349 w 103181"/>
                  <a:gd name="connsiteY25" fmla="*/ 83838 h 141948"/>
                  <a:gd name="connsiteX26" fmla="*/ 16547 w 103181"/>
                  <a:gd name="connsiteY26" fmla="*/ 79111 h 141948"/>
                  <a:gd name="connsiteX27" fmla="*/ 11169 w 103181"/>
                  <a:gd name="connsiteY27" fmla="*/ 57433 h 141948"/>
                  <a:gd name="connsiteX28" fmla="*/ 11169 w 103181"/>
                  <a:gd name="connsiteY28" fmla="*/ 57433 h 141948"/>
                  <a:gd name="connsiteX29" fmla="*/ 76203 w 103181"/>
                  <a:gd name="connsiteY29" fmla="*/ 54662 h 141948"/>
                  <a:gd name="connsiteX30" fmla="*/ 70987 w 103181"/>
                  <a:gd name="connsiteY30" fmla="*/ 54825 h 141948"/>
                  <a:gd name="connsiteX31" fmla="*/ 48331 w 103181"/>
                  <a:gd name="connsiteY31" fmla="*/ 42927 h 141948"/>
                  <a:gd name="connsiteX32" fmla="*/ 49472 w 103181"/>
                  <a:gd name="connsiteY32" fmla="*/ 25649 h 141948"/>
                  <a:gd name="connsiteX33" fmla="*/ 66586 w 103181"/>
                  <a:gd name="connsiteY33" fmla="*/ 15707 h 141948"/>
                  <a:gd name="connsiteX34" fmla="*/ 75388 w 103181"/>
                  <a:gd name="connsiteY34" fmla="*/ 20271 h 141948"/>
                  <a:gd name="connsiteX35" fmla="*/ 80767 w 103181"/>
                  <a:gd name="connsiteY35" fmla="*/ 42112 h 141948"/>
                  <a:gd name="connsiteX36" fmla="*/ 76203 w 103181"/>
                  <a:gd name="connsiteY36" fmla="*/ 54662 h 141948"/>
                  <a:gd name="connsiteX37" fmla="*/ 76203 w 103181"/>
                  <a:gd name="connsiteY37" fmla="*/ 54662 h 141948"/>
                  <a:gd name="connsiteX38" fmla="*/ 61859 w 103181"/>
                  <a:gd name="connsiteY38" fmla="*/ 2341 h 141948"/>
                  <a:gd name="connsiteX39" fmla="*/ 14102 w 103181"/>
                  <a:gd name="connsiteY39" fmla="*/ 29887 h 141948"/>
                  <a:gd name="connsiteX40" fmla="*/ 900 w 103181"/>
                  <a:gd name="connsiteY40" fmla="*/ 65420 h 141948"/>
                  <a:gd name="connsiteX41" fmla="*/ 16058 w 103181"/>
                  <a:gd name="connsiteY41" fmla="*/ 126216 h 141948"/>
                  <a:gd name="connsiteX42" fmla="*/ 41322 w 103181"/>
                  <a:gd name="connsiteY42" fmla="*/ 139582 h 141948"/>
                  <a:gd name="connsiteX43" fmla="*/ 89079 w 103181"/>
                  <a:gd name="connsiteY43" fmla="*/ 112036 h 141948"/>
                  <a:gd name="connsiteX44" fmla="*/ 102282 w 103181"/>
                  <a:gd name="connsiteY44" fmla="*/ 76503 h 141948"/>
                  <a:gd name="connsiteX45" fmla="*/ 87123 w 103181"/>
                  <a:gd name="connsiteY45" fmla="*/ 15707 h 141948"/>
                  <a:gd name="connsiteX46" fmla="*/ 61859 w 103181"/>
                  <a:gd name="connsiteY46" fmla="*/ 2341 h 141948"/>
                  <a:gd name="connsiteX47" fmla="*/ 61859 w 103181"/>
                  <a:gd name="connsiteY47" fmla="*/ 2341 h 141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03181" h="141948">
                    <a:moveTo>
                      <a:pt x="36107" y="126705"/>
                    </a:moveTo>
                    <a:cubicBezTo>
                      <a:pt x="32358" y="128824"/>
                      <a:pt x="28446" y="126705"/>
                      <a:pt x="27305" y="121978"/>
                    </a:cubicBezTo>
                    <a:cubicBezTo>
                      <a:pt x="25186" y="113177"/>
                      <a:pt x="24045" y="108776"/>
                      <a:pt x="21926" y="100137"/>
                    </a:cubicBezTo>
                    <a:cubicBezTo>
                      <a:pt x="20622" y="95084"/>
                      <a:pt x="23067" y="89706"/>
                      <a:pt x="26490" y="87750"/>
                    </a:cubicBezTo>
                    <a:cubicBezTo>
                      <a:pt x="28120" y="86772"/>
                      <a:pt x="30076" y="86609"/>
                      <a:pt x="31869" y="87587"/>
                    </a:cubicBezTo>
                    <a:cubicBezTo>
                      <a:pt x="40833" y="92314"/>
                      <a:pt x="45397" y="94758"/>
                      <a:pt x="54525" y="99485"/>
                    </a:cubicBezTo>
                    <a:cubicBezTo>
                      <a:pt x="60067" y="102419"/>
                      <a:pt x="59415" y="113340"/>
                      <a:pt x="53384" y="116763"/>
                    </a:cubicBezTo>
                    <a:cubicBezTo>
                      <a:pt x="46375" y="120837"/>
                      <a:pt x="42952" y="122793"/>
                      <a:pt x="36107" y="126705"/>
                    </a:cubicBezTo>
                    <a:lnTo>
                      <a:pt x="36107" y="126705"/>
                    </a:lnTo>
                    <a:close/>
                    <a:moveTo>
                      <a:pt x="61044" y="102745"/>
                    </a:moveTo>
                    <a:cubicBezTo>
                      <a:pt x="60555" y="100626"/>
                      <a:pt x="60555" y="98181"/>
                      <a:pt x="61533" y="95573"/>
                    </a:cubicBezTo>
                    <a:cubicBezTo>
                      <a:pt x="66260" y="82860"/>
                      <a:pt x="68542" y="76503"/>
                      <a:pt x="73269" y="63790"/>
                    </a:cubicBezTo>
                    <a:cubicBezTo>
                      <a:pt x="74247" y="61345"/>
                      <a:pt x="75714" y="59552"/>
                      <a:pt x="77344" y="58574"/>
                    </a:cubicBezTo>
                    <a:cubicBezTo>
                      <a:pt x="80767" y="56618"/>
                      <a:pt x="84841" y="58085"/>
                      <a:pt x="86145" y="63138"/>
                    </a:cubicBezTo>
                    <a:cubicBezTo>
                      <a:pt x="88264" y="71776"/>
                      <a:pt x="89405" y="76177"/>
                      <a:pt x="91524" y="84979"/>
                    </a:cubicBezTo>
                    <a:cubicBezTo>
                      <a:pt x="92665" y="89706"/>
                      <a:pt x="90709" y="95247"/>
                      <a:pt x="86960" y="97366"/>
                    </a:cubicBezTo>
                    <a:cubicBezTo>
                      <a:pt x="80115" y="101278"/>
                      <a:pt x="76692" y="103397"/>
                      <a:pt x="69846" y="107309"/>
                    </a:cubicBezTo>
                    <a:cubicBezTo>
                      <a:pt x="65771" y="109591"/>
                      <a:pt x="62022" y="106983"/>
                      <a:pt x="61044" y="102745"/>
                    </a:cubicBezTo>
                    <a:lnTo>
                      <a:pt x="61044" y="102745"/>
                    </a:lnTo>
                    <a:close/>
                    <a:moveTo>
                      <a:pt x="11169" y="57433"/>
                    </a:moveTo>
                    <a:cubicBezTo>
                      <a:pt x="10028" y="52706"/>
                      <a:pt x="11984" y="47164"/>
                      <a:pt x="15732" y="45046"/>
                    </a:cubicBezTo>
                    <a:cubicBezTo>
                      <a:pt x="22578" y="41134"/>
                      <a:pt x="26001" y="39015"/>
                      <a:pt x="32847" y="35103"/>
                    </a:cubicBezTo>
                    <a:cubicBezTo>
                      <a:pt x="36921" y="32821"/>
                      <a:pt x="40507" y="35429"/>
                      <a:pt x="41648" y="39667"/>
                    </a:cubicBezTo>
                    <a:cubicBezTo>
                      <a:pt x="42137" y="41786"/>
                      <a:pt x="42137" y="44231"/>
                      <a:pt x="41159" y="46839"/>
                    </a:cubicBezTo>
                    <a:cubicBezTo>
                      <a:pt x="36433" y="59552"/>
                      <a:pt x="34151" y="65909"/>
                      <a:pt x="29424" y="78622"/>
                    </a:cubicBezTo>
                    <a:cubicBezTo>
                      <a:pt x="28446" y="81067"/>
                      <a:pt x="26979" y="82860"/>
                      <a:pt x="25349" y="83838"/>
                    </a:cubicBezTo>
                    <a:cubicBezTo>
                      <a:pt x="21926" y="85794"/>
                      <a:pt x="17851" y="84327"/>
                      <a:pt x="16547" y="79111"/>
                    </a:cubicBezTo>
                    <a:cubicBezTo>
                      <a:pt x="14591" y="70473"/>
                      <a:pt x="13450" y="66072"/>
                      <a:pt x="11169" y="57433"/>
                    </a:cubicBezTo>
                    <a:lnTo>
                      <a:pt x="11169" y="57433"/>
                    </a:lnTo>
                    <a:close/>
                    <a:moveTo>
                      <a:pt x="76203" y="54662"/>
                    </a:moveTo>
                    <a:cubicBezTo>
                      <a:pt x="74573" y="55640"/>
                      <a:pt x="72780" y="55803"/>
                      <a:pt x="70987" y="54825"/>
                    </a:cubicBezTo>
                    <a:cubicBezTo>
                      <a:pt x="61859" y="50098"/>
                      <a:pt x="57459" y="47653"/>
                      <a:pt x="48331" y="42927"/>
                    </a:cubicBezTo>
                    <a:cubicBezTo>
                      <a:pt x="42789" y="39993"/>
                      <a:pt x="43441" y="29072"/>
                      <a:pt x="49472" y="25649"/>
                    </a:cubicBezTo>
                    <a:cubicBezTo>
                      <a:pt x="56318" y="21738"/>
                      <a:pt x="59741" y="19782"/>
                      <a:pt x="66586" y="15707"/>
                    </a:cubicBezTo>
                    <a:cubicBezTo>
                      <a:pt x="70335" y="13588"/>
                      <a:pt x="74247" y="15544"/>
                      <a:pt x="75388" y="20271"/>
                    </a:cubicBezTo>
                    <a:cubicBezTo>
                      <a:pt x="77507" y="29072"/>
                      <a:pt x="78648" y="33473"/>
                      <a:pt x="80767" y="42112"/>
                    </a:cubicBezTo>
                    <a:cubicBezTo>
                      <a:pt x="82234" y="47327"/>
                      <a:pt x="79626" y="52543"/>
                      <a:pt x="76203" y="54662"/>
                    </a:cubicBezTo>
                    <a:lnTo>
                      <a:pt x="76203" y="54662"/>
                    </a:lnTo>
                    <a:close/>
                    <a:moveTo>
                      <a:pt x="61859" y="2341"/>
                    </a:moveTo>
                    <a:cubicBezTo>
                      <a:pt x="45886" y="11632"/>
                      <a:pt x="29913" y="20760"/>
                      <a:pt x="14102" y="29887"/>
                    </a:cubicBezTo>
                    <a:cubicBezTo>
                      <a:pt x="3508" y="35918"/>
                      <a:pt x="-2360" y="51891"/>
                      <a:pt x="900" y="65420"/>
                    </a:cubicBezTo>
                    <a:cubicBezTo>
                      <a:pt x="5953" y="85794"/>
                      <a:pt x="11006" y="106005"/>
                      <a:pt x="16058" y="126216"/>
                    </a:cubicBezTo>
                    <a:cubicBezTo>
                      <a:pt x="19481" y="139745"/>
                      <a:pt x="30728" y="145612"/>
                      <a:pt x="41322" y="139582"/>
                    </a:cubicBezTo>
                    <a:cubicBezTo>
                      <a:pt x="57296" y="130291"/>
                      <a:pt x="73269" y="121163"/>
                      <a:pt x="89079" y="112036"/>
                    </a:cubicBezTo>
                    <a:cubicBezTo>
                      <a:pt x="99674" y="106005"/>
                      <a:pt x="105542" y="90032"/>
                      <a:pt x="102282" y="76503"/>
                    </a:cubicBezTo>
                    <a:cubicBezTo>
                      <a:pt x="97229" y="56292"/>
                      <a:pt x="92176" y="35918"/>
                      <a:pt x="87123" y="15707"/>
                    </a:cubicBezTo>
                    <a:cubicBezTo>
                      <a:pt x="83864" y="2341"/>
                      <a:pt x="72454" y="-3689"/>
                      <a:pt x="61859" y="2341"/>
                    </a:cubicBezTo>
                    <a:lnTo>
                      <a:pt x="61859" y="2341"/>
                    </a:lnTo>
                    <a:close/>
                  </a:path>
                </a:pathLst>
              </a:custGeom>
              <a:solidFill>
                <a:schemeClr val="bg1"/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8A9A8B0C-90C8-4E93-B0F6-ECE7D877BA59}"/>
                  </a:ext>
                </a:extLst>
              </p:cNvPr>
              <p:cNvSpPr/>
              <p:nvPr/>
            </p:nvSpPr>
            <p:spPr>
              <a:xfrm flipH="1">
                <a:off x="5968114" y="2236581"/>
                <a:ext cx="175870" cy="285759"/>
              </a:xfrm>
              <a:custGeom>
                <a:avLst/>
                <a:gdLst>
                  <a:gd name="connsiteX0" fmla="*/ 22002 w 31124"/>
                  <a:gd name="connsiteY0" fmla="*/ 843 h 50571"/>
                  <a:gd name="connsiteX1" fmla="*/ 4888 w 31124"/>
                  <a:gd name="connsiteY1" fmla="*/ 10786 h 50571"/>
                  <a:gd name="connsiteX2" fmla="*/ 324 w 31124"/>
                  <a:gd name="connsiteY2" fmla="*/ 23173 h 50571"/>
                  <a:gd name="connsiteX3" fmla="*/ 5703 w 31124"/>
                  <a:gd name="connsiteY3" fmla="*/ 45014 h 50571"/>
                  <a:gd name="connsiteX4" fmla="*/ 14504 w 31124"/>
                  <a:gd name="connsiteY4" fmla="*/ 49741 h 50571"/>
                  <a:gd name="connsiteX5" fmla="*/ 18579 w 31124"/>
                  <a:gd name="connsiteY5" fmla="*/ 44525 h 50571"/>
                  <a:gd name="connsiteX6" fmla="*/ 30315 w 31124"/>
                  <a:gd name="connsiteY6" fmla="*/ 12742 h 50571"/>
                  <a:gd name="connsiteX7" fmla="*/ 30804 w 31124"/>
                  <a:gd name="connsiteY7" fmla="*/ 5570 h 50571"/>
                  <a:gd name="connsiteX8" fmla="*/ 22002 w 31124"/>
                  <a:gd name="connsiteY8" fmla="*/ 843 h 50571"/>
                  <a:gd name="connsiteX9" fmla="*/ 22002 w 31124"/>
                  <a:gd name="connsiteY9" fmla="*/ 843 h 50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124" h="50571">
                    <a:moveTo>
                      <a:pt x="22002" y="843"/>
                    </a:moveTo>
                    <a:cubicBezTo>
                      <a:pt x="15156" y="4755"/>
                      <a:pt x="11733" y="6711"/>
                      <a:pt x="4888" y="10786"/>
                    </a:cubicBezTo>
                    <a:cubicBezTo>
                      <a:pt x="1139" y="12905"/>
                      <a:pt x="-817" y="18446"/>
                      <a:pt x="324" y="23173"/>
                    </a:cubicBezTo>
                    <a:cubicBezTo>
                      <a:pt x="2443" y="31975"/>
                      <a:pt x="3584" y="36376"/>
                      <a:pt x="5703" y="45014"/>
                    </a:cubicBezTo>
                    <a:cubicBezTo>
                      <a:pt x="7007" y="50230"/>
                      <a:pt x="11081" y="51697"/>
                      <a:pt x="14504" y="49741"/>
                    </a:cubicBezTo>
                    <a:cubicBezTo>
                      <a:pt x="16134" y="48763"/>
                      <a:pt x="17601" y="47133"/>
                      <a:pt x="18579" y="44525"/>
                    </a:cubicBezTo>
                    <a:cubicBezTo>
                      <a:pt x="23306" y="31812"/>
                      <a:pt x="25588" y="25455"/>
                      <a:pt x="30315" y="12742"/>
                    </a:cubicBezTo>
                    <a:cubicBezTo>
                      <a:pt x="31293" y="10134"/>
                      <a:pt x="31293" y="7689"/>
                      <a:pt x="30804" y="5570"/>
                    </a:cubicBezTo>
                    <a:cubicBezTo>
                      <a:pt x="29663" y="1169"/>
                      <a:pt x="25914" y="-1439"/>
                      <a:pt x="22002" y="843"/>
                    </a:cubicBezTo>
                    <a:lnTo>
                      <a:pt x="22002" y="843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A9EE5BA3-D507-4BCB-809D-AAAA0A4C47D5}"/>
                  </a:ext>
                </a:extLst>
              </p:cNvPr>
              <p:cNvSpPr/>
              <p:nvPr/>
            </p:nvSpPr>
            <p:spPr>
              <a:xfrm flipH="1">
                <a:off x="5688109" y="2368850"/>
                <a:ext cx="175870" cy="285413"/>
              </a:xfrm>
              <a:custGeom>
                <a:avLst/>
                <a:gdLst>
                  <a:gd name="connsiteX0" fmla="*/ 16621 w 31124"/>
                  <a:gd name="connsiteY0" fmla="*/ 906 h 50510"/>
                  <a:gd name="connsiteX1" fmla="*/ 12546 w 31124"/>
                  <a:gd name="connsiteY1" fmla="*/ 6122 h 50510"/>
                  <a:gd name="connsiteX2" fmla="*/ 810 w 31124"/>
                  <a:gd name="connsiteY2" fmla="*/ 37905 h 50510"/>
                  <a:gd name="connsiteX3" fmla="*/ 321 w 31124"/>
                  <a:gd name="connsiteY3" fmla="*/ 45077 h 50510"/>
                  <a:gd name="connsiteX4" fmla="*/ 9123 w 31124"/>
                  <a:gd name="connsiteY4" fmla="*/ 49641 h 50510"/>
                  <a:gd name="connsiteX5" fmla="*/ 26237 w 31124"/>
                  <a:gd name="connsiteY5" fmla="*/ 39698 h 50510"/>
                  <a:gd name="connsiteX6" fmla="*/ 30801 w 31124"/>
                  <a:gd name="connsiteY6" fmla="*/ 27311 h 50510"/>
                  <a:gd name="connsiteX7" fmla="*/ 25422 w 31124"/>
                  <a:gd name="connsiteY7" fmla="*/ 5470 h 50510"/>
                  <a:gd name="connsiteX8" fmla="*/ 16621 w 31124"/>
                  <a:gd name="connsiteY8" fmla="*/ 906 h 50510"/>
                  <a:gd name="connsiteX9" fmla="*/ 16621 w 31124"/>
                  <a:gd name="connsiteY9" fmla="*/ 906 h 50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124" h="50510">
                    <a:moveTo>
                      <a:pt x="16621" y="906"/>
                    </a:moveTo>
                    <a:cubicBezTo>
                      <a:pt x="14991" y="1884"/>
                      <a:pt x="13524" y="3677"/>
                      <a:pt x="12546" y="6122"/>
                    </a:cubicBezTo>
                    <a:cubicBezTo>
                      <a:pt x="7819" y="18835"/>
                      <a:pt x="5537" y="25192"/>
                      <a:pt x="810" y="37905"/>
                    </a:cubicBezTo>
                    <a:cubicBezTo>
                      <a:pt x="-168" y="40513"/>
                      <a:pt x="-168" y="42958"/>
                      <a:pt x="321" y="45077"/>
                    </a:cubicBezTo>
                    <a:cubicBezTo>
                      <a:pt x="1462" y="49478"/>
                      <a:pt x="5211" y="51923"/>
                      <a:pt x="9123" y="49641"/>
                    </a:cubicBezTo>
                    <a:cubicBezTo>
                      <a:pt x="15969" y="45729"/>
                      <a:pt x="19391" y="43773"/>
                      <a:pt x="26237" y="39698"/>
                    </a:cubicBezTo>
                    <a:cubicBezTo>
                      <a:pt x="29986" y="37579"/>
                      <a:pt x="31942" y="32037"/>
                      <a:pt x="30801" y="27311"/>
                    </a:cubicBezTo>
                    <a:cubicBezTo>
                      <a:pt x="28682" y="18509"/>
                      <a:pt x="27541" y="14108"/>
                      <a:pt x="25422" y="5470"/>
                    </a:cubicBezTo>
                    <a:cubicBezTo>
                      <a:pt x="24281" y="417"/>
                      <a:pt x="20043" y="-1213"/>
                      <a:pt x="16621" y="906"/>
                    </a:cubicBezTo>
                    <a:lnTo>
                      <a:pt x="16621" y="906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37C1A874-AA87-49D5-8612-A3D5692EDB93}"/>
                  </a:ext>
                </a:extLst>
              </p:cNvPr>
              <p:cNvSpPr/>
              <p:nvPr/>
            </p:nvSpPr>
            <p:spPr>
              <a:xfrm flipH="1">
                <a:off x="5877557" y="2534504"/>
                <a:ext cx="206739" cy="229094"/>
              </a:xfrm>
              <a:custGeom>
                <a:avLst/>
                <a:gdLst>
                  <a:gd name="connsiteX0" fmla="*/ 4920 w 36587"/>
                  <a:gd name="connsiteY0" fmla="*/ 766 h 40543"/>
                  <a:gd name="connsiteX1" fmla="*/ 356 w 36587"/>
                  <a:gd name="connsiteY1" fmla="*/ 13154 h 40543"/>
                  <a:gd name="connsiteX2" fmla="*/ 5735 w 36587"/>
                  <a:gd name="connsiteY2" fmla="*/ 34995 h 40543"/>
                  <a:gd name="connsiteX3" fmla="*/ 14537 w 36587"/>
                  <a:gd name="connsiteY3" fmla="*/ 39721 h 40543"/>
                  <a:gd name="connsiteX4" fmla="*/ 31651 w 36587"/>
                  <a:gd name="connsiteY4" fmla="*/ 29779 h 40543"/>
                  <a:gd name="connsiteX5" fmla="*/ 32792 w 36587"/>
                  <a:gd name="connsiteY5" fmla="*/ 12502 h 40543"/>
                  <a:gd name="connsiteX6" fmla="*/ 10136 w 36587"/>
                  <a:gd name="connsiteY6" fmla="*/ 603 h 40543"/>
                  <a:gd name="connsiteX7" fmla="*/ 4920 w 36587"/>
                  <a:gd name="connsiteY7" fmla="*/ 766 h 40543"/>
                  <a:gd name="connsiteX8" fmla="*/ 4920 w 36587"/>
                  <a:gd name="connsiteY8" fmla="*/ 766 h 40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587" h="40543">
                    <a:moveTo>
                      <a:pt x="4920" y="766"/>
                    </a:moveTo>
                    <a:cubicBezTo>
                      <a:pt x="1497" y="2722"/>
                      <a:pt x="-948" y="8101"/>
                      <a:pt x="356" y="13154"/>
                    </a:cubicBezTo>
                    <a:cubicBezTo>
                      <a:pt x="2475" y="21792"/>
                      <a:pt x="3616" y="26193"/>
                      <a:pt x="5735" y="34995"/>
                    </a:cubicBezTo>
                    <a:cubicBezTo>
                      <a:pt x="6876" y="39721"/>
                      <a:pt x="10788" y="41840"/>
                      <a:pt x="14537" y="39721"/>
                    </a:cubicBezTo>
                    <a:cubicBezTo>
                      <a:pt x="21382" y="35810"/>
                      <a:pt x="24805" y="33691"/>
                      <a:pt x="31651" y="29779"/>
                    </a:cubicBezTo>
                    <a:cubicBezTo>
                      <a:pt x="37682" y="26356"/>
                      <a:pt x="38334" y="15435"/>
                      <a:pt x="32792" y="12502"/>
                    </a:cubicBezTo>
                    <a:cubicBezTo>
                      <a:pt x="23664" y="7775"/>
                      <a:pt x="19264" y="5330"/>
                      <a:pt x="10136" y="603"/>
                    </a:cubicBezTo>
                    <a:cubicBezTo>
                      <a:pt x="8506" y="-375"/>
                      <a:pt x="6550" y="-49"/>
                      <a:pt x="4920" y="766"/>
                    </a:cubicBezTo>
                    <a:lnTo>
                      <a:pt x="4920" y="766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913A8FBD-E3FC-428D-80C8-CD7AA5144C6A}"/>
                  </a:ext>
                </a:extLst>
              </p:cNvPr>
              <p:cNvSpPr/>
              <p:nvPr/>
            </p:nvSpPr>
            <p:spPr>
              <a:xfrm flipH="1">
                <a:off x="5747785" y="2126952"/>
                <a:ext cx="206739" cy="229539"/>
              </a:xfrm>
              <a:custGeom>
                <a:avLst/>
                <a:gdLst>
                  <a:gd name="connsiteX0" fmla="*/ 22050 w 36587"/>
                  <a:gd name="connsiteY0" fmla="*/ 848 h 40622"/>
                  <a:gd name="connsiteX1" fmla="*/ 4936 w 36587"/>
                  <a:gd name="connsiteY1" fmla="*/ 10790 h 40622"/>
                  <a:gd name="connsiteX2" fmla="*/ 3795 w 36587"/>
                  <a:gd name="connsiteY2" fmla="*/ 28067 h 40622"/>
                  <a:gd name="connsiteX3" fmla="*/ 26451 w 36587"/>
                  <a:gd name="connsiteY3" fmla="*/ 39966 h 40622"/>
                  <a:gd name="connsiteX4" fmla="*/ 31667 w 36587"/>
                  <a:gd name="connsiteY4" fmla="*/ 39803 h 40622"/>
                  <a:gd name="connsiteX5" fmla="*/ 36231 w 36587"/>
                  <a:gd name="connsiteY5" fmla="*/ 27416 h 40622"/>
                  <a:gd name="connsiteX6" fmla="*/ 30852 w 36587"/>
                  <a:gd name="connsiteY6" fmla="*/ 5574 h 40622"/>
                  <a:gd name="connsiteX7" fmla="*/ 22050 w 36587"/>
                  <a:gd name="connsiteY7" fmla="*/ 848 h 40622"/>
                  <a:gd name="connsiteX8" fmla="*/ 22050 w 36587"/>
                  <a:gd name="connsiteY8" fmla="*/ 848 h 40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587" h="40622">
                    <a:moveTo>
                      <a:pt x="22050" y="848"/>
                    </a:moveTo>
                    <a:cubicBezTo>
                      <a:pt x="15205" y="4759"/>
                      <a:pt x="11782" y="6878"/>
                      <a:pt x="4936" y="10790"/>
                    </a:cubicBezTo>
                    <a:cubicBezTo>
                      <a:pt x="-1095" y="14213"/>
                      <a:pt x="-1747" y="25134"/>
                      <a:pt x="3795" y="28067"/>
                    </a:cubicBezTo>
                    <a:cubicBezTo>
                      <a:pt x="12760" y="32794"/>
                      <a:pt x="17324" y="35239"/>
                      <a:pt x="26451" y="39966"/>
                    </a:cubicBezTo>
                    <a:cubicBezTo>
                      <a:pt x="28244" y="40944"/>
                      <a:pt x="30037" y="40781"/>
                      <a:pt x="31667" y="39803"/>
                    </a:cubicBezTo>
                    <a:cubicBezTo>
                      <a:pt x="35090" y="37847"/>
                      <a:pt x="37535" y="32468"/>
                      <a:pt x="36231" y="27416"/>
                    </a:cubicBezTo>
                    <a:cubicBezTo>
                      <a:pt x="34112" y="18777"/>
                      <a:pt x="32971" y="14376"/>
                      <a:pt x="30852" y="5574"/>
                    </a:cubicBezTo>
                    <a:cubicBezTo>
                      <a:pt x="29711" y="685"/>
                      <a:pt x="25799" y="-1271"/>
                      <a:pt x="22050" y="848"/>
                    </a:cubicBezTo>
                    <a:lnTo>
                      <a:pt x="22050" y="848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88FC1E9D-A355-4294-AB92-903977BB89AA}"/>
                  </a:ext>
                </a:extLst>
              </p:cNvPr>
              <p:cNvSpPr/>
              <p:nvPr/>
            </p:nvSpPr>
            <p:spPr>
              <a:xfrm flipH="1">
                <a:off x="6715468" y="2945921"/>
                <a:ext cx="493222" cy="530996"/>
              </a:xfrm>
              <a:custGeom>
                <a:avLst/>
                <a:gdLst>
                  <a:gd name="connsiteX0" fmla="*/ 79215 w 87286"/>
                  <a:gd name="connsiteY0" fmla="*/ 0 h 93971"/>
                  <a:gd name="connsiteX1" fmla="*/ 50365 w 87286"/>
                  <a:gd name="connsiteY1" fmla="*/ 16625 h 93971"/>
                  <a:gd name="connsiteX2" fmla="*/ 63567 w 87286"/>
                  <a:gd name="connsiteY2" fmla="*/ 69598 h 93971"/>
                  <a:gd name="connsiteX3" fmla="*/ 50528 w 87286"/>
                  <a:gd name="connsiteY3" fmla="*/ 77096 h 93971"/>
                  <a:gd name="connsiteX4" fmla="*/ 25264 w 87286"/>
                  <a:gd name="connsiteY4" fmla="*/ 91602 h 93971"/>
                  <a:gd name="connsiteX5" fmla="*/ 0 w 87286"/>
                  <a:gd name="connsiteY5" fmla="*/ 78400 h 93971"/>
                  <a:gd name="connsiteX6" fmla="*/ 25264 w 87286"/>
                  <a:gd name="connsiteY6" fmla="*/ 91602 h 93971"/>
                  <a:gd name="connsiteX7" fmla="*/ 73184 w 87286"/>
                  <a:gd name="connsiteY7" fmla="*/ 63893 h 93971"/>
                  <a:gd name="connsiteX8" fmla="*/ 86386 w 87286"/>
                  <a:gd name="connsiteY8" fmla="*/ 28361 h 93971"/>
                  <a:gd name="connsiteX9" fmla="*/ 79215 w 87286"/>
                  <a:gd name="connsiteY9" fmla="*/ 0 h 93971"/>
                  <a:gd name="connsiteX10" fmla="*/ 79215 w 87286"/>
                  <a:gd name="connsiteY10" fmla="*/ 0 h 93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7286" h="93971">
                    <a:moveTo>
                      <a:pt x="79215" y="0"/>
                    </a:moveTo>
                    <a:cubicBezTo>
                      <a:pt x="67479" y="6683"/>
                      <a:pt x="61448" y="10269"/>
                      <a:pt x="50365" y="16625"/>
                    </a:cubicBezTo>
                    <a:cubicBezTo>
                      <a:pt x="54766" y="34229"/>
                      <a:pt x="59167" y="51832"/>
                      <a:pt x="63567" y="69598"/>
                    </a:cubicBezTo>
                    <a:cubicBezTo>
                      <a:pt x="58352" y="72532"/>
                      <a:pt x="55744" y="74162"/>
                      <a:pt x="50528" y="77096"/>
                    </a:cubicBezTo>
                    <a:cubicBezTo>
                      <a:pt x="40422" y="82963"/>
                      <a:pt x="35370" y="85897"/>
                      <a:pt x="25264" y="91602"/>
                    </a:cubicBezTo>
                    <a:cubicBezTo>
                      <a:pt x="14669" y="97633"/>
                      <a:pt x="3423" y="91765"/>
                      <a:pt x="0" y="78400"/>
                    </a:cubicBezTo>
                    <a:cubicBezTo>
                      <a:pt x="3423" y="91765"/>
                      <a:pt x="14669" y="97633"/>
                      <a:pt x="25264" y="91602"/>
                    </a:cubicBezTo>
                    <a:cubicBezTo>
                      <a:pt x="41237" y="82311"/>
                      <a:pt x="57211" y="73184"/>
                      <a:pt x="73184" y="63893"/>
                    </a:cubicBezTo>
                    <a:cubicBezTo>
                      <a:pt x="83779" y="57863"/>
                      <a:pt x="89646" y="41889"/>
                      <a:pt x="86386" y="28361"/>
                    </a:cubicBezTo>
                    <a:cubicBezTo>
                      <a:pt x="83941" y="18907"/>
                      <a:pt x="81660" y="9454"/>
                      <a:pt x="79215" y="0"/>
                    </a:cubicBezTo>
                    <a:lnTo>
                      <a:pt x="79215" y="0"/>
                    </a:lnTo>
                    <a:close/>
                  </a:path>
                </a:pathLst>
              </a:custGeom>
              <a:solidFill>
                <a:schemeClr val="bg1"/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E2BE3B66-1880-460C-A015-FE6BED0BC60C}"/>
                  </a:ext>
                </a:extLst>
              </p:cNvPr>
              <p:cNvSpPr/>
              <p:nvPr/>
            </p:nvSpPr>
            <p:spPr>
              <a:xfrm flipH="1">
                <a:off x="6923179" y="3244327"/>
                <a:ext cx="296562" cy="232592"/>
              </a:xfrm>
              <a:custGeom>
                <a:avLst/>
                <a:gdLst>
                  <a:gd name="connsiteX0" fmla="*/ 46453 w 52483"/>
                  <a:gd name="connsiteY0" fmla="*/ 0 h 41162"/>
                  <a:gd name="connsiteX1" fmla="*/ 1956 w 52483"/>
                  <a:gd name="connsiteY1" fmla="*/ 25590 h 41162"/>
                  <a:gd name="connsiteX2" fmla="*/ 27220 w 52483"/>
                  <a:gd name="connsiteY2" fmla="*/ 38792 h 41162"/>
                  <a:gd name="connsiteX3" fmla="*/ 52484 w 52483"/>
                  <a:gd name="connsiteY3" fmla="*/ 24286 h 41162"/>
                  <a:gd name="connsiteX4" fmla="*/ 46453 w 52483"/>
                  <a:gd name="connsiteY4" fmla="*/ 0 h 41162"/>
                  <a:gd name="connsiteX5" fmla="*/ 46453 w 52483"/>
                  <a:gd name="connsiteY5" fmla="*/ 0 h 41162"/>
                  <a:gd name="connsiteX6" fmla="*/ 0 w 52483"/>
                  <a:gd name="connsiteY6" fmla="*/ 17114 h 41162"/>
                  <a:gd name="connsiteX7" fmla="*/ 2119 w 52483"/>
                  <a:gd name="connsiteY7" fmla="*/ 25427 h 41162"/>
                  <a:gd name="connsiteX8" fmla="*/ 0 w 52483"/>
                  <a:gd name="connsiteY8" fmla="*/ 17114 h 41162"/>
                  <a:gd name="connsiteX9" fmla="*/ 0 w 52483"/>
                  <a:gd name="connsiteY9" fmla="*/ 17114 h 41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483" h="41162">
                    <a:moveTo>
                      <a:pt x="46453" y="0"/>
                    </a:moveTo>
                    <a:cubicBezTo>
                      <a:pt x="31621" y="8476"/>
                      <a:pt x="16788" y="17114"/>
                      <a:pt x="1956" y="25590"/>
                    </a:cubicBezTo>
                    <a:cubicBezTo>
                      <a:pt x="5379" y="38955"/>
                      <a:pt x="16625" y="44823"/>
                      <a:pt x="27220" y="38792"/>
                    </a:cubicBezTo>
                    <a:cubicBezTo>
                      <a:pt x="37325" y="32925"/>
                      <a:pt x="42378" y="29991"/>
                      <a:pt x="52484" y="24286"/>
                    </a:cubicBezTo>
                    <a:cubicBezTo>
                      <a:pt x="50528" y="16136"/>
                      <a:pt x="48572" y="7987"/>
                      <a:pt x="46453" y="0"/>
                    </a:cubicBezTo>
                    <a:lnTo>
                      <a:pt x="46453" y="0"/>
                    </a:lnTo>
                    <a:close/>
                    <a:moveTo>
                      <a:pt x="0" y="17114"/>
                    </a:moveTo>
                    <a:cubicBezTo>
                      <a:pt x="815" y="20374"/>
                      <a:pt x="1304" y="22004"/>
                      <a:pt x="2119" y="25427"/>
                    </a:cubicBezTo>
                    <a:cubicBezTo>
                      <a:pt x="1141" y="22167"/>
                      <a:pt x="652" y="19722"/>
                      <a:pt x="0" y="17114"/>
                    </a:cubicBezTo>
                    <a:lnTo>
                      <a:pt x="0" y="17114"/>
                    </a:lnTo>
                    <a:close/>
                  </a:path>
                </a:pathLst>
              </a:custGeom>
              <a:solidFill>
                <a:schemeClr val="bg1"/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8FB908D5-28C0-4229-80C9-A6B4574CF96E}"/>
                  </a:ext>
                </a:extLst>
              </p:cNvPr>
              <p:cNvSpPr/>
              <p:nvPr/>
            </p:nvSpPr>
            <p:spPr>
              <a:xfrm flipH="1">
                <a:off x="6976594" y="2760795"/>
                <a:ext cx="322833" cy="575629"/>
              </a:xfrm>
              <a:custGeom>
                <a:avLst/>
                <a:gdLst>
                  <a:gd name="connsiteX0" fmla="*/ 34803 w 57132"/>
                  <a:gd name="connsiteY0" fmla="*/ 84919 h 101870"/>
                  <a:gd name="connsiteX1" fmla="*/ 5953 w 57132"/>
                  <a:gd name="connsiteY1" fmla="*/ 48409 h 101870"/>
                  <a:gd name="connsiteX2" fmla="*/ 17851 w 57132"/>
                  <a:gd name="connsiteY2" fmla="*/ 16462 h 101870"/>
                  <a:gd name="connsiteX3" fmla="*/ 40670 w 57132"/>
                  <a:gd name="connsiteY3" fmla="*/ 28524 h 101870"/>
                  <a:gd name="connsiteX4" fmla="*/ 34803 w 57132"/>
                  <a:gd name="connsiteY4" fmla="*/ 84919 h 101870"/>
                  <a:gd name="connsiteX5" fmla="*/ 34803 w 57132"/>
                  <a:gd name="connsiteY5" fmla="*/ 84919 h 101870"/>
                  <a:gd name="connsiteX6" fmla="*/ 39366 w 57132"/>
                  <a:gd name="connsiteY6" fmla="*/ 0 h 101870"/>
                  <a:gd name="connsiteX7" fmla="*/ 14102 w 57132"/>
                  <a:gd name="connsiteY7" fmla="*/ 14506 h 101870"/>
                  <a:gd name="connsiteX8" fmla="*/ 900 w 57132"/>
                  <a:gd name="connsiteY8" fmla="*/ 50039 h 101870"/>
                  <a:gd name="connsiteX9" fmla="*/ 13776 w 57132"/>
                  <a:gd name="connsiteY9" fmla="*/ 101871 h 101870"/>
                  <a:gd name="connsiteX10" fmla="*/ 12635 w 57132"/>
                  <a:gd name="connsiteY10" fmla="*/ 97470 h 101870"/>
                  <a:gd name="connsiteX11" fmla="*/ 57133 w 57132"/>
                  <a:gd name="connsiteY11" fmla="*/ 71880 h 101870"/>
                  <a:gd name="connsiteX12" fmla="*/ 39366 w 57132"/>
                  <a:gd name="connsiteY12" fmla="*/ 0 h 101870"/>
                  <a:gd name="connsiteX13" fmla="*/ 39366 w 57132"/>
                  <a:gd name="connsiteY13" fmla="*/ 0 h 101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7132" h="101870">
                    <a:moveTo>
                      <a:pt x="34803" y="84919"/>
                    </a:moveTo>
                    <a:cubicBezTo>
                      <a:pt x="34803" y="84919"/>
                      <a:pt x="10028" y="65034"/>
                      <a:pt x="5953" y="48409"/>
                    </a:cubicBezTo>
                    <a:cubicBezTo>
                      <a:pt x="2856" y="36184"/>
                      <a:pt x="8235" y="21841"/>
                      <a:pt x="17851" y="16462"/>
                    </a:cubicBezTo>
                    <a:cubicBezTo>
                      <a:pt x="27468" y="10921"/>
                      <a:pt x="37573" y="16299"/>
                      <a:pt x="40670" y="28524"/>
                    </a:cubicBezTo>
                    <a:cubicBezTo>
                      <a:pt x="44582" y="45149"/>
                      <a:pt x="34803" y="84919"/>
                      <a:pt x="34803" y="84919"/>
                    </a:cubicBezTo>
                    <a:lnTo>
                      <a:pt x="34803" y="84919"/>
                    </a:lnTo>
                    <a:close/>
                    <a:moveTo>
                      <a:pt x="39366" y="0"/>
                    </a:moveTo>
                    <a:cubicBezTo>
                      <a:pt x="30891" y="4890"/>
                      <a:pt x="22578" y="9780"/>
                      <a:pt x="14102" y="14506"/>
                    </a:cubicBezTo>
                    <a:cubicBezTo>
                      <a:pt x="3508" y="20537"/>
                      <a:pt x="-2360" y="36510"/>
                      <a:pt x="900" y="50039"/>
                    </a:cubicBezTo>
                    <a:cubicBezTo>
                      <a:pt x="6116" y="70739"/>
                      <a:pt x="8561" y="81171"/>
                      <a:pt x="13776" y="101871"/>
                    </a:cubicBezTo>
                    <a:cubicBezTo>
                      <a:pt x="13450" y="100567"/>
                      <a:pt x="13124" y="99100"/>
                      <a:pt x="12635" y="97470"/>
                    </a:cubicBezTo>
                    <a:cubicBezTo>
                      <a:pt x="27468" y="88831"/>
                      <a:pt x="42300" y="80356"/>
                      <a:pt x="57133" y="71880"/>
                    </a:cubicBezTo>
                    <a:cubicBezTo>
                      <a:pt x="51265" y="48083"/>
                      <a:pt x="45234" y="23960"/>
                      <a:pt x="39366" y="0"/>
                    </a:cubicBezTo>
                    <a:lnTo>
                      <a:pt x="39366" y="0"/>
                    </a:lnTo>
                    <a:close/>
                  </a:path>
                </a:pathLst>
              </a:custGeom>
              <a:solidFill>
                <a:schemeClr val="bg1"/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AED29CA3-2820-4EFC-A0B8-413C0D461CDB}"/>
                  </a:ext>
                </a:extLst>
              </p:cNvPr>
              <p:cNvSpPr/>
              <p:nvPr/>
            </p:nvSpPr>
            <p:spPr>
              <a:xfrm flipH="1">
                <a:off x="6760152" y="2673741"/>
                <a:ext cx="243147" cy="366120"/>
              </a:xfrm>
              <a:custGeom>
                <a:avLst/>
                <a:gdLst>
                  <a:gd name="connsiteX0" fmla="*/ 9617 w 43030"/>
                  <a:gd name="connsiteY0" fmla="*/ 2367 h 64793"/>
                  <a:gd name="connsiteX1" fmla="*/ 0 w 43030"/>
                  <a:gd name="connsiteY1" fmla="*/ 7909 h 64793"/>
                  <a:gd name="connsiteX2" fmla="*/ 14180 w 43030"/>
                  <a:gd name="connsiteY2" fmla="*/ 64793 h 64793"/>
                  <a:gd name="connsiteX3" fmla="*/ 43030 w 43030"/>
                  <a:gd name="connsiteY3" fmla="*/ 48168 h 64793"/>
                  <a:gd name="connsiteX4" fmla="*/ 35043 w 43030"/>
                  <a:gd name="connsiteY4" fmla="*/ 15732 h 64793"/>
                  <a:gd name="connsiteX5" fmla="*/ 34881 w 43030"/>
                  <a:gd name="connsiteY5" fmla="*/ 15080 h 64793"/>
                  <a:gd name="connsiteX6" fmla="*/ 32436 w 43030"/>
                  <a:gd name="connsiteY6" fmla="*/ 8887 h 64793"/>
                  <a:gd name="connsiteX7" fmla="*/ 9617 w 43030"/>
                  <a:gd name="connsiteY7" fmla="*/ 2367 h 64793"/>
                  <a:gd name="connsiteX8" fmla="*/ 9617 w 43030"/>
                  <a:gd name="connsiteY8" fmla="*/ 2367 h 64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030" h="64793">
                    <a:moveTo>
                      <a:pt x="9617" y="2367"/>
                    </a:moveTo>
                    <a:cubicBezTo>
                      <a:pt x="5705" y="4649"/>
                      <a:pt x="3423" y="5953"/>
                      <a:pt x="0" y="7909"/>
                    </a:cubicBezTo>
                    <a:cubicBezTo>
                      <a:pt x="4727" y="26816"/>
                      <a:pt x="9454" y="45886"/>
                      <a:pt x="14180" y="64793"/>
                    </a:cubicBezTo>
                    <a:cubicBezTo>
                      <a:pt x="25264" y="58437"/>
                      <a:pt x="31458" y="54851"/>
                      <a:pt x="43030" y="48168"/>
                    </a:cubicBezTo>
                    <a:cubicBezTo>
                      <a:pt x="39770" y="35292"/>
                      <a:pt x="38140" y="28772"/>
                      <a:pt x="35043" y="15732"/>
                    </a:cubicBezTo>
                    <a:lnTo>
                      <a:pt x="34881" y="15080"/>
                    </a:lnTo>
                    <a:cubicBezTo>
                      <a:pt x="34229" y="12799"/>
                      <a:pt x="33414" y="10680"/>
                      <a:pt x="32436" y="8887"/>
                    </a:cubicBezTo>
                    <a:cubicBezTo>
                      <a:pt x="27220" y="411"/>
                      <a:pt x="18092" y="-2523"/>
                      <a:pt x="9617" y="2367"/>
                    </a:cubicBezTo>
                    <a:lnTo>
                      <a:pt x="9617" y="236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C8171AC7-0519-441E-A68C-EF2E9A0F0CCB}"/>
                  </a:ext>
                </a:extLst>
              </p:cNvPr>
              <p:cNvSpPr/>
              <p:nvPr/>
            </p:nvSpPr>
            <p:spPr>
              <a:xfrm flipH="1">
                <a:off x="6956339" y="3167884"/>
                <a:ext cx="270773" cy="221963"/>
              </a:xfrm>
              <a:custGeom>
                <a:avLst/>
                <a:gdLst>
                  <a:gd name="connsiteX0" fmla="*/ 44497 w 47919"/>
                  <a:gd name="connsiteY0" fmla="*/ 0 h 39281"/>
                  <a:gd name="connsiteX1" fmla="*/ 0 w 47919"/>
                  <a:gd name="connsiteY1" fmla="*/ 25590 h 39281"/>
                  <a:gd name="connsiteX2" fmla="*/ 1141 w 47919"/>
                  <a:gd name="connsiteY2" fmla="*/ 29991 h 39281"/>
                  <a:gd name="connsiteX3" fmla="*/ 1304 w 47919"/>
                  <a:gd name="connsiteY3" fmla="*/ 30806 h 39281"/>
                  <a:gd name="connsiteX4" fmla="*/ 3423 w 47919"/>
                  <a:gd name="connsiteY4" fmla="*/ 39118 h 39281"/>
                  <a:gd name="connsiteX5" fmla="*/ 3423 w 47919"/>
                  <a:gd name="connsiteY5" fmla="*/ 39281 h 39281"/>
                  <a:gd name="connsiteX6" fmla="*/ 3423 w 47919"/>
                  <a:gd name="connsiteY6" fmla="*/ 39281 h 39281"/>
                  <a:gd name="connsiteX7" fmla="*/ 47920 w 47919"/>
                  <a:gd name="connsiteY7" fmla="*/ 13691 h 39281"/>
                  <a:gd name="connsiteX8" fmla="*/ 44497 w 47919"/>
                  <a:gd name="connsiteY8" fmla="*/ 0 h 39281"/>
                  <a:gd name="connsiteX9" fmla="*/ 44497 w 47919"/>
                  <a:gd name="connsiteY9" fmla="*/ 0 h 39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919" h="39281">
                    <a:moveTo>
                      <a:pt x="44497" y="0"/>
                    </a:moveTo>
                    <a:cubicBezTo>
                      <a:pt x="29665" y="8476"/>
                      <a:pt x="14832" y="17114"/>
                      <a:pt x="0" y="25590"/>
                    </a:cubicBezTo>
                    <a:cubicBezTo>
                      <a:pt x="326" y="27220"/>
                      <a:pt x="815" y="28687"/>
                      <a:pt x="1141" y="29991"/>
                    </a:cubicBezTo>
                    <a:cubicBezTo>
                      <a:pt x="1141" y="30317"/>
                      <a:pt x="1304" y="30480"/>
                      <a:pt x="1304" y="30806"/>
                    </a:cubicBezTo>
                    <a:cubicBezTo>
                      <a:pt x="1956" y="33414"/>
                      <a:pt x="2608" y="35695"/>
                      <a:pt x="3423" y="39118"/>
                    </a:cubicBezTo>
                    <a:cubicBezTo>
                      <a:pt x="3423" y="39118"/>
                      <a:pt x="3423" y="39281"/>
                      <a:pt x="3423" y="39281"/>
                    </a:cubicBezTo>
                    <a:lnTo>
                      <a:pt x="3423" y="39281"/>
                    </a:lnTo>
                    <a:cubicBezTo>
                      <a:pt x="18255" y="30643"/>
                      <a:pt x="33088" y="22167"/>
                      <a:pt x="47920" y="13691"/>
                    </a:cubicBezTo>
                    <a:cubicBezTo>
                      <a:pt x="46616" y="8965"/>
                      <a:pt x="45475" y="4401"/>
                      <a:pt x="44497" y="0"/>
                    </a:cubicBezTo>
                    <a:lnTo>
                      <a:pt x="44497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44CCFAD3-11A3-4277-9575-60FB0F5AEDC9}"/>
                  </a:ext>
                </a:extLst>
              </p:cNvPr>
              <p:cNvSpPr/>
              <p:nvPr/>
            </p:nvSpPr>
            <p:spPr>
              <a:xfrm flipH="1">
                <a:off x="7065846" y="2841639"/>
                <a:ext cx="205474" cy="399002"/>
              </a:xfrm>
              <a:custGeom>
                <a:avLst/>
                <a:gdLst>
                  <a:gd name="connsiteX0" fmla="*/ 21353 w 36363"/>
                  <a:gd name="connsiteY0" fmla="*/ 37036 h 70612"/>
                  <a:gd name="connsiteX1" fmla="*/ 8150 w 36363"/>
                  <a:gd name="connsiteY1" fmla="*/ 30027 h 70612"/>
                  <a:gd name="connsiteX2" fmla="*/ 14996 w 36363"/>
                  <a:gd name="connsiteY2" fmla="*/ 11446 h 70612"/>
                  <a:gd name="connsiteX3" fmla="*/ 28198 w 36363"/>
                  <a:gd name="connsiteY3" fmla="*/ 18455 h 70612"/>
                  <a:gd name="connsiteX4" fmla="*/ 21353 w 36363"/>
                  <a:gd name="connsiteY4" fmla="*/ 37036 h 70612"/>
                  <a:gd name="connsiteX5" fmla="*/ 21353 w 36363"/>
                  <a:gd name="connsiteY5" fmla="*/ 37036 h 70612"/>
                  <a:gd name="connsiteX6" fmla="*/ 12714 w 36363"/>
                  <a:gd name="connsiteY6" fmla="*/ 2156 h 70612"/>
                  <a:gd name="connsiteX7" fmla="*/ 815 w 36363"/>
                  <a:gd name="connsiteY7" fmla="*/ 34102 h 70612"/>
                  <a:gd name="connsiteX8" fmla="*/ 29665 w 36363"/>
                  <a:gd name="connsiteY8" fmla="*/ 70613 h 70612"/>
                  <a:gd name="connsiteX9" fmla="*/ 35370 w 36363"/>
                  <a:gd name="connsiteY9" fmla="*/ 14217 h 70612"/>
                  <a:gd name="connsiteX10" fmla="*/ 12714 w 36363"/>
                  <a:gd name="connsiteY10" fmla="*/ 2156 h 70612"/>
                  <a:gd name="connsiteX11" fmla="*/ 12714 w 36363"/>
                  <a:gd name="connsiteY11" fmla="*/ 2156 h 70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6363" h="70612">
                    <a:moveTo>
                      <a:pt x="21353" y="37036"/>
                    </a:moveTo>
                    <a:cubicBezTo>
                      <a:pt x="15811" y="40296"/>
                      <a:pt x="9943" y="37036"/>
                      <a:pt x="8150" y="30027"/>
                    </a:cubicBezTo>
                    <a:cubicBezTo>
                      <a:pt x="6357" y="23019"/>
                      <a:pt x="9454" y="14706"/>
                      <a:pt x="14996" y="11446"/>
                    </a:cubicBezTo>
                    <a:cubicBezTo>
                      <a:pt x="20538" y="8186"/>
                      <a:pt x="26405" y="11283"/>
                      <a:pt x="28198" y="18455"/>
                    </a:cubicBezTo>
                    <a:cubicBezTo>
                      <a:pt x="29991" y="25464"/>
                      <a:pt x="26894" y="33776"/>
                      <a:pt x="21353" y="37036"/>
                    </a:cubicBezTo>
                    <a:lnTo>
                      <a:pt x="21353" y="37036"/>
                    </a:lnTo>
                    <a:close/>
                    <a:moveTo>
                      <a:pt x="12714" y="2156"/>
                    </a:moveTo>
                    <a:cubicBezTo>
                      <a:pt x="3097" y="7697"/>
                      <a:pt x="-2118" y="22041"/>
                      <a:pt x="815" y="34102"/>
                    </a:cubicBezTo>
                    <a:cubicBezTo>
                      <a:pt x="4890" y="50565"/>
                      <a:pt x="29665" y="70613"/>
                      <a:pt x="29665" y="70613"/>
                    </a:cubicBezTo>
                    <a:cubicBezTo>
                      <a:pt x="29665" y="70613"/>
                      <a:pt x="39445" y="30679"/>
                      <a:pt x="35370" y="14217"/>
                    </a:cubicBezTo>
                    <a:cubicBezTo>
                      <a:pt x="32436" y="2156"/>
                      <a:pt x="22331" y="-3386"/>
                      <a:pt x="12714" y="2156"/>
                    </a:cubicBezTo>
                    <a:lnTo>
                      <a:pt x="12714" y="215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CD701C48-32EA-49AA-9B66-803FF2E937AF}"/>
                  </a:ext>
                </a:extLst>
              </p:cNvPr>
              <p:cNvSpPr/>
              <p:nvPr/>
            </p:nvSpPr>
            <p:spPr>
              <a:xfrm flipH="1">
                <a:off x="7109108" y="2899534"/>
                <a:ext cx="119035" cy="158155"/>
              </a:xfrm>
              <a:custGeom>
                <a:avLst/>
                <a:gdLst>
                  <a:gd name="connsiteX0" fmla="*/ 7355 w 21066"/>
                  <a:gd name="connsiteY0" fmla="*/ 1200 h 27989"/>
                  <a:gd name="connsiteX1" fmla="*/ 509 w 21066"/>
                  <a:gd name="connsiteY1" fmla="*/ 19781 h 27989"/>
                  <a:gd name="connsiteX2" fmla="*/ 13712 w 21066"/>
                  <a:gd name="connsiteY2" fmla="*/ 26790 h 27989"/>
                  <a:gd name="connsiteX3" fmla="*/ 20557 w 21066"/>
                  <a:gd name="connsiteY3" fmla="*/ 8208 h 27989"/>
                  <a:gd name="connsiteX4" fmla="*/ 7355 w 21066"/>
                  <a:gd name="connsiteY4" fmla="*/ 1200 h 27989"/>
                  <a:gd name="connsiteX5" fmla="*/ 7355 w 21066"/>
                  <a:gd name="connsiteY5" fmla="*/ 1200 h 27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066" h="27989">
                    <a:moveTo>
                      <a:pt x="7355" y="1200"/>
                    </a:moveTo>
                    <a:cubicBezTo>
                      <a:pt x="1813" y="4460"/>
                      <a:pt x="-1284" y="12609"/>
                      <a:pt x="509" y="19781"/>
                    </a:cubicBezTo>
                    <a:cubicBezTo>
                      <a:pt x="2302" y="26790"/>
                      <a:pt x="8170" y="29886"/>
                      <a:pt x="13712" y="26790"/>
                    </a:cubicBezTo>
                    <a:cubicBezTo>
                      <a:pt x="19253" y="23530"/>
                      <a:pt x="22350" y="15217"/>
                      <a:pt x="20557" y="8208"/>
                    </a:cubicBezTo>
                    <a:cubicBezTo>
                      <a:pt x="18764" y="1200"/>
                      <a:pt x="12897" y="-1897"/>
                      <a:pt x="7355" y="1200"/>
                    </a:cubicBezTo>
                    <a:lnTo>
                      <a:pt x="7355" y="1200"/>
                    </a:lnTo>
                    <a:close/>
                  </a:path>
                </a:pathLst>
              </a:custGeom>
              <a:solidFill>
                <a:srgbClr val="FFFFFF"/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ECF2EAA9-B06A-43F0-B075-144E424F6088}"/>
                  </a:ext>
                </a:extLst>
              </p:cNvPr>
              <p:cNvSpPr/>
              <p:nvPr/>
            </p:nvSpPr>
            <p:spPr>
              <a:xfrm flipH="1">
                <a:off x="6849495" y="2718428"/>
                <a:ext cx="228411" cy="662210"/>
              </a:xfrm>
              <a:custGeom>
                <a:avLst/>
                <a:gdLst>
                  <a:gd name="connsiteX0" fmla="*/ 13039 w 40422"/>
                  <a:gd name="connsiteY0" fmla="*/ 0 h 117192"/>
                  <a:gd name="connsiteX1" fmla="*/ 0 w 40422"/>
                  <a:gd name="connsiteY1" fmla="*/ 7498 h 117192"/>
                  <a:gd name="connsiteX2" fmla="*/ 17929 w 40422"/>
                  <a:gd name="connsiteY2" fmla="*/ 79378 h 117192"/>
                  <a:gd name="connsiteX3" fmla="*/ 21352 w 40422"/>
                  <a:gd name="connsiteY3" fmla="*/ 92906 h 117192"/>
                  <a:gd name="connsiteX4" fmla="*/ 27383 w 40422"/>
                  <a:gd name="connsiteY4" fmla="*/ 117192 h 117192"/>
                  <a:gd name="connsiteX5" fmla="*/ 40422 w 40422"/>
                  <a:gd name="connsiteY5" fmla="*/ 109694 h 117192"/>
                  <a:gd name="connsiteX6" fmla="*/ 27220 w 40422"/>
                  <a:gd name="connsiteY6" fmla="*/ 56722 h 117192"/>
                  <a:gd name="connsiteX7" fmla="*/ 13039 w 40422"/>
                  <a:gd name="connsiteY7" fmla="*/ 0 h 117192"/>
                  <a:gd name="connsiteX8" fmla="*/ 13039 w 40422"/>
                  <a:gd name="connsiteY8" fmla="*/ 0 h 117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422" h="117192">
                    <a:moveTo>
                      <a:pt x="13039" y="0"/>
                    </a:moveTo>
                    <a:cubicBezTo>
                      <a:pt x="7824" y="2934"/>
                      <a:pt x="5216" y="4564"/>
                      <a:pt x="0" y="7498"/>
                    </a:cubicBezTo>
                    <a:cubicBezTo>
                      <a:pt x="6031" y="31458"/>
                      <a:pt x="11898" y="55418"/>
                      <a:pt x="17929" y="79378"/>
                    </a:cubicBezTo>
                    <a:cubicBezTo>
                      <a:pt x="19070" y="83941"/>
                      <a:pt x="20211" y="88342"/>
                      <a:pt x="21352" y="92906"/>
                    </a:cubicBezTo>
                    <a:cubicBezTo>
                      <a:pt x="23308" y="101056"/>
                      <a:pt x="25427" y="109042"/>
                      <a:pt x="27383" y="117192"/>
                    </a:cubicBezTo>
                    <a:cubicBezTo>
                      <a:pt x="32599" y="114258"/>
                      <a:pt x="35207" y="112628"/>
                      <a:pt x="40422" y="109694"/>
                    </a:cubicBezTo>
                    <a:cubicBezTo>
                      <a:pt x="36021" y="92091"/>
                      <a:pt x="31621" y="74488"/>
                      <a:pt x="27220" y="56722"/>
                    </a:cubicBezTo>
                    <a:cubicBezTo>
                      <a:pt x="22493" y="37977"/>
                      <a:pt x="17766" y="19070"/>
                      <a:pt x="13039" y="0"/>
                    </a:cubicBezTo>
                    <a:lnTo>
                      <a:pt x="13039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480E696B-B0DF-4CED-909A-9CA62A257283}"/>
                  </a:ext>
                </a:extLst>
              </p:cNvPr>
              <p:cNvSpPr/>
              <p:nvPr/>
            </p:nvSpPr>
            <p:spPr>
              <a:xfrm flipH="1">
                <a:off x="7808713" y="3304635"/>
                <a:ext cx="583038" cy="802236"/>
              </a:xfrm>
              <a:custGeom>
                <a:avLst/>
                <a:gdLst>
                  <a:gd name="connsiteX0" fmla="*/ 63000 w 103181"/>
                  <a:gd name="connsiteY0" fmla="*/ 123307 h 141973"/>
                  <a:gd name="connsiteX1" fmla="*/ 11332 w 103181"/>
                  <a:gd name="connsiteY1" fmla="*/ 94458 h 141973"/>
                  <a:gd name="connsiteX2" fmla="*/ 37410 w 103181"/>
                  <a:gd name="connsiteY2" fmla="*/ 20459 h 141973"/>
                  <a:gd name="connsiteX3" fmla="*/ 38877 w 103181"/>
                  <a:gd name="connsiteY3" fmla="*/ 19644 h 141973"/>
                  <a:gd name="connsiteX4" fmla="*/ 92013 w 103181"/>
                  <a:gd name="connsiteY4" fmla="*/ 47679 h 141973"/>
                  <a:gd name="connsiteX5" fmla="*/ 64467 w 103181"/>
                  <a:gd name="connsiteY5" fmla="*/ 122329 h 141973"/>
                  <a:gd name="connsiteX6" fmla="*/ 63000 w 103181"/>
                  <a:gd name="connsiteY6" fmla="*/ 123307 h 141973"/>
                  <a:gd name="connsiteX7" fmla="*/ 63000 w 103181"/>
                  <a:gd name="connsiteY7" fmla="*/ 123307 h 141973"/>
                  <a:gd name="connsiteX8" fmla="*/ 61859 w 103181"/>
                  <a:gd name="connsiteY8" fmla="*/ 2367 h 141973"/>
                  <a:gd name="connsiteX9" fmla="*/ 14102 w 103181"/>
                  <a:gd name="connsiteY9" fmla="*/ 29912 h 141973"/>
                  <a:gd name="connsiteX10" fmla="*/ 900 w 103181"/>
                  <a:gd name="connsiteY10" fmla="*/ 65445 h 141973"/>
                  <a:gd name="connsiteX11" fmla="*/ 16058 w 103181"/>
                  <a:gd name="connsiteY11" fmla="*/ 126241 h 141973"/>
                  <a:gd name="connsiteX12" fmla="*/ 41322 w 103181"/>
                  <a:gd name="connsiteY12" fmla="*/ 139607 h 141973"/>
                  <a:gd name="connsiteX13" fmla="*/ 89079 w 103181"/>
                  <a:gd name="connsiteY13" fmla="*/ 112061 h 141973"/>
                  <a:gd name="connsiteX14" fmla="*/ 102282 w 103181"/>
                  <a:gd name="connsiteY14" fmla="*/ 76528 h 141973"/>
                  <a:gd name="connsiteX15" fmla="*/ 87123 w 103181"/>
                  <a:gd name="connsiteY15" fmla="*/ 15732 h 141973"/>
                  <a:gd name="connsiteX16" fmla="*/ 61859 w 103181"/>
                  <a:gd name="connsiteY16" fmla="*/ 2367 h 141973"/>
                  <a:gd name="connsiteX17" fmla="*/ 61859 w 103181"/>
                  <a:gd name="connsiteY17" fmla="*/ 2367 h 141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3181" h="141973">
                    <a:moveTo>
                      <a:pt x="63000" y="123307"/>
                    </a:moveTo>
                    <a:cubicBezTo>
                      <a:pt x="41322" y="135858"/>
                      <a:pt x="17525" y="119396"/>
                      <a:pt x="11332" y="94458"/>
                    </a:cubicBezTo>
                    <a:cubicBezTo>
                      <a:pt x="5138" y="69520"/>
                      <a:pt x="15732" y="33009"/>
                      <a:pt x="37410" y="20459"/>
                    </a:cubicBezTo>
                    <a:cubicBezTo>
                      <a:pt x="37899" y="20133"/>
                      <a:pt x="38388" y="19970"/>
                      <a:pt x="38877" y="19644"/>
                    </a:cubicBezTo>
                    <a:cubicBezTo>
                      <a:pt x="60067" y="8723"/>
                      <a:pt x="85167" y="20459"/>
                      <a:pt x="92013" y="47679"/>
                    </a:cubicBezTo>
                    <a:cubicBezTo>
                      <a:pt x="98859" y="74899"/>
                      <a:pt x="85004" y="109127"/>
                      <a:pt x="64467" y="122329"/>
                    </a:cubicBezTo>
                    <a:cubicBezTo>
                      <a:pt x="63978" y="122819"/>
                      <a:pt x="63489" y="122981"/>
                      <a:pt x="63000" y="123307"/>
                    </a:cubicBezTo>
                    <a:lnTo>
                      <a:pt x="63000" y="123307"/>
                    </a:lnTo>
                    <a:close/>
                    <a:moveTo>
                      <a:pt x="61859" y="2367"/>
                    </a:moveTo>
                    <a:cubicBezTo>
                      <a:pt x="45886" y="11657"/>
                      <a:pt x="29913" y="20785"/>
                      <a:pt x="14102" y="29912"/>
                    </a:cubicBezTo>
                    <a:cubicBezTo>
                      <a:pt x="3508" y="35943"/>
                      <a:pt x="-2360" y="51916"/>
                      <a:pt x="900" y="65445"/>
                    </a:cubicBezTo>
                    <a:cubicBezTo>
                      <a:pt x="5953" y="85819"/>
                      <a:pt x="11006" y="106030"/>
                      <a:pt x="16058" y="126241"/>
                    </a:cubicBezTo>
                    <a:cubicBezTo>
                      <a:pt x="19481" y="139770"/>
                      <a:pt x="30728" y="145637"/>
                      <a:pt x="41322" y="139607"/>
                    </a:cubicBezTo>
                    <a:cubicBezTo>
                      <a:pt x="57296" y="130316"/>
                      <a:pt x="73269" y="121189"/>
                      <a:pt x="89079" y="112061"/>
                    </a:cubicBezTo>
                    <a:cubicBezTo>
                      <a:pt x="99674" y="106030"/>
                      <a:pt x="105542" y="90057"/>
                      <a:pt x="102282" y="76528"/>
                    </a:cubicBezTo>
                    <a:cubicBezTo>
                      <a:pt x="97229" y="56317"/>
                      <a:pt x="92176" y="35943"/>
                      <a:pt x="87123" y="15732"/>
                    </a:cubicBezTo>
                    <a:cubicBezTo>
                      <a:pt x="83864" y="2204"/>
                      <a:pt x="72454" y="-3664"/>
                      <a:pt x="61859" y="2367"/>
                    </a:cubicBezTo>
                    <a:lnTo>
                      <a:pt x="61859" y="2367"/>
                    </a:lnTo>
                    <a:close/>
                  </a:path>
                </a:pathLst>
              </a:custGeom>
              <a:solidFill>
                <a:schemeClr val="bg1"/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0F4868BE-25FE-4F8C-8EC3-20159607274A}"/>
                  </a:ext>
                </a:extLst>
              </p:cNvPr>
              <p:cNvSpPr/>
              <p:nvPr/>
            </p:nvSpPr>
            <p:spPr>
              <a:xfrm flipH="1">
                <a:off x="7861761" y="3393130"/>
                <a:ext cx="476202" cy="632616"/>
              </a:xfrm>
              <a:custGeom>
                <a:avLst/>
                <a:gdLst>
                  <a:gd name="connsiteX0" fmla="*/ 53970 w 84274"/>
                  <a:gd name="connsiteY0" fmla="*/ 103246 h 111955"/>
                  <a:gd name="connsiteX1" fmla="*/ 4421 w 84274"/>
                  <a:gd name="connsiteY1" fmla="*/ 77168 h 111955"/>
                  <a:gd name="connsiteX2" fmla="*/ 30173 w 84274"/>
                  <a:gd name="connsiteY2" fmla="*/ 7570 h 111955"/>
                  <a:gd name="connsiteX3" fmla="*/ 79560 w 84274"/>
                  <a:gd name="connsiteY3" fmla="*/ 33648 h 111955"/>
                  <a:gd name="connsiteX4" fmla="*/ 53970 w 84274"/>
                  <a:gd name="connsiteY4" fmla="*/ 103246 h 111955"/>
                  <a:gd name="connsiteX5" fmla="*/ 53970 w 84274"/>
                  <a:gd name="connsiteY5" fmla="*/ 103246 h 111955"/>
                  <a:gd name="connsiteX6" fmla="*/ 27892 w 84274"/>
                  <a:gd name="connsiteY6" fmla="*/ 4799 h 111955"/>
                  <a:gd name="connsiteX7" fmla="*/ 1813 w 84274"/>
                  <a:gd name="connsiteY7" fmla="*/ 78797 h 111955"/>
                  <a:gd name="connsiteX8" fmla="*/ 53481 w 84274"/>
                  <a:gd name="connsiteY8" fmla="*/ 107647 h 111955"/>
                  <a:gd name="connsiteX9" fmla="*/ 54948 w 84274"/>
                  <a:gd name="connsiteY9" fmla="*/ 106832 h 111955"/>
                  <a:gd name="connsiteX10" fmla="*/ 82494 w 84274"/>
                  <a:gd name="connsiteY10" fmla="*/ 32181 h 111955"/>
                  <a:gd name="connsiteX11" fmla="*/ 29358 w 84274"/>
                  <a:gd name="connsiteY11" fmla="*/ 4147 h 111955"/>
                  <a:gd name="connsiteX12" fmla="*/ 27892 w 84274"/>
                  <a:gd name="connsiteY12" fmla="*/ 4799 h 111955"/>
                  <a:gd name="connsiteX13" fmla="*/ 27892 w 84274"/>
                  <a:gd name="connsiteY13" fmla="*/ 4799 h 111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4274" h="111955">
                    <a:moveTo>
                      <a:pt x="53970" y="103246"/>
                    </a:moveTo>
                    <a:cubicBezTo>
                      <a:pt x="33433" y="114982"/>
                      <a:pt x="10940" y="103083"/>
                      <a:pt x="4421" y="77168"/>
                    </a:cubicBezTo>
                    <a:cubicBezTo>
                      <a:pt x="-2099" y="51089"/>
                      <a:pt x="9636" y="19468"/>
                      <a:pt x="30173" y="7570"/>
                    </a:cubicBezTo>
                    <a:cubicBezTo>
                      <a:pt x="50548" y="-4166"/>
                      <a:pt x="73204" y="7732"/>
                      <a:pt x="79560" y="33648"/>
                    </a:cubicBezTo>
                    <a:cubicBezTo>
                      <a:pt x="86243" y="59727"/>
                      <a:pt x="74508" y="91348"/>
                      <a:pt x="53970" y="103246"/>
                    </a:cubicBezTo>
                    <a:lnTo>
                      <a:pt x="53970" y="103246"/>
                    </a:lnTo>
                    <a:close/>
                    <a:moveTo>
                      <a:pt x="27892" y="4799"/>
                    </a:moveTo>
                    <a:cubicBezTo>
                      <a:pt x="6213" y="17349"/>
                      <a:pt x="-4544" y="53697"/>
                      <a:pt x="1813" y="78797"/>
                    </a:cubicBezTo>
                    <a:cubicBezTo>
                      <a:pt x="8006" y="103735"/>
                      <a:pt x="31803" y="120198"/>
                      <a:pt x="53481" y="107647"/>
                    </a:cubicBezTo>
                    <a:cubicBezTo>
                      <a:pt x="53970" y="107321"/>
                      <a:pt x="54459" y="107158"/>
                      <a:pt x="54948" y="106832"/>
                    </a:cubicBezTo>
                    <a:cubicBezTo>
                      <a:pt x="75649" y="93630"/>
                      <a:pt x="89340" y="59401"/>
                      <a:pt x="82494" y="32181"/>
                    </a:cubicBezTo>
                    <a:cubicBezTo>
                      <a:pt x="75649" y="4799"/>
                      <a:pt x="50548" y="-6937"/>
                      <a:pt x="29358" y="4147"/>
                    </a:cubicBezTo>
                    <a:cubicBezTo>
                      <a:pt x="28869" y="4310"/>
                      <a:pt x="28380" y="4473"/>
                      <a:pt x="27892" y="4799"/>
                    </a:cubicBezTo>
                    <a:lnTo>
                      <a:pt x="27892" y="4799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B7B2CF9A-1A11-448F-9B54-1FF9109DF254}"/>
                  </a:ext>
                </a:extLst>
              </p:cNvPr>
              <p:cNvSpPr/>
              <p:nvPr/>
            </p:nvSpPr>
            <p:spPr>
              <a:xfrm flipH="1">
                <a:off x="7877272" y="3410318"/>
                <a:ext cx="444643" cy="591815"/>
              </a:xfrm>
              <a:custGeom>
                <a:avLst/>
                <a:gdLst>
                  <a:gd name="connsiteX0" fmla="*/ 15924 w 78689"/>
                  <a:gd name="connsiteY0" fmla="*/ 20011 h 104734"/>
                  <a:gd name="connsiteX1" fmla="*/ 28475 w 78689"/>
                  <a:gd name="connsiteY1" fmla="*/ 8602 h 104734"/>
                  <a:gd name="connsiteX2" fmla="*/ 48197 w 78689"/>
                  <a:gd name="connsiteY2" fmla="*/ 4853 h 104734"/>
                  <a:gd name="connsiteX3" fmla="*/ 48197 w 78689"/>
                  <a:gd name="connsiteY3" fmla="*/ 4690 h 104734"/>
                  <a:gd name="connsiteX4" fmla="*/ 71016 w 78689"/>
                  <a:gd name="connsiteY4" fmla="*/ 24738 h 104734"/>
                  <a:gd name="connsiteX5" fmla="*/ 73624 w 78689"/>
                  <a:gd name="connsiteY5" fmla="*/ 32236 h 104734"/>
                  <a:gd name="connsiteX6" fmla="*/ 67430 w 78689"/>
                  <a:gd name="connsiteY6" fmla="*/ 76896 h 104734"/>
                  <a:gd name="connsiteX7" fmla="*/ 67430 w 78689"/>
                  <a:gd name="connsiteY7" fmla="*/ 77222 h 104734"/>
                  <a:gd name="connsiteX8" fmla="*/ 57162 w 78689"/>
                  <a:gd name="connsiteY8" fmla="*/ 90424 h 104734"/>
                  <a:gd name="connsiteX9" fmla="*/ 50153 w 78689"/>
                  <a:gd name="connsiteY9" fmla="*/ 95640 h 104734"/>
                  <a:gd name="connsiteX10" fmla="*/ 35646 w 78689"/>
                  <a:gd name="connsiteY10" fmla="*/ 99878 h 104734"/>
                  <a:gd name="connsiteX11" fmla="*/ 35646 w 78689"/>
                  <a:gd name="connsiteY11" fmla="*/ 100041 h 104734"/>
                  <a:gd name="connsiteX12" fmla="*/ 10709 w 78689"/>
                  <a:gd name="connsiteY12" fmla="*/ 85698 h 104734"/>
                  <a:gd name="connsiteX13" fmla="*/ 10709 w 78689"/>
                  <a:gd name="connsiteY13" fmla="*/ 85698 h 104734"/>
                  <a:gd name="connsiteX14" fmla="*/ 4841 w 78689"/>
                  <a:gd name="connsiteY14" fmla="*/ 72006 h 104734"/>
                  <a:gd name="connsiteX15" fmla="*/ 3211 w 78689"/>
                  <a:gd name="connsiteY15" fmla="*/ 58967 h 104734"/>
                  <a:gd name="connsiteX16" fmla="*/ 15761 w 78689"/>
                  <a:gd name="connsiteY16" fmla="*/ 19685 h 104734"/>
                  <a:gd name="connsiteX17" fmla="*/ 15924 w 78689"/>
                  <a:gd name="connsiteY17" fmla="*/ 20011 h 104734"/>
                  <a:gd name="connsiteX18" fmla="*/ 15924 w 78689"/>
                  <a:gd name="connsiteY18" fmla="*/ 20011 h 104734"/>
                  <a:gd name="connsiteX19" fmla="*/ 27497 w 78689"/>
                  <a:gd name="connsiteY19" fmla="*/ 4527 h 104734"/>
                  <a:gd name="connsiteX20" fmla="*/ 1744 w 78689"/>
                  <a:gd name="connsiteY20" fmla="*/ 74125 h 104734"/>
                  <a:gd name="connsiteX21" fmla="*/ 51294 w 78689"/>
                  <a:gd name="connsiteY21" fmla="*/ 100204 h 104734"/>
                  <a:gd name="connsiteX22" fmla="*/ 76884 w 78689"/>
                  <a:gd name="connsiteY22" fmla="*/ 30769 h 104734"/>
                  <a:gd name="connsiteX23" fmla="*/ 27497 w 78689"/>
                  <a:gd name="connsiteY23" fmla="*/ 4527 h 104734"/>
                  <a:gd name="connsiteX24" fmla="*/ 27497 w 78689"/>
                  <a:gd name="connsiteY24" fmla="*/ 4527 h 104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78689" h="104734">
                    <a:moveTo>
                      <a:pt x="15924" y="20011"/>
                    </a:moveTo>
                    <a:cubicBezTo>
                      <a:pt x="19510" y="15285"/>
                      <a:pt x="23748" y="11373"/>
                      <a:pt x="28475" y="8602"/>
                    </a:cubicBezTo>
                    <a:cubicBezTo>
                      <a:pt x="34994" y="4853"/>
                      <a:pt x="41840" y="3712"/>
                      <a:pt x="48197" y="4853"/>
                    </a:cubicBezTo>
                    <a:lnTo>
                      <a:pt x="48197" y="4690"/>
                    </a:lnTo>
                    <a:cubicBezTo>
                      <a:pt x="57814" y="6483"/>
                      <a:pt x="66126" y="13492"/>
                      <a:pt x="71016" y="24738"/>
                    </a:cubicBezTo>
                    <a:cubicBezTo>
                      <a:pt x="71994" y="27020"/>
                      <a:pt x="72809" y="29628"/>
                      <a:pt x="73624" y="32236"/>
                    </a:cubicBezTo>
                    <a:cubicBezTo>
                      <a:pt x="77210" y="46905"/>
                      <a:pt x="74602" y="63694"/>
                      <a:pt x="67430" y="76896"/>
                    </a:cubicBezTo>
                    <a:lnTo>
                      <a:pt x="67430" y="77222"/>
                    </a:lnTo>
                    <a:cubicBezTo>
                      <a:pt x="64659" y="82275"/>
                      <a:pt x="61236" y="86676"/>
                      <a:pt x="57162" y="90424"/>
                    </a:cubicBezTo>
                    <a:cubicBezTo>
                      <a:pt x="55043" y="92543"/>
                      <a:pt x="52598" y="94173"/>
                      <a:pt x="50153" y="95640"/>
                    </a:cubicBezTo>
                    <a:cubicBezTo>
                      <a:pt x="45426" y="98411"/>
                      <a:pt x="40373" y="99715"/>
                      <a:pt x="35646" y="99878"/>
                    </a:cubicBezTo>
                    <a:cubicBezTo>
                      <a:pt x="35646" y="99878"/>
                      <a:pt x="35646" y="99878"/>
                      <a:pt x="35646" y="100041"/>
                    </a:cubicBezTo>
                    <a:cubicBezTo>
                      <a:pt x="25867" y="100367"/>
                      <a:pt x="16739" y="95151"/>
                      <a:pt x="10709" y="85698"/>
                    </a:cubicBezTo>
                    <a:lnTo>
                      <a:pt x="10709" y="85698"/>
                    </a:lnTo>
                    <a:cubicBezTo>
                      <a:pt x="8101" y="81786"/>
                      <a:pt x="6145" y="77222"/>
                      <a:pt x="4841" y="72006"/>
                    </a:cubicBezTo>
                    <a:cubicBezTo>
                      <a:pt x="3863" y="67768"/>
                      <a:pt x="3211" y="63368"/>
                      <a:pt x="3211" y="58967"/>
                    </a:cubicBezTo>
                    <a:cubicBezTo>
                      <a:pt x="2885" y="44623"/>
                      <a:pt x="7612" y="30117"/>
                      <a:pt x="15761" y="19685"/>
                    </a:cubicBezTo>
                    <a:cubicBezTo>
                      <a:pt x="15924" y="20011"/>
                      <a:pt x="15924" y="20011"/>
                      <a:pt x="15924" y="20011"/>
                    </a:cubicBezTo>
                    <a:lnTo>
                      <a:pt x="15924" y="20011"/>
                    </a:lnTo>
                    <a:close/>
                    <a:moveTo>
                      <a:pt x="27497" y="4527"/>
                    </a:moveTo>
                    <a:cubicBezTo>
                      <a:pt x="6960" y="16263"/>
                      <a:pt x="-4613" y="48046"/>
                      <a:pt x="1744" y="74125"/>
                    </a:cubicBezTo>
                    <a:cubicBezTo>
                      <a:pt x="8264" y="100041"/>
                      <a:pt x="30757" y="111940"/>
                      <a:pt x="51294" y="100204"/>
                    </a:cubicBezTo>
                    <a:cubicBezTo>
                      <a:pt x="71668" y="88469"/>
                      <a:pt x="83403" y="56685"/>
                      <a:pt x="76884" y="30769"/>
                    </a:cubicBezTo>
                    <a:cubicBezTo>
                      <a:pt x="70364" y="4690"/>
                      <a:pt x="47871" y="-7208"/>
                      <a:pt x="27497" y="4527"/>
                    </a:cubicBezTo>
                    <a:lnTo>
                      <a:pt x="27497" y="4527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4F184EF8-1A35-41B1-992A-19E5B141ED6E}"/>
                  </a:ext>
                </a:extLst>
              </p:cNvPr>
              <p:cNvSpPr/>
              <p:nvPr/>
            </p:nvSpPr>
            <p:spPr>
              <a:xfrm flipH="1">
                <a:off x="7896695" y="3436848"/>
                <a:ext cx="407084" cy="542449"/>
              </a:xfrm>
              <a:custGeom>
                <a:avLst/>
                <a:gdLst>
                  <a:gd name="connsiteX0" fmla="*/ 43356 w 72042"/>
                  <a:gd name="connsiteY0" fmla="*/ 19881 h 95998"/>
                  <a:gd name="connsiteX1" fmla="*/ 41726 w 72042"/>
                  <a:gd name="connsiteY1" fmla="*/ 26400 h 95998"/>
                  <a:gd name="connsiteX2" fmla="*/ 45149 w 72042"/>
                  <a:gd name="connsiteY2" fmla="*/ 28845 h 95998"/>
                  <a:gd name="connsiteX3" fmla="*/ 47105 w 72042"/>
                  <a:gd name="connsiteY3" fmla="*/ 26726 h 95998"/>
                  <a:gd name="connsiteX4" fmla="*/ 47920 w 72042"/>
                  <a:gd name="connsiteY4" fmla="*/ 26074 h 95998"/>
                  <a:gd name="connsiteX5" fmla="*/ 52973 w 72042"/>
                  <a:gd name="connsiteY5" fmla="*/ 27052 h 95998"/>
                  <a:gd name="connsiteX6" fmla="*/ 52973 w 72042"/>
                  <a:gd name="connsiteY6" fmla="*/ 27052 h 95998"/>
                  <a:gd name="connsiteX7" fmla="*/ 51506 w 72042"/>
                  <a:gd name="connsiteY7" fmla="*/ 31942 h 95998"/>
                  <a:gd name="connsiteX8" fmla="*/ 61285 w 72042"/>
                  <a:gd name="connsiteY8" fmla="*/ 42863 h 95998"/>
                  <a:gd name="connsiteX9" fmla="*/ 64871 w 72042"/>
                  <a:gd name="connsiteY9" fmla="*/ 48241 h 95998"/>
                  <a:gd name="connsiteX10" fmla="*/ 70250 w 72042"/>
                  <a:gd name="connsiteY10" fmla="*/ 45797 h 95998"/>
                  <a:gd name="connsiteX11" fmla="*/ 67316 w 72042"/>
                  <a:gd name="connsiteY11" fmla="*/ 58836 h 95998"/>
                  <a:gd name="connsiteX12" fmla="*/ 64382 w 72042"/>
                  <a:gd name="connsiteY12" fmla="*/ 71712 h 95998"/>
                  <a:gd name="connsiteX13" fmla="*/ 64219 w 72042"/>
                  <a:gd name="connsiteY13" fmla="*/ 72527 h 95998"/>
                  <a:gd name="connsiteX14" fmla="*/ 70413 w 72042"/>
                  <a:gd name="connsiteY14" fmla="*/ 27867 h 95998"/>
                  <a:gd name="connsiteX15" fmla="*/ 67805 w 72042"/>
                  <a:gd name="connsiteY15" fmla="*/ 20370 h 95998"/>
                  <a:gd name="connsiteX16" fmla="*/ 69109 w 72042"/>
                  <a:gd name="connsiteY16" fmla="*/ 23793 h 95998"/>
                  <a:gd name="connsiteX17" fmla="*/ 68783 w 72042"/>
                  <a:gd name="connsiteY17" fmla="*/ 24119 h 95998"/>
                  <a:gd name="connsiteX18" fmla="*/ 67479 w 72042"/>
                  <a:gd name="connsiteY18" fmla="*/ 29497 h 95998"/>
                  <a:gd name="connsiteX19" fmla="*/ 70087 w 72042"/>
                  <a:gd name="connsiteY19" fmla="*/ 29660 h 95998"/>
                  <a:gd name="connsiteX20" fmla="*/ 70739 w 72042"/>
                  <a:gd name="connsiteY20" fmla="*/ 29334 h 95998"/>
                  <a:gd name="connsiteX21" fmla="*/ 72043 w 72042"/>
                  <a:gd name="connsiteY21" fmla="*/ 38788 h 95998"/>
                  <a:gd name="connsiteX22" fmla="*/ 68946 w 72042"/>
                  <a:gd name="connsiteY22" fmla="*/ 43189 h 95998"/>
                  <a:gd name="connsiteX23" fmla="*/ 67316 w 72042"/>
                  <a:gd name="connsiteY23" fmla="*/ 45471 h 95998"/>
                  <a:gd name="connsiteX24" fmla="*/ 61448 w 72042"/>
                  <a:gd name="connsiteY24" fmla="*/ 38625 h 95998"/>
                  <a:gd name="connsiteX25" fmla="*/ 54929 w 72042"/>
                  <a:gd name="connsiteY25" fmla="*/ 29334 h 95998"/>
                  <a:gd name="connsiteX26" fmla="*/ 56396 w 72042"/>
                  <a:gd name="connsiteY26" fmla="*/ 23793 h 95998"/>
                  <a:gd name="connsiteX27" fmla="*/ 56233 w 72042"/>
                  <a:gd name="connsiteY27" fmla="*/ 19229 h 95998"/>
                  <a:gd name="connsiteX28" fmla="*/ 55418 w 72042"/>
                  <a:gd name="connsiteY28" fmla="*/ 19718 h 95998"/>
                  <a:gd name="connsiteX29" fmla="*/ 48409 w 72042"/>
                  <a:gd name="connsiteY29" fmla="*/ 19718 h 95998"/>
                  <a:gd name="connsiteX30" fmla="*/ 43356 w 72042"/>
                  <a:gd name="connsiteY30" fmla="*/ 19881 h 95998"/>
                  <a:gd name="connsiteX31" fmla="*/ 43356 w 72042"/>
                  <a:gd name="connsiteY31" fmla="*/ 19881 h 95998"/>
                  <a:gd name="connsiteX32" fmla="*/ 25264 w 72042"/>
                  <a:gd name="connsiteY32" fmla="*/ 4070 h 95998"/>
                  <a:gd name="connsiteX33" fmla="*/ 12713 w 72042"/>
                  <a:gd name="connsiteY33" fmla="*/ 15480 h 95998"/>
                  <a:gd name="connsiteX34" fmla="*/ 12713 w 72042"/>
                  <a:gd name="connsiteY34" fmla="*/ 18903 h 95998"/>
                  <a:gd name="connsiteX35" fmla="*/ 16462 w 72042"/>
                  <a:gd name="connsiteY35" fmla="*/ 22000 h 95998"/>
                  <a:gd name="connsiteX36" fmla="*/ 13854 w 72042"/>
                  <a:gd name="connsiteY36" fmla="*/ 28193 h 95998"/>
                  <a:gd name="connsiteX37" fmla="*/ 8476 w 72042"/>
                  <a:gd name="connsiteY37" fmla="*/ 31779 h 95998"/>
                  <a:gd name="connsiteX38" fmla="*/ 9454 w 72042"/>
                  <a:gd name="connsiteY38" fmla="*/ 33572 h 95998"/>
                  <a:gd name="connsiteX39" fmla="*/ 9943 w 72042"/>
                  <a:gd name="connsiteY39" fmla="*/ 33246 h 95998"/>
                  <a:gd name="connsiteX40" fmla="*/ 14180 w 72042"/>
                  <a:gd name="connsiteY40" fmla="*/ 29171 h 95998"/>
                  <a:gd name="connsiteX41" fmla="*/ 15484 w 72042"/>
                  <a:gd name="connsiteY41" fmla="*/ 28845 h 95998"/>
                  <a:gd name="connsiteX42" fmla="*/ 15158 w 72042"/>
                  <a:gd name="connsiteY42" fmla="*/ 33572 h 95998"/>
                  <a:gd name="connsiteX43" fmla="*/ 11572 w 72042"/>
                  <a:gd name="connsiteY43" fmla="*/ 40744 h 95998"/>
                  <a:gd name="connsiteX44" fmla="*/ 11410 w 72042"/>
                  <a:gd name="connsiteY44" fmla="*/ 40744 h 95998"/>
                  <a:gd name="connsiteX45" fmla="*/ 12224 w 72042"/>
                  <a:gd name="connsiteY45" fmla="*/ 36017 h 95998"/>
                  <a:gd name="connsiteX46" fmla="*/ 9128 w 72042"/>
                  <a:gd name="connsiteY46" fmla="*/ 36506 h 95998"/>
                  <a:gd name="connsiteX47" fmla="*/ 8150 w 72042"/>
                  <a:gd name="connsiteY47" fmla="*/ 41885 h 95998"/>
                  <a:gd name="connsiteX48" fmla="*/ 5216 w 72042"/>
                  <a:gd name="connsiteY48" fmla="*/ 50360 h 95998"/>
                  <a:gd name="connsiteX49" fmla="*/ 7009 w 72042"/>
                  <a:gd name="connsiteY49" fmla="*/ 57695 h 95998"/>
                  <a:gd name="connsiteX50" fmla="*/ 6194 w 72042"/>
                  <a:gd name="connsiteY50" fmla="*/ 64867 h 95998"/>
                  <a:gd name="connsiteX51" fmla="*/ 6031 w 72042"/>
                  <a:gd name="connsiteY51" fmla="*/ 65030 h 95998"/>
                  <a:gd name="connsiteX52" fmla="*/ 3097 w 72042"/>
                  <a:gd name="connsiteY52" fmla="*/ 56065 h 95998"/>
                  <a:gd name="connsiteX53" fmla="*/ 1467 w 72042"/>
                  <a:gd name="connsiteY53" fmla="*/ 57532 h 95998"/>
                  <a:gd name="connsiteX54" fmla="*/ 326 w 72042"/>
                  <a:gd name="connsiteY54" fmla="*/ 57695 h 95998"/>
                  <a:gd name="connsiteX55" fmla="*/ 0 w 72042"/>
                  <a:gd name="connsiteY55" fmla="*/ 56880 h 95998"/>
                  <a:gd name="connsiteX56" fmla="*/ 0 w 72042"/>
                  <a:gd name="connsiteY56" fmla="*/ 54761 h 95998"/>
                  <a:gd name="connsiteX57" fmla="*/ 1630 w 72042"/>
                  <a:gd name="connsiteY57" fmla="*/ 67801 h 95998"/>
                  <a:gd name="connsiteX58" fmla="*/ 7498 w 72042"/>
                  <a:gd name="connsiteY58" fmla="*/ 81492 h 95998"/>
                  <a:gd name="connsiteX59" fmla="*/ 7335 w 72042"/>
                  <a:gd name="connsiteY59" fmla="*/ 80840 h 95998"/>
                  <a:gd name="connsiteX60" fmla="*/ 5379 w 72042"/>
                  <a:gd name="connsiteY60" fmla="*/ 76928 h 95998"/>
                  <a:gd name="connsiteX61" fmla="*/ 5379 w 72042"/>
                  <a:gd name="connsiteY61" fmla="*/ 73831 h 95998"/>
                  <a:gd name="connsiteX62" fmla="*/ 6031 w 72042"/>
                  <a:gd name="connsiteY62" fmla="*/ 73668 h 95998"/>
                  <a:gd name="connsiteX63" fmla="*/ 6520 w 72042"/>
                  <a:gd name="connsiteY63" fmla="*/ 73505 h 95998"/>
                  <a:gd name="connsiteX64" fmla="*/ 8150 w 72042"/>
                  <a:gd name="connsiteY64" fmla="*/ 66008 h 95998"/>
                  <a:gd name="connsiteX65" fmla="*/ 11247 w 72042"/>
                  <a:gd name="connsiteY65" fmla="*/ 62096 h 95998"/>
                  <a:gd name="connsiteX66" fmla="*/ 12061 w 72042"/>
                  <a:gd name="connsiteY66" fmla="*/ 61770 h 95998"/>
                  <a:gd name="connsiteX67" fmla="*/ 17766 w 72042"/>
                  <a:gd name="connsiteY67" fmla="*/ 63563 h 95998"/>
                  <a:gd name="connsiteX68" fmla="*/ 19396 w 72042"/>
                  <a:gd name="connsiteY68" fmla="*/ 70083 h 95998"/>
                  <a:gd name="connsiteX69" fmla="*/ 21352 w 72042"/>
                  <a:gd name="connsiteY69" fmla="*/ 74320 h 95998"/>
                  <a:gd name="connsiteX70" fmla="*/ 22330 w 72042"/>
                  <a:gd name="connsiteY70" fmla="*/ 78395 h 95998"/>
                  <a:gd name="connsiteX71" fmla="*/ 24775 w 72042"/>
                  <a:gd name="connsiteY71" fmla="*/ 79536 h 95998"/>
                  <a:gd name="connsiteX72" fmla="*/ 28850 w 72042"/>
                  <a:gd name="connsiteY72" fmla="*/ 85404 h 95998"/>
                  <a:gd name="connsiteX73" fmla="*/ 29176 w 72042"/>
                  <a:gd name="connsiteY73" fmla="*/ 91924 h 95998"/>
                  <a:gd name="connsiteX74" fmla="*/ 32436 w 72042"/>
                  <a:gd name="connsiteY74" fmla="*/ 95998 h 95998"/>
                  <a:gd name="connsiteX75" fmla="*/ 46942 w 72042"/>
                  <a:gd name="connsiteY75" fmla="*/ 91761 h 95998"/>
                  <a:gd name="connsiteX76" fmla="*/ 53951 w 72042"/>
                  <a:gd name="connsiteY76" fmla="*/ 86545 h 95998"/>
                  <a:gd name="connsiteX77" fmla="*/ 49876 w 72042"/>
                  <a:gd name="connsiteY77" fmla="*/ 89805 h 95998"/>
                  <a:gd name="connsiteX78" fmla="*/ 48083 w 72042"/>
                  <a:gd name="connsiteY78" fmla="*/ 82307 h 95998"/>
                  <a:gd name="connsiteX79" fmla="*/ 44334 w 72042"/>
                  <a:gd name="connsiteY79" fmla="*/ 66823 h 95998"/>
                  <a:gd name="connsiteX80" fmla="*/ 39281 w 72042"/>
                  <a:gd name="connsiteY80" fmla="*/ 62096 h 95998"/>
                  <a:gd name="connsiteX81" fmla="*/ 35532 w 72042"/>
                  <a:gd name="connsiteY81" fmla="*/ 64541 h 95998"/>
                  <a:gd name="connsiteX82" fmla="*/ 35370 w 72042"/>
                  <a:gd name="connsiteY82" fmla="*/ 64541 h 95998"/>
                  <a:gd name="connsiteX83" fmla="*/ 27057 w 72042"/>
                  <a:gd name="connsiteY83" fmla="*/ 59488 h 95998"/>
                  <a:gd name="connsiteX84" fmla="*/ 28035 w 72042"/>
                  <a:gd name="connsiteY84" fmla="*/ 40907 h 95998"/>
                  <a:gd name="connsiteX85" fmla="*/ 31784 w 72042"/>
                  <a:gd name="connsiteY85" fmla="*/ 31127 h 95998"/>
                  <a:gd name="connsiteX86" fmla="*/ 29665 w 72042"/>
                  <a:gd name="connsiteY86" fmla="*/ 29660 h 95998"/>
                  <a:gd name="connsiteX87" fmla="*/ 29013 w 72042"/>
                  <a:gd name="connsiteY87" fmla="*/ 22163 h 95998"/>
                  <a:gd name="connsiteX88" fmla="*/ 29991 w 72042"/>
                  <a:gd name="connsiteY88" fmla="*/ 19392 h 95998"/>
                  <a:gd name="connsiteX89" fmla="*/ 32925 w 72042"/>
                  <a:gd name="connsiteY89" fmla="*/ 19392 h 95998"/>
                  <a:gd name="connsiteX90" fmla="*/ 32925 w 72042"/>
                  <a:gd name="connsiteY90" fmla="*/ 19392 h 95998"/>
                  <a:gd name="connsiteX91" fmla="*/ 31132 w 72042"/>
                  <a:gd name="connsiteY91" fmla="*/ 14339 h 95998"/>
                  <a:gd name="connsiteX92" fmla="*/ 36999 w 72042"/>
                  <a:gd name="connsiteY92" fmla="*/ 6189 h 95998"/>
                  <a:gd name="connsiteX93" fmla="*/ 36999 w 72042"/>
                  <a:gd name="connsiteY93" fmla="*/ 485 h 95998"/>
                  <a:gd name="connsiteX94" fmla="*/ 37325 w 72042"/>
                  <a:gd name="connsiteY94" fmla="*/ 321 h 95998"/>
                  <a:gd name="connsiteX95" fmla="*/ 39281 w 72042"/>
                  <a:gd name="connsiteY95" fmla="*/ 4559 h 95998"/>
                  <a:gd name="connsiteX96" fmla="*/ 42052 w 72042"/>
                  <a:gd name="connsiteY96" fmla="*/ 4070 h 95998"/>
                  <a:gd name="connsiteX97" fmla="*/ 42867 w 72042"/>
                  <a:gd name="connsiteY97" fmla="*/ 3581 h 95998"/>
                  <a:gd name="connsiteX98" fmla="*/ 44660 w 72042"/>
                  <a:gd name="connsiteY98" fmla="*/ 973 h 95998"/>
                  <a:gd name="connsiteX99" fmla="*/ 44823 w 72042"/>
                  <a:gd name="connsiteY99" fmla="*/ 647 h 95998"/>
                  <a:gd name="connsiteX100" fmla="*/ 25264 w 72042"/>
                  <a:gd name="connsiteY100" fmla="*/ 4070 h 95998"/>
                  <a:gd name="connsiteX101" fmla="*/ 25264 w 72042"/>
                  <a:gd name="connsiteY101" fmla="*/ 4070 h 95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</a:cxnLst>
                <a:rect l="l" t="t" r="r" b="b"/>
                <a:pathLst>
                  <a:path w="72042" h="95998">
                    <a:moveTo>
                      <a:pt x="43356" y="19881"/>
                    </a:moveTo>
                    <a:cubicBezTo>
                      <a:pt x="41074" y="21185"/>
                      <a:pt x="39770" y="24119"/>
                      <a:pt x="41726" y="26400"/>
                    </a:cubicBezTo>
                    <a:cubicBezTo>
                      <a:pt x="43682" y="28682"/>
                      <a:pt x="44334" y="29334"/>
                      <a:pt x="45149" y="28845"/>
                    </a:cubicBezTo>
                    <a:cubicBezTo>
                      <a:pt x="45638" y="28519"/>
                      <a:pt x="46127" y="27867"/>
                      <a:pt x="47105" y="26726"/>
                    </a:cubicBezTo>
                    <a:cubicBezTo>
                      <a:pt x="47431" y="26400"/>
                      <a:pt x="47757" y="26237"/>
                      <a:pt x="47920" y="26074"/>
                    </a:cubicBezTo>
                    <a:cubicBezTo>
                      <a:pt x="50202" y="24770"/>
                      <a:pt x="52973" y="27052"/>
                      <a:pt x="52973" y="27052"/>
                    </a:cubicBezTo>
                    <a:cubicBezTo>
                      <a:pt x="52973" y="27052"/>
                      <a:pt x="52973" y="27052"/>
                      <a:pt x="52973" y="27052"/>
                    </a:cubicBezTo>
                    <a:cubicBezTo>
                      <a:pt x="52647" y="27215"/>
                      <a:pt x="50691" y="28519"/>
                      <a:pt x="51506" y="31942"/>
                    </a:cubicBezTo>
                    <a:cubicBezTo>
                      <a:pt x="52484" y="35528"/>
                      <a:pt x="58026" y="37810"/>
                      <a:pt x="61285" y="42863"/>
                    </a:cubicBezTo>
                    <a:cubicBezTo>
                      <a:pt x="64708" y="47915"/>
                      <a:pt x="63078" y="48730"/>
                      <a:pt x="64871" y="48241"/>
                    </a:cubicBezTo>
                    <a:cubicBezTo>
                      <a:pt x="66501" y="47915"/>
                      <a:pt x="69272" y="45797"/>
                      <a:pt x="70250" y="45797"/>
                    </a:cubicBezTo>
                    <a:cubicBezTo>
                      <a:pt x="71391" y="45797"/>
                      <a:pt x="69272" y="55087"/>
                      <a:pt x="67316" y="58836"/>
                    </a:cubicBezTo>
                    <a:cubicBezTo>
                      <a:pt x="65360" y="62585"/>
                      <a:pt x="64708" y="65682"/>
                      <a:pt x="64382" y="71712"/>
                    </a:cubicBezTo>
                    <a:lnTo>
                      <a:pt x="64219" y="72527"/>
                    </a:lnTo>
                    <a:cubicBezTo>
                      <a:pt x="71228" y="59325"/>
                      <a:pt x="73999" y="42537"/>
                      <a:pt x="70413" y="27867"/>
                    </a:cubicBezTo>
                    <a:cubicBezTo>
                      <a:pt x="69761" y="25259"/>
                      <a:pt x="68946" y="22652"/>
                      <a:pt x="67805" y="20370"/>
                    </a:cubicBezTo>
                    <a:cubicBezTo>
                      <a:pt x="68294" y="21511"/>
                      <a:pt x="68783" y="22652"/>
                      <a:pt x="69109" y="23793"/>
                    </a:cubicBezTo>
                    <a:lnTo>
                      <a:pt x="68783" y="24119"/>
                    </a:lnTo>
                    <a:cubicBezTo>
                      <a:pt x="66990" y="25422"/>
                      <a:pt x="66338" y="27378"/>
                      <a:pt x="67479" y="29497"/>
                    </a:cubicBezTo>
                    <a:cubicBezTo>
                      <a:pt x="67968" y="30475"/>
                      <a:pt x="69109" y="30149"/>
                      <a:pt x="70087" y="29660"/>
                    </a:cubicBezTo>
                    <a:cubicBezTo>
                      <a:pt x="70250" y="29497"/>
                      <a:pt x="70576" y="29334"/>
                      <a:pt x="70739" y="29334"/>
                    </a:cubicBezTo>
                    <a:cubicBezTo>
                      <a:pt x="71391" y="32431"/>
                      <a:pt x="71880" y="35528"/>
                      <a:pt x="72043" y="38788"/>
                    </a:cubicBezTo>
                    <a:cubicBezTo>
                      <a:pt x="71391" y="39766"/>
                      <a:pt x="70413" y="40418"/>
                      <a:pt x="68946" y="43189"/>
                    </a:cubicBezTo>
                    <a:cubicBezTo>
                      <a:pt x="68294" y="44330"/>
                      <a:pt x="67805" y="45145"/>
                      <a:pt x="67316" y="45471"/>
                    </a:cubicBezTo>
                    <a:cubicBezTo>
                      <a:pt x="65686" y="46449"/>
                      <a:pt x="64382" y="43026"/>
                      <a:pt x="61448" y="38625"/>
                    </a:cubicBezTo>
                    <a:cubicBezTo>
                      <a:pt x="57537" y="32920"/>
                      <a:pt x="54929" y="29334"/>
                      <a:pt x="54929" y="29334"/>
                    </a:cubicBezTo>
                    <a:cubicBezTo>
                      <a:pt x="54929" y="29334"/>
                      <a:pt x="55092" y="27541"/>
                      <a:pt x="56396" y="23793"/>
                    </a:cubicBezTo>
                    <a:cubicBezTo>
                      <a:pt x="57700" y="20044"/>
                      <a:pt x="56233" y="19229"/>
                      <a:pt x="56233" y="19229"/>
                    </a:cubicBezTo>
                    <a:cubicBezTo>
                      <a:pt x="56233" y="19229"/>
                      <a:pt x="55907" y="19392"/>
                      <a:pt x="55418" y="19718"/>
                    </a:cubicBezTo>
                    <a:cubicBezTo>
                      <a:pt x="54114" y="20370"/>
                      <a:pt x="51669" y="21348"/>
                      <a:pt x="48409" y="19718"/>
                    </a:cubicBezTo>
                    <a:cubicBezTo>
                      <a:pt x="46616" y="18740"/>
                      <a:pt x="44823" y="19066"/>
                      <a:pt x="43356" y="19881"/>
                    </a:cubicBezTo>
                    <a:lnTo>
                      <a:pt x="43356" y="19881"/>
                    </a:lnTo>
                    <a:close/>
                    <a:moveTo>
                      <a:pt x="25264" y="4070"/>
                    </a:moveTo>
                    <a:cubicBezTo>
                      <a:pt x="20537" y="6841"/>
                      <a:pt x="16299" y="10753"/>
                      <a:pt x="12713" y="15480"/>
                    </a:cubicBezTo>
                    <a:cubicBezTo>
                      <a:pt x="12713" y="16784"/>
                      <a:pt x="12713" y="17599"/>
                      <a:pt x="12713" y="18903"/>
                    </a:cubicBezTo>
                    <a:cubicBezTo>
                      <a:pt x="12713" y="18903"/>
                      <a:pt x="16299" y="18577"/>
                      <a:pt x="16462" y="22000"/>
                    </a:cubicBezTo>
                    <a:cubicBezTo>
                      <a:pt x="16625" y="25259"/>
                      <a:pt x="13854" y="28193"/>
                      <a:pt x="13854" y="28193"/>
                    </a:cubicBezTo>
                    <a:cubicBezTo>
                      <a:pt x="11735" y="29660"/>
                      <a:pt x="10595" y="30312"/>
                      <a:pt x="8476" y="31779"/>
                    </a:cubicBezTo>
                    <a:cubicBezTo>
                      <a:pt x="8476" y="31779"/>
                      <a:pt x="6846" y="35039"/>
                      <a:pt x="9454" y="33572"/>
                    </a:cubicBezTo>
                    <a:cubicBezTo>
                      <a:pt x="9617" y="33572"/>
                      <a:pt x="9780" y="33409"/>
                      <a:pt x="9943" y="33246"/>
                    </a:cubicBezTo>
                    <a:cubicBezTo>
                      <a:pt x="12387" y="31616"/>
                      <a:pt x="12876" y="29823"/>
                      <a:pt x="14180" y="29171"/>
                    </a:cubicBezTo>
                    <a:cubicBezTo>
                      <a:pt x="14506" y="29008"/>
                      <a:pt x="14995" y="28845"/>
                      <a:pt x="15484" y="28845"/>
                    </a:cubicBezTo>
                    <a:cubicBezTo>
                      <a:pt x="17766" y="28845"/>
                      <a:pt x="15158" y="33572"/>
                      <a:pt x="15158" y="33572"/>
                    </a:cubicBezTo>
                    <a:cubicBezTo>
                      <a:pt x="15158" y="33572"/>
                      <a:pt x="13039" y="39929"/>
                      <a:pt x="11572" y="40744"/>
                    </a:cubicBezTo>
                    <a:cubicBezTo>
                      <a:pt x="11572" y="40744"/>
                      <a:pt x="11410" y="40744"/>
                      <a:pt x="11410" y="40744"/>
                    </a:cubicBezTo>
                    <a:cubicBezTo>
                      <a:pt x="10106" y="41070"/>
                      <a:pt x="12224" y="36017"/>
                      <a:pt x="12224" y="36017"/>
                    </a:cubicBezTo>
                    <a:cubicBezTo>
                      <a:pt x="11084" y="36180"/>
                      <a:pt x="10432" y="36343"/>
                      <a:pt x="9128" y="36506"/>
                    </a:cubicBezTo>
                    <a:cubicBezTo>
                      <a:pt x="8802" y="38625"/>
                      <a:pt x="8639" y="39766"/>
                      <a:pt x="8150" y="41885"/>
                    </a:cubicBezTo>
                    <a:cubicBezTo>
                      <a:pt x="8150" y="41885"/>
                      <a:pt x="7009" y="44819"/>
                      <a:pt x="5216" y="50360"/>
                    </a:cubicBezTo>
                    <a:cubicBezTo>
                      <a:pt x="3423" y="55902"/>
                      <a:pt x="6520" y="54924"/>
                      <a:pt x="7009" y="57695"/>
                    </a:cubicBezTo>
                    <a:cubicBezTo>
                      <a:pt x="7498" y="60466"/>
                      <a:pt x="7661" y="63074"/>
                      <a:pt x="6194" y="64867"/>
                    </a:cubicBezTo>
                    <a:cubicBezTo>
                      <a:pt x="6194" y="64867"/>
                      <a:pt x="6031" y="65030"/>
                      <a:pt x="6031" y="65030"/>
                    </a:cubicBezTo>
                    <a:cubicBezTo>
                      <a:pt x="4727" y="65845"/>
                      <a:pt x="3097" y="56065"/>
                      <a:pt x="3097" y="56065"/>
                    </a:cubicBezTo>
                    <a:cubicBezTo>
                      <a:pt x="3097" y="56065"/>
                      <a:pt x="2282" y="57043"/>
                      <a:pt x="1467" y="57532"/>
                    </a:cubicBezTo>
                    <a:cubicBezTo>
                      <a:pt x="978" y="57695"/>
                      <a:pt x="652" y="57858"/>
                      <a:pt x="326" y="57695"/>
                    </a:cubicBezTo>
                    <a:cubicBezTo>
                      <a:pt x="163" y="57532"/>
                      <a:pt x="0" y="57369"/>
                      <a:pt x="0" y="56880"/>
                    </a:cubicBezTo>
                    <a:cubicBezTo>
                      <a:pt x="0" y="56228"/>
                      <a:pt x="0" y="55413"/>
                      <a:pt x="0" y="54761"/>
                    </a:cubicBezTo>
                    <a:cubicBezTo>
                      <a:pt x="0" y="59162"/>
                      <a:pt x="489" y="63563"/>
                      <a:pt x="1630" y="67801"/>
                    </a:cubicBezTo>
                    <a:cubicBezTo>
                      <a:pt x="2934" y="73016"/>
                      <a:pt x="4890" y="77580"/>
                      <a:pt x="7498" y="81492"/>
                    </a:cubicBezTo>
                    <a:lnTo>
                      <a:pt x="7335" y="80840"/>
                    </a:lnTo>
                    <a:cubicBezTo>
                      <a:pt x="7172" y="78721"/>
                      <a:pt x="5379" y="76928"/>
                      <a:pt x="5379" y="76928"/>
                    </a:cubicBezTo>
                    <a:cubicBezTo>
                      <a:pt x="5379" y="76928"/>
                      <a:pt x="4401" y="74483"/>
                      <a:pt x="5379" y="73831"/>
                    </a:cubicBezTo>
                    <a:cubicBezTo>
                      <a:pt x="5542" y="73668"/>
                      <a:pt x="5705" y="73668"/>
                      <a:pt x="6031" y="73668"/>
                    </a:cubicBezTo>
                    <a:cubicBezTo>
                      <a:pt x="6194" y="73668"/>
                      <a:pt x="6357" y="73668"/>
                      <a:pt x="6520" y="73505"/>
                    </a:cubicBezTo>
                    <a:cubicBezTo>
                      <a:pt x="7661" y="72853"/>
                      <a:pt x="6846" y="69268"/>
                      <a:pt x="8150" y="66008"/>
                    </a:cubicBezTo>
                    <a:cubicBezTo>
                      <a:pt x="8965" y="63563"/>
                      <a:pt x="10269" y="62585"/>
                      <a:pt x="11247" y="62096"/>
                    </a:cubicBezTo>
                    <a:cubicBezTo>
                      <a:pt x="11735" y="61770"/>
                      <a:pt x="12061" y="61770"/>
                      <a:pt x="12061" y="61770"/>
                    </a:cubicBezTo>
                    <a:cubicBezTo>
                      <a:pt x="12061" y="61770"/>
                      <a:pt x="14995" y="62422"/>
                      <a:pt x="17766" y="63563"/>
                    </a:cubicBezTo>
                    <a:cubicBezTo>
                      <a:pt x="20537" y="64704"/>
                      <a:pt x="19396" y="70083"/>
                      <a:pt x="19396" y="70083"/>
                    </a:cubicBezTo>
                    <a:cubicBezTo>
                      <a:pt x="19396" y="70083"/>
                      <a:pt x="20048" y="72201"/>
                      <a:pt x="21352" y="74320"/>
                    </a:cubicBezTo>
                    <a:cubicBezTo>
                      <a:pt x="22656" y="76276"/>
                      <a:pt x="21678" y="77417"/>
                      <a:pt x="22330" y="78395"/>
                    </a:cubicBezTo>
                    <a:cubicBezTo>
                      <a:pt x="22330" y="78395"/>
                      <a:pt x="24449" y="78558"/>
                      <a:pt x="24775" y="79536"/>
                    </a:cubicBezTo>
                    <a:cubicBezTo>
                      <a:pt x="25264" y="80514"/>
                      <a:pt x="27383" y="82796"/>
                      <a:pt x="28850" y="85404"/>
                    </a:cubicBezTo>
                    <a:cubicBezTo>
                      <a:pt x="30154" y="88012"/>
                      <a:pt x="29176" y="91924"/>
                      <a:pt x="29176" y="91924"/>
                    </a:cubicBezTo>
                    <a:cubicBezTo>
                      <a:pt x="29176" y="91924"/>
                      <a:pt x="31621" y="92250"/>
                      <a:pt x="32436" y="95998"/>
                    </a:cubicBezTo>
                    <a:cubicBezTo>
                      <a:pt x="37162" y="95998"/>
                      <a:pt x="42052" y="94532"/>
                      <a:pt x="46942" y="91761"/>
                    </a:cubicBezTo>
                    <a:cubicBezTo>
                      <a:pt x="49387" y="90294"/>
                      <a:pt x="51832" y="88501"/>
                      <a:pt x="53951" y="86545"/>
                    </a:cubicBezTo>
                    <a:cubicBezTo>
                      <a:pt x="52647" y="87686"/>
                      <a:pt x="51343" y="88827"/>
                      <a:pt x="49876" y="89805"/>
                    </a:cubicBezTo>
                    <a:cubicBezTo>
                      <a:pt x="47920" y="89642"/>
                      <a:pt x="47105" y="88501"/>
                      <a:pt x="48083" y="82307"/>
                    </a:cubicBezTo>
                    <a:cubicBezTo>
                      <a:pt x="49224" y="75135"/>
                      <a:pt x="46290" y="75461"/>
                      <a:pt x="44334" y="66823"/>
                    </a:cubicBezTo>
                    <a:cubicBezTo>
                      <a:pt x="43030" y="61118"/>
                      <a:pt x="41400" y="60955"/>
                      <a:pt x="39281" y="62096"/>
                    </a:cubicBezTo>
                    <a:cubicBezTo>
                      <a:pt x="38140" y="62748"/>
                      <a:pt x="36999" y="63726"/>
                      <a:pt x="35532" y="64541"/>
                    </a:cubicBezTo>
                    <a:cubicBezTo>
                      <a:pt x="35532" y="64541"/>
                      <a:pt x="35370" y="64541"/>
                      <a:pt x="35370" y="64541"/>
                    </a:cubicBezTo>
                    <a:cubicBezTo>
                      <a:pt x="31295" y="66823"/>
                      <a:pt x="28361" y="63563"/>
                      <a:pt x="27057" y="59488"/>
                    </a:cubicBezTo>
                    <a:cubicBezTo>
                      <a:pt x="25916" y="55250"/>
                      <a:pt x="23634" y="45471"/>
                      <a:pt x="28035" y="40907"/>
                    </a:cubicBezTo>
                    <a:cubicBezTo>
                      <a:pt x="32436" y="36343"/>
                      <a:pt x="31784" y="31127"/>
                      <a:pt x="31784" y="31127"/>
                    </a:cubicBezTo>
                    <a:cubicBezTo>
                      <a:pt x="31784" y="31127"/>
                      <a:pt x="31784" y="31127"/>
                      <a:pt x="29665" y="29660"/>
                    </a:cubicBezTo>
                    <a:cubicBezTo>
                      <a:pt x="27546" y="28193"/>
                      <a:pt x="29013" y="26726"/>
                      <a:pt x="29013" y="22163"/>
                    </a:cubicBezTo>
                    <a:cubicBezTo>
                      <a:pt x="29013" y="20533"/>
                      <a:pt x="29502" y="19718"/>
                      <a:pt x="29991" y="19392"/>
                    </a:cubicBezTo>
                    <a:cubicBezTo>
                      <a:pt x="30969" y="18740"/>
                      <a:pt x="32436" y="19555"/>
                      <a:pt x="32925" y="19392"/>
                    </a:cubicBezTo>
                    <a:cubicBezTo>
                      <a:pt x="32925" y="19392"/>
                      <a:pt x="32925" y="19392"/>
                      <a:pt x="32925" y="19392"/>
                    </a:cubicBezTo>
                    <a:cubicBezTo>
                      <a:pt x="33577" y="19066"/>
                      <a:pt x="32599" y="15643"/>
                      <a:pt x="31132" y="14339"/>
                    </a:cubicBezTo>
                    <a:cubicBezTo>
                      <a:pt x="29665" y="13035"/>
                      <a:pt x="36999" y="6189"/>
                      <a:pt x="36999" y="6189"/>
                    </a:cubicBezTo>
                    <a:cubicBezTo>
                      <a:pt x="36999" y="6189"/>
                      <a:pt x="35532" y="2114"/>
                      <a:pt x="36999" y="485"/>
                    </a:cubicBezTo>
                    <a:cubicBezTo>
                      <a:pt x="37162" y="321"/>
                      <a:pt x="37162" y="321"/>
                      <a:pt x="37325" y="321"/>
                    </a:cubicBezTo>
                    <a:cubicBezTo>
                      <a:pt x="38466" y="-330"/>
                      <a:pt x="39281" y="4559"/>
                      <a:pt x="39281" y="4559"/>
                    </a:cubicBezTo>
                    <a:cubicBezTo>
                      <a:pt x="39281" y="4559"/>
                      <a:pt x="40422" y="5048"/>
                      <a:pt x="42052" y="4070"/>
                    </a:cubicBezTo>
                    <a:cubicBezTo>
                      <a:pt x="42378" y="3907"/>
                      <a:pt x="42541" y="3744"/>
                      <a:pt x="42867" y="3581"/>
                    </a:cubicBezTo>
                    <a:cubicBezTo>
                      <a:pt x="44823" y="1951"/>
                      <a:pt x="44660" y="973"/>
                      <a:pt x="44660" y="973"/>
                    </a:cubicBezTo>
                    <a:lnTo>
                      <a:pt x="44823" y="647"/>
                    </a:lnTo>
                    <a:cubicBezTo>
                      <a:pt x="38629" y="-819"/>
                      <a:pt x="31784" y="159"/>
                      <a:pt x="25264" y="4070"/>
                    </a:cubicBezTo>
                    <a:lnTo>
                      <a:pt x="25264" y="407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AEC98B5E-6980-4ACC-A26D-C88CA4078C7F}"/>
                  </a:ext>
                </a:extLst>
              </p:cNvPr>
              <p:cNvSpPr/>
              <p:nvPr/>
            </p:nvSpPr>
            <p:spPr>
              <a:xfrm flipH="1">
                <a:off x="7895771" y="3437425"/>
                <a:ext cx="263635" cy="505952"/>
              </a:xfrm>
              <a:custGeom>
                <a:avLst/>
                <a:gdLst>
                  <a:gd name="connsiteX0" fmla="*/ 11939 w 46656"/>
                  <a:gd name="connsiteY0" fmla="*/ 56 h 89539"/>
                  <a:gd name="connsiteX1" fmla="*/ 11613 w 46656"/>
                  <a:gd name="connsiteY1" fmla="*/ 219 h 89539"/>
                  <a:gd name="connsiteX2" fmla="*/ 11613 w 46656"/>
                  <a:gd name="connsiteY2" fmla="*/ 5924 h 89539"/>
                  <a:gd name="connsiteX3" fmla="*/ 5746 w 46656"/>
                  <a:gd name="connsiteY3" fmla="*/ 14074 h 89539"/>
                  <a:gd name="connsiteX4" fmla="*/ 7539 w 46656"/>
                  <a:gd name="connsiteY4" fmla="*/ 19127 h 89539"/>
                  <a:gd name="connsiteX5" fmla="*/ 7539 w 46656"/>
                  <a:gd name="connsiteY5" fmla="*/ 19127 h 89539"/>
                  <a:gd name="connsiteX6" fmla="*/ 4605 w 46656"/>
                  <a:gd name="connsiteY6" fmla="*/ 19127 h 89539"/>
                  <a:gd name="connsiteX7" fmla="*/ 3627 w 46656"/>
                  <a:gd name="connsiteY7" fmla="*/ 21897 h 89539"/>
                  <a:gd name="connsiteX8" fmla="*/ 4279 w 46656"/>
                  <a:gd name="connsiteY8" fmla="*/ 29395 h 89539"/>
                  <a:gd name="connsiteX9" fmla="*/ 6398 w 46656"/>
                  <a:gd name="connsiteY9" fmla="*/ 30862 h 89539"/>
                  <a:gd name="connsiteX10" fmla="*/ 2649 w 46656"/>
                  <a:gd name="connsiteY10" fmla="*/ 40642 h 89539"/>
                  <a:gd name="connsiteX11" fmla="*/ 1671 w 46656"/>
                  <a:gd name="connsiteY11" fmla="*/ 59223 h 89539"/>
                  <a:gd name="connsiteX12" fmla="*/ 9984 w 46656"/>
                  <a:gd name="connsiteY12" fmla="*/ 64276 h 89539"/>
                  <a:gd name="connsiteX13" fmla="*/ 10146 w 46656"/>
                  <a:gd name="connsiteY13" fmla="*/ 64276 h 89539"/>
                  <a:gd name="connsiteX14" fmla="*/ 13895 w 46656"/>
                  <a:gd name="connsiteY14" fmla="*/ 61831 h 89539"/>
                  <a:gd name="connsiteX15" fmla="*/ 18948 w 46656"/>
                  <a:gd name="connsiteY15" fmla="*/ 66558 h 89539"/>
                  <a:gd name="connsiteX16" fmla="*/ 22697 w 46656"/>
                  <a:gd name="connsiteY16" fmla="*/ 82042 h 89539"/>
                  <a:gd name="connsiteX17" fmla="*/ 24490 w 46656"/>
                  <a:gd name="connsiteY17" fmla="*/ 89540 h 89539"/>
                  <a:gd name="connsiteX18" fmla="*/ 28565 w 46656"/>
                  <a:gd name="connsiteY18" fmla="*/ 86280 h 89539"/>
                  <a:gd name="connsiteX19" fmla="*/ 38833 w 46656"/>
                  <a:gd name="connsiteY19" fmla="*/ 73077 h 89539"/>
                  <a:gd name="connsiteX20" fmla="*/ 38833 w 46656"/>
                  <a:gd name="connsiteY20" fmla="*/ 72751 h 89539"/>
                  <a:gd name="connsiteX21" fmla="*/ 38996 w 46656"/>
                  <a:gd name="connsiteY21" fmla="*/ 71936 h 89539"/>
                  <a:gd name="connsiteX22" fmla="*/ 41930 w 46656"/>
                  <a:gd name="connsiteY22" fmla="*/ 59060 h 89539"/>
                  <a:gd name="connsiteX23" fmla="*/ 44864 w 46656"/>
                  <a:gd name="connsiteY23" fmla="*/ 46020 h 89539"/>
                  <a:gd name="connsiteX24" fmla="*/ 39485 w 46656"/>
                  <a:gd name="connsiteY24" fmla="*/ 48465 h 89539"/>
                  <a:gd name="connsiteX25" fmla="*/ 35899 w 46656"/>
                  <a:gd name="connsiteY25" fmla="*/ 43087 h 89539"/>
                  <a:gd name="connsiteX26" fmla="*/ 26120 w 46656"/>
                  <a:gd name="connsiteY26" fmla="*/ 32166 h 89539"/>
                  <a:gd name="connsiteX27" fmla="*/ 27587 w 46656"/>
                  <a:gd name="connsiteY27" fmla="*/ 27276 h 89539"/>
                  <a:gd name="connsiteX28" fmla="*/ 27587 w 46656"/>
                  <a:gd name="connsiteY28" fmla="*/ 27276 h 89539"/>
                  <a:gd name="connsiteX29" fmla="*/ 22534 w 46656"/>
                  <a:gd name="connsiteY29" fmla="*/ 26298 h 89539"/>
                  <a:gd name="connsiteX30" fmla="*/ 21719 w 46656"/>
                  <a:gd name="connsiteY30" fmla="*/ 26950 h 89539"/>
                  <a:gd name="connsiteX31" fmla="*/ 19763 w 46656"/>
                  <a:gd name="connsiteY31" fmla="*/ 29069 h 89539"/>
                  <a:gd name="connsiteX32" fmla="*/ 16340 w 46656"/>
                  <a:gd name="connsiteY32" fmla="*/ 26624 h 89539"/>
                  <a:gd name="connsiteX33" fmla="*/ 17970 w 46656"/>
                  <a:gd name="connsiteY33" fmla="*/ 20105 h 89539"/>
                  <a:gd name="connsiteX34" fmla="*/ 23023 w 46656"/>
                  <a:gd name="connsiteY34" fmla="*/ 19942 h 89539"/>
                  <a:gd name="connsiteX35" fmla="*/ 30032 w 46656"/>
                  <a:gd name="connsiteY35" fmla="*/ 19942 h 89539"/>
                  <a:gd name="connsiteX36" fmla="*/ 30847 w 46656"/>
                  <a:gd name="connsiteY36" fmla="*/ 19453 h 89539"/>
                  <a:gd name="connsiteX37" fmla="*/ 31010 w 46656"/>
                  <a:gd name="connsiteY37" fmla="*/ 24016 h 89539"/>
                  <a:gd name="connsiteX38" fmla="*/ 29543 w 46656"/>
                  <a:gd name="connsiteY38" fmla="*/ 29558 h 89539"/>
                  <a:gd name="connsiteX39" fmla="*/ 36062 w 46656"/>
                  <a:gd name="connsiteY39" fmla="*/ 38849 h 89539"/>
                  <a:gd name="connsiteX40" fmla="*/ 41930 w 46656"/>
                  <a:gd name="connsiteY40" fmla="*/ 45694 h 89539"/>
                  <a:gd name="connsiteX41" fmla="*/ 43560 w 46656"/>
                  <a:gd name="connsiteY41" fmla="*/ 43413 h 89539"/>
                  <a:gd name="connsiteX42" fmla="*/ 46657 w 46656"/>
                  <a:gd name="connsiteY42" fmla="*/ 39012 h 89539"/>
                  <a:gd name="connsiteX43" fmla="*/ 45353 w 46656"/>
                  <a:gd name="connsiteY43" fmla="*/ 29558 h 89539"/>
                  <a:gd name="connsiteX44" fmla="*/ 44701 w 46656"/>
                  <a:gd name="connsiteY44" fmla="*/ 29884 h 89539"/>
                  <a:gd name="connsiteX45" fmla="*/ 42093 w 46656"/>
                  <a:gd name="connsiteY45" fmla="*/ 29721 h 89539"/>
                  <a:gd name="connsiteX46" fmla="*/ 43397 w 46656"/>
                  <a:gd name="connsiteY46" fmla="*/ 24342 h 89539"/>
                  <a:gd name="connsiteX47" fmla="*/ 43723 w 46656"/>
                  <a:gd name="connsiteY47" fmla="*/ 24016 h 89539"/>
                  <a:gd name="connsiteX48" fmla="*/ 42419 w 46656"/>
                  <a:gd name="connsiteY48" fmla="*/ 20593 h 89539"/>
                  <a:gd name="connsiteX49" fmla="*/ 19600 w 46656"/>
                  <a:gd name="connsiteY49" fmla="*/ 545 h 89539"/>
                  <a:gd name="connsiteX50" fmla="*/ 19600 w 46656"/>
                  <a:gd name="connsiteY50" fmla="*/ 708 h 89539"/>
                  <a:gd name="connsiteX51" fmla="*/ 19437 w 46656"/>
                  <a:gd name="connsiteY51" fmla="*/ 1034 h 89539"/>
                  <a:gd name="connsiteX52" fmla="*/ 17644 w 46656"/>
                  <a:gd name="connsiteY52" fmla="*/ 3642 h 89539"/>
                  <a:gd name="connsiteX53" fmla="*/ 16829 w 46656"/>
                  <a:gd name="connsiteY53" fmla="*/ 4131 h 89539"/>
                  <a:gd name="connsiteX54" fmla="*/ 14058 w 46656"/>
                  <a:gd name="connsiteY54" fmla="*/ 4620 h 89539"/>
                  <a:gd name="connsiteX55" fmla="*/ 11939 w 46656"/>
                  <a:gd name="connsiteY55" fmla="*/ 56 h 89539"/>
                  <a:gd name="connsiteX56" fmla="*/ 11939 w 46656"/>
                  <a:gd name="connsiteY56" fmla="*/ 56 h 89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46656" h="89539">
                    <a:moveTo>
                      <a:pt x="11939" y="56"/>
                    </a:moveTo>
                    <a:cubicBezTo>
                      <a:pt x="11776" y="56"/>
                      <a:pt x="11776" y="219"/>
                      <a:pt x="11613" y="219"/>
                    </a:cubicBezTo>
                    <a:cubicBezTo>
                      <a:pt x="10309" y="1849"/>
                      <a:pt x="11613" y="5924"/>
                      <a:pt x="11613" y="5924"/>
                    </a:cubicBezTo>
                    <a:cubicBezTo>
                      <a:pt x="11613" y="5924"/>
                      <a:pt x="4279" y="12607"/>
                      <a:pt x="5746" y="14074"/>
                    </a:cubicBezTo>
                    <a:cubicBezTo>
                      <a:pt x="7213" y="15378"/>
                      <a:pt x="8191" y="18638"/>
                      <a:pt x="7539" y="19127"/>
                    </a:cubicBezTo>
                    <a:cubicBezTo>
                      <a:pt x="7539" y="19127"/>
                      <a:pt x="7539" y="19127"/>
                      <a:pt x="7539" y="19127"/>
                    </a:cubicBezTo>
                    <a:cubicBezTo>
                      <a:pt x="7050" y="19290"/>
                      <a:pt x="5583" y="18475"/>
                      <a:pt x="4605" y="19127"/>
                    </a:cubicBezTo>
                    <a:cubicBezTo>
                      <a:pt x="4116" y="19453"/>
                      <a:pt x="3627" y="20268"/>
                      <a:pt x="3627" y="21897"/>
                    </a:cubicBezTo>
                    <a:cubicBezTo>
                      <a:pt x="3627" y="26298"/>
                      <a:pt x="2323" y="27928"/>
                      <a:pt x="4279" y="29395"/>
                    </a:cubicBezTo>
                    <a:cubicBezTo>
                      <a:pt x="6398" y="30862"/>
                      <a:pt x="6398" y="30862"/>
                      <a:pt x="6398" y="30862"/>
                    </a:cubicBezTo>
                    <a:cubicBezTo>
                      <a:pt x="6398" y="30862"/>
                      <a:pt x="7050" y="36078"/>
                      <a:pt x="2649" y="40642"/>
                    </a:cubicBezTo>
                    <a:cubicBezTo>
                      <a:pt x="-1752" y="45205"/>
                      <a:pt x="367" y="55148"/>
                      <a:pt x="1671" y="59223"/>
                    </a:cubicBezTo>
                    <a:cubicBezTo>
                      <a:pt x="2975" y="63461"/>
                      <a:pt x="5909" y="66721"/>
                      <a:pt x="9984" y="64276"/>
                    </a:cubicBezTo>
                    <a:cubicBezTo>
                      <a:pt x="9984" y="64276"/>
                      <a:pt x="10146" y="64276"/>
                      <a:pt x="10146" y="64276"/>
                    </a:cubicBezTo>
                    <a:cubicBezTo>
                      <a:pt x="11450" y="63461"/>
                      <a:pt x="12754" y="62483"/>
                      <a:pt x="13895" y="61831"/>
                    </a:cubicBezTo>
                    <a:cubicBezTo>
                      <a:pt x="16014" y="60527"/>
                      <a:pt x="17644" y="60853"/>
                      <a:pt x="18948" y="66558"/>
                    </a:cubicBezTo>
                    <a:cubicBezTo>
                      <a:pt x="20741" y="75196"/>
                      <a:pt x="23838" y="75033"/>
                      <a:pt x="22697" y="82042"/>
                    </a:cubicBezTo>
                    <a:cubicBezTo>
                      <a:pt x="21719" y="88236"/>
                      <a:pt x="22534" y="89377"/>
                      <a:pt x="24490" y="89540"/>
                    </a:cubicBezTo>
                    <a:cubicBezTo>
                      <a:pt x="25957" y="88562"/>
                      <a:pt x="27261" y="87421"/>
                      <a:pt x="28565" y="86280"/>
                    </a:cubicBezTo>
                    <a:cubicBezTo>
                      <a:pt x="32477" y="82694"/>
                      <a:pt x="36062" y="78130"/>
                      <a:pt x="38833" y="73077"/>
                    </a:cubicBezTo>
                    <a:lnTo>
                      <a:pt x="38833" y="72751"/>
                    </a:lnTo>
                    <a:lnTo>
                      <a:pt x="38996" y="71936"/>
                    </a:lnTo>
                    <a:cubicBezTo>
                      <a:pt x="39322" y="65743"/>
                      <a:pt x="39974" y="62809"/>
                      <a:pt x="41930" y="59060"/>
                    </a:cubicBezTo>
                    <a:cubicBezTo>
                      <a:pt x="43886" y="55311"/>
                      <a:pt x="45842" y="46020"/>
                      <a:pt x="44864" y="46020"/>
                    </a:cubicBezTo>
                    <a:cubicBezTo>
                      <a:pt x="43886" y="46020"/>
                      <a:pt x="41115" y="48139"/>
                      <a:pt x="39485" y="48465"/>
                    </a:cubicBezTo>
                    <a:cubicBezTo>
                      <a:pt x="37855" y="48954"/>
                      <a:pt x="39322" y="48139"/>
                      <a:pt x="35899" y="43087"/>
                    </a:cubicBezTo>
                    <a:cubicBezTo>
                      <a:pt x="32477" y="38034"/>
                      <a:pt x="27098" y="35915"/>
                      <a:pt x="26120" y="32166"/>
                    </a:cubicBezTo>
                    <a:cubicBezTo>
                      <a:pt x="25142" y="28906"/>
                      <a:pt x="27098" y="27439"/>
                      <a:pt x="27587" y="27276"/>
                    </a:cubicBezTo>
                    <a:cubicBezTo>
                      <a:pt x="27587" y="27276"/>
                      <a:pt x="27587" y="27276"/>
                      <a:pt x="27587" y="27276"/>
                    </a:cubicBezTo>
                    <a:cubicBezTo>
                      <a:pt x="27587" y="27276"/>
                      <a:pt x="24979" y="24994"/>
                      <a:pt x="22534" y="26298"/>
                    </a:cubicBezTo>
                    <a:cubicBezTo>
                      <a:pt x="22208" y="26461"/>
                      <a:pt x="21882" y="26787"/>
                      <a:pt x="21719" y="26950"/>
                    </a:cubicBezTo>
                    <a:cubicBezTo>
                      <a:pt x="20741" y="27928"/>
                      <a:pt x="20252" y="28743"/>
                      <a:pt x="19763" y="29069"/>
                    </a:cubicBezTo>
                    <a:cubicBezTo>
                      <a:pt x="18948" y="29558"/>
                      <a:pt x="18296" y="28906"/>
                      <a:pt x="16340" y="26624"/>
                    </a:cubicBezTo>
                    <a:cubicBezTo>
                      <a:pt x="14384" y="24342"/>
                      <a:pt x="15688" y="21571"/>
                      <a:pt x="17970" y="20105"/>
                    </a:cubicBezTo>
                    <a:cubicBezTo>
                      <a:pt x="19437" y="19290"/>
                      <a:pt x="21393" y="18964"/>
                      <a:pt x="23023" y="19942"/>
                    </a:cubicBezTo>
                    <a:cubicBezTo>
                      <a:pt x="26120" y="21734"/>
                      <a:pt x="28728" y="20757"/>
                      <a:pt x="30032" y="19942"/>
                    </a:cubicBezTo>
                    <a:cubicBezTo>
                      <a:pt x="30521" y="19616"/>
                      <a:pt x="30847" y="19453"/>
                      <a:pt x="30847" y="19453"/>
                    </a:cubicBezTo>
                    <a:cubicBezTo>
                      <a:pt x="30847" y="19453"/>
                      <a:pt x="32314" y="20268"/>
                      <a:pt x="31010" y="24016"/>
                    </a:cubicBezTo>
                    <a:cubicBezTo>
                      <a:pt x="29706" y="27765"/>
                      <a:pt x="29543" y="29558"/>
                      <a:pt x="29543" y="29558"/>
                    </a:cubicBezTo>
                    <a:cubicBezTo>
                      <a:pt x="29543" y="29558"/>
                      <a:pt x="31988" y="33144"/>
                      <a:pt x="36062" y="38849"/>
                    </a:cubicBezTo>
                    <a:cubicBezTo>
                      <a:pt x="38996" y="43250"/>
                      <a:pt x="40300" y="46509"/>
                      <a:pt x="41930" y="45694"/>
                    </a:cubicBezTo>
                    <a:cubicBezTo>
                      <a:pt x="42419" y="45368"/>
                      <a:pt x="42908" y="44716"/>
                      <a:pt x="43560" y="43413"/>
                    </a:cubicBezTo>
                    <a:cubicBezTo>
                      <a:pt x="45027" y="40642"/>
                      <a:pt x="46005" y="39990"/>
                      <a:pt x="46657" y="39012"/>
                    </a:cubicBezTo>
                    <a:cubicBezTo>
                      <a:pt x="46494" y="35915"/>
                      <a:pt x="46168" y="32655"/>
                      <a:pt x="45353" y="29558"/>
                    </a:cubicBezTo>
                    <a:cubicBezTo>
                      <a:pt x="45190" y="29721"/>
                      <a:pt x="45027" y="29884"/>
                      <a:pt x="44701" y="29884"/>
                    </a:cubicBezTo>
                    <a:cubicBezTo>
                      <a:pt x="43723" y="30373"/>
                      <a:pt x="42582" y="30699"/>
                      <a:pt x="42093" y="29721"/>
                    </a:cubicBezTo>
                    <a:cubicBezTo>
                      <a:pt x="40952" y="27602"/>
                      <a:pt x="41604" y="25646"/>
                      <a:pt x="43397" y="24342"/>
                    </a:cubicBezTo>
                    <a:lnTo>
                      <a:pt x="43723" y="24016"/>
                    </a:lnTo>
                    <a:cubicBezTo>
                      <a:pt x="43397" y="22875"/>
                      <a:pt x="42908" y="21734"/>
                      <a:pt x="42419" y="20593"/>
                    </a:cubicBezTo>
                    <a:cubicBezTo>
                      <a:pt x="37692" y="9347"/>
                      <a:pt x="29217" y="2338"/>
                      <a:pt x="19600" y="545"/>
                    </a:cubicBezTo>
                    <a:lnTo>
                      <a:pt x="19600" y="708"/>
                    </a:lnTo>
                    <a:lnTo>
                      <a:pt x="19437" y="1034"/>
                    </a:lnTo>
                    <a:cubicBezTo>
                      <a:pt x="19437" y="1034"/>
                      <a:pt x="19600" y="2175"/>
                      <a:pt x="17644" y="3642"/>
                    </a:cubicBezTo>
                    <a:cubicBezTo>
                      <a:pt x="17318" y="3805"/>
                      <a:pt x="17155" y="3968"/>
                      <a:pt x="16829" y="4131"/>
                    </a:cubicBezTo>
                    <a:cubicBezTo>
                      <a:pt x="15199" y="5109"/>
                      <a:pt x="14058" y="4620"/>
                      <a:pt x="14058" y="4620"/>
                    </a:cubicBezTo>
                    <a:cubicBezTo>
                      <a:pt x="14058" y="4620"/>
                      <a:pt x="13080" y="-596"/>
                      <a:pt x="11939" y="56"/>
                    </a:cubicBezTo>
                    <a:lnTo>
                      <a:pt x="11939" y="56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4B342B44-E3CA-4F3F-93C0-EB627E14E757}"/>
                  </a:ext>
                </a:extLst>
              </p:cNvPr>
              <p:cNvSpPr/>
              <p:nvPr/>
            </p:nvSpPr>
            <p:spPr>
              <a:xfrm flipH="1">
                <a:off x="8209789" y="3522473"/>
                <a:ext cx="93150" cy="280261"/>
              </a:xfrm>
              <a:custGeom>
                <a:avLst/>
                <a:gdLst>
                  <a:gd name="connsiteX0" fmla="*/ 12566 w 16485"/>
                  <a:gd name="connsiteY0" fmla="*/ 0 h 49598"/>
                  <a:gd name="connsiteX1" fmla="*/ 16 w 16485"/>
                  <a:gd name="connsiteY1" fmla="*/ 39281 h 49598"/>
                  <a:gd name="connsiteX2" fmla="*/ 16 w 16485"/>
                  <a:gd name="connsiteY2" fmla="*/ 41400 h 49598"/>
                  <a:gd name="connsiteX3" fmla="*/ 342 w 16485"/>
                  <a:gd name="connsiteY3" fmla="*/ 42215 h 49598"/>
                  <a:gd name="connsiteX4" fmla="*/ 1483 w 16485"/>
                  <a:gd name="connsiteY4" fmla="*/ 42052 h 49598"/>
                  <a:gd name="connsiteX5" fmla="*/ 3113 w 16485"/>
                  <a:gd name="connsiteY5" fmla="*/ 40585 h 49598"/>
                  <a:gd name="connsiteX6" fmla="*/ 6047 w 16485"/>
                  <a:gd name="connsiteY6" fmla="*/ 49550 h 49598"/>
                  <a:gd name="connsiteX7" fmla="*/ 6210 w 16485"/>
                  <a:gd name="connsiteY7" fmla="*/ 49387 h 49598"/>
                  <a:gd name="connsiteX8" fmla="*/ 7025 w 16485"/>
                  <a:gd name="connsiteY8" fmla="*/ 42215 h 49598"/>
                  <a:gd name="connsiteX9" fmla="*/ 5232 w 16485"/>
                  <a:gd name="connsiteY9" fmla="*/ 34881 h 49598"/>
                  <a:gd name="connsiteX10" fmla="*/ 8165 w 16485"/>
                  <a:gd name="connsiteY10" fmla="*/ 26405 h 49598"/>
                  <a:gd name="connsiteX11" fmla="*/ 9143 w 16485"/>
                  <a:gd name="connsiteY11" fmla="*/ 21026 h 49598"/>
                  <a:gd name="connsiteX12" fmla="*/ 12240 w 16485"/>
                  <a:gd name="connsiteY12" fmla="*/ 20537 h 49598"/>
                  <a:gd name="connsiteX13" fmla="*/ 11425 w 16485"/>
                  <a:gd name="connsiteY13" fmla="*/ 25264 h 49598"/>
                  <a:gd name="connsiteX14" fmla="*/ 11588 w 16485"/>
                  <a:gd name="connsiteY14" fmla="*/ 25264 h 49598"/>
                  <a:gd name="connsiteX15" fmla="*/ 15174 w 16485"/>
                  <a:gd name="connsiteY15" fmla="*/ 18092 h 49598"/>
                  <a:gd name="connsiteX16" fmla="*/ 15500 w 16485"/>
                  <a:gd name="connsiteY16" fmla="*/ 13365 h 49598"/>
                  <a:gd name="connsiteX17" fmla="*/ 14196 w 16485"/>
                  <a:gd name="connsiteY17" fmla="*/ 13691 h 49598"/>
                  <a:gd name="connsiteX18" fmla="*/ 9958 w 16485"/>
                  <a:gd name="connsiteY18" fmla="*/ 17766 h 49598"/>
                  <a:gd name="connsiteX19" fmla="*/ 9469 w 16485"/>
                  <a:gd name="connsiteY19" fmla="*/ 18092 h 49598"/>
                  <a:gd name="connsiteX20" fmla="*/ 8491 w 16485"/>
                  <a:gd name="connsiteY20" fmla="*/ 16299 h 49598"/>
                  <a:gd name="connsiteX21" fmla="*/ 13870 w 16485"/>
                  <a:gd name="connsiteY21" fmla="*/ 12714 h 49598"/>
                  <a:gd name="connsiteX22" fmla="*/ 16478 w 16485"/>
                  <a:gd name="connsiteY22" fmla="*/ 6520 h 49598"/>
                  <a:gd name="connsiteX23" fmla="*/ 12729 w 16485"/>
                  <a:gd name="connsiteY23" fmla="*/ 3423 h 49598"/>
                  <a:gd name="connsiteX24" fmla="*/ 12729 w 16485"/>
                  <a:gd name="connsiteY24" fmla="*/ 0 h 49598"/>
                  <a:gd name="connsiteX25" fmla="*/ 12566 w 16485"/>
                  <a:gd name="connsiteY25" fmla="*/ 0 h 49598"/>
                  <a:gd name="connsiteX26" fmla="*/ 12566 w 16485"/>
                  <a:gd name="connsiteY26" fmla="*/ 0 h 49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6485" h="49598">
                    <a:moveTo>
                      <a:pt x="12566" y="0"/>
                    </a:moveTo>
                    <a:cubicBezTo>
                      <a:pt x="4417" y="10432"/>
                      <a:pt x="-310" y="24938"/>
                      <a:pt x="16" y="39281"/>
                    </a:cubicBezTo>
                    <a:cubicBezTo>
                      <a:pt x="16" y="39933"/>
                      <a:pt x="16" y="40748"/>
                      <a:pt x="16" y="41400"/>
                    </a:cubicBezTo>
                    <a:cubicBezTo>
                      <a:pt x="179" y="41889"/>
                      <a:pt x="342" y="42215"/>
                      <a:pt x="342" y="42215"/>
                    </a:cubicBezTo>
                    <a:cubicBezTo>
                      <a:pt x="668" y="42378"/>
                      <a:pt x="994" y="42378"/>
                      <a:pt x="1483" y="42052"/>
                    </a:cubicBezTo>
                    <a:cubicBezTo>
                      <a:pt x="2298" y="41563"/>
                      <a:pt x="3113" y="40585"/>
                      <a:pt x="3113" y="40585"/>
                    </a:cubicBezTo>
                    <a:cubicBezTo>
                      <a:pt x="3113" y="40585"/>
                      <a:pt x="4743" y="50365"/>
                      <a:pt x="6047" y="49550"/>
                    </a:cubicBezTo>
                    <a:cubicBezTo>
                      <a:pt x="6047" y="49550"/>
                      <a:pt x="6210" y="49387"/>
                      <a:pt x="6210" y="49387"/>
                    </a:cubicBezTo>
                    <a:cubicBezTo>
                      <a:pt x="7677" y="47594"/>
                      <a:pt x="7514" y="44986"/>
                      <a:pt x="7025" y="42215"/>
                    </a:cubicBezTo>
                    <a:cubicBezTo>
                      <a:pt x="6373" y="39444"/>
                      <a:pt x="3439" y="40422"/>
                      <a:pt x="5232" y="34881"/>
                    </a:cubicBezTo>
                    <a:cubicBezTo>
                      <a:pt x="7025" y="29339"/>
                      <a:pt x="8165" y="26405"/>
                      <a:pt x="8165" y="26405"/>
                    </a:cubicBezTo>
                    <a:cubicBezTo>
                      <a:pt x="8491" y="24286"/>
                      <a:pt x="8817" y="23145"/>
                      <a:pt x="9143" y="21026"/>
                    </a:cubicBezTo>
                    <a:cubicBezTo>
                      <a:pt x="10284" y="20863"/>
                      <a:pt x="10936" y="20700"/>
                      <a:pt x="12240" y="20537"/>
                    </a:cubicBezTo>
                    <a:cubicBezTo>
                      <a:pt x="12240" y="20537"/>
                      <a:pt x="9958" y="25590"/>
                      <a:pt x="11425" y="25264"/>
                    </a:cubicBezTo>
                    <a:cubicBezTo>
                      <a:pt x="11425" y="25264"/>
                      <a:pt x="11588" y="25264"/>
                      <a:pt x="11588" y="25264"/>
                    </a:cubicBezTo>
                    <a:cubicBezTo>
                      <a:pt x="13055" y="24449"/>
                      <a:pt x="15174" y="18092"/>
                      <a:pt x="15174" y="18092"/>
                    </a:cubicBezTo>
                    <a:cubicBezTo>
                      <a:pt x="15174" y="18092"/>
                      <a:pt x="17782" y="13365"/>
                      <a:pt x="15500" y="13365"/>
                    </a:cubicBezTo>
                    <a:cubicBezTo>
                      <a:pt x="15011" y="13365"/>
                      <a:pt x="14522" y="13528"/>
                      <a:pt x="14196" y="13691"/>
                    </a:cubicBezTo>
                    <a:cubicBezTo>
                      <a:pt x="13055" y="14343"/>
                      <a:pt x="12403" y="16136"/>
                      <a:pt x="9958" y="17766"/>
                    </a:cubicBezTo>
                    <a:cubicBezTo>
                      <a:pt x="9795" y="17929"/>
                      <a:pt x="9632" y="17929"/>
                      <a:pt x="9469" y="18092"/>
                    </a:cubicBezTo>
                    <a:cubicBezTo>
                      <a:pt x="6862" y="19559"/>
                      <a:pt x="8491" y="16299"/>
                      <a:pt x="8491" y="16299"/>
                    </a:cubicBezTo>
                    <a:cubicBezTo>
                      <a:pt x="10610" y="14832"/>
                      <a:pt x="11588" y="14180"/>
                      <a:pt x="13870" y="12714"/>
                    </a:cubicBezTo>
                    <a:cubicBezTo>
                      <a:pt x="13870" y="12714"/>
                      <a:pt x="16641" y="9780"/>
                      <a:pt x="16478" y="6520"/>
                    </a:cubicBezTo>
                    <a:cubicBezTo>
                      <a:pt x="16315" y="3260"/>
                      <a:pt x="12729" y="3423"/>
                      <a:pt x="12729" y="3423"/>
                    </a:cubicBezTo>
                    <a:cubicBezTo>
                      <a:pt x="12729" y="2119"/>
                      <a:pt x="12729" y="1304"/>
                      <a:pt x="12729" y="0"/>
                    </a:cubicBezTo>
                    <a:cubicBezTo>
                      <a:pt x="12566" y="163"/>
                      <a:pt x="12566" y="163"/>
                      <a:pt x="12566" y="0"/>
                    </a:cubicBezTo>
                    <a:lnTo>
                      <a:pt x="12566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5389C6AF-FC77-4AD0-A059-CCFB0B46F863}"/>
                  </a:ext>
                </a:extLst>
              </p:cNvPr>
              <p:cNvSpPr/>
              <p:nvPr/>
            </p:nvSpPr>
            <p:spPr>
              <a:xfrm flipH="1">
                <a:off x="8120492" y="3783118"/>
                <a:ext cx="155342" cy="194411"/>
              </a:xfrm>
              <a:custGeom>
                <a:avLst/>
                <a:gdLst>
                  <a:gd name="connsiteX0" fmla="*/ 6302 w 27491"/>
                  <a:gd name="connsiteY0" fmla="*/ 652 h 34405"/>
                  <a:gd name="connsiteX1" fmla="*/ 3206 w 27491"/>
                  <a:gd name="connsiteY1" fmla="*/ 4564 h 34405"/>
                  <a:gd name="connsiteX2" fmla="*/ 1576 w 27491"/>
                  <a:gd name="connsiteY2" fmla="*/ 12061 h 34405"/>
                  <a:gd name="connsiteX3" fmla="*/ 1087 w 27491"/>
                  <a:gd name="connsiteY3" fmla="*/ 12224 h 34405"/>
                  <a:gd name="connsiteX4" fmla="*/ 435 w 27491"/>
                  <a:gd name="connsiteY4" fmla="*/ 12387 h 34405"/>
                  <a:gd name="connsiteX5" fmla="*/ 435 w 27491"/>
                  <a:gd name="connsiteY5" fmla="*/ 15484 h 34405"/>
                  <a:gd name="connsiteX6" fmla="*/ 2391 w 27491"/>
                  <a:gd name="connsiteY6" fmla="*/ 19396 h 34405"/>
                  <a:gd name="connsiteX7" fmla="*/ 2554 w 27491"/>
                  <a:gd name="connsiteY7" fmla="*/ 20048 h 34405"/>
                  <a:gd name="connsiteX8" fmla="*/ 2554 w 27491"/>
                  <a:gd name="connsiteY8" fmla="*/ 20048 h 34405"/>
                  <a:gd name="connsiteX9" fmla="*/ 27492 w 27491"/>
                  <a:gd name="connsiteY9" fmla="*/ 34392 h 34405"/>
                  <a:gd name="connsiteX10" fmla="*/ 27492 w 27491"/>
                  <a:gd name="connsiteY10" fmla="*/ 34229 h 34405"/>
                  <a:gd name="connsiteX11" fmla="*/ 24232 w 27491"/>
                  <a:gd name="connsiteY11" fmla="*/ 30154 h 34405"/>
                  <a:gd name="connsiteX12" fmla="*/ 23906 w 27491"/>
                  <a:gd name="connsiteY12" fmla="*/ 23634 h 34405"/>
                  <a:gd name="connsiteX13" fmla="*/ 19831 w 27491"/>
                  <a:gd name="connsiteY13" fmla="*/ 17766 h 34405"/>
                  <a:gd name="connsiteX14" fmla="*/ 17386 w 27491"/>
                  <a:gd name="connsiteY14" fmla="*/ 16625 h 34405"/>
                  <a:gd name="connsiteX15" fmla="*/ 16408 w 27491"/>
                  <a:gd name="connsiteY15" fmla="*/ 12550 h 34405"/>
                  <a:gd name="connsiteX16" fmla="*/ 14452 w 27491"/>
                  <a:gd name="connsiteY16" fmla="*/ 8313 h 34405"/>
                  <a:gd name="connsiteX17" fmla="*/ 12822 w 27491"/>
                  <a:gd name="connsiteY17" fmla="*/ 1793 h 34405"/>
                  <a:gd name="connsiteX18" fmla="*/ 7117 w 27491"/>
                  <a:gd name="connsiteY18" fmla="*/ 0 h 34405"/>
                  <a:gd name="connsiteX19" fmla="*/ 6302 w 27491"/>
                  <a:gd name="connsiteY19" fmla="*/ 652 h 34405"/>
                  <a:gd name="connsiteX20" fmla="*/ 6302 w 27491"/>
                  <a:gd name="connsiteY20" fmla="*/ 652 h 34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7491" h="34405">
                    <a:moveTo>
                      <a:pt x="6302" y="652"/>
                    </a:moveTo>
                    <a:cubicBezTo>
                      <a:pt x="5487" y="1141"/>
                      <a:pt x="4183" y="2282"/>
                      <a:pt x="3206" y="4564"/>
                    </a:cubicBezTo>
                    <a:cubicBezTo>
                      <a:pt x="1902" y="7824"/>
                      <a:pt x="2717" y="11410"/>
                      <a:pt x="1576" y="12061"/>
                    </a:cubicBezTo>
                    <a:cubicBezTo>
                      <a:pt x="1413" y="12224"/>
                      <a:pt x="1250" y="12224"/>
                      <a:pt x="1087" y="12224"/>
                    </a:cubicBezTo>
                    <a:cubicBezTo>
                      <a:pt x="761" y="12224"/>
                      <a:pt x="598" y="12224"/>
                      <a:pt x="435" y="12387"/>
                    </a:cubicBezTo>
                    <a:cubicBezTo>
                      <a:pt x="-543" y="12876"/>
                      <a:pt x="435" y="15484"/>
                      <a:pt x="435" y="15484"/>
                    </a:cubicBezTo>
                    <a:cubicBezTo>
                      <a:pt x="435" y="15484"/>
                      <a:pt x="2065" y="17277"/>
                      <a:pt x="2391" y="19396"/>
                    </a:cubicBezTo>
                    <a:lnTo>
                      <a:pt x="2554" y="20048"/>
                    </a:lnTo>
                    <a:lnTo>
                      <a:pt x="2554" y="20048"/>
                    </a:lnTo>
                    <a:cubicBezTo>
                      <a:pt x="8584" y="29502"/>
                      <a:pt x="17712" y="34718"/>
                      <a:pt x="27492" y="34392"/>
                    </a:cubicBezTo>
                    <a:cubicBezTo>
                      <a:pt x="27492" y="34392"/>
                      <a:pt x="27492" y="34392"/>
                      <a:pt x="27492" y="34229"/>
                    </a:cubicBezTo>
                    <a:cubicBezTo>
                      <a:pt x="26840" y="30480"/>
                      <a:pt x="24232" y="30154"/>
                      <a:pt x="24232" y="30154"/>
                    </a:cubicBezTo>
                    <a:cubicBezTo>
                      <a:pt x="24232" y="30154"/>
                      <a:pt x="25373" y="26242"/>
                      <a:pt x="23906" y="23634"/>
                    </a:cubicBezTo>
                    <a:cubicBezTo>
                      <a:pt x="22439" y="21026"/>
                      <a:pt x="20320" y="18907"/>
                      <a:pt x="19831" y="17766"/>
                    </a:cubicBezTo>
                    <a:cubicBezTo>
                      <a:pt x="19342" y="16625"/>
                      <a:pt x="17386" y="16625"/>
                      <a:pt x="17386" y="16625"/>
                    </a:cubicBezTo>
                    <a:cubicBezTo>
                      <a:pt x="16571" y="15647"/>
                      <a:pt x="17549" y="14506"/>
                      <a:pt x="16408" y="12550"/>
                    </a:cubicBezTo>
                    <a:cubicBezTo>
                      <a:pt x="15104" y="10595"/>
                      <a:pt x="14452" y="8313"/>
                      <a:pt x="14452" y="8313"/>
                    </a:cubicBezTo>
                    <a:cubicBezTo>
                      <a:pt x="14452" y="8313"/>
                      <a:pt x="15756" y="2934"/>
                      <a:pt x="12822" y="1793"/>
                    </a:cubicBezTo>
                    <a:cubicBezTo>
                      <a:pt x="10051" y="652"/>
                      <a:pt x="7117" y="0"/>
                      <a:pt x="7117" y="0"/>
                    </a:cubicBezTo>
                    <a:cubicBezTo>
                      <a:pt x="7117" y="0"/>
                      <a:pt x="6791" y="326"/>
                      <a:pt x="6302" y="652"/>
                    </a:cubicBezTo>
                    <a:lnTo>
                      <a:pt x="6302" y="652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362EFC19-FB76-4F22-AC45-4031ADD74F86}"/>
                  </a:ext>
                </a:extLst>
              </p:cNvPr>
              <p:cNvSpPr/>
              <p:nvPr/>
            </p:nvSpPr>
            <p:spPr>
              <a:xfrm flipH="1">
                <a:off x="4531742" y="1412878"/>
                <a:ext cx="583958" cy="803160"/>
              </a:xfrm>
              <a:custGeom>
                <a:avLst/>
                <a:gdLst>
                  <a:gd name="connsiteX0" fmla="*/ 36433 w 103344"/>
                  <a:gd name="connsiteY0" fmla="*/ 114343 h 142136"/>
                  <a:gd name="connsiteX1" fmla="*/ 22578 w 103344"/>
                  <a:gd name="connsiteY1" fmla="*/ 107008 h 142136"/>
                  <a:gd name="connsiteX2" fmla="*/ 12636 w 103344"/>
                  <a:gd name="connsiteY2" fmla="*/ 67238 h 142136"/>
                  <a:gd name="connsiteX3" fmla="*/ 19807 w 103344"/>
                  <a:gd name="connsiteY3" fmla="*/ 47679 h 142136"/>
                  <a:gd name="connsiteX4" fmla="*/ 65445 w 103344"/>
                  <a:gd name="connsiteY4" fmla="*/ 21437 h 142136"/>
                  <a:gd name="connsiteX5" fmla="*/ 79300 w 103344"/>
                  <a:gd name="connsiteY5" fmla="*/ 28771 h 142136"/>
                  <a:gd name="connsiteX6" fmla="*/ 89242 w 103344"/>
                  <a:gd name="connsiteY6" fmla="*/ 68542 h 142136"/>
                  <a:gd name="connsiteX7" fmla="*/ 82071 w 103344"/>
                  <a:gd name="connsiteY7" fmla="*/ 88101 h 142136"/>
                  <a:gd name="connsiteX8" fmla="*/ 53221 w 103344"/>
                  <a:gd name="connsiteY8" fmla="*/ 104726 h 142136"/>
                  <a:gd name="connsiteX9" fmla="*/ 40507 w 103344"/>
                  <a:gd name="connsiteY9" fmla="*/ 132109 h 142136"/>
                  <a:gd name="connsiteX10" fmla="*/ 41811 w 103344"/>
                  <a:gd name="connsiteY10" fmla="*/ 114343 h 142136"/>
                  <a:gd name="connsiteX11" fmla="*/ 41974 w 103344"/>
                  <a:gd name="connsiteY11" fmla="*/ 111246 h 142136"/>
                  <a:gd name="connsiteX12" fmla="*/ 43278 w 103344"/>
                  <a:gd name="connsiteY12" fmla="*/ 94295 h 142136"/>
                  <a:gd name="connsiteX13" fmla="*/ 37573 w 103344"/>
                  <a:gd name="connsiteY13" fmla="*/ 113691 h 142136"/>
                  <a:gd name="connsiteX14" fmla="*/ 36433 w 103344"/>
                  <a:gd name="connsiteY14" fmla="*/ 114343 h 142136"/>
                  <a:gd name="connsiteX15" fmla="*/ 36433 w 103344"/>
                  <a:gd name="connsiteY15" fmla="*/ 114343 h 142136"/>
                  <a:gd name="connsiteX16" fmla="*/ 62022 w 103344"/>
                  <a:gd name="connsiteY16" fmla="*/ 2367 h 142136"/>
                  <a:gd name="connsiteX17" fmla="*/ 14102 w 103344"/>
                  <a:gd name="connsiteY17" fmla="*/ 30075 h 142136"/>
                  <a:gd name="connsiteX18" fmla="*/ 900 w 103344"/>
                  <a:gd name="connsiteY18" fmla="*/ 65608 h 142136"/>
                  <a:gd name="connsiteX19" fmla="*/ 16058 w 103344"/>
                  <a:gd name="connsiteY19" fmla="*/ 126404 h 142136"/>
                  <a:gd name="connsiteX20" fmla="*/ 41322 w 103344"/>
                  <a:gd name="connsiteY20" fmla="*/ 139770 h 142136"/>
                  <a:gd name="connsiteX21" fmla="*/ 89242 w 103344"/>
                  <a:gd name="connsiteY21" fmla="*/ 112061 h 142136"/>
                  <a:gd name="connsiteX22" fmla="*/ 102445 w 103344"/>
                  <a:gd name="connsiteY22" fmla="*/ 76528 h 142136"/>
                  <a:gd name="connsiteX23" fmla="*/ 87286 w 103344"/>
                  <a:gd name="connsiteY23" fmla="*/ 15732 h 142136"/>
                  <a:gd name="connsiteX24" fmla="*/ 62022 w 103344"/>
                  <a:gd name="connsiteY24" fmla="*/ 2367 h 142136"/>
                  <a:gd name="connsiteX25" fmla="*/ 62022 w 103344"/>
                  <a:gd name="connsiteY25" fmla="*/ 2367 h 142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03344" h="142136">
                    <a:moveTo>
                      <a:pt x="36433" y="114343"/>
                    </a:moveTo>
                    <a:cubicBezTo>
                      <a:pt x="30728" y="117603"/>
                      <a:pt x="24371" y="114343"/>
                      <a:pt x="22578" y="107008"/>
                    </a:cubicBezTo>
                    <a:cubicBezTo>
                      <a:pt x="18666" y="91198"/>
                      <a:pt x="16710" y="83211"/>
                      <a:pt x="12636" y="67238"/>
                    </a:cubicBezTo>
                    <a:cubicBezTo>
                      <a:pt x="10843" y="59903"/>
                      <a:pt x="13939" y="51102"/>
                      <a:pt x="19807" y="47679"/>
                    </a:cubicBezTo>
                    <a:cubicBezTo>
                      <a:pt x="34966" y="38877"/>
                      <a:pt x="50124" y="30075"/>
                      <a:pt x="65445" y="21437"/>
                    </a:cubicBezTo>
                    <a:cubicBezTo>
                      <a:pt x="71313" y="18014"/>
                      <a:pt x="77507" y="21437"/>
                      <a:pt x="79300" y="28771"/>
                    </a:cubicBezTo>
                    <a:cubicBezTo>
                      <a:pt x="83211" y="44582"/>
                      <a:pt x="85167" y="52568"/>
                      <a:pt x="89242" y="68542"/>
                    </a:cubicBezTo>
                    <a:cubicBezTo>
                      <a:pt x="91035" y="75876"/>
                      <a:pt x="87938" y="84678"/>
                      <a:pt x="82071" y="88101"/>
                    </a:cubicBezTo>
                    <a:cubicBezTo>
                      <a:pt x="70498" y="94784"/>
                      <a:pt x="64793" y="98044"/>
                      <a:pt x="53221" y="104726"/>
                    </a:cubicBezTo>
                    <a:cubicBezTo>
                      <a:pt x="48168" y="115647"/>
                      <a:pt x="45560" y="121189"/>
                      <a:pt x="40507" y="132109"/>
                    </a:cubicBezTo>
                    <a:cubicBezTo>
                      <a:pt x="40996" y="124937"/>
                      <a:pt x="41322" y="121515"/>
                      <a:pt x="41811" y="114343"/>
                    </a:cubicBezTo>
                    <a:cubicBezTo>
                      <a:pt x="41974" y="113039"/>
                      <a:pt x="41974" y="112550"/>
                      <a:pt x="41974" y="111246"/>
                    </a:cubicBezTo>
                    <a:cubicBezTo>
                      <a:pt x="42463" y="104400"/>
                      <a:pt x="42789" y="101140"/>
                      <a:pt x="43278" y="94295"/>
                    </a:cubicBezTo>
                    <a:cubicBezTo>
                      <a:pt x="40996" y="102118"/>
                      <a:pt x="39855" y="105867"/>
                      <a:pt x="37573" y="113691"/>
                    </a:cubicBezTo>
                    <a:cubicBezTo>
                      <a:pt x="37085" y="114017"/>
                      <a:pt x="36921" y="114180"/>
                      <a:pt x="36433" y="114343"/>
                    </a:cubicBezTo>
                    <a:lnTo>
                      <a:pt x="36433" y="114343"/>
                    </a:lnTo>
                    <a:close/>
                    <a:moveTo>
                      <a:pt x="62022" y="2367"/>
                    </a:moveTo>
                    <a:cubicBezTo>
                      <a:pt x="46049" y="11657"/>
                      <a:pt x="30076" y="20785"/>
                      <a:pt x="14102" y="30075"/>
                    </a:cubicBezTo>
                    <a:cubicBezTo>
                      <a:pt x="3508" y="36106"/>
                      <a:pt x="-2360" y="52079"/>
                      <a:pt x="900" y="65608"/>
                    </a:cubicBezTo>
                    <a:cubicBezTo>
                      <a:pt x="5953" y="85982"/>
                      <a:pt x="11006" y="106193"/>
                      <a:pt x="16058" y="126404"/>
                    </a:cubicBezTo>
                    <a:cubicBezTo>
                      <a:pt x="19481" y="139933"/>
                      <a:pt x="30891" y="145800"/>
                      <a:pt x="41322" y="139770"/>
                    </a:cubicBezTo>
                    <a:cubicBezTo>
                      <a:pt x="57296" y="130479"/>
                      <a:pt x="73269" y="121352"/>
                      <a:pt x="89242" y="112061"/>
                    </a:cubicBezTo>
                    <a:cubicBezTo>
                      <a:pt x="99837" y="106030"/>
                      <a:pt x="105705" y="90057"/>
                      <a:pt x="102445" y="76528"/>
                    </a:cubicBezTo>
                    <a:cubicBezTo>
                      <a:pt x="97392" y="56317"/>
                      <a:pt x="92339" y="35943"/>
                      <a:pt x="87286" y="15732"/>
                    </a:cubicBezTo>
                    <a:cubicBezTo>
                      <a:pt x="84026" y="2204"/>
                      <a:pt x="72617" y="-3664"/>
                      <a:pt x="62022" y="2367"/>
                    </a:cubicBezTo>
                    <a:lnTo>
                      <a:pt x="62022" y="2367"/>
                    </a:lnTo>
                    <a:close/>
                  </a:path>
                </a:pathLst>
              </a:custGeom>
              <a:solidFill>
                <a:schemeClr val="bg1"/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8707D7C6-A2E1-4799-A5D4-566D18086D81}"/>
                  </a:ext>
                </a:extLst>
              </p:cNvPr>
              <p:cNvSpPr/>
              <p:nvPr/>
            </p:nvSpPr>
            <p:spPr>
              <a:xfrm flipH="1">
                <a:off x="4608217" y="1527246"/>
                <a:ext cx="438873" cy="633046"/>
              </a:xfrm>
              <a:custGeom>
                <a:avLst/>
                <a:gdLst>
                  <a:gd name="connsiteX0" fmla="*/ 53303 w 77668"/>
                  <a:gd name="connsiteY0" fmla="*/ 1359 h 112031"/>
                  <a:gd name="connsiteX1" fmla="*/ 7664 w 77668"/>
                  <a:gd name="connsiteY1" fmla="*/ 27601 h 112031"/>
                  <a:gd name="connsiteX2" fmla="*/ 493 w 77668"/>
                  <a:gd name="connsiteY2" fmla="*/ 47160 h 112031"/>
                  <a:gd name="connsiteX3" fmla="*/ 10435 w 77668"/>
                  <a:gd name="connsiteY3" fmla="*/ 86930 h 112031"/>
                  <a:gd name="connsiteX4" fmla="*/ 24290 w 77668"/>
                  <a:gd name="connsiteY4" fmla="*/ 94265 h 112031"/>
                  <a:gd name="connsiteX5" fmla="*/ 25431 w 77668"/>
                  <a:gd name="connsiteY5" fmla="*/ 93613 h 112031"/>
                  <a:gd name="connsiteX6" fmla="*/ 31135 w 77668"/>
                  <a:gd name="connsiteY6" fmla="*/ 74217 h 112031"/>
                  <a:gd name="connsiteX7" fmla="*/ 29832 w 77668"/>
                  <a:gd name="connsiteY7" fmla="*/ 91168 h 112031"/>
                  <a:gd name="connsiteX8" fmla="*/ 29669 w 77668"/>
                  <a:gd name="connsiteY8" fmla="*/ 94265 h 112031"/>
                  <a:gd name="connsiteX9" fmla="*/ 28365 w 77668"/>
                  <a:gd name="connsiteY9" fmla="*/ 112031 h 112031"/>
                  <a:gd name="connsiteX10" fmla="*/ 41078 w 77668"/>
                  <a:gd name="connsiteY10" fmla="*/ 84649 h 112031"/>
                  <a:gd name="connsiteX11" fmla="*/ 69928 w 77668"/>
                  <a:gd name="connsiteY11" fmla="*/ 68023 h 112031"/>
                  <a:gd name="connsiteX12" fmla="*/ 77100 w 77668"/>
                  <a:gd name="connsiteY12" fmla="*/ 48464 h 112031"/>
                  <a:gd name="connsiteX13" fmla="*/ 67157 w 77668"/>
                  <a:gd name="connsiteY13" fmla="*/ 8694 h 112031"/>
                  <a:gd name="connsiteX14" fmla="*/ 53303 w 77668"/>
                  <a:gd name="connsiteY14" fmla="*/ 1359 h 112031"/>
                  <a:gd name="connsiteX15" fmla="*/ 53303 w 77668"/>
                  <a:gd name="connsiteY15" fmla="*/ 1359 h 112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7668" h="112031">
                    <a:moveTo>
                      <a:pt x="53303" y="1359"/>
                    </a:moveTo>
                    <a:cubicBezTo>
                      <a:pt x="38144" y="10161"/>
                      <a:pt x="22986" y="18962"/>
                      <a:pt x="7664" y="27601"/>
                    </a:cubicBezTo>
                    <a:cubicBezTo>
                      <a:pt x="1960" y="30861"/>
                      <a:pt x="-1300" y="39662"/>
                      <a:pt x="493" y="47160"/>
                    </a:cubicBezTo>
                    <a:cubicBezTo>
                      <a:pt x="4405" y="62970"/>
                      <a:pt x="6361" y="70957"/>
                      <a:pt x="10435" y="86930"/>
                    </a:cubicBezTo>
                    <a:cubicBezTo>
                      <a:pt x="12228" y="94265"/>
                      <a:pt x="18422" y="97688"/>
                      <a:pt x="24290" y="94265"/>
                    </a:cubicBezTo>
                    <a:cubicBezTo>
                      <a:pt x="24779" y="93939"/>
                      <a:pt x="24942" y="93939"/>
                      <a:pt x="25431" y="93613"/>
                    </a:cubicBezTo>
                    <a:cubicBezTo>
                      <a:pt x="27713" y="85790"/>
                      <a:pt x="28854" y="82041"/>
                      <a:pt x="31135" y="74217"/>
                    </a:cubicBezTo>
                    <a:cubicBezTo>
                      <a:pt x="30647" y="81063"/>
                      <a:pt x="30320" y="84323"/>
                      <a:pt x="29832" y="91168"/>
                    </a:cubicBezTo>
                    <a:cubicBezTo>
                      <a:pt x="29669" y="92472"/>
                      <a:pt x="29669" y="92961"/>
                      <a:pt x="29669" y="94265"/>
                    </a:cubicBezTo>
                    <a:cubicBezTo>
                      <a:pt x="29180" y="101437"/>
                      <a:pt x="28854" y="105023"/>
                      <a:pt x="28365" y="112031"/>
                    </a:cubicBezTo>
                    <a:cubicBezTo>
                      <a:pt x="33417" y="101111"/>
                      <a:pt x="36025" y="95569"/>
                      <a:pt x="41078" y="84649"/>
                    </a:cubicBezTo>
                    <a:cubicBezTo>
                      <a:pt x="52651" y="77966"/>
                      <a:pt x="58355" y="74706"/>
                      <a:pt x="69928" y="68023"/>
                    </a:cubicBezTo>
                    <a:cubicBezTo>
                      <a:pt x="75796" y="64600"/>
                      <a:pt x="79056" y="55962"/>
                      <a:pt x="77100" y="48464"/>
                    </a:cubicBezTo>
                    <a:cubicBezTo>
                      <a:pt x="73188" y="32654"/>
                      <a:pt x="71232" y="24667"/>
                      <a:pt x="67157" y="8694"/>
                    </a:cubicBezTo>
                    <a:cubicBezTo>
                      <a:pt x="65364" y="1196"/>
                      <a:pt x="59170" y="-2064"/>
                      <a:pt x="53303" y="1359"/>
                    </a:cubicBezTo>
                    <a:lnTo>
                      <a:pt x="53303" y="135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BF64C7D5-85BD-4232-AAC4-C431C4819EB7}"/>
                  </a:ext>
                </a:extLst>
              </p:cNvPr>
              <p:cNvSpPr/>
              <p:nvPr/>
            </p:nvSpPr>
            <p:spPr>
              <a:xfrm flipH="1">
                <a:off x="5375968" y="3197359"/>
                <a:ext cx="583382" cy="644261"/>
              </a:xfrm>
              <a:custGeom>
                <a:avLst/>
                <a:gdLst>
                  <a:gd name="connsiteX0" fmla="*/ 17199 w 103242"/>
                  <a:gd name="connsiteY0" fmla="*/ 0 h 114016"/>
                  <a:gd name="connsiteX1" fmla="*/ 14102 w 103242"/>
                  <a:gd name="connsiteY1" fmla="*/ 1793 h 114016"/>
                  <a:gd name="connsiteX2" fmla="*/ 900 w 103242"/>
                  <a:gd name="connsiteY2" fmla="*/ 37325 h 114016"/>
                  <a:gd name="connsiteX3" fmla="*/ 16058 w 103242"/>
                  <a:gd name="connsiteY3" fmla="*/ 98285 h 114016"/>
                  <a:gd name="connsiteX4" fmla="*/ 41322 w 103242"/>
                  <a:gd name="connsiteY4" fmla="*/ 111650 h 114016"/>
                  <a:gd name="connsiteX5" fmla="*/ 89079 w 103242"/>
                  <a:gd name="connsiteY5" fmla="*/ 84104 h 114016"/>
                  <a:gd name="connsiteX6" fmla="*/ 102282 w 103242"/>
                  <a:gd name="connsiteY6" fmla="*/ 48572 h 114016"/>
                  <a:gd name="connsiteX7" fmla="*/ 89079 w 103242"/>
                  <a:gd name="connsiteY7" fmla="*/ 84104 h 114016"/>
                  <a:gd name="connsiteX8" fmla="*/ 44256 w 103242"/>
                  <a:gd name="connsiteY8" fmla="*/ 110020 h 114016"/>
                  <a:gd name="connsiteX9" fmla="*/ 17199 w 103242"/>
                  <a:gd name="connsiteY9" fmla="*/ 0 h 114016"/>
                  <a:gd name="connsiteX10" fmla="*/ 17199 w 103242"/>
                  <a:gd name="connsiteY10" fmla="*/ 0 h 114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3242" h="114016">
                    <a:moveTo>
                      <a:pt x="17199" y="0"/>
                    </a:moveTo>
                    <a:cubicBezTo>
                      <a:pt x="16221" y="652"/>
                      <a:pt x="15080" y="1141"/>
                      <a:pt x="14102" y="1793"/>
                    </a:cubicBezTo>
                    <a:cubicBezTo>
                      <a:pt x="3508" y="7824"/>
                      <a:pt x="-2360" y="23960"/>
                      <a:pt x="900" y="37325"/>
                    </a:cubicBezTo>
                    <a:cubicBezTo>
                      <a:pt x="5953" y="57700"/>
                      <a:pt x="11006" y="77911"/>
                      <a:pt x="16058" y="98285"/>
                    </a:cubicBezTo>
                    <a:cubicBezTo>
                      <a:pt x="19481" y="111813"/>
                      <a:pt x="30728" y="117681"/>
                      <a:pt x="41322" y="111650"/>
                    </a:cubicBezTo>
                    <a:cubicBezTo>
                      <a:pt x="57296" y="102523"/>
                      <a:pt x="73269" y="93232"/>
                      <a:pt x="89079" y="84104"/>
                    </a:cubicBezTo>
                    <a:cubicBezTo>
                      <a:pt x="99674" y="78074"/>
                      <a:pt x="105542" y="62100"/>
                      <a:pt x="102282" y="48572"/>
                    </a:cubicBezTo>
                    <a:cubicBezTo>
                      <a:pt x="105705" y="62100"/>
                      <a:pt x="99674" y="78074"/>
                      <a:pt x="89079" y="84104"/>
                    </a:cubicBezTo>
                    <a:cubicBezTo>
                      <a:pt x="71150" y="94373"/>
                      <a:pt x="62185" y="99589"/>
                      <a:pt x="44256" y="110020"/>
                    </a:cubicBezTo>
                    <a:cubicBezTo>
                      <a:pt x="35455" y="73184"/>
                      <a:pt x="26327" y="36510"/>
                      <a:pt x="17199" y="0"/>
                    </a:cubicBezTo>
                    <a:lnTo>
                      <a:pt x="17199" y="0"/>
                    </a:lnTo>
                    <a:close/>
                  </a:path>
                </a:pathLst>
              </a:custGeom>
              <a:solidFill>
                <a:schemeClr val="bg1"/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862BDD9E-0695-4518-B895-6DB2223FA4D6}"/>
                  </a:ext>
                </a:extLst>
              </p:cNvPr>
              <p:cNvSpPr/>
              <p:nvPr/>
            </p:nvSpPr>
            <p:spPr>
              <a:xfrm flipH="1">
                <a:off x="5373550" y="3037687"/>
                <a:ext cx="487695" cy="780431"/>
              </a:xfrm>
              <a:custGeom>
                <a:avLst/>
                <a:gdLst>
                  <a:gd name="connsiteX0" fmla="*/ 44660 w 86308"/>
                  <a:gd name="connsiteY0" fmla="*/ 2341 h 138114"/>
                  <a:gd name="connsiteX1" fmla="*/ 36836 w 86308"/>
                  <a:gd name="connsiteY1" fmla="*/ 6905 h 138114"/>
                  <a:gd name="connsiteX2" fmla="*/ 45964 w 86308"/>
                  <a:gd name="connsiteY2" fmla="*/ 43742 h 138114"/>
                  <a:gd name="connsiteX3" fmla="*/ 35533 w 86308"/>
                  <a:gd name="connsiteY3" fmla="*/ 41786 h 138114"/>
                  <a:gd name="connsiteX4" fmla="*/ 28035 w 86308"/>
                  <a:gd name="connsiteY4" fmla="*/ 54662 h 138114"/>
                  <a:gd name="connsiteX5" fmla="*/ 18744 w 86308"/>
                  <a:gd name="connsiteY5" fmla="*/ 17337 h 138114"/>
                  <a:gd name="connsiteX6" fmla="*/ 0 w 86308"/>
                  <a:gd name="connsiteY6" fmla="*/ 28257 h 138114"/>
                  <a:gd name="connsiteX7" fmla="*/ 27383 w 86308"/>
                  <a:gd name="connsiteY7" fmla="*/ 138115 h 138114"/>
                  <a:gd name="connsiteX8" fmla="*/ 72206 w 86308"/>
                  <a:gd name="connsiteY8" fmla="*/ 112199 h 138114"/>
                  <a:gd name="connsiteX9" fmla="*/ 85408 w 86308"/>
                  <a:gd name="connsiteY9" fmla="*/ 76666 h 138114"/>
                  <a:gd name="connsiteX10" fmla="*/ 70250 w 86308"/>
                  <a:gd name="connsiteY10" fmla="*/ 15707 h 138114"/>
                  <a:gd name="connsiteX11" fmla="*/ 44660 w 86308"/>
                  <a:gd name="connsiteY11" fmla="*/ 2341 h 138114"/>
                  <a:gd name="connsiteX12" fmla="*/ 44660 w 86308"/>
                  <a:gd name="connsiteY12" fmla="*/ 2341 h 138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6308" h="138114">
                    <a:moveTo>
                      <a:pt x="44660" y="2341"/>
                    </a:moveTo>
                    <a:cubicBezTo>
                      <a:pt x="41889" y="3971"/>
                      <a:pt x="39281" y="5438"/>
                      <a:pt x="36836" y="6905"/>
                    </a:cubicBezTo>
                    <a:cubicBezTo>
                      <a:pt x="40422" y="21575"/>
                      <a:pt x="42378" y="28909"/>
                      <a:pt x="45964" y="43742"/>
                    </a:cubicBezTo>
                    <a:cubicBezTo>
                      <a:pt x="41726" y="42927"/>
                      <a:pt x="39607" y="42601"/>
                      <a:pt x="35533" y="41786"/>
                    </a:cubicBezTo>
                    <a:cubicBezTo>
                      <a:pt x="32436" y="47002"/>
                      <a:pt x="30969" y="49609"/>
                      <a:pt x="28035" y="54662"/>
                    </a:cubicBezTo>
                    <a:cubicBezTo>
                      <a:pt x="24286" y="39830"/>
                      <a:pt x="22493" y="32332"/>
                      <a:pt x="18744" y="17337"/>
                    </a:cubicBezTo>
                    <a:cubicBezTo>
                      <a:pt x="13202" y="20597"/>
                      <a:pt x="7335" y="23856"/>
                      <a:pt x="0" y="28257"/>
                    </a:cubicBezTo>
                    <a:cubicBezTo>
                      <a:pt x="9128" y="64931"/>
                      <a:pt x="18255" y="101441"/>
                      <a:pt x="27383" y="138115"/>
                    </a:cubicBezTo>
                    <a:cubicBezTo>
                      <a:pt x="45312" y="127846"/>
                      <a:pt x="54277" y="122630"/>
                      <a:pt x="72206" y="112199"/>
                    </a:cubicBezTo>
                    <a:cubicBezTo>
                      <a:pt x="82801" y="106168"/>
                      <a:pt x="88668" y="90195"/>
                      <a:pt x="85408" y="76666"/>
                    </a:cubicBezTo>
                    <a:cubicBezTo>
                      <a:pt x="80356" y="56292"/>
                      <a:pt x="75303" y="36081"/>
                      <a:pt x="70250" y="15707"/>
                    </a:cubicBezTo>
                    <a:cubicBezTo>
                      <a:pt x="66501" y="2341"/>
                      <a:pt x="55255" y="-3689"/>
                      <a:pt x="44660" y="2341"/>
                    </a:cubicBezTo>
                    <a:lnTo>
                      <a:pt x="44660" y="2341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4C1EDB72-A17A-48EE-BFB0-BD3284C39AEA}"/>
                  </a:ext>
                </a:extLst>
              </p:cNvPr>
              <p:cNvSpPr/>
              <p:nvPr/>
            </p:nvSpPr>
            <p:spPr>
              <a:xfrm flipH="1">
                <a:off x="5601523" y="3076705"/>
                <a:ext cx="153804" cy="269852"/>
              </a:xfrm>
              <a:custGeom>
                <a:avLst/>
                <a:gdLst>
                  <a:gd name="connsiteX0" fmla="*/ 18092 w 27219"/>
                  <a:gd name="connsiteY0" fmla="*/ 0 h 47756"/>
                  <a:gd name="connsiteX1" fmla="*/ 0 w 27219"/>
                  <a:gd name="connsiteY1" fmla="*/ 10432 h 47756"/>
                  <a:gd name="connsiteX2" fmla="*/ 9291 w 27219"/>
                  <a:gd name="connsiteY2" fmla="*/ 47757 h 47756"/>
                  <a:gd name="connsiteX3" fmla="*/ 16788 w 27219"/>
                  <a:gd name="connsiteY3" fmla="*/ 34881 h 47756"/>
                  <a:gd name="connsiteX4" fmla="*/ 27220 w 27219"/>
                  <a:gd name="connsiteY4" fmla="*/ 36836 h 47756"/>
                  <a:gd name="connsiteX5" fmla="*/ 18092 w 27219"/>
                  <a:gd name="connsiteY5" fmla="*/ 0 h 47756"/>
                  <a:gd name="connsiteX6" fmla="*/ 18092 w 27219"/>
                  <a:gd name="connsiteY6" fmla="*/ 0 h 47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219" h="47756">
                    <a:moveTo>
                      <a:pt x="18092" y="0"/>
                    </a:moveTo>
                    <a:cubicBezTo>
                      <a:pt x="10921" y="4238"/>
                      <a:pt x="7172" y="6357"/>
                      <a:pt x="0" y="10432"/>
                    </a:cubicBezTo>
                    <a:cubicBezTo>
                      <a:pt x="3749" y="25427"/>
                      <a:pt x="5542" y="32762"/>
                      <a:pt x="9291" y="47757"/>
                    </a:cubicBezTo>
                    <a:cubicBezTo>
                      <a:pt x="12387" y="42541"/>
                      <a:pt x="13854" y="40096"/>
                      <a:pt x="16788" y="34881"/>
                    </a:cubicBezTo>
                    <a:cubicBezTo>
                      <a:pt x="21026" y="35696"/>
                      <a:pt x="23145" y="36022"/>
                      <a:pt x="27220" y="36836"/>
                    </a:cubicBezTo>
                    <a:cubicBezTo>
                      <a:pt x="23471" y="22004"/>
                      <a:pt x="21678" y="14669"/>
                      <a:pt x="18092" y="0"/>
                    </a:cubicBezTo>
                    <a:lnTo>
                      <a:pt x="1809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29BB89F2-74B6-44D0-AD9F-6678D0D815EC}"/>
                  </a:ext>
                </a:extLst>
              </p:cNvPr>
              <p:cNvSpPr/>
              <p:nvPr/>
            </p:nvSpPr>
            <p:spPr>
              <a:xfrm flipH="1">
                <a:off x="4283989" y="2407693"/>
                <a:ext cx="583958" cy="803033"/>
              </a:xfrm>
              <a:custGeom>
                <a:avLst/>
                <a:gdLst>
                  <a:gd name="connsiteX0" fmla="*/ 63000 w 103344"/>
                  <a:gd name="connsiteY0" fmla="*/ 116114 h 142114"/>
                  <a:gd name="connsiteX1" fmla="*/ 16384 w 103344"/>
                  <a:gd name="connsiteY1" fmla="*/ 91502 h 142114"/>
                  <a:gd name="connsiteX2" fmla="*/ 40670 w 103344"/>
                  <a:gd name="connsiteY2" fmla="*/ 25978 h 142114"/>
                  <a:gd name="connsiteX3" fmla="*/ 87286 w 103344"/>
                  <a:gd name="connsiteY3" fmla="*/ 50590 h 142114"/>
                  <a:gd name="connsiteX4" fmla="*/ 63000 w 103344"/>
                  <a:gd name="connsiteY4" fmla="*/ 116114 h 142114"/>
                  <a:gd name="connsiteX5" fmla="*/ 63000 w 103344"/>
                  <a:gd name="connsiteY5" fmla="*/ 116114 h 142114"/>
                  <a:gd name="connsiteX6" fmla="*/ 62022 w 103344"/>
                  <a:gd name="connsiteY6" fmla="*/ 2344 h 142114"/>
                  <a:gd name="connsiteX7" fmla="*/ 30076 w 103344"/>
                  <a:gd name="connsiteY7" fmla="*/ 20763 h 142114"/>
                  <a:gd name="connsiteX8" fmla="*/ 14102 w 103344"/>
                  <a:gd name="connsiteY8" fmla="*/ 29890 h 142114"/>
                  <a:gd name="connsiteX9" fmla="*/ 900 w 103344"/>
                  <a:gd name="connsiteY9" fmla="*/ 65423 h 142114"/>
                  <a:gd name="connsiteX10" fmla="*/ 16058 w 103344"/>
                  <a:gd name="connsiteY10" fmla="*/ 126382 h 142114"/>
                  <a:gd name="connsiteX11" fmla="*/ 41322 w 103344"/>
                  <a:gd name="connsiteY11" fmla="*/ 139748 h 142114"/>
                  <a:gd name="connsiteX12" fmla="*/ 89242 w 103344"/>
                  <a:gd name="connsiteY12" fmla="*/ 112039 h 142114"/>
                  <a:gd name="connsiteX13" fmla="*/ 102445 w 103344"/>
                  <a:gd name="connsiteY13" fmla="*/ 76506 h 142114"/>
                  <a:gd name="connsiteX14" fmla="*/ 87286 w 103344"/>
                  <a:gd name="connsiteY14" fmla="*/ 15547 h 142114"/>
                  <a:gd name="connsiteX15" fmla="*/ 62022 w 103344"/>
                  <a:gd name="connsiteY15" fmla="*/ 2344 h 142114"/>
                  <a:gd name="connsiteX16" fmla="*/ 62022 w 103344"/>
                  <a:gd name="connsiteY16" fmla="*/ 2344 h 142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3344" h="142114">
                    <a:moveTo>
                      <a:pt x="63000" y="116114"/>
                    </a:moveTo>
                    <a:cubicBezTo>
                      <a:pt x="43767" y="127197"/>
                      <a:pt x="22415" y="115951"/>
                      <a:pt x="16384" y="91502"/>
                    </a:cubicBezTo>
                    <a:cubicBezTo>
                      <a:pt x="10354" y="66890"/>
                      <a:pt x="21274" y="37062"/>
                      <a:pt x="40670" y="25978"/>
                    </a:cubicBezTo>
                    <a:cubicBezTo>
                      <a:pt x="59903" y="14895"/>
                      <a:pt x="81256" y="26141"/>
                      <a:pt x="87286" y="50590"/>
                    </a:cubicBezTo>
                    <a:cubicBezTo>
                      <a:pt x="93317" y="75202"/>
                      <a:pt x="82234" y="105030"/>
                      <a:pt x="63000" y="116114"/>
                    </a:cubicBezTo>
                    <a:lnTo>
                      <a:pt x="63000" y="116114"/>
                    </a:lnTo>
                    <a:close/>
                    <a:moveTo>
                      <a:pt x="62022" y="2344"/>
                    </a:moveTo>
                    <a:cubicBezTo>
                      <a:pt x="51428" y="8538"/>
                      <a:pt x="40833" y="14569"/>
                      <a:pt x="30076" y="20763"/>
                    </a:cubicBezTo>
                    <a:cubicBezTo>
                      <a:pt x="24697" y="23859"/>
                      <a:pt x="19481" y="26956"/>
                      <a:pt x="14102" y="29890"/>
                    </a:cubicBezTo>
                    <a:cubicBezTo>
                      <a:pt x="3508" y="35921"/>
                      <a:pt x="-2360" y="52057"/>
                      <a:pt x="900" y="65423"/>
                    </a:cubicBezTo>
                    <a:cubicBezTo>
                      <a:pt x="5953" y="85797"/>
                      <a:pt x="11006" y="106008"/>
                      <a:pt x="16058" y="126382"/>
                    </a:cubicBezTo>
                    <a:cubicBezTo>
                      <a:pt x="19481" y="139911"/>
                      <a:pt x="30891" y="145778"/>
                      <a:pt x="41322" y="139748"/>
                    </a:cubicBezTo>
                    <a:cubicBezTo>
                      <a:pt x="57296" y="130457"/>
                      <a:pt x="73269" y="121329"/>
                      <a:pt x="89242" y="112039"/>
                    </a:cubicBezTo>
                    <a:cubicBezTo>
                      <a:pt x="99837" y="106008"/>
                      <a:pt x="105705" y="90035"/>
                      <a:pt x="102445" y="76506"/>
                    </a:cubicBezTo>
                    <a:cubicBezTo>
                      <a:pt x="97392" y="56132"/>
                      <a:pt x="92339" y="35921"/>
                      <a:pt x="87286" y="15547"/>
                    </a:cubicBezTo>
                    <a:cubicBezTo>
                      <a:pt x="83863" y="2344"/>
                      <a:pt x="72454" y="-3686"/>
                      <a:pt x="62022" y="2344"/>
                    </a:cubicBezTo>
                    <a:lnTo>
                      <a:pt x="62022" y="2344"/>
                    </a:lnTo>
                    <a:close/>
                  </a:path>
                </a:pathLst>
              </a:custGeom>
              <a:solidFill>
                <a:schemeClr val="bg1"/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80C30E98-61C1-43EE-9975-D036C5E691AB}"/>
                  </a:ext>
                </a:extLst>
              </p:cNvPr>
              <p:cNvSpPr/>
              <p:nvPr/>
            </p:nvSpPr>
            <p:spPr>
              <a:xfrm flipH="1">
                <a:off x="4366340" y="2530318"/>
                <a:ext cx="419248" cy="557797"/>
              </a:xfrm>
              <a:custGeom>
                <a:avLst/>
                <a:gdLst>
                  <a:gd name="connsiteX0" fmla="*/ 46959 w 74195"/>
                  <a:gd name="connsiteY0" fmla="*/ 88708 h 98714"/>
                  <a:gd name="connsiteX1" fmla="*/ 6210 w 74195"/>
                  <a:gd name="connsiteY1" fmla="*/ 67193 h 98714"/>
                  <a:gd name="connsiteX2" fmla="*/ 27400 w 74195"/>
                  <a:gd name="connsiteY2" fmla="*/ 9982 h 98714"/>
                  <a:gd name="connsiteX3" fmla="*/ 67985 w 74195"/>
                  <a:gd name="connsiteY3" fmla="*/ 31497 h 98714"/>
                  <a:gd name="connsiteX4" fmla="*/ 46959 w 74195"/>
                  <a:gd name="connsiteY4" fmla="*/ 88708 h 98714"/>
                  <a:gd name="connsiteX5" fmla="*/ 46959 w 74195"/>
                  <a:gd name="connsiteY5" fmla="*/ 88708 h 98714"/>
                  <a:gd name="connsiteX6" fmla="*/ 25933 w 74195"/>
                  <a:gd name="connsiteY6" fmla="*/ 4277 h 98714"/>
                  <a:gd name="connsiteX7" fmla="*/ 1647 w 74195"/>
                  <a:gd name="connsiteY7" fmla="*/ 69801 h 98714"/>
                  <a:gd name="connsiteX8" fmla="*/ 48263 w 74195"/>
                  <a:gd name="connsiteY8" fmla="*/ 94412 h 98714"/>
                  <a:gd name="connsiteX9" fmla="*/ 72549 w 74195"/>
                  <a:gd name="connsiteY9" fmla="*/ 28889 h 98714"/>
                  <a:gd name="connsiteX10" fmla="*/ 25933 w 74195"/>
                  <a:gd name="connsiteY10" fmla="*/ 4277 h 98714"/>
                  <a:gd name="connsiteX11" fmla="*/ 25933 w 74195"/>
                  <a:gd name="connsiteY11" fmla="*/ 4277 h 98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4195" h="98714">
                    <a:moveTo>
                      <a:pt x="46959" y="88708"/>
                    </a:moveTo>
                    <a:cubicBezTo>
                      <a:pt x="30170" y="98324"/>
                      <a:pt x="11589" y="88545"/>
                      <a:pt x="6210" y="67193"/>
                    </a:cubicBezTo>
                    <a:cubicBezTo>
                      <a:pt x="832" y="45841"/>
                      <a:pt x="10448" y="19762"/>
                      <a:pt x="27400" y="9982"/>
                    </a:cubicBezTo>
                    <a:cubicBezTo>
                      <a:pt x="44188" y="203"/>
                      <a:pt x="62769" y="10145"/>
                      <a:pt x="67985" y="31497"/>
                    </a:cubicBezTo>
                    <a:cubicBezTo>
                      <a:pt x="73364" y="52849"/>
                      <a:pt x="63747" y="79091"/>
                      <a:pt x="46959" y="88708"/>
                    </a:cubicBezTo>
                    <a:lnTo>
                      <a:pt x="46959" y="88708"/>
                    </a:lnTo>
                    <a:close/>
                    <a:moveTo>
                      <a:pt x="25933" y="4277"/>
                    </a:moveTo>
                    <a:cubicBezTo>
                      <a:pt x="6699" y="15361"/>
                      <a:pt x="-4384" y="45189"/>
                      <a:pt x="1647" y="69801"/>
                    </a:cubicBezTo>
                    <a:cubicBezTo>
                      <a:pt x="7677" y="94412"/>
                      <a:pt x="29029" y="105496"/>
                      <a:pt x="48263" y="94412"/>
                    </a:cubicBezTo>
                    <a:cubicBezTo>
                      <a:pt x="67496" y="83329"/>
                      <a:pt x="78579" y="53501"/>
                      <a:pt x="72549" y="28889"/>
                    </a:cubicBezTo>
                    <a:cubicBezTo>
                      <a:pt x="66518" y="4440"/>
                      <a:pt x="45166" y="-6806"/>
                      <a:pt x="25933" y="4277"/>
                    </a:cubicBezTo>
                    <a:lnTo>
                      <a:pt x="25933" y="4277"/>
                    </a:lnTo>
                    <a:close/>
                  </a:path>
                </a:pathLst>
              </a:custGeom>
              <a:solidFill>
                <a:srgbClr val="586891"/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BAF09A31-0F42-4DA4-9137-A86979AB449D}"/>
                  </a:ext>
                </a:extLst>
              </p:cNvPr>
              <p:cNvSpPr/>
              <p:nvPr/>
            </p:nvSpPr>
            <p:spPr>
              <a:xfrm flipH="1">
                <a:off x="4392985" y="2565787"/>
                <a:ext cx="365539" cy="487255"/>
              </a:xfrm>
              <a:custGeom>
                <a:avLst/>
                <a:gdLst>
                  <a:gd name="connsiteX0" fmla="*/ 40050 w 64690"/>
                  <a:gd name="connsiteY0" fmla="*/ 74281 h 86230"/>
                  <a:gd name="connsiteX1" fmla="*/ 7777 w 64690"/>
                  <a:gd name="connsiteY1" fmla="*/ 57167 h 86230"/>
                  <a:gd name="connsiteX2" fmla="*/ 24565 w 64690"/>
                  <a:gd name="connsiteY2" fmla="*/ 11855 h 86230"/>
                  <a:gd name="connsiteX3" fmla="*/ 56838 w 64690"/>
                  <a:gd name="connsiteY3" fmla="*/ 28806 h 86230"/>
                  <a:gd name="connsiteX4" fmla="*/ 40050 w 64690"/>
                  <a:gd name="connsiteY4" fmla="*/ 74281 h 86230"/>
                  <a:gd name="connsiteX5" fmla="*/ 40050 w 64690"/>
                  <a:gd name="connsiteY5" fmla="*/ 74281 h 86230"/>
                  <a:gd name="connsiteX6" fmla="*/ 22610 w 64690"/>
                  <a:gd name="connsiteY6" fmla="*/ 3705 h 86230"/>
                  <a:gd name="connsiteX7" fmla="*/ 1420 w 64690"/>
                  <a:gd name="connsiteY7" fmla="*/ 60916 h 86230"/>
                  <a:gd name="connsiteX8" fmla="*/ 42169 w 64690"/>
                  <a:gd name="connsiteY8" fmla="*/ 82431 h 86230"/>
                  <a:gd name="connsiteX9" fmla="*/ 63195 w 64690"/>
                  <a:gd name="connsiteY9" fmla="*/ 25220 h 86230"/>
                  <a:gd name="connsiteX10" fmla="*/ 22610 w 64690"/>
                  <a:gd name="connsiteY10" fmla="*/ 3705 h 86230"/>
                  <a:gd name="connsiteX11" fmla="*/ 22610 w 64690"/>
                  <a:gd name="connsiteY11" fmla="*/ 3705 h 86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4690" h="86230">
                    <a:moveTo>
                      <a:pt x="40050" y="74281"/>
                    </a:moveTo>
                    <a:cubicBezTo>
                      <a:pt x="26521" y="82105"/>
                      <a:pt x="12015" y="74444"/>
                      <a:pt x="7777" y="57167"/>
                    </a:cubicBezTo>
                    <a:cubicBezTo>
                      <a:pt x="3539" y="39890"/>
                      <a:pt x="11037" y="19678"/>
                      <a:pt x="24565" y="11855"/>
                    </a:cubicBezTo>
                    <a:cubicBezTo>
                      <a:pt x="38094" y="4031"/>
                      <a:pt x="52437" y="11692"/>
                      <a:pt x="56838" y="28806"/>
                    </a:cubicBezTo>
                    <a:cubicBezTo>
                      <a:pt x="61076" y="46246"/>
                      <a:pt x="53578" y="66457"/>
                      <a:pt x="40050" y="74281"/>
                    </a:cubicBezTo>
                    <a:lnTo>
                      <a:pt x="40050" y="74281"/>
                    </a:lnTo>
                    <a:close/>
                    <a:moveTo>
                      <a:pt x="22610" y="3705"/>
                    </a:moveTo>
                    <a:cubicBezTo>
                      <a:pt x="5821" y="13322"/>
                      <a:pt x="-3795" y="39401"/>
                      <a:pt x="1420" y="60916"/>
                    </a:cubicBezTo>
                    <a:cubicBezTo>
                      <a:pt x="6636" y="82431"/>
                      <a:pt x="25380" y="92210"/>
                      <a:pt x="42169" y="82431"/>
                    </a:cubicBezTo>
                    <a:cubicBezTo>
                      <a:pt x="58957" y="72651"/>
                      <a:pt x="68574" y="46572"/>
                      <a:pt x="63195" y="25220"/>
                    </a:cubicBezTo>
                    <a:cubicBezTo>
                      <a:pt x="57979" y="3868"/>
                      <a:pt x="39398" y="-5912"/>
                      <a:pt x="22610" y="3705"/>
                    </a:cubicBezTo>
                    <a:lnTo>
                      <a:pt x="22610" y="3705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2F03CD1C-943A-4D78-BCB7-B07F841FBA5D}"/>
                  </a:ext>
                </a:extLst>
              </p:cNvPr>
              <p:cNvSpPr/>
              <p:nvPr/>
            </p:nvSpPr>
            <p:spPr>
              <a:xfrm flipH="1">
                <a:off x="4430667" y="2615839"/>
                <a:ext cx="290601" cy="387013"/>
              </a:xfrm>
              <a:custGeom>
                <a:avLst/>
                <a:gdLst>
                  <a:gd name="connsiteX0" fmla="*/ 31338 w 51428"/>
                  <a:gd name="connsiteY0" fmla="*/ 56459 h 68490"/>
                  <a:gd name="connsiteX1" fmla="*/ 8355 w 51428"/>
                  <a:gd name="connsiteY1" fmla="*/ 44397 h 68490"/>
                  <a:gd name="connsiteX2" fmla="*/ 20254 w 51428"/>
                  <a:gd name="connsiteY2" fmla="*/ 12124 h 68490"/>
                  <a:gd name="connsiteX3" fmla="*/ 43236 w 51428"/>
                  <a:gd name="connsiteY3" fmla="*/ 24186 h 68490"/>
                  <a:gd name="connsiteX4" fmla="*/ 31338 w 51428"/>
                  <a:gd name="connsiteY4" fmla="*/ 56459 h 68490"/>
                  <a:gd name="connsiteX5" fmla="*/ 31338 w 51428"/>
                  <a:gd name="connsiteY5" fmla="*/ 56459 h 68490"/>
                  <a:gd name="connsiteX6" fmla="*/ 17972 w 51428"/>
                  <a:gd name="connsiteY6" fmla="*/ 2997 h 68490"/>
                  <a:gd name="connsiteX7" fmla="*/ 1184 w 51428"/>
                  <a:gd name="connsiteY7" fmla="*/ 48309 h 68490"/>
                  <a:gd name="connsiteX8" fmla="*/ 33456 w 51428"/>
                  <a:gd name="connsiteY8" fmla="*/ 65423 h 68490"/>
                  <a:gd name="connsiteX9" fmla="*/ 50245 w 51428"/>
                  <a:gd name="connsiteY9" fmla="*/ 20111 h 68490"/>
                  <a:gd name="connsiteX10" fmla="*/ 17972 w 51428"/>
                  <a:gd name="connsiteY10" fmla="*/ 2997 h 68490"/>
                  <a:gd name="connsiteX11" fmla="*/ 17972 w 51428"/>
                  <a:gd name="connsiteY11" fmla="*/ 2997 h 68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1428" h="68490">
                    <a:moveTo>
                      <a:pt x="31338" y="56459"/>
                    </a:moveTo>
                    <a:cubicBezTo>
                      <a:pt x="21721" y="62000"/>
                      <a:pt x="11452" y="56622"/>
                      <a:pt x="8355" y="44397"/>
                    </a:cubicBezTo>
                    <a:cubicBezTo>
                      <a:pt x="5259" y="32173"/>
                      <a:pt x="10637" y="17666"/>
                      <a:pt x="20254" y="12124"/>
                    </a:cubicBezTo>
                    <a:cubicBezTo>
                      <a:pt x="29871" y="6583"/>
                      <a:pt x="40139" y="11961"/>
                      <a:pt x="43236" y="24186"/>
                    </a:cubicBezTo>
                    <a:cubicBezTo>
                      <a:pt x="46170" y="36410"/>
                      <a:pt x="40954" y="50917"/>
                      <a:pt x="31338" y="56459"/>
                    </a:cubicBezTo>
                    <a:lnTo>
                      <a:pt x="31338" y="56459"/>
                    </a:lnTo>
                    <a:close/>
                    <a:moveTo>
                      <a:pt x="17972" y="2997"/>
                    </a:moveTo>
                    <a:cubicBezTo>
                      <a:pt x="4444" y="10820"/>
                      <a:pt x="-3054" y="31032"/>
                      <a:pt x="1184" y="48309"/>
                    </a:cubicBezTo>
                    <a:cubicBezTo>
                      <a:pt x="5422" y="65586"/>
                      <a:pt x="19928" y="73247"/>
                      <a:pt x="33456" y="65423"/>
                    </a:cubicBezTo>
                    <a:cubicBezTo>
                      <a:pt x="46985" y="57600"/>
                      <a:pt x="54483" y="37388"/>
                      <a:pt x="50245" y="20111"/>
                    </a:cubicBezTo>
                    <a:cubicBezTo>
                      <a:pt x="46007" y="2834"/>
                      <a:pt x="31500" y="-4664"/>
                      <a:pt x="17972" y="2997"/>
                    </a:cubicBezTo>
                    <a:lnTo>
                      <a:pt x="17972" y="2997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09001DB3-B0FC-4FD1-B853-7A5AB8F85599}"/>
                  </a:ext>
                </a:extLst>
              </p:cNvPr>
              <p:cNvSpPr/>
              <p:nvPr/>
            </p:nvSpPr>
            <p:spPr>
              <a:xfrm flipH="1">
                <a:off x="4472008" y="2672029"/>
                <a:ext cx="207000" cy="275164"/>
              </a:xfrm>
              <a:custGeom>
                <a:avLst/>
                <a:gdLst>
                  <a:gd name="connsiteX0" fmla="*/ 9841 w 36633"/>
                  <a:gd name="connsiteY0" fmla="*/ 23859 h 48696"/>
                  <a:gd name="connsiteX1" fmla="*/ 4951 w 36633"/>
                  <a:gd name="connsiteY1" fmla="*/ 23696 h 48696"/>
                  <a:gd name="connsiteX2" fmla="*/ 7396 w 36633"/>
                  <a:gd name="connsiteY2" fmla="*/ 11309 h 48696"/>
                  <a:gd name="connsiteX3" fmla="*/ 11634 w 36633"/>
                  <a:gd name="connsiteY3" fmla="*/ 7071 h 48696"/>
                  <a:gd name="connsiteX4" fmla="*/ 16524 w 36633"/>
                  <a:gd name="connsiteY4" fmla="*/ 7234 h 48696"/>
                  <a:gd name="connsiteX5" fmla="*/ 14079 w 36633"/>
                  <a:gd name="connsiteY5" fmla="*/ 19621 h 48696"/>
                  <a:gd name="connsiteX6" fmla="*/ 9841 w 36633"/>
                  <a:gd name="connsiteY6" fmla="*/ 23859 h 48696"/>
                  <a:gd name="connsiteX7" fmla="*/ 9841 w 36633"/>
                  <a:gd name="connsiteY7" fmla="*/ 23859 h 48696"/>
                  <a:gd name="connsiteX8" fmla="*/ 12775 w 36633"/>
                  <a:gd name="connsiteY8" fmla="*/ 2181 h 48696"/>
                  <a:gd name="connsiteX9" fmla="*/ 876 w 36633"/>
                  <a:gd name="connsiteY9" fmla="*/ 34454 h 48696"/>
                  <a:gd name="connsiteX10" fmla="*/ 23859 w 36633"/>
                  <a:gd name="connsiteY10" fmla="*/ 46515 h 48696"/>
                  <a:gd name="connsiteX11" fmla="*/ 35757 w 36633"/>
                  <a:gd name="connsiteY11" fmla="*/ 14242 h 48696"/>
                  <a:gd name="connsiteX12" fmla="*/ 12775 w 36633"/>
                  <a:gd name="connsiteY12" fmla="*/ 2181 h 48696"/>
                  <a:gd name="connsiteX13" fmla="*/ 12775 w 36633"/>
                  <a:gd name="connsiteY13" fmla="*/ 2181 h 48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6633" h="48696">
                    <a:moveTo>
                      <a:pt x="9841" y="23859"/>
                    </a:moveTo>
                    <a:cubicBezTo>
                      <a:pt x="7885" y="25000"/>
                      <a:pt x="5929" y="25000"/>
                      <a:pt x="4951" y="23696"/>
                    </a:cubicBezTo>
                    <a:cubicBezTo>
                      <a:pt x="2995" y="21414"/>
                      <a:pt x="4136" y="15872"/>
                      <a:pt x="7396" y="11309"/>
                    </a:cubicBezTo>
                    <a:cubicBezTo>
                      <a:pt x="8700" y="9353"/>
                      <a:pt x="10330" y="8049"/>
                      <a:pt x="11634" y="7071"/>
                    </a:cubicBezTo>
                    <a:cubicBezTo>
                      <a:pt x="13590" y="5930"/>
                      <a:pt x="15546" y="5930"/>
                      <a:pt x="16524" y="7234"/>
                    </a:cubicBezTo>
                    <a:cubicBezTo>
                      <a:pt x="18480" y="9516"/>
                      <a:pt x="17339" y="15220"/>
                      <a:pt x="14079" y="19621"/>
                    </a:cubicBezTo>
                    <a:cubicBezTo>
                      <a:pt x="12775" y="21577"/>
                      <a:pt x="11308" y="23044"/>
                      <a:pt x="9841" y="23859"/>
                    </a:cubicBezTo>
                    <a:lnTo>
                      <a:pt x="9841" y="23859"/>
                    </a:lnTo>
                    <a:close/>
                    <a:moveTo>
                      <a:pt x="12775" y="2181"/>
                    </a:moveTo>
                    <a:cubicBezTo>
                      <a:pt x="3158" y="7723"/>
                      <a:pt x="-2220" y="22229"/>
                      <a:pt x="876" y="34454"/>
                    </a:cubicBezTo>
                    <a:cubicBezTo>
                      <a:pt x="3973" y="46678"/>
                      <a:pt x="14242" y="52057"/>
                      <a:pt x="23859" y="46515"/>
                    </a:cubicBezTo>
                    <a:cubicBezTo>
                      <a:pt x="33475" y="40973"/>
                      <a:pt x="38854" y="26467"/>
                      <a:pt x="35757" y="14242"/>
                    </a:cubicBezTo>
                    <a:cubicBezTo>
                      <a:pt x="32660" y="2018"/>
                      <a:pt x="22392" y="-3361"/>
                      <a:pt x="12775" y="2181"/>
                    </a:cubicBezTo>
                    <a:lnTo>
                      <a:pt x="12775" y="2181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FE082175-F82C-4374-88DC-C53E7A1DB459}"/>
                  </a:ext>
                </a:extLst>
              </p:cNvPr>
              <p:cNvSpPr/>
              <p:nvPr/>
            </p:nvSpPr>
            <p:spPr>
              <a:xfrm flipH="1">
                <a:off x="4579296" y="2706565"/>
                <a:ext cx="77159" cy="105344"/>
              </a:xfrm>
              <a:custGeom>
                <a:avLst/>
                <a:gdLst>
                  <a:gd name="connsiteX0" fmla="*/ 7643 w 13655"/>
                  <a:gd name="connsiteY0" fmla="*/ 958 h 18643"/>
                  <a:gd name="connsiteX1" fmla="*/ 3405 w 13655"/>
                  <a:gd name="connsiteY1" fmla="*/ 5196 h 18643"/>
                  <a:gd name="connsiteX2" fmla="*/ 960 w 13655"/>
                  <a:gd name="connsiteY2" fmla="*/ 17584 h 18643"/>
                  <a:gd name="connsiteX3" fmla="*/ 5850 w 13655"/>
                  <a:gd name="connsiteY3" fmla="*/ 17747 h 18643"/>
                  <a:gd name="connsiteX4" fmla="*/ 10250 w 13655"/>
                  <a:gd name="connsiteY4" fmla="*/ 13509 h 18643"/>
                  <a:gd name="connsiteX5" fmla="*/ 12695 w 13655"/>
                  <a:gd name="connsiteY5" fmla="*/ 1121 h 18643"/>
                  <a:gd name="connsiteX6" fmla="*/ 7643 w 13655"/>
                  <a:gd name="connsiteY6" fmla="*/ 958 h 18643"/>
                  <a:gd name="connsiteX7" fmla="*/ 7643 w 13655"/>
                  <a:gd name="connsiteY7" fmla="*/ 958 h 18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655" h="18643">
                    <a:moveTo>
                      <a:pt x="7643" y="958"/>
                    </a:moveTo>
                    <a:cubicBezTo>
                      <a:pt x="6176" y="1773"/>
                      <a:pt x="4709" y="3240"/>
                      <a:pt x="3405" y="5196"/>
                    </a:cubicBezTo>
                    <a:cubicBezTo>
                      <a:pt x="145" y="9760"/>
                      <a:pt x="-996" y="15302"/>
                      <a:pt x="960" y="17584"/>
                    </a:cubicBezTo>
                    <a:cubicBezTo>
                      <a:pt x="2101" y="19051"/>
                      <a:pt x="3894" y="18888"/>
                      <a:pt x="5850" y="17747"/>
                    </a:cubicBezTo>
                    <a:cubicBezTo>
                      <a:pt x="7317" y="16932"/>
                      <a:pt x="8784" y="15465"/>
                      <a:pt x="10250" y="13509"/>
                    </a:cubicBezTo>
                    <a:cubicBezTo>
                      <a:pt x="13510" y="8945"/>
                      <a:pt x="14651" y="3403"/>
                      <a:pt x="12695" y="1121"/>
                    </a:cubicBezTo>
                    <a:cubicBezTo>
                      <a:pt x="11554" y="-345"/>
                      <a:pt x="9598" y="-345"/>
                      <a:pt x="7643" y="958"/>
                    </a:cubicBezTo>
                    <a:lnTo>
                      <a:pt x="7643" y="958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02382A85-E7BF-482C-A746-6B620CC2107F}"/>
                  </a:ext>
                </a:extLst>
              </p:cNvPr>
              <p:cNvSpPr/>
              <p:nvPr/>
            </p:nvSpPr>
            <p:spPr>
              <a:xfrm flipH="1">
                <a:off x="6468636" y="3668580"/>
                <a:ext cx="583958" cy="803939"/>
              </a:xfrm>
              <a:custGeom>
                <a:avLst/>
                <a:gdLst>
                  <a:gd name="connsiteX0" fmla="*/ 30728 w 103344"/>
                  <a:gd name="connsiteY0" fmla="*/ 118067 h 142274"/>
                  <a:gd name="connsiteX1" fmla="*/ 26816 w 103344"/>
                  <a:gd name="connsiteY1" fmla="*/ 115948 h 142274"/>
                  <a:gd name="connsiteX2" fmla="*/ 14917 w 103344"/>
                  <a:gd name="connsiteY2" fmla="*/ 68191 h 142274"/>
                  <a:gd name="connsiteX3" fmla="*/ 14754 w 103344"/>
                  <a:gd name="connsiteY3" fmla="*/ 66724 h 142274"/>
                  <a:gd name="connsiteX4" fmla="*/ 14591 w 103344"/>
                  <a:gd name="connsiteY4" fmla="*/ 62160 h 142274"/>
                  <a:gd name="connsiteX5" fmla="*/ 17525 w 103344"/>
                  <a:gd name="connsiteY5" fmla="*/ 56129 h 142274"/>
                  <a:gd name="connsiteX6" fmla="*/ 39529 w 103344"/>
                  <a:gd name="connsiteY6" fmla="*/ 43416 h 142274"/>
                  <a:gd name="connsiteX7" fmla="*/ 44256 w 103344"/>
                  <a:gd name="connsiteY7" fmla="*/ 44720 h 142274"/>
                  <a:gd name="connsiteX8" fmla="*/ 45071 w 103344"/>
                  <a:gd name="connsiteY8" fmla="*/ 46024 h 142274"/>
                  <a:gd name="connsiteX9" fmla="*/ 49798 w 103344"/>
                  <a:gd name="connsiteY9" fmla="*/ 47328 h 142274"/>
                  <a:gd name="connsiteX10" fmla="*/ 74247 w 103344"/>
                  <a:gd name="connsiteY10" fmla="*/ 33310 h 142274"/>
                  <a:gd name="connsiteX11" fmla="*/ 79626 w 103344"/>
                  <a:gd name="connsiteY11" fmla="*/ 36081 h 142274"/>
                  <a:gd name="connsiteX12" fmla="*/ 80441 w 103344"/>
                  <a:gd name="connsiteY12" fmla="*/ 39341 h 142274"/>
                  <a:gd name="connsiteX13" fmla="*/ 90383 w 103344"/>
                  <a:gd name="connsiteY13" fmla="*/ 79437 h 142274"/>
                  <a:gd name="connsiteX14" fmla="*/ 88264 w 103344"/>
                  <a:gd name="connsiteY14" fmla="*/ 84979 h 142274"/>
                  <a:gd name="connsiteX15" fmla="*/ 30728 w 103344"/>
                  <a:gd name="connsiteY15" fmla="*/ 118067 h 142274"/>
                  <a:gd name="connsiteX16" fmla="*/ 30728 w 103344"/>
                  <a:gd name="connsiteY16" fmla="*/ 118067 h 142274"/>
                  <a:gd name="connsiteX17" fmla="*/ 62022 w 103344"/>
                  <a:gd name="connsiteY17" fmla="*/ 2341 h 142274"/>
                  <a:gd name="connsiteX18" fmla="*/ 14102 w 103344"/>
                  <a:gd name="connsiteY18" fmla="*/ 30050 h 142274"/>
                  <a:gd name="connsiteX19" fmla="*/ 900 w 103344"/>
                  <a:gd name="connsiteY19" fmla="*/ 65583 h 142274"/>
                  <a:gd name="connsiteX20" fmla="*/ 16058 w 103344"/>
                  <a:gd name="connsiteY20" fmla="*/ 126542 h 142274"/>
                  <a:gd name="connsiteX21" fmla="*/ 41322 w 103344"/>
                  <a:gd name="connsiteY21" fmla="*/ 139908 h 142274"/>
                  <a:gd name="connsiteX22" fmla="*/ 89242 w 103344"/>
                  <a:gd name="connsiteY22" fmla="*/ 112199 h 142274"/>
                  <a:gd name="connsiteX23" fmla="*/ 102445 w 103344"/>
                  <a:gd name="connsiteY23" fmla="*/ 76666 h 142274"/>
                  <a:gd name="connsiteX24" fmla="*/ 87286 w 103344"/>
                  <a:gd name="connsiteY24" fmla="*/ 15707 h 142274"/>
                  <a:gd name="connsiteX25" fmla="*/ 62022 w 103344"/>
                  <a:gd name="connsiteY25" fmla="*/ 2341 h 142274"/>
                  <a:gd name="connsiteX26" fmla="*/ 62022 w 103344"/>
                  <a:gd name="connsiteY26" fmla="*/ 2341 h 142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03344" h="142274">
                    <a:moveTo>
                      <a:pt x="30728" y="118067"/>
                    </a:moveTo>
                    <a:cubicBezTo>
                      <a:pt x="29098" y="119044"/>
                      <a:pt x="27305" y="118067"/>
                      <a:pt x="26816" y="115948"/>
                    </a:cubicBezTo>
                    <a:cubicBezTo>
                      <a:pt x="22089" y="96877"/>
                      <a:pt x="19644" y="87261"/>
                      <a:pt x="14917" y="68191"/>
                    </a:cubicBezTo>
                    <a:cubicBezTo>
                      <a:pt x="14754" y="67702"/>
                      <a:pt x="14754" y="67213"/>
                      <a:pt x="14754" y="66724"/>
                    </a:cubicBezTo>
                    <a:cubicBezTo>
                      <a:pt x="14754" y="64931"/>
                      <a:pt x="14754" y="63953"/>
                      <a:pt x="14591" y="62160"/>
                    </a:cubicBezTo>
                    <a:cubicBezTo>
                      <a:pt x="14428" y="59715"/>
                      <a:pt x="15732" y="57107"/>
                      <a:pt x="17525" y="56129"/>
                    </a:cubicBezTo>
                    <a:cubicBezTo>
                      <a:pt x="26327" y="51076"/>
                      <a:pt x="30728" y="48468"/>
                      <a:pt x="39529" y="43416"/>
                    </a:cubicBezTo>
                    <a:cubicBezTo>
                      <a:pt x="41322" y="42438"/>
                      <a:pt x="43115" y="42927"/>
                      <a:pt x="44256" y="44720"/>
                    </a:cubicBezTo>
                    <a:cubicBezTo>
                      <a:pt x="44582" y="45209"/>
                      <a:pt x="44745" y="45535"/>
                      <a:pt x="45071" y="46024"/>
                    </a:cubicBezTo>
                    <a:cubicBezTo>
                      <a:pt x="46212" y="47816"/>
                      <a:pt x="48005" y="48306"/>
                      <a:pt x="49798" y="47328"/>
                    </a:cubicBezTo>
                    <a:cubicBezTo>
                      <a:pt x="59578" y="41786"/>
                      <a:pt x="64467" y="38852"/>
                      <a:pt x="74247" y="33310"/>
                    </a:cubicBezTo>
                    <a:cubicBezTo>
                      <a:pt x="76529" y="32006"/>
                      <a:pt x="78811" y="33310"/>
                      <a:pt x="79626" y="36081"/>
                    </a:cubicBezTo>
                    <a:cubicBezTo>
                      <a:pt x="79952" y="37222"/>
                      <a:pt x="80115" y="38363"/>
                      <a:pt x="80441" y="39341"/>
                    </a:cubicBezTo>
                    <a:cubicBezTo>
                      <a:pt x="84353" y="55314"/>
                      <a:pt x="86471" y="63301"/>
                      <a:pt x="90383" y="79437"/>
                    </a:cubicBezTo>
                    <a:cubicBezTo>
                      <a:pt x="90872" y="81556"/>
                      <a:pt x="90057" y="84164"/>
                      <a:pt x="88264" y="84979"/>
                    </a:cubicBezTo>
                    <a:cubicBezTo>
                      <a:pt x="68868" y="96062"/>
                      <a:pt x="49798" y="106983"/>
                      <a:pt x="30728" y="118067"/>
                    </a:cubicBezTo>
                    <a:lnTo>
                      <a:pt x="30728" y="118067"/>
                    </a:lnTo>
                    <a:close/>
                    <a:moveTo>
                      <a:pt x="62022" y="2341"/>
                    </a:moveTo>
                    <a:cubicBezTo>
                      <a:pt x="46049" y="11632"/>
                      <a:pt x="30076" y="20760"/>
                      <a:pt x="14102" y="30050"/>
                    </a:cubicBezTo>
                    <a:cubicBezTo>
                      <a:pt x="3508" y="36081"/>
                      <a:pt x="-2360" y="52217"/>
                      <a:pt x="900" y="65583"/>
                    </a:cubicBezTo>
                    <a:cubicBezTo>
                      <a:pt x="5953" y="85957"/>
                      <a:pt x="11006" y="106168"/>
                      <a:pt x="16058" y="126542"/>
                    </a:cubicBezTo>
                    <a:cubicBezTo>
                      <a:pt x="19481" y="140071"/>
                      <a:pt x="30891" y="145938"/>
                      <a:pt x="41322" y="139908"/>
                    </a:cubicBezTo>
                    <a:cubicBezTo>
                      <a:pt x="57296" y="130617"/>
                      <a:pt x="73269" y="121489"/>
                      <a:pt x="89242" y="112199"/>
                    </a:cubicBezTo>
                    <a:cubicBezTo>
                      <a:pt x="99837" y="106168"/>
                      <a:pt x="105705" y="90195"/>
                      <a:pt x="102445" y="76666"/>
                    </a:cubicBezTo>
                    <a:cubicBezTo>
                      <a:pt x="97392" y="56292"/>
                      <a:pt x="92339" y="36081"/>
                      <a:pt x="87286" y="15707"/>
                    </a:cubicBezTo>
                    <a:cubicBezTo>
                      <a:pt x="84027" y="2341"/>
                      <a:pt x="72617" y="-3689"/>
                      <a:pt x="62022" y="2341"/>
                    </a:cubicBezTo>
                    <a:lnTo>
                      <a:pt x="62022" y="2341"/>
                    </a:lnTo>
                    <a:close/>
                  </a:path>
                </a:pathLst>
              </a:custGeom>
              <a:solidFill>
                <a:schemeClr val="bg1"/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704D4A48-5C07-4229-AD06-C1537BE8D5AF}"/>
                  </a:ext>
                </a:extLst>
              </p:cNvPr>
              <p:cNvSpPr/>
              <p:nvPr/>
            </p:nvSpPr>
            <p:spPr>
              <a:xfrm flipH="1">
                <a:off x="6542006" y="3853928"/>
                <a:ext cx="428217" cy="483949"/>
              </a:xfrm>
              <a:custGeom>
                <a:avLst/>
                <a:gdLst>
                  <a:gd name="connsiteX0" fmla="*/ 24952 w 75782"/>
                  <a:gd name="connsiteY0" fmla="*/ 10614 h 85645"/>
                  <a:gd name="connsiteX1" fmla="*/ 2948 w 75782"/>
                  <a:gd name="connsiteY1" fmla="*/ 23327 h 85645"/>
                  <a:gd name="connsiteX2" fmla="*/ 14 w 75782"/>
                  <a:gd name="connsiteY2" fmla="*/ 29358 h 85645"/>
                  <a:gd name="connsiteX3" fmla="*/ 177 w 75782"/>
                  <a:gd name="connsiteY3" fmla="*/ 33922 h 85645"/>
                  <a:gd name="connsiteX4" fmla="*/ 340 w 75782"/>
                  <a:gd name="connsiteY4" fmla="*/ 35389 h 85645"/>
                  <a:gd name="connsiteX5" fmla="*/ 12238 w 75782"/>
                  <a:gd name="connsiteY5" fmla="*/ 83146 h 85645"/>
                  <a:gd name="connsiteX6" fmla="*/ 16150 w 75782"/>
                  <a:gd name="connsiteY6" fmla="*/ 85265 h 85645"/>
                  <a:gd name="connsiteX7" fmla="*/ 73524 w 75782"/>
                  <a:gd name="connsiteY7" fmla="*/ 52177 h 85645"/>
                  <a:gd name="connsiteX8" fmla="*/ 75643 w 75782"/>
                  <a:gd name="connsiteY8" fmla="*/ 46636 h 85645"/>
                  <a:gd name="connsiteX9" fmla="*/ 73524 w 75782"/>
                  <a:gd name="connsiteY9" fmla="*/ 52177 h 85645"/>
                  <a:gd name="connsiteX10" fmla="*/ 16150 w 75782"/>
                  <a:gd name="connsiteY10" fmla="*/ 85265 h 85645"/>
                  <a:gd name="connsiteX11" fmla="*/ 12238 w 75782"/>
                  <a:gd name="connsiteY11" fmla="*/ 83146 h 85645"/>
                  <a:gd name="connsiteX12" fmla="*/ 2296 w 75782"/>
                  <a:gd name="connsiteY12" fmla="*/ 43050 h 85645"/>
                  <a:gd name="connsiteX13" fmla="*/ 4415 w 75782"/>
                  <a:gd name="connsiteY13" fmla="*/ 37508 h 85645"/>
                  <a:gd name="connsiteX14" fmla="*/ 61788 w 75782"/>
                  <a:gd name="connsiteY14" fmla="*/ 4420 h 85645"/>
                  <a:gd name="connsiteX15" fmla="*/ 65700 w 75782"/>
                  <a:gd name="connsiteY15" fmla="*/ 6539 h 85645"/>
                  <a:gd name="connsiteX16" fmla="*/ 64885 w 75782"/>
                  <a:gd name="connsiteY16" fmla="*/ 3279 h 85645"/>
                  <a:gd name="connsiteX17" fmla="*/ 59506 w 75782"/>
                  <a:gd name="connsiteY17" fmla="*/ 508 h 85645"/>
                  <a:gd name="connsiteX18" fmla="*/ 35057 w 75782"/>
                  <a:gd name="connsiteY18" fmla="*/ 14526 h 85645"/>
                  <a:gd name="connsiteX19" fmla="*/ 30330 w 75782"/>
                  <a:gd name="connsiteY19" fmla="*/ 13222 h 85645"/>
                  <a:gd name="connsiteX20" fmla="*/ 29516 w 75782"/>
                  <a:gd name="connsiteY20" fmla="*/ 11918 h 85645"/>
                  <a:gd name="connsiteX21" fmla="*/ 24952 w 75782"/>
                  <a:gd name="connsiteY21" fmla="*/ 10614 h 85645"/>
                  <a:gd name="connsiteX22" fmla="*/ 24952 w 75782"/>
                  <a:gd name="connsiteY22" fmla="*/ 10614 h 85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75782" h="85645">
                    <a:moveTo>
                      <a:pt x="24952" y="10614"/>
                    </a:moveTo>
                    <a:cubicBezTo>
                      <a:pt x="16150" y="15667"/>
                      <a:pt x="11749" y="18275"/>
                      <a:pt x="2948" y="23327"/>
                    </a:cubicBezTo>
                    <a:cubicBezTo>
                      <a:pt x="1155" y="24305"/>
                      <a:pt x="-149" y="26750"/>
                      <a:pt x="14" y="29358"/>
                    </a:cubicBezTo>
                    <a:cubicBezTo>
                      <a:pt x="14" y="31151"/>
                      <a:pt x="14" y="32129"/>
                      <a:pt x="177" y="33922"/>
                    </a:cubicBezTo>
                    <a:cubicBezTo>
                      <a:pt x="177" y="34411"/>
                      <a:pt x="340" y="34900"/>
                      <a:pt x="340" y="35389"/>
                    </a:cubicBezTo>
                    <a:cubicBezTo>
                      <a:pt x="5067" y="54459"/>
                      <a:pt x="7511" y="64076"/>
                      <a:pt x="12238" y="83146"/>
                    </a:cubicBezTo>
                    <a:cubicBezTo>
                      <a:pt x="12727" y="85265"/>
                      <a:pt x="14520" y="86243"/>
                      <a:pt x="16150" y="85265"/>
                    </a:cubicBezTo>
                    <a:cubicBezTo>
                      <a:pt x="35220" y="74181"/>
                      <a:pt x="54453" y="63261"/>
                      <a:pt x="73524" y="52177"/>
                    </a:cubicBezTo>
                    <a:cubicBezTo>
                      <a:pt x="75154" y="51199"/>
                      <a:pt x="76132" y="48754"/>
                      <a:pt x="75643" y="46636"/>
                    </a:cubicBezTo>
                    <a:cubicBezTo>
                      <a:pt x="76132" y="48754"/>
                      <a:pt x="75317" y="51362"/>
                      <a:pt x="73524" y="52177"/>
                    </a:cubicBezTo>
                    <a:cubicBezTo>
                      <a:pt x="54453" y="63261"/>
                      <a:pt x="35220" y="74181"/>
                      <a:pt x="16150" y="85265"/>
                    </a:cubicBezTo>
                    <a:cubicBezTo>
                      <a:pt x="14520" y="86243"/>
                      <a:pt x="12727" y="85265"/>
                      <a:pt x="12238" y="83146"/>
                    </a:cubicBezTo>
                    <a:cubicBezTo>
                      <a:pt x="8326" y="67173"/>
                      <a:pt x="6208" y="59186"/>
                      <a:pt x="2296" y="43050"/>
                    </a:cubicBezTo>
                    <a:cubicBezTo>
                      <a:pt x="1807" y="40931"/>
                      <a:pt x="2622" y="38323"/>
                      <a:pt x="4415" y="37508"/>
                    </a:cubicBezTo>
                    <a:cubicBezTo>
                      <a:pt x="23485" y="26424"/>
                      <a:pt x="42718" y="15504"/>
                      <a:pt x="61788" y="4420"/>
                    </a:cubicBezTo>
                    <a:cubicBezTo>
                      <a:pt x="63418" y="3442"/>
                      <a:pt x="65211" y="4420"/>
                      <a:pt x="65700" y="6539"/>
                    </a:cubicBezTo>
                    <a:cubicBezTo>
                      <a:pt x="65374" y="5561"/>
                      <a:pt x="65211" y="4420"/>
                      <a:pt x="64885" y="3279"/>
                    </a:cubicBezTo>
                    <a:cubicBezTo>
                      <a:pt x="64233" y="508"/>
                      <a:pt x="61788" y="-795"/>
                      <a:pt x="59506" y="508"/>
                    </a:cubicBezTo>
                    <a:cubicBezTo>
                      <a:pt x="49727" y="6213"/>
                      <a:pt x="44837" y="8984"/>
                      <a:pt x="35057" y="14526"/>
                    </a:cubicBezTo>
                    <a:cubicBezTo>
                      <a:pt x="33264" y="15504"/>
                      <a:pt x="31471" y="15015"/>
                      <a:pt x="30330" y="13222"/>
                    </a:cubicBezTo>
                    <a:cubicBezTo>
                      <a:pt x="30004" y="12733"/>
                      <a:pt x="29842" y="12407"/>
                      <a:pt x="29516" y="11918"/>
                    </a:cubicBezTo>
                    <a:cubicBezTo>
                      <a:pt x="28538" y="10125"/>
                      <a:pt x="26582" y="9636"/>
                      <a:pt x="24952" y="10614"/>
                    </a:cubicBezTo>
                    <a:lnTo>
                      <a:pt x="24952" y="10614"/>
                    </a:lnTo>
                    <a:close/>
                  </a:path>
                </a:pathLst>
              </a:custGeom>
              <a:solidFill>
                <a:schemeClr val="accent2"/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B65CA59D-B9A3-4C36-B1F6-120F96894311}"/>
                  </a:ext>
                </a:extLst>
              </p:cNvPr>
              <p:cNvSpPr/>
              <p:nvPr/>
            </p:nvSpPr>
            <p:spPr>
              <a:xfrm flipH="1">
                <a:off x="6543005" y="3876756"/>
                <a:ext cx="415881" cy="461119"/>
              </a:xfrm>
              <a:custGeom>
                <a:avLst/>
                <a:gdLst>
                  <a:gd name="connsiteX0" fmla="*/ 59619 w 73599"/>
                  <a:gd name="connsiteY0" fmla="*/ 381 h 81605"/>
                  <a:gd name="connsiteX1" fmla="*/ 2245 w 73599"/>
                  <a:gd name="connsiteY1" fmla="*/ 33468 h 81605"/>
                  <a:gd name="connsiteX2" fmla="*/ 126 w 73599"/>
                  <a:gd name="connsiteY2" fmla="*/ 39010 h 81605"/>
                  <a:gd name="connsiteX3" fmla="*/ 10069 w 73599"/>
                  <a:gd name="connsiteY3" fmla="*/ 79106 h 81605"/>
                  <a:gd name="connsiteX4" fmla="*/ 13981 w 73599"/>
                  <a:gd name="connsiteY4" fmla="*/ 81225 h 81605"/>
                  <a:gd name="connsiteX5" fmla="*/ 71354 w 73599"/>
                  <a:gd name="connsiteY5" fmla="*/ 48138 h 81605"/>
                  <a:gd name="connsiteX6" fmla="*/ 73473 w 73599"/>
                  <a:gd name="connsiteY6" fmla="*/ 42596 h 81605"/>
                  <a:gd name="connsiteX7" fmla="*/ 63531 w 73599"/>
                  <a:gd name="connsiteY7" fmla="*/ 2499 h 81605"/>
                  <a:gd name="connsiteX8" fmla="*/ 59619 w 73599"/>
                  <a:gd name="connsiteY8" fmla="*/ 381 h 81605"/>
                  <a:gd name="connsiteX9" fmla="*/ 59619 w 73599"/>
                  <a:gd name="connsiteY9" fmla="*/ 381 h 81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599" h="81605">
                    <a:moveTo>
                      <a:pt x="59619" y="381"/>
                    </a:moveTo>
                    <a:cubicBezTo>
                      <a:pt x="40549" y="11464"/>
                      <a:pt x="21315" y="22385"/>
                      <a:pt x="2245" y="33468"/>
                    </a:cubicBezTo>
                    <a:cubicBezTo>
                      <a:pt x="615" y="34446"/>
                      <a:pt x="-363" y="36891"/>
                      <a:pt x="126" y="39010"/>
                    </a:cubicBezTo>
                    <a:cubicBezTo>
                      <a:pt x="4038" y="54983"/>
                      <a:pt x="6157" y="62970"/>
                      <a:pt x="10069" y="79106"/>
                    </a:cubicBezTo>
                    <a:cubicBezTo>
                      <a:pt x="10558" y="81225"/>
                      <a:pt x="12351" y="82203"/>
                      <a:pt x="13981" y="81225"/>
                    </a:cubicBezTo>
                    <a:cubicBezTo>
                      <a:pt x="33051" y="70142"/>
                      <a:pt x="52284" y="59221"/>
                      <a:pt x="71354" y="48138"/>
                    </a:cubicBezTo>
                    <a:cubicBezTo>
                      <a:pt x="72984" y="47160"/>
                      <a:pt x="73962" y="44715"/>
                      <a:pt x="73473" y="42596"/>
                    </a:cubicBezTo>
                    <a:cubicBezTo>
                      <a:pt x="69561" y="26622"/>
                      <a:pt x="67442" y="18636"/>
                      <a:pt x="63531" y="2499"/>
                    </a:cubicBezTo>
                    <a:cubicBezTo>
                      <a:pt x="63042" y="381"/>
                      <a:pt x="61249" y="-597"/>
                      <a:pt x="59619" y="381"/>
                    </a:cubicBezTo>
                    <a:lnTo>
                      <a:pt x="59619" y="381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36741CB3-10AC-4B21-953E-DEA72FC48BDB}"/>
                  </a:ext>
                </a:extLst>
              </p:cNvPr>
              <p:cNvSpPr/>
              <p:nvPr/>
            </p:nvSpPr>
            <p:spPr>
              <a:xfrm flipH="1">
                <a:off x="7560962" y="4299474"/>
                <a:ext cx="583038" cy="803018"/>
              </a:xfrm>
              <a:custGeom>
                <a:avLst/>
                <a:gdLst>
                  <a:gd name="connsiteX0" fmla="*/ 28609 w 103181"/>
                  <a:gd name="connsiteY0" fmla="*/ 75525 h 142111"/>
                  <a:gd name="connsiteX1" fmla="*/ 23067 w 103181"/>
                  <a:gd name="connsiteY1" fmla="*/ 53521 h 142111"/>
                  <a:gd name="connsiteX2" fmla="*/ 33988 w 103181"/>
                  <a:gd name="connsiteY2" fmla="*/ 24182 h 142111"/>
                  <a:gd name="connsiteX3" fmla="*/ 60881 w 103181"/>
                  <a:gd name="connsiteY3" fmla="*/ 8698 h 142111"/>
                  <a:gd name="connsiteX4" fmla="*/ 81908 w 103181"/>
                  <a:gd name="connsiteY4" fmla="*/ 19782 h 142111"/>
                  <a:gd name="connsiteX5" fmla="*/ 87938 w 103181"/>
                  <a:gd name="connsiteY5" fmla="*/ 44068 h 142111"/>
                  <a:gd name="connsiteX6" fmla="*/ 77018 w 103181"/>
                  <a:gd name="connsiteY6" fmla="*/ 73569 h 142111"/>
                  <a:gd name="connsiteX7" fmla="*/ 67401 w 103181"/>
                  <a:gd name="connsiteY7" fmla="*/ 79111 h 142111"/>
                  <a:gd name="connsiteX8" fmla="*/ 70335 w 103181"/>
                  <a:gd name="connsiteY8" fmla="*/ 91173 h 142111"/>
                  <a:gd name="connsiteX9" fmla="*/ 59415 w 103181"/>
                  <a:gd name="connsiteY9" fmla="*/ 120511 h 142111"/>
                  <a:gd name="connsiteX10" fmla="*/ 41648 w 103181"/>
                  <a:gd name="connsiteY10" fmla="*/ 130780 h 142111"/>
                  <a:gd name="connsiteX11" fmla="*/ 20785 w 103181"/>
                  <a:gd name="connsiteY11" fmla="*/ 119696 h 142111"/>
                  <a:gd name="connsiteX12" fmla="*/ 17199 w 103181"/>
                  <a:gd name="connsiteY12" fmla="*/ 105353 h 142111"/>
                  <a:gd name="connsiteX13" fmla="*/ 28120 w 103181"/>
                  <a:gd name="connsiteY13" fmla="*/ 76014 h 142111"/>
                  <a:gd name="connsiteX14" fmla="*/ 28609 w 103181"/>
                  <a:gd name="connsiteY14" fmla="*/ 75525 h 142111"/>
                  <a:gd name="connsiteX15" fmla="*/ 28609 w 103181"/>
                  <a:gd name="connsiteY15" fmla="*/ 75525 h 142111"/>
                  <a:gd name="connsiteX16" fmla="*/ 61859 w 103181"/>
                  <a:gd name="connsiteY16" fmla="*/ 2341 h 142111"/>
                  <a:gd name="connsiteX17" fmla="*/ 14102 w 103181"/>
                  <a:gd name="connsiteY17" fmla="*/ 29887 h 142111"/>
                  <a:gd name="connsiteX18" fmla="*/ 900 w 103181"/>
                  <a:gd name="connsiteY18" fmla="*/ 65420 h 142111"/>
                  <a:gd name="connsiteX19" fmla="*/ 16058 w 103181"/>
                  <a:gd name="connsiteY19" fmla="*/ 126379 h 142111"/>
                  <a:gd name="connsiteX20" fmla="*/ 41322 w 103181"/>
                  <a:gd name="connsiteY20" fmla="*/ 139745 h 142111"/>
                  <a:gd name="connsiteX21" fmla="*/ 89079 w 103181"/>
                  <a:gd name="connsiteY21" fmla="*/ 112199 h 142111"/>
                  <a:gd name="connsiteX22" fmla="*/ 102282 w 103181"/>
                  <a:gd name="connsiteY22" fmla="*/ 76666 h 142111"/>
                  <a:gd name="connsiteX23" fmla="*/ 87123 w 103181"/>
                  <a:gd name="connsiteY23" fmla="*/ 15707 h 142111"/>
                  <a:gd name="connsiteX24" fmla="*/ 61859 w 103181"/>
                  <a:gd name="connsiteY24" fmla="*/ 2341 h 142111"/>
                  <a:gd name="connsiteX25" fmla="*/ 61859 w 103181"/>
                  <a:gd name="connsiteY25" fmla="*/ 2341 h 142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03181" h="142111">
                    <a:moveTo>
                      <a:pt x="28609" y="75525"/>
                    </a:moveTo>
                    <a:cubicBezTo>
                      <a:pt x="26327" y="66724"/>
                      <a:pt x="25349" y="62323"/>
                      <a:pt x="23067" y="53521"/>
                    </a:cubicBezTo>
                    <a:cubicBezTo>
                      <a:pt x="20296" y="42438"/>
                      <a:pt x="25186" y="29235"/>
                      <a:pt x="33988" y="24182"/>
                    </a:cubicBezTo>
                    <a:cubicBezTo>
                      <a:pt x="44745" y="17989"/>
                      <a:pt x="50124" y="14892"/>
                      <a:pt x="60881" y="8698"/>
                    </a:cubicBezTo>
                    <a:cubicBezTo>
                      <a:pt x="69683" y="3645"/>
                      <a:pt x="79137" y="8698"/>
                      <a:pt x="81908" y="19782"/>
                    </a:cubicBezTo>
                    <a:cubicBezTo>
                      <a:pt x="84352" y="29398"/>
                      <a:pt x="85493" y="34288"/>
                      <a:pt x="87938" y="44068"/>
                    </a:cubicBezTo>
                    <a:cubicBezTo>
                      <a:pt x="90709" y="55151"/>
                      <a:pt x="85819" y="68517"/>
                      <a:pt x="77018" y="73569"/>
                    </a:cubicBezTo>
                    <a:cubicBezTo>
                      <a:pt x="73106" y="75851"/>
                      <a:pt x="71313" y="76829"/>
                      <a:pt x="67401" y="79111"/>
                    </a:cubicBezTo>
                    <a:cubicBezTo>
                      <a:pt x="68542" y="84001"/>
                      <a:pt x="69194" y="86446"/>
                      <a:pt x="70335" y="91173"/>
                    </a:cubicBezTo>
                    <a:cubicBezTo>
                      <a:pt x="73106" y="102256"/>
                      <a:pt x="68216" y="115459"/>
                      <a:pt x="59415" y="120511"/>
                    </a:cubicBezTo>
                    <a:cubicBezTo>
                      <a:pt x="52243" y="124586"/>
                      <a:pt x="48657" y="126705"/>
                      <a:pt x="41648" y="130780"/>
                    </a:cubicBezTo>
                    <a:cubicBezTo>
                      <a:pt x="32847" y="135833"/>
                      <a:pt x="23556" y="130780"/>
                      <a:pt x="20785" y="119696"/>
                    </a:cubicBezTo>
                    <a:cubicBezTo>
                      <a:pt x="19318" y="113992"/>
                      <a:pt x="18666" y="111058"/>
                      <a:pt x="17199" y="105353"/>
                    </a:cubicBezTo>
                    <a:cubicBezTo>
                      <a:pt x="14428" y="94270"/>
                      <a:pt x="19318" y="81067"/>
                      <a:pt x="28120" y="76014"/>
                    </a:cubicBezTo>
                    <a:lnTo>
                      <a:pt x="28609" y="75525"/>
                    </a:lnTo>
                    <a:lnTo>
                      <a:pt x="28609" y="75525"/>
                    </a:lnTo>
                    <a:close/>
                    <a:moveTo>
                      <a:pt x="61859" y="2341"/>
                    </a:moveTo>
                    <a:cubicBezTo>
                      <a:pt x="45886" y="11632"/>
                      <a:pt x="29913" y="20760"/>
                      <a:pt x="14102" y="29887"/>
                    </a:cubicBezTo>
                    <a:cubicBezTo>
                      <a:pt x="3508" y="35918"/>
                      <a:pt x="-2360" y="52054"/>
                      <a:pt x="900" y="65420"/>
                    </a:cubicBezTo>
                    <a:cubicBezTo>
                      <a:pt x="5953" y="85794"/>
                      <a:pt x="11006" y="106005"/>
                      <a:pt x="16058" y="126379"/>
                    </a:cubicBezTo>
                    <a:cubicBezTo>
                      <a:pt x="19481" y="139908"/>
                      <a:pt x="30728" y="145775"/>
                      <a:pt x="41322" y="139745"/>
                    </a:cubicBezTo>
                    <a:cubicBezTo>
                      <a:pt x="57296" y="130454"/>
                      <a:pt x="73269" y="121326"/>
                      <a:pt x="89079" y="112199"/>
                    </a:cubicBezTo>
                    <a:cubicBezTo>
                      <a:pt x="99674" y="106168"/>
                      <a:pt x="105542" y="90195"/>
                      <a:pt x="102282" y="76666"/>
                    </a:cubicBezTo>
                    <a:cubicBezTo>
                      <a:pt x="97229" y="56292"/>
                      <a:pt x="92176" y="36081"/>
                      <a:pt x="87123" y="15707"/>
                    </a:cubicBezTo>
                    <a:cubicBezTo>
                      <a:pt x="83864" y="2341"/>
                      <a:pt x="72454" y="-3689"/>
                      <a:pt x="61859" y="2341"/>
                    </a:cubicBezTo>
                    <a:lnTo>
                      <a:pt x="61859" y="2341"/>
                    </a:lnTo>
                    <a:close/>
                  </a:path>
                </a:pathLst>
              </a:custGeom>
              <a:solidFill>
                <a:schemeClr val="bg1"/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09003359-FA99-4F37-BC9F-5B93EC3163E1}"/>
                  </a:ext>
                </a:extLst>
              </p:cNvPr>
              <p:cNvSpPr/>
              <p:nvPr/>
            </p:nvSpPr>
            <p:spPr>
              <a:xfrm flipH="1">
                <a:off x="7644551" y="4337311"/>
                <a:ext cx="373483" cy="405500"/>
              </a:xfrm>
              <a:custGeom>
                <a:avLst/>
                <a:gdLst>
                  <a:gd name="connsiteX0" fmla="*/ 42665 w 66096"/>
                  <a:gd name="connsiteY0" fmla="*/ 48129 h 71762"/>
                  <a:gd name="connsiteX1" fmla="*/ 38916 w 66096"/>
                  <a:gd name="connsiteY1" fmla="*/ 44217 h 71762"/>
                  <a:gd name="connsiteX2" fmla="*/ 40546 w 66096"/>
                  <a:gd name="connsiteY2" fmla="*/ 41772 h 71762"/>
                  <a:gd name="connsiteX3" fmla="*/ 44458 w 66096"/>
                  <a:gd name="connsiteY3" fmla="*/ 45521 h 71762"/>
                  <a:gd name="connsiteX4" fmla="*/ 42665 w 66096"/>
                  <a:gd name="connsiteY4" fmla="*/ 48129 h 71762"/>
                  <a:gd name="connsiteX5" fmla="*/ 42665 w 66096"/>
                  <a:gd name="connsiteY5" fmla="*/ 48129 h 71762"/>
                  <a:gd name="connsiteX6" fmla="*/ 45110 w 66096"/>
                  <a:gd name="connsiteY6" fmla="*/ 38512 h 71762"/>
                  <a:gd name="connsiteX7" fmla="*/ 36797 w 66096"/>
                  <a:gd name="connsiteY7" fmla="*/ 43402 h 71762"/>
                  <a:gd name="connsiteX8" fmla="*/ 38264 w 66096"/>
                  <a:gd name="connsiteY8" fmla="*/ 51715 h 71762"/>
                  <a:gd name="connsiteX9" fmla="*/ 46903 w 66096"/>
                  <a:gd name="connsiteY9" fmla="*/ 46662 h 71762"/>
                  <a:gd name="connsiteX10" fmla="*/ 45110 w 66096"/>
                  <a:gd name="connsiteY10" fmla="*/ 38512 h 71762"/>
                  <a:gd name="connsiteX11" fmla="*/ 45110 w 66096"/>
                  <a:gd name="connsiteY11" fmla="*/ 38512 h 71762"/>
                  <a:gd name="connsiteX12" fmla="*/ 40546 w 66096"/>
                  <a:gd name="connsiteY12" fmla="*/ 37208 h 71762"/>
                  <a:gd name="connsiteX13" fmla="*/ 36960 w 66096"/>
                  <a:gd name="connsiteY13" fmla="*/ 33459 h 71762"/>
                  <a:gd name="connsiteX14" fmla="*/ 38590 w 66096"/>
                  <a:gd name="connsiteY14" fmla="*/ 31014 h 71762"/>
                  <a:gd name="connsiteX15" fmla="*/ 42176 w 66096"/>
                  <a:gd name="connsiteY15" fmla="*/ 34600 h 71762"/>
                  <a:gd name="connsiteX16" fmla="*/ 40546 w 66096"/>
                  <a:gd name="connsiteY16" fmla="*/ 37208 h 71762"/>
                  <a:gd name="connsiteX17" fmla="*/ 40546 w 66096"/>
                  <a:gd name="connsiteY17" fmla="*/ 37208 h 71762"/>
                  <a:gd name="connsiteX18" fmla="*/ 42665 w 66096"/>
                  <a:gd name="connsiteY18" fmla="*/ 27918 h 71762"/>
                  <a:gd name="connsiteX19" fmla="*/ 34678 w 66096"/>
                  <a:gd name="connsiteY19" fmla="*/ 32481 h 71762"/>
                  <a:gd name="connsiteX20" fmla="*/ 36145 w 66096"/>
                  <a:gd name="connsiteY20" fmla="*/ 40631 h 71762"/>
                  <a:gd name="connsiteX21" fmla="*/ 44458 w 66096"/>
                  <a:gd name="connsiteY21" fmla="*/ 35904 h 71762"/>
                  <a:gd name="connsiteX22" fmla="*/ 42665 w 66096"/>
                  <a:gd name="connsiteY22" fmla="*/ 27918 h 71762"/>
                  <a:gd name="connsiteX23" fmla="*/ 42665 w 66096"/>
                  <a:gd name="connsiteY23" fmla="*/ 27918 h 71762"/>
                  <a:gd name="connsiteX24" fmla="*/ 20009 w 66096"/>
                  <a:gd name="connsiteY24" fmla="*/ 34600 h 71762"/>
                  <a:gd name="connsiteX25" fmla="*/ 17075 w 66096"/>
                  <a:gd name="connsiteY25" fmla="*/ 36230 h 71762"/>
                  <a:gd name="connsiteX26" fmla="*/ 22780 w 66096"/>
                  <a:gd name="connsiteY26" fmla="*/ 59212 h 71762"/>
                  <a:gd name="connsiteX27" fmla="*/ 23594 w 66096"/>
                  <a:gd name="connsiteY27" fmla="*/ 58723 h 71762"/>
                  <a:gd name="connsiteX28" fmla="*/ 25713 w 66096"/>
                  <a:gd name="connsiteY28" fmla="*/ 57745 h 71762"/>
                  <a:gd name="connsiteX29" fmla="*/ 20009 w 66096"/>
                  <a:gd name="connsiteY29" fmla="*/ 34600 h 71762"/>
                  <a:gd name="connsiteX30" fmla="*/ 20009 w 66096"/>
                  <a:gd name="connsiteY30" fmla="*/ 34600 h 71762"/>
                  <a:gd name="connsiteX31" fmla="*/ 29625 w 66096"/>
                  <a:gd name="connsiteY31" fmla="*/ 42587 h 71762"/>
                  <a:gd name="connsiteX32" fmla="*/ 23758 w 66096"/>
                  <a:gd name="connsiteY32" fmla="*/ 39979 h 71762"/>
                  <a:gd name="connsiteX33" fmla="*/ 24735 w 66096"/>
                  <a:gd name="connsiteY33" fmla="*/ 36882 h 71762"/>
                  <a:gd name="connsiteX34" fmla="*/ 30766 w 66096"/>
                  <a:gd name="connsiteY34" fmla="*/ 39001 h 71762"/>
                  <a:gd name="connsiteX35" fmla="*/ 29625 w 66096"/>
                  <a:gd name="connsiteY35" fmla="*/ 42587 h 71762"/>
                  <a:gd name="connsiteX36" fmla="*/ 29625 w 66096"/>
                  <a:gd name="connsiteY36" fmla="*/ 42587 h 71762"/>
                  <a:gd name="connsiteX37" fmla="*/ 27669 w 66096"/>
                  <a:gd name="connsiteY37" fmla="*/ 31014 h 71762"/>
                  <a:gd name="connsiteX38" fmla="*/ 22291 w 66096"/>
                  <a:gd name="connsiteY38" fmla="*/ 28733 h 71762"/>
                  <a:gd name="connsiteX39" fmla="*/ 23269 w 66096"/>
                  <a:gd name="connsiteY39" fmla="*/ 25799 h 71762"/>
                  <a:gd name="connsiteX40" fmla="*/ 28810 w 66096"/>
                  <a:gd name="connsiteY40" fmla="*/ 27755 h 71762"/>
                  <a:gd name="connsiteX41" fmla="*/ 27669 w 66096"/>
                  <a:gd name="connsiteY41" fmla="*/ 31014 h 71762"/>
                  <a:gd name="connsiteX42" fmla="*/ 27669 w 66096"/>
                  <a:gd name="connsiteY42" fmla="*/ 31014 h 71762"/>
                  <a:gd name="connsiteX43" fmla="*/ 30929 w 66096"/>
                  <a:gd name="connsiteY43" fmla="*/ 35741 h 71762"/>
                  <a:gd name="connsiteX44" fmla="*/ 28647 w 66096"/>
                  <a:gd name="connsiteY44" fmla="*/ 34274 h 71762"/>
                  <a:gd name="connsiteX45" fmla="*/ 31255 w 66096"/>
                  <a:gd name="connsiteY45" fmla="*/ 19605 h 71762"/>
                  <a:gd name="connsiteX46" fmla="*/ 33863 w 66096"/>
                  <a:gd name="connsiteY46" fmla="*/ 18790 h 71762"/>
                  <a:gd name="connsiteX47" fmla="*/ 33537 w 66096"/>
                  <a:gd name="connsiteY47" fmla="*/ 23191 h 71762"/>
                  <a:gd name="connsiteX48" fmla="*/ 44947 w 66096"/>
                  <a:gd name="connsiteY48" fmla="*/ 16508 h 71762"/>
                  <a:gd name="connsiteX49" fmla="*/ 45599 w 66096"/>
                  <a:gd name="connsiteY49" fmla="*/ 19279 h 71762"/>
                  <a:gd name="connsiteX50" fmla="*/ 33048 w 66096"/>
                  <a:gd name="connsiteY50" fmla="*/ 26614 h 71762"/>
                  <a:gd name="connsiteX51" fmla="*/ 32233 w 66096"/>
                  <a:gd name="connsiteY51" fmla="*/ 31014 h 71762"/>
                  <a:gd name="connsiteX52" fmla="*/ 44784 w 66096"/>
                  <a:gd name="connsiteY52" fmla="*/ 23843 h 71762"/>
                  <a:gd name="connsiteX53" fmla="*/ 47066 w 66096"/>
                  <a:gd name="connsiteY53" fmla="*/ 34437 h 71762"/>
                  <a:gd name="connsiteX54" fmla="*/ 49673 w 66096"/>
                  <a:gd name="connsiteY54" fmla="*/ 32970 h 71762"/>
                  <a:gd name="connsiteX55" fmla="*/ 50325 w 66096"/>
                  <a:gd name="connsiteY55" fmla="*/ 35578 h 71762"/>
                  <a:gd name="connsiteX56" fmla="*/ 47554 w 66096"/>
                  <a:gd name="connsiteY56" fmla="*/ 37208 h 71762"/>
                  <a:gd name="connsiteX57" fmla="*/ 49347 w 66096"/>
                  <a:gd name="connsiteY57" fmla="*/ 45358 h 71762"/>
                  <a:gd name="connsiteX58" fmla="*/ 51792 w 66096"/>
                  <a:gd name="connsiteY58" fmla="*/ 43891 h 71762"/>
                  <a:gd name="connsiteX59" fmla="*/ 52444 w 66096"/>
                  <a:gd name="connsiteY59" fmla="*/ 46499 h 71762"/>
                  <a:gd name="connsiteX60" fmla="*/ 49836 w 66096"/>
                  <a:gd name="connsiteY60" fmla="*/ 47966 h 71762"/>
                  <a:gd name="connsiteX61" fmla="*/ 47066 w 66096"/>
                  <a:gd name="connsiteY61" fmla="*/ 56767 h 71762"/>
                  <a:gd name="connsiteX62" fmla="*/ 42502 w 66096"/>
                  <a:gd name="connsiteY62" fmla="*/ 59375 h 71762"/>
                  <a:gd name="connsiteX63" fmla="*/ 41198 w 66096"/>
                  <a:gd name="connsiteY63" fmla="*/ 56278 h 71762"/>
                  <a:gd name="connsiteX64" fmla="*/ 45925 w 66096"/>
                  <a:gd name="connsiteY64" fmla="*/ 53997 h 71762"/>
                  <a:gd name="connsiteX65" fmla="*/ 47554 w 66096"/>
                  <a:gd name="connsiteY65" fmla="*/ 49433 h 71762"/>
                  <a:gd name="connsiteX66" fmla="*/ 36471 w 66096"/>
                  <a:gd name="connsiteY66" fmla="*/ 55789 h 71762"/>
                  <a:gd name="connsiteX67" fmla="*/ 35819 w 66096"/>
                  <a:gd name="connsiteY67" fmla="*/ 53345 h 71762"/>
                  <a:gd name="connsiteX68" fmla="*/ 34352 w 66096"/>
                  <a:gd name="connsiteY68" fmla="*/ 44869 h 71762"/>
                  <a:gd name="connsiteX69" fmla="*/ 31744 w 66096"/>
                  <a:gd name="connsiteY69" fmla="*/ 46336 h 71762"/>
                  <a:gd name="connsiteX70" fmla="*/ 31092 w 66096"/>
                  <a:gd name="connsiteY70" fmla="*/ 43728 h 71762"/>
                  <a:gd name="connsiteX71" fmla="*/ 33863 w 66096"/>
                  <a:gd name="connsiteY71" fmla="*/ 42098 h 71762"/>
                  <a:gd name="connsiteX72" fmla="*/ 32070 w 66096"/>
                  <a:gd name="connsiteY72" fmla="*/ 31829 h 71762"/>
                  <a:gd name="connsiteX73" fmla="*/ 30929 w 66096"/>
                  <a:gd name="connsiteY73" fmla="*/ 35741 h 71762"/>
                  <a:gd name="connsiteX74" fmla="*/ 30929 w 66096"/>
                  <a:gd name="connsiteY74" fmla="*/ 35741 h 71762"/>
                  <a:gd name="connsiteX75" fmla="*/ 38590 w 66096"/>
                  <a:gd name="connsiteY75" fmla="*/ 2002 h 71762"/>
                  <a:gd name="connsiteX76" fmla="*/ 11696 w 66096"/>
                  <a:gd name="connsiteY76" fmla="*/ 17486 h 71762"/>
                  <a:gd name="connsiteX77" fmla="*/ 775 w 66096"/>
                  <a:gd name="connsiteY77" fmla="*/ 46825 h 71762"/>
                  <a:gd name="connsiteX78" fmla="*/ 6317 w 66096"/>
                  <a:gd name="connsiteY78" fmla="*/ 68829 h 71762"/>
                  <a:gd name="connsiteX79" fmla="*/ 20661 w 66096"/>
                  <a:gd name="connsiteY79" fmla="*/ 60516 h 71762"/>
                  <a:gd name="connsiteX80" fmla="*/ 14141 w 66096"/>
                  <a:gd name="connsiteY80" fmla="*/ 34600 h 71762"/>
                  <a:gd name="connsiteX81" fmla="*/ 21313 w 66096"/>
                  <a:gd name="connsiteY81" fmla="*/ 30526 h 71762"/>
                  <a:gd name="connsiteX82" fmla="*/ 27995 w 66096"/>
                  <a:gd name="connsiteY82" fmla="*/ 57093 h 71762"/>
                  <a:gd name="connsiteX83" fmla="*/ 30114 w 66096"/>
                  <a:gd name="connsiteY83" fmla="*/ 56767 h 71762"/>
                  <a:gd name="connsiteX84" fmla="*/ 29462 w 66096"/>
                  <a:gd name="connsiteY84" fmla="*/ 47314 h 71762"/>
                  <a:gd name="connsiteX85" fmla="*/ 32233 w 66096"/>
                  <a:gd name="connsiteY85" fmla="*/ 47151 h 71762"/>
                  <a:gd name="connsiteX86" fmla="*/ 32722 w 66096"/>
                  <a:gd name="connsiteY86" fmla="*/ 56930 h 71762"/>
                  <a:gd name="connsiteX87" fmla="*/ 44295 w 66096"/>
                  <a:gd name="connsiteY87" fmla="*/ 69644 h 71762"/>
                  <a:gd name="connsiteX88" fmla="*/ 44784 w 66096"/>
                  <a:gd name="connsiteY88" fmla="*/ 71763 h 71762"/>
                  <a:gd name="connsiteX89" fmla="*/ 54400 w 66096"/>
                  <a:gd name="connsiteY89" fmla="*/ 66221 h 71762"/>
                  <a:gd name="connsiteX90" fmla="*/ 65321 w 66096"/>
                  <a:gd name="connsiteY90" fmla="*/ 36719 h 71762"/>
                  <a:gd name="connsiteX91" fmla="*/ 59290 w 66096"/>
                  <a:gd name="connsiteY91" fmla="*/ 12433 h 71762"/>
                  <a:gd name="connsiteX92" fmla="*/ 38590 w 66096"/>
                  <a:gd name="connsiteY92" fmla="*/ 2002 h 71762"/>
                  <a:gd name="connsiteX93" fmla="*/ 38590 w 66096"/>
                  <a:gd name="connsiteY93" fmla="*/ 2002 h 71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66096" h="71762">
                    <a:moveTo>
                      <a:pt x="42665" y="48129"/>
                    </a:moveTo>
                    <a:cubicBezTo>
                      <a:pt x="41524" y="46825"/>
                      <a:pt x="40220" y="45521"/>
                      <a:pt x="38916" y="44217"/>
                    </a:cubicBezTo>
                    <a:cubicBezTo>
                      <a:pt x="39568" y="43239"/>
                      <a:pt x="39894" y="42750"/>
                      <a:pt x="40546" y="41772"/>
                    </a:cubicBezTo>
                    <a:cubicBezTo>
                      <a:pt x="42013" y="43076"/>
                      <a:pt x="43317" y="44217"/>
                      <a:pt x="44458" y="45521"/>
                    </a:cubicBezTo>
                    <a:cubicBezTo>
                      <a:pt x="43643" y="46662"/>
                      <a:pt x="43317" y="47151"/>
                      <a:pt x="42665" y="48129"/>
                    </a:cubicBezTo>
                    <a:lnTo>
                      <a:pt x="42665" y="48129"/>
                    </a:lnTo>
                    <a:close/>
                    <a:moveTo>
                      <a:pt x="45110" y="38512"/>
                    </a:moveTo>
                    <a:cubicBezTo>
                      <a:pt x="41687" y="40468"/>
                      <a:pt x="40057" y="41446"/>
                      <a:pt x="36797" y="43402"/>
                    </a:cubicBezTo>
                    <a:cubicBezTo>
                      <a:pt x="37286" y="46825"/>
                      <a:pt x="37612" y="48455"/>
                      <a:pt x="38264" y="51715"/>
                    </a:cubicBezTo>
                    <a:cubicBezTo>
                      <a:pt x="41687" y="49759"/>
                      <a:pt x="43480" y="48781"/>
                      <a:pt x="46903" y="46662"/>
                    </a:cubicBezTo>
                    <a:cubicBezTo>
                      <a:pt x="46251" y="44054"/>
                      <a:pt x="45762" y="41283"/>
                      <a:pt x="45110" y="38512"/>
                    </a:cubicBezTo>
                    <a:lnTo>
                      <a:pt x="45110" y="38512"/>
                    </a:lnTo>
                    <a:close/>
                    <a:moveTo>
                      <a:pt x="40546" y="37208"/>
                    </a:moveTo>
                    <a:cubicBezTo>
                      <a:pt x="39242" y="35741"/>
                      <a:pt x="38101" y="34437"/>
                      <a:pt x="36960" y="33459"/>
                    </a:cubicBezTo>
                    <a:cubicBezTo>
                      <a:pt x="37612" y="32481"/>
                      <a:pt x="37938" y="31992"/>
                      <a:pt x="38590" y="31014"/>
                    </a:cubicBezTo>
                    <a:cubicBezTo>
                      <a:pt x="39894" y="32318"/>
                      <a:pt x="41198" y="33459"/>
                      <a:pt x="42176" y="34600"/>
                    </a:cubicBezTo>
                    <a:cubicBezTo>
                      <a:pt x="41524" y="35578"/>
                      <a:pt x="41198" y="36230"/>
                      <a:pt x="40546" y="37208"/>
                    </a:cubicBezTo>
                    <a:lnTo>
                      <a:pt x="40546" y="37208"/>
                    </a:lnTo>
                    <a:close/>
                    <a:moveTo>
                      <a:pt x="42665" y="27918"/>
                    </a:moveTo>
                    <a:cubicBezTo>
                      <a:pt x="39568" y="29710"/>
                      <a:pt x="37938" y="30689"/>
                      <a:pt x="34678" y="32481"/>
                    </a:cubicBezTo>
                    <a:cubicBezTo>
                      <a:pt x="35167" y="35741"/>
                      <a:pt x="35493" y="37371"/>
                      <a:pt x="36145" y="40631"/>
                    </a:cubicBezTo>
                    <a:cubicBezTo>
                      <a:pt x="39405" y="38675"/>
                      <a:pt x="41035" y="37860"/>
                      <a:pt x="44458" y="35904"/>
                    </a:cubicBezTo>
                    <a:cubicBezTo>
                      <a:pt x="43969" y="33296"/>
                      <a:pt x="43317" y="30526"/>
                      <a:pt x="42665" y="27918"/>
                    </a:cubicBezTo>
                    <a:lnTo>
                      <a:pt x="42665" y="27918"/>
                    </a:lnTo>
                    <a:close/>
                    <a:moveTo>
                      <a:pt x="20009" y="34600"/>
                    </a:moveTo>
                    <a:cubicBezTo>
                      <a:pt x="18868" y="35252"/>
                      <a:pt x="18216" y="35578"/>
                      <a:pt x="17075" y="36230"/>
                    </a:cubicBezTo>
                    <a:cubicBezTo>
                      <a:pt x="19357" y="45521"/>
                      <a:pt x="20498" y="50085"/>
                      <a:pt x="22780" y="59212"/>
                    </a:cubicBezTo>
                    <a:cubicBezTo>
                      <a:pt x="23106" y="59049"/>
                      <a:pt x="23269" y="58886"/>
                      <a:pt x="23594" y="58723"/>
                    </a:cubicBezTo>
                    <a:cubicBezTo>
                      <a:pt x="24246" y="58234"/>
                      <a:pt x="25061" y="57908"/>
                      <a:pt x="25713" y="57745"/>
                    </a:cubicBezTo>
                    <a:cubicBezTo>
                      <a:pt x="23432" y="48618"/>
                      <a:pt x="22291" y="44054"/>
                      <a:pt x="20009" y="34600"/>
                    </a:cubicBezTo>
                    <a:lnTo>
                      <a:pt x="20009" y="34600"/>
                    </a:lnTo>
                    <a:close/>
                    <a:moveTo>
                      <a:pt x="29625" y="42587"/>
                    </a:moveTo>
                    <a:cubicBezTo>
                      <a:pt x="27669" y="41609"/>
                      <a:pt x="25713" y="40794"/>
                      <a:pt x="23758" y="39979"/>
                    </a:cubicBezTo>
                    <a:cubicBezTo>
                      <a:pt x="24084" y="38675"/>
                      <a:pt x="24246" y="38186"/>
                      <a:pt x="24735" y="36882"/>
                    </a:cubicBezTo>
                    <a:cubicBezTo>
                      <a:pt x="26691" y="37371"/>
                      <a:pt x="28647" y="38186"/>
                      <a:pt x="30766" y="39001"/>
                    </a:cubicBezTo>
                    <a:cubicBezTo>
                      <a:pt x="30277" y="40468"/>
                      <a:pt x="29788" y="41609"/>
                      <a:pt x="29625" y="42587"/>
                    </a:cubicBezTo>
                    <a:lnTo>
                      <a:pt x="29625" y="42587"/>
                    </a:lnTo>
                    <a:close/>
                    <a:moveTo>
                      <a:pt x="27669" y="31014"/>
                    </a:moveTo>
                    <a:cubicBezTo>
                      <a:pt x="25876" y="30200"/>
                      <a:pt x="24084" y="29385"/>
                      <a:pt x="22291" y="28733"/>
                    </a:cubicBezTo>
                    <a:cubicBezTo>
                      <a:pt x="22617" y="27429"/>
                      <a:pt x="22780" y="26940"/>
                      <a:pt x="23269" y="25799"/>
                    </a:cubicBezTo>
                    <a:cubicBezTo>
                      <a:pt x="25224" y="26288"/>
                      <a:pt x="27017" y="26940"/>
                      <a:pt x="28810" y="27755"/>
                    </a:cubicBezTo>
                    <a:cubicBezTo>
                      <a:pt x="28484" y="28733"/>
                      <a:pt x="27995" y="29874"/>
                      <a:pt x="27669" y="31014"/>
                    </a:cubicBezTo>
                    <a:lnTo>
                      <a:pt x="27669" y="31014"/>
                    </a:lnTo>
                    <a:close/>
                    <a:moveTo>
                      <a:pt x="30929" y="35741"/>
                    </a:moveTo>
                    <a:cubicBezTo>
                      <a:pt x="30114" y="35089"/>
                      <a:pt x="29462" y="34600"/>
                      <a:pt x="28647" y="34274"/>
                    </a:cubicBezTo>
                    <a:cubicBezTo>
                      <a:pt x="30114" y="29710"/>
                      <a:pt x="31092" y="24821"/>
                      <a:pt x="31255" y="19605"/>
                    </a:cubicBezTo>
                    <a:cubicBezTo>
                      <a:pt x="32233" y="19279"/>
                      <a:pt x="32722" y="19116"/>
                      <a:pt x="33863" y="18790"/>
                    </a:cubicBezTo>
                    <a:cubicBezTo>
                      <a:pt x="33700" y="20257"/>
                      <a:pt x="33700" y="21724"/>
                      <a:pt x="33537" y="23191"/>
                    </a:cubicBezTo>
                    <a:cubicBezTo>
                      <a:pt x="38101" y="20583"/>
                      <a:pt x="40383" y="19279"/>
                      <a:pt x="44947" y="16508"/>
                    </a:cubicBezTo>
                    <a:cubicBezTo>
                      <a:pt x="45273" y="17649"/>
                      <a:pt x="45273" y="18138"/>
                      <a:pt x="45599" y="19279"/>
                    </a:cubicBezTo>
                    <a:cubicBezTo>
                      <a:pt x="40546" y="22213"/>
                      <a:pt x="38101" y="23680"/>
                      <a:pt x="33048" y="26614"/>
                    </a:cubicBezTo>
                    <a:cubicBezTo>
                      <a:pt x="32885" y="28081"/>
                      <a:pt x="32559" y="29548"/>
                      <a:pt x="32233" y="31014"/>
                    </a:cubicBezTo>
                    <a:cubicBezTo>
                      <a:pt x="37286" y="28081"/>
                      <a:pt x="39731" y="26614"/>
                      <a:pt x="44784" y="23843"/>
                    </a:cubicBezTo>
                    <a:cubicBezTo>
                      <a:pt x="45599" y="27755"/>
                      <a:pt x="46414" y="31341"/>
                      <a:pt x="47066" y="34437"/>
                    </a:cubicBezTo>
                    <a:cubicBezTo>
                      <a:pt x="48206" y="33785"/>
                      <a:pt x="48695" y="33459"/>
                      <a:pt x="49673" y="32970"/>
                    </a:cubicBezTo>
                    <a:cubicBezTo>
                      <a:pt x="49999" y="34111"/>
                      <a:pt x="49999" y="34600"/>
                      <a:pt x="50325" y="35578"/>
                    </a:cubicBezTo>
                    <a:cubicBezTo>
                      <a:pt x="49184" y="36230"/>
                      <a:pt x="48695" y="36556"/>
                      <a:pt x="47554" y="37208"/>
                    </a:cubicBezTo>
                    <a:cubicBezTo>
                      <a:pt x="48206" y="40305"/>
                      <a:pt x="48695" y="43076"/>
                      <a:pt x="49347" y="45358"/>
                    </a:cubicBezTo>
                    <a:cubicBezTo>
                      <a:pt x="50325" y="44706"/>
                      <a:pt x="50814" y="44543"/>
                      <a:pt x="51792" y="43891"/>
                    </a:cubicBezTo>
                    <a:cubicBezTo>
                      <a:pt x="52118" y="45032"/>
                      <a:pt x="52118" y="45521"/>
                      <a:pt x="52444" y="46499"/>
                    </a:cubicBezTo>
                    <a:cubicBezTo>
                      <a:pt x="51303" y="47151"/>
                      <a:pt x="50814" y="47477"/>
                      <a:pt x="49836" y="47966"/>
                    </a:cubicBezTo>
                    <a:cubicBezTo>
                      <a:pt x="50814" y="52204"/>
                      <a:pt x="49836" y="55137"/>
                      <a:pt x="47066" y="56767"/>
                    </a:cubicBezTo>
                    <a:cubicBezTo>
                      <a:pt x="44947" y="58071"/>
                      <a:pt x="43317" y="58886"/>
                      <a:pt x="42502" y="59375"/>
                    </a:cubicBezTo>
                    <a:cubicBezTo>
                      <a:pt x="42013" y="58234"/>
                      <a:pt x="41687" y="57256"/>
                      <a:pt x="41198" y="56278"/>
                    </a:cubicBezTo>
                    <a:cubicBezTo>
                      <a:pt x="42665" y="55626"/>
                      <a:pt x="44132" y="54974"/>
                      <a:pt x="45925" y="53997"/>
                    </a:cubicBezTo>
                    <a:cubicBezTo>
                      <a:pt x="47392" y="53182"/>
                      <a:pt x="47880" y="51552"/>
                      <a:pt x="47554" y="49433"/>
                    </a:cubicBezTo>
                    <a:cubicBezTo>
                      <a:pt x="43154" y="52041"/>
                      <a:pt x="40872" y="53182"/>
                      <a:pt x="36471" y="55789"/>
                    </a:cubicBezTo>
                    <a:cubicBezTo>
                      <a:pt x="36308" y="54811"/>
                      <a:pt x="36145" y="54322"/>
                      <a:pt x="35819" y="53345"/>
                    </a:cubicBezTo>
                    <a:cubicBezTo>
                      <a:pt x="35167" y="49922"/>
                      <a:pt x="34841" y="48292"/>
                      <a:pt x="34352" y="44869"/>
                    </a:cubicBezTo>
                    <a:cubicBezTo>
                      <a:pt x="33374" y="45521"/>
                      <a:pt x="32885" y="45684"/>
                      <a:pt x="31744" y="46336"/>
                    </a:cubicBezTo>
                    <a:cubicBezTo>
                      <a:pt x="31418" y="45195"/>
                      <a:pt x="31418" y="44706"/>
                      <a:pt x="31092" y="43728"/>
                    </a:cubicBezTo>
                    <a:cubicBezTo>
                      <a:pt x="32233" y="43076"/>
                      <a:pt x="32722" y="42750"/>
                      <a:pt x="33863" y="42098"/>
                    </a:cubicBezTo>
                    <a:cubicBezTo>
                      <a:pt x="33211" y="38023"/>
                      <a:pt x="32722" y="35904"/>
                      <a:pt x="32070" y="31829"/>
                    </a:cubicBezTo>
                    <a:cubicBezTo>
                      <a:pt x="31581" y="33133"/>
                      <a:pt x="31255" y="34437"/>
                      <a:pt x="30929" y="35741"/>
                    </a:cubicBezTo>
                    <a:lnTo>
                      <a:pt x="30929" y="35741"/>
                    </a:lnTo>
                    <a:close/>
                    <a:moveTo>
                      <a:pt x="38590" y="2002"/>
                    </a:moveTo>
                    <a:cubicBezTo>
                      <a:pt x="27832" y="8195"/>
                      <a:pt x="22454" y="11292"/>
                      <a:pt x="11696" y="17486"/>
                    </a:cubicBezTo>
                    <a:cubicBezTo>
                      <a:pt x="2894" y="22539"/>
                      <a:pt x="-1995" y="35741"/>
                      <a:pt x="775" y="46825"/>
                    </a:cubicBezTo>
                    <a:cubicBezTo>
                      <a:pt x="2894" y="55626"/>
                      <a:pt x="4035" y="60027"/>
                      <a:pt x="6317" y="68829"/>
                    </a:cubicBezTo>
                    <a:cubicBezTo>
                      <a:pt x="12185" y="65406"/>
                      <a:pt x="15445" y="63613"/>
                      <a:pt x="20661" y="60516"/>
                    </a:cubicBezTo>
                    <a:cubicBezTo>
                      <a:pt x="18379" y="51389"/>
                      <a:pt x="16912" y="45195"/>
                      <a:pt x="14141" y="34600"/>
                    </a:cubicBezTo>
                    <a:cubicBezTo>
                      <a:pt x="17075" y="32970"/>
                      <a:pt x="18379" y="32155"/>
                      <a:pt x="21313" y="30526"/>
                    </a:cubicBezTo>
                    <a:cubicBezTo>
                      <a:pt x="24084" y="41283"/>
                      <a:pt x="25387" y="47151"/>
                      <a:pt x="27995" y="57093"/>
                    </a:cubicBezTo>
                    <a:cubicBezTo>
                      <a:pt x="28810" y="56930"/>
                      <a:pt x="29462" y="56930"/>
                      <a:pt x="30114" y="56767"/>
                    </a:cubicBezTo>
                    <a:cubicBezTo>
                      <a:pt x="29951" y="53670"/>
                      <a:pt x="29788" y="50411"/>
                      <a:pt x="29462" y="47314"/>
                    </a:cubicBezTo>
                    <a:cubicBezTo>
                      <a:pt x="30277" y="47314"/>
                      <a:pt x="31255" y="47314"/>
                      <a:pt x="32233" y="47151"/>
                    </a:cubicBezTo>
                    <a:cubicBezTo>
                      <a:pt x="32396" y="50248"/>
                      <a:pt x="32559" y="53508"/>
                      <a:pt x="32722" y="56930"/>
                    </a:cubicBezTo>
                    <a:cubicBezTo>
                      <a:pt x="38101" y="57908"/>
                      <a:pt x="42502" y="62635"/>
                      <a:pt x="44295" y="69644"/>
                    </a:cubicBezTo>
                    <a:cubicBezTo>
                      <a:pt x="44458" y="70459"/>
                      <a:pt x="44621" y="70948"/>
                      <a:pt x="44784" y="71763"/>
                    </a:cubicBezTo>
                    <a:cubicBezTo>
                      <a:pt x="48695" y="69481"/>
                      <a:pt x="50488" y="68503"/>
                      <a:pt x="54400" y="66221"/>
                    </a:cubicBezTo>
                    <a:cubicBezTo>
                      <a:pt x="63202" y="61168"/>
                      <a:pt x="68092" y="47966"/>
                      <a:pt x="65321" y="36719"/>
                    </a:cubicBezTo>
                    <a:cubicBezTo>
                      <a:pt x="62876" y="27103"/>
                      <a:pt x="61735" y="22213"/>
                      <a:pt x="59290" y="12433"/>
                    </a:cubicBezTo>
                    <a:cubicBezTo>
                      <a:pt x="56845" y="1839"/>
                      <a:pt x="47392" y="-3051"/>
                      <a:pt x="38590" y="2002"/>
                    </a:cubicBezTo>
                    <a:lnTo>
                      <a:pt x="38590" y="200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F5A66F1F-7CD8-436D-8BF9-7DE4EAD43DAB}"/>
                  </a:ext>
                </a:extLst>
              </p:cNvPr>
              <p:cNvSpPr/>
              <p:nvPr/>
            </p:nvSpPr>
            <p:spPr>
              <a:xfrm flipH="1">
                <a:off x="7721694" y="4429671"/>
                <a:ext cx="216437" cy="249594"/>
              </a:xfrm>
              <a:custGeom>
                <a:avLst/>
                <a:gdLst>
                  <a:gd name="connsiteX0" fmla="*/ 26405 w 38303"/>
                  <a:gd name="connsiteY0" fmla="*/ 25590 h 44171"/>
                  <a:gd name="connsiteX1" fmla="*/ 24775 w 38303"/>
                  <a:gd name="connsiteY1" fmla="*/ 28035 h 44171"/>
                  <a:gd name="connsiteX2" fmla="*/ 28524 w 38303"/>
                  <a:gd name="connsiteY2" fmla="*/ 31947 h 44171"/>
                  <a:gd name="connsiteX3" fmla="*/ 30154 w 38303"/>
                  <a:gd name="connsiteY3" fmla="*/ 29502 h 44171"/>
                  <a:gd name="connsiteX4" fmla="*/ 26405 w 38303"/>
                  <a:gd name="connsiteY4" fmla="*/ 25590 h 44171"/>
                  <a:gd name="connsiteX5" fmla="*/ 26405 w 38303"/>
                  <a:gd name="connsiteY5" fmla="*/ 25590 h 44171"/>
                  <a:gd name="connsiteX6" fmla="*/ 15484 w 38303"/>
                  <a:gd name="connsiteY6" fmla="*/ 31132 h 44171"/>
                  <a:gd name="connsiteX7" fmla="*/ 16136 w 38303"/>
                  <a:gd name="connsiteY7" fmla="*/ 40585 h 44171"/>
                  <a:gd name="connsiteX8" fmla="*/ 18744 w 38303"/>
                  <a:gd name="connsiteY8" fmla="*/ 40748 h 44171"/>
                  <a:gd name="connsiteX9" fmla="*/ 18255 w 38303"/>
                  <a:gd name="connsiteY9" fmla="*/ 30969 h 44171"/>
                  <a:gd name="connsiteX10" fmla="*/ 15484 w 38303"/>
                  <a:gd name="connsiteY10" fmla="*/ 31132 h 44171"/>
                  <a:gd name="connsiteX11" fmla="*/ 15484 w 38303"/>
                  <a:gd name="connsiteY11" fmla="*/ 31132 h 44171"/>
                  <a:gd name="connsiteX12" fmla="*/ 24449 w 38303"/>
                  <a:gd name="connsiteY12" fmla="*/ 14669 h 44171"/>
                  <a:gd name="connsiteX13" fmla="*/ 22819 w 38303"/>
                  <a:gd name="connsiteY13" fmla="*/ 17114 h 44171"/>
                  <a:gd name="connsiteX14" fmla="*/ 26405 w 38303"/>
                  <a:gd name="connsiteY14" fmla="*/ 20863 h 44171"/>
                  <a:gd name="connsiteX15" fmla="*/ 28035 w 38303"/>
                  <a:gd name="connsiteY15" fmla="*/ 18255 h 44171"/>
                  <a:gd name="connsiteX16" fmla="*/ 24449 w 38303"/>
                  <a:gd name="connsiteY16" fmla="*/ 14669 h 44171"/>
                  <a:gd name="connsiteX17" fmla="*/ 24449 w 38303"/>
                  <a:gd name="connsiteY17" fmla="*/ 14669 h 44171"/>
                  <a:gd name="connsiteX18" fmla="*/ 10595 w 38303"/>
                  <a:gd name="connsiteY18" fmla="*/ 20537 h 44171"/>
                  <a:gd name="connsiteX19" fmla="*/ 9617 w 38303"/>
                  <a:gd name="connsiteY19" fmla="*/ 23634 h 44171"/>
                  <a:gd name="connsiteX20" fmla="*/ 15484 w 38303"/>
                  <a:gd name="connsiteY20" fmla="*/ 26242 h 44171"/>
                  <a:gd name="connsiteX21" fmla="*/ 16625 w 38303"/>
                  <a:gd name="connsiteY21" fmla="*/ 22656 h 44171"/>
                  <a:gd name="connsiteX22" fmla="*/ 10595 w 38303"/>
                  <a:gd name="connsiteY22" fmla="*/ 20537 h 44171"/>
                  <a:gd name="connsiteX23" fmla="*/ 10595 w 38303"/>
                  <a:gd name="connsiteY23" fmla="*/ 20537 h 44171"/>
                  <a:gd name="connsiteX24" fmla="*/ 7172 w 38303"/>
                  <a:gd name="connsiteY24" fmla="*/ 14180 h 44171"/>
                  <a:gd name="connsiteX25" fmla="*/ 0 w 38303"/>
                  <a:gd name="connsiteY25" fmla="*/ 18255 h 44171"/>
                  <a:gd name="connsiteX26" fmla="*/ 6520 w 38303"/>
                  <a:gd name="connsiteY26" fmla="*/ 44171 h 44171"/>
                  <a:gd name="connsiteX27" fmla="*/ 8639 w 38303"/>
                  <a:gd name="connsiteY27" fmla="*/ 42867 h 44171"/>
                  <a:gd name="connsiteX28" fmla="*/ 2934 w 38303"/>
                  <a:gd name="connsiteY28" fmla="*/ 19885 h 44171"/>
                  <a:gd name="connsiteX29" fmla="*/ 5868 w 38303"/>
                  <a:gd name="connsiteY29" fmla="*/ 18255 h 44171"/>
                  <a:gd name="connsiteX30" fmla="*/ 11572 w 38303"/>
                  <a:gd name="connsiteY30" fmla="*/ 41563 h 44171"/>
                  <a:gd name="connsiteX31" fmla="*/ 13854 w 38303"/>
                  <a:gd name="connsiteY31" fmla="*/ 40911 h 44171"/>
                  <a:gd name="connsiteX32" fmla="*/ 7172 w 38303"/>
                  <a:gd name="connsiteY32" fmla="*/ 14180 h 44171"/>
                  <a:gd name="connsiteX33" fmla="*/ 7172 w 38303"/>
                  <a:gd name="connsiteY33" fmla="*/ 14180 h 44171"/>
                  <a:gd name="connsiteX34" fmla="*/ 9128 w 38303"/>
                  <a:gd name="connsiteY34" fmla="*/ 9291 h 44171"/>
                  <a:gd name="connsiteX35" fmla="*/ 8150 w 38303"/>
                  <a:gd name="connsiteY35" fmla="*/ 12224 h 44171"/>
                  <a:gd name="connsiteX36" fmla="*/ 13528 w 38303"/>
                  <a:gd name="connsiteY36" fmla="*/ 14506 h 44171"/>
                  <a:gd name="connsiteX37" fmla="*/ 14669 w 38303"/>
                  <a:gd name="connsiteY37" fmla="*/ 11247 h 44171"/>
                  <a:gd name="connsiteX38" fmla="*/ 9128 w 38303"/>
                  <a:gd name="connsiteY38" fmla="*/ 9291 h 44171"/>
                  <a:gd name="connsiteX39" fmla="*/ 9128 w 38303"/>
                  <a:gd name="connsiteY39" fmla="*/ 9291 h 44171"/>
                  <a:gd name="connsiteX40" fmla="*/ 23960 w 38303"/>
                  <a:gd name="connsiteY40" fmla="*/ 35207 h 44171"/>
                  <a:gd name="connsiteX41" fmla="*/ 22493 w 38303"/>
                  <a:gd name="connsiteY41" fmla="*/ 26894 h 44171"/>
                  <a:gd name="connsiteX42" fmla="*/ 30806 w 38303"/>
                  <a:gd name="connsiteY42" fmla="*/ 22004 h 44171"/>
                  <a:gd name="connsiteX43" fmla="*/ 32599 w 38303"/>
                  <a:gd name="connsiteY43" fmla="*/ 30154 h 44171"/>
                  <a:gd name="connsiteX44" fmla="*/ 23960 w 38303"/>
                  <a:gd name="connsiteY44" fmla="*/ 35207 h 44171"/>
                  <a:gd name="connsiteX45" fmla="*/ 23960 w 38303"/>
                  <a:gd name="connsiteY45" fmla="*/ 35207 h 44171"/>
                  <a:gd name="connsiteX46" fmla="*/ 22004 w 38303"/>
                  <a:gd name="connsiteY46" fmla="*/ 24123 h 44171"/>
                  <a:gd name="connsiteX47" fmla="*/ 20537 w 38303"/>
                  <a:gd name="connsiteY47" fmla="*/ 15973 h 44171"/>
                  <a:gd name="connsiteX48" fmla="*/ 28524 w 38303"/>
                  <a:gd name="connsiteY48" fmla="*/ 11410 h 44171"/>
                  <a:gd name="connsiteX49" fmla="*/ 30317 w 38303"/>
                  <a:gd name="connsiteY49" fmla="*/ 19396 h 44171"/>
                  <a:gd name="connsiteX50" fmla="*/ 22004 w 38303"/>
                  <a:gd name="connsiteY50" fmla="*/ 24123 h 44171"/>
                  <a:gd name="connsiteX51" fmla="*/ 22004 w 38303"/>
                  <a:gd name="connsiteY51" fmla="*/ 24123 h 44171"/>
                  <a:gd name="connsiteX52" fmla="*/ 17114 w 38303"/>
                  <a:gd name="connsiteY52" fmla="*/ 3260 h 44171"/>
                  <a:gd name="connsiteX53" fmla="*/ 14506 w 38303"/>
                  <a:gd name="connsiteY53" fmla="*/ 17929 h 44171"/>
                  <a:gd name="connsiteX54" fmla="*/ 16788 w 38303"/>
                  <a:gd name="connsiteY54" fmla="*/ 19396 h 44171"/>
                  <a:gd name="connsiteX55" fmla="*/ 17929 w 38303"/>
                  <a:gd name="connsiteY55" fmla="*/ 15321 h 44171"/>
                  <a:gd name="connsiteX56" fmla="*/ 19722 w 38303"/>
                  <a:gd name="connsiteY56" fmla="*/ 25590 h 44171"/>
                  <a:gd name="connsiteX57" fmla="*/ 16951 w 38303"/>
                  <a:gd name="connsiteY57" fmla="*/ 27220 h 44171"/>
                  <a:gd name="connsiteX58" fmla="*/ 17603 w 38303"/>
                  <a:gd name="connsiteY58" fmla="*/ 29828 h 44171"/>
                  <a:gd name="connsiteX59" fmla="*/ 20211 w 38303"/>
                  <a:gd name="connsiteY59" fmla="*/ 28361 h 44171"/>
                  <a:gd name="connsiteX60" fmla="*/ 21678 w 38303"/>
                  <a:gd name="connsiteY60" fmla="*/ 36836 h 44171"/>
                  <a:gd name="connsiteX61" fmla="*/ 22330 w 38303"/>
                  <a:gd name="connsiteY61" fmla="*/ 39281 h 44171"/>
                  <a:gd name="connsiteX62" fmla="*/ 33414 w 38303"/>
                  <a:gd name="connsiteY62" fmla="*/ 32925 h 44171"/>
                  <a:gd name="connsiteX63" fmla="*/ 31784 w 38303"/>
                  <a:gd name="connsiteY63" fmla="*/ 37488 h 44171"/>
                  <a:gd name="connsiteX64" fmla="*/ 27057 w 38303"/>
                  <a:gd name="connsiteY64" fmla="*/ 39770 h 44171"/>
                  <a:gd name="connsiteX65" fmla="*/ 28361 w 38303"/>
                  <a:gd name="connsiteY65" fmla="*/ 42867 h 44171"/>
                  <a:gd name="connsiteX66" fmla="*/ 32925 w 38303"/>
                  <a:gd name="connsiteY66" fmla="*/ 40259 h 44171"/>
                  <a:gd name="connsiteX67" fmla="*/ 35695 w 38303"/>
                  <a:gd name="connsiteY67" fmla="*/ 31458 h 44171"/>
                  <a:gd name="connsiteX68" fmla="*/ 38303 w 38303"/>
                  <a:gd name="connsiteY68" fmla="*/ 29991 h 44171"/>
                  <a:gd name="connsiteX69" fmla="*/ 37651 w 38303"/>
                  <a:gd name="connsiteY69" fmla="*/ 27383 h 44171"/>
                  <a:gd name="connsiteX70" fmla="*/ 35207 w 38303"/>
                  <a:gd name="connsiteY70" fmla="*/ 28850 h 44171"/>
                  <a:gd name="connsiteX71" fmla="*/ 33414 w 38303"/>
                  <a:gd name="connsiteY71" fmla="*/ 20700 h 44171"/>
                  <a:gd name="connsiteX72" fmla="*/ 36184 w 38303"/>
                  <a:gd name="connsiteY72" fmla="*/ 19070 h 44171"/>
                  <a:gd name="connsiteX73" fmla="*/ 35533 w 38303"/>
                  <a:gd name="connsiteY73" fmla="*/ 16462 h 44171"/>
                  <a:gd name="connsiteX74" fmla="*/ 32925 w 38303"/>
                  <a:gd name="connsiteY74" fmla="*/ 17929 h 44171"/>
                  <a:gd name="connsiteX75" fmla="*/ 30643 w 38303"/>
                  <a:gd name="connsiteY75" fmla="*/ 7335 h 44171"/>
                  <a:gd name="connsiteX76" fmla="*/ 18092 w 38303"/>
                  <a:gd name="connsiteY76" fmla="*/ 14506 h 44171"/>
                  <a:gd name="connsiteX77" fmla="*/ 18907 w 38303"/>
                  <a:gd name="connsiteY77" fmla="*/ 10106 h 44171"/>
                  <a:gd name="connsiteX78" fmla="*/ 31458 w 38303"/>
                  <a:gd name="connsiteY78" fmla="*/ 2771 h 44171"/>
                  <a:gd name="connsiteX79" fmla="*/ 30806 w 38303"/>
                  <a:gd name="connsiteY79" fmla="*/ 0 h 44171"/>
                  <a:gd name="connsiteX80" fmla="*/ 19396 w 38303"/>
                  <a:gd name="connsiteY80" fmla="*/ 6683 h 44171"/>
                  <a:gd name="connsiteX81" fmla="*/ 19722 w 38303"/>
                  <a:gd name="connsiteY81" fmla="*/ 2282 h 44171"/>
                  <a:gd name="connsiteX82" fmla="*/ 17114 w 38303"/>
                  <a:gd name="connsiteY82" fmla="*/ 3260 h 44171"/>
                  <a:gd name="connsiteX83" fmla="*/ 17114 w 38303"/>
                  <a:gd name="connsiteY83" fmla="*/ 3260 h 44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38303" h="44171">
                    <a:moveTo>
                      <a:pt x="26405" y="25590"/>
                    </a:moveTo>
                    <a:cubicBezTo>
                      <a:pt x="25753" y="26568"/>
                      <a:pt x="25427" y="27057"/>
                      <a:pt x="24775" y="28035"/>
                    </a:cubicBezTo>
                    <a:cubicBezTo>
                      <a:pt x="26079" y="29339"/>
                      <a:pt x="27383" y="30643"/>
                      <a:pt x="28524" y="31947"/>
                    </a:cubicBezTo>
                    <a:cubicBezTo>
                      <a:pt x="29176" y="30969"/>
                      <a:pt x="29502" y="30480"/>
                      <a:pt x="30154" y="29502"/>
                    </a:cubicBezTo>
                    <a:cubicBezTo>
                      <a:pt x="29013" y="28035"/>
                      <a:pt x="27709" y="26731"/>
                      <a:pt x="26405" y="25590"/>
                    </a:cubicBezTo>
                    <a:lnTo>
                      <a:pt x="26405" y="25590"/>
                    </a:lnTo>
                    <a:close/>
                    <a:moveTo>
                      <a:pt x="15484" y="31132"/>
                    </a:moveTo>
                    <a:cubicBezTo>
                      <a:pt x="15810" y="34229"/>
                      <a:pt x="15973" y="37488"/>
                      <a:pt x="16136" y="40585"/>
                    </a:cubicBezTo>
                    <a:cubicBezTo>
                      <a:pt x="17114" y="40585"/>
                      <a:pt x="17929" y="40585"/>
                      <a:pt x="18744" y="40748"/>
                    </a:cubicBezTo>
                    <a:cubicBezTo>
                      <a:pt x="18581" y="37325"/>
                      <a:pt x="18418" y="34066"/>
                      <a:pt x="18255" y="30969"/>
                    </a:cubicBezTo>
                    <a:cubicBezTo>
                      <a:pt x="17277" y="31132"/>
                      <a:pt x="16299" y="31295"/>
                      <a:pt x="15484" y="31132"/>
                    </a:cubicBezTo>
                    <a:lnTo>
                      <a:pt x="15484" y="31132"/>
                    </a:lnTo>
                    <a:close/>
                    <a:moveTo>
                      <a:pt x="24449" y="14669"/>
                    </a:moveTo>
                    <a:cubicBezTo>
                      <a:pt x="23797" y="15647"/>
                      <a:pt x="23471" y="16136"/>
                      <a:pt x="22819" y="17114"/>
                    </a:cubicBezTo>
                    <a:cubicBezTo>
                      <a:pt x="23960" y="18092"/>
                      <a:pt x="25101" y="19396"/>
                      <a:pt x="26405" y="20863"/>
                    </a:cubicBezTo>
                    <a:cubicBezTo>
                      <a:pt x="27057" y="19722"/>
                      <a:pt x="27383" y="19233"/>
                      <a:pt x="28035" y="18255"/>
                    </a:cubicBezTo>
                    <a:cubicBezTo>
                      <a:pt x="26894" y="17114"/>
                      <a:pt x="25753" y="15810"/>
                      <a:pt x="24449" y="14669"/>
                    </a:cubicBezTo>
                    <a:lnTo>
                      <a:pt x="24449" y="14669"/>
                    </a:lnTo>
                    <a:close/>
                    <a:moveTo>
                      <a:pt x="10595" y="20537"/>
                    </a:moveTo>
                    <a:cubicBezTo>
                      <a:pt x="10269" y="21841"/>
                      <a:pt x="9943" y="22493"/>
                      <a:pt x="9617" y="23634"/>
                    </a:cubicBezTo>
                    <a:cubicBezTo>
                      <a:pt x="11572" y="24449"/>
                      <a:pt x="13528" y="25264"/>
                      <a:pt x="15484" y="26242"/>
                    </a:cubicBezTo>
                    <a:cubicBezTo>
                      <a:pt x="15810" y="25264"/>
                      <a:pt x="16136" y="24123"/>
                      <a:pt x="16625" y="22656"/>
                    </a:cubicBezTo>
                    <a:cubicBezTo>
                      <a:pt x="14506" y="21841"/>
                      <a:pt x="12550" y="21026"/>
                      <a:pt x="10595" y="20537"/>
                    </a:cubicBezTo>
                    <a:lnTo>
                      <a:pt x="10595" y="20537"/>
                    </a:lnTo>
                    <a:close/>
                    <a:moveTo>
                      <a:pt x="7172" y="14180"/>
                    </a:moveTo>
                    <a:cubicBezTo>
                      <a:pt x="4238" y="15810"/>
                      <a:pt x="2934" y="16625"/>
                      <a:pt x="0" y="18255"/>
                    </a:cubicBezTo>
                    <a:cubicBezTo>
                      <a:pt x="2608" y="28850"/>
                      <a:pt x="4238" y="35044"/>
                      <a:pt x="6520" y="44171"/>
                    </a:cubicBezTo>
                    <a:cubicBezTo>
                      <a:pt x="7172" y="43845"/>
                      <a:pt x="7824" y="43356"/>
                      <a:pt x="8639" y="42867"/>
                    </a:cubicBezTo>
                    <a:cubicBezTo>
                      <a:pt x="6357" y="33740"/>
                      <a:pt x="5216" y="29013"/>
                      <a:pt x="2934" y="19885"/>
                    </a:cubicBezTo>
                    <a:cubicBezTo>
                      <a:pt x="4075" y="19233"/>
                      <a:pt x="4727" y="18907"/>
                      <a:pt x="5868" y="18255"/>
                    </a:cubicBezTo>
                    <a:cubicBezTo>
                      <a:pt x="8150" y="27546"/>
                      <a:pt x="9291" y="32273"/>
                      <a:pt x="11572" y="41563"/>
                    </a:cubicBezTo>
                    <a:cubicBezTo>
                      <a:pt x="12387" y="41237"/>
                      <a:pt x="13039" y="41074"/>
                      <a:pt x="13854" y="40911"/>
                    </a:cubicBezTo>
                    <a:cubicBezTo>
                      <a:pt x="11410" y="30806"/>
                      <a:pt x="9943" y="25101"/>
                      <a:pt x="7172" y="14180"/>
                    </a:cubicBezTo>
                    <a:lnTo>
                      <a:pt x="7172" y="14180"/>
                    </a:lnTo>
                    <a:close/>
                    <a:moveTo>
                      <a:pt x="9128" y="9291"/>
                    </a:moveTo>
                    <a:cubicBezTo>
                      <a:pt x="8802" y="10432"/>
                      <a:pt x="8639" y="11084"/>
                      <a:pt x="8150" y="12224"/>
                    </a:cubicBezTo>
                    <a:cubicBezTo>
                      <a:pt x="9943" y="12876"/>
                      <a:pt x="11736" y="13691"/>
                      <a:pt x="13528" y="14506"/>
                    </a:cubicBezTo>
                    <a:cubicBezTo>
                      <a:pt x="13854" y="13528"/>
                      <a:pt x="14180" y="12388"/>
                      <a:pt x="14669" y="11247"/>
                    </a:cubicBezTo>
                    <a:cubicBezTo>
                      <a:pt x="13039" y="10432"/>
                      <a:pt x="11247" y="9780"/>
                      <a:pt x="9128" y="9291"/>
                    </a:cubicBezTo>
                    <a:lnTo>
                      <a:pt x="9128" y="9291"/>
                    </a:lnTo>
                    <a:close/>
                    <a:moveTo>
                      <a:pt x="23960" y="35207"/>
                    </a:moveTo>
                    <a:cubicBezTo>
                      <a:pt x="23471" y="31947"/>
                      <a:pt x="23145" y="30317"/>
                      <a:pt x="22493" y="26894"/>
                    </a:cubicBezTo>
                    <a:cubicBezTo>
                      <a:pt x="25753" y="24938"/>
                      <a:pt x="27546" y="23960"/>
                      <a:pt x="30806" y="22004"/>
                    </a:cubicBezTo>
                    <a:cubicBezTo>
                      <a:pt x="31458" y="24938"/>
                      <a:pt x="31947" y="27546"/>
                      <a:pt x="32599" y="30154"/>
                    </a:cubicBezTo>
                    <a:cubicBezTo>
                      <a:pt x="29176" y="32273"/>
                      <a:pt x="27383" y="33251"/>
                      <a:pt x="23960" y="35207"/>
                    </a:cubicBezTo>
                    <a:lnTo>
                      <a:pt x="23960" y="35207"/>
                    </a:lnTo>
                    <a:close/>
                    <a:moveTo>
                      <a:pt x="22004" y="24123"/>
                    </a:moveTo>
                    <a:cubicBezTo>
                      <a:pt x="21515" y="20863"/>
                      <a:pt x="21189" y="19233"/>
                      <a:pt x="20537" y="15973"/>
                    </a:cubicBezTo>
                    <a:cubicBezTo>
                      <a:pt x="23634" y="14180"/>
                      <a:pt x="25264" y="13203"/>
                      <a:pt x="28524" y="11410"/>
                    </a:cubicBezTo>
                    <a:cubicBezTo>
                      <a:pt x="29176" y="14180"/>
                      <a:pt x="29665" y="16788"/>
                      <a:pt x="30317" y="19396"/>
                    </a:cubicBezTo>
                    <a:cubicBezTo>
                      <a:pt x="27057" y="21352"/>
                      <a:pt x="25427" y="22330"/>
                      <a:pt x="22004" y="24123"/>
                    </a:cubicBezTo>
                    <a:lnTo>
                      <a:pt x="22004" y="24123"/>
                    </a:lnTo>
                    <a:close/>
                    <a:moveTo>
                      <a:pt x="17114" y="3260"/>
                    </a:moveTo>
                    <a:cubicBezTo>
                      <a:pt x="16951" y="8476"/>
                      <a:pt x="16136" y="13365"/>
                      <a:pt x="14506" y="17929"/>
                    </a:cubicBezTo>
                    <a:cubicBezTo>
                      <a:pt x="15158" y="18255"/>
                      <a:pt x="15973" y="18907"/>
                      <a:pt x="16788" y="19396"/>
                    </a:cubicBezTo>
                    <a:cubicBezTo>
                      <a:pt x="17277" y="18092"/>
                      <a:pt x="17603" y="16625"/>
                      <a:pt x="17929" y="15321"/>
                    </a:cubicBezTo>
                    <a:cubicBezTo>
                      <a:pt x="18581" y="19396"/>
                      <a:pt x="19070" y="21515"/>
                      <a:pt x="19722" y="25590"/>
                    </a:cubicBezTo>
                    <a:cubicBezTo>
                      <a:pt x="18581" y="26242"/>
                      <a:pt x="18092" y="26568"/>
                      <a:pt x="16951" y="27220"/>
                    </a:cubicBezTo>
                    <a:cubicBezTo>
                      <a:pt x="17277" y="28361"/>
                      <a:pt x="17277" y="28850"/>
                      <a:pt x="17603" y="29828"/>
                    </a:cubicBezTo>
                    <a:cubicBezTo>
                      <a:pt x="18744" y="29176"/>
                      <a:pt x="19233" y="28850"/>
                      <a:pt x="20211" y="28361"/>
                    </a:cubicBezTo>
                    <a:cubicBezTo>
                      <a:pt x="20863" y="31784"/>
                      <a:pt x="21189" y="33414"/>
                      <a:pt x="21678" y="36836"/>
                    </a:cubicBezTo>
                    <a:cubicBezTo>
                      <a:pt x="21841" y="37814"/>
                      <a:pt x="22004" y="38303"/>
                      <a:pt x="22330" y="39281"/>
                    </a:cubicBezTo>
                    <a:cubicBezTo>
                      <a:pt x="26731" y="36673"/>
                      <a:pt x="28850" y="35532"/>
                      <a:pt x="33414" y="32925"/>
                    </a:cubicBezTo>
                    <a:cubicBezTo>
                      <a:pt x="33903" y="35207"/>
                      <a:pt x="33251" y="36673"/>
                      <a:pt x="31784" y="37488"/>
                    </a:cubicBezTo>
                    <a:cubicBezTo>
                      <a:pt x="30154" y="38466"/>
                      <a:pt x="28524" y="39118"/>
                      <a:pt x="27057" y="39770"/>
                    </a:cubicBezTo>
                    <a:cubicBezTo>
                      <a:pt x="27546" y="40748"/>
                      <a:pt x="27872" y="41726"/>
                      <a:pt x="28361" y="42867"/>
                    </a:cubicBezTo>
                    <a:cubicBezTo>
                      <a:pt x="29339" y="42378"/>
                      <a:pt x="30806" y="41400"/>
                      <a:pt x="32925" y="40259"/>
                    </a:cubicBezTo>
                    <a:cubicBezTo>
                      <a:pt x="35695" y="38629"/>
                      <a:pt x="36673" y="35696"/>
                      <a:pt x="35695" y="31458"/>
                    </a:cubicBezTo>
                    <a:cubicBezTo>
                      <a:pt x="36836" y="30806"/>
                      <a:pt x="37325" y="30480"/>
                      <a:pt x="38303" y="29991"/>
                    </a:cubicBezTo>
                    <a:cubicBezTo>
                      <a:pt x="37977" y="28850"/>
                      <a:pt x="37977" y="28361"/>
                      <a:pt x="37651" y="27383"/>
                    </a:cubicBezTo>
                    <a:cubicBezTo>
                      <a:pt x="36673" y="28035"/>
                      <a:pt x="36184" y="28198"/>
                      <a:pt x="35207" y="28850"/>
                    </a:cubicBezTo>
                    <a:cubicBezTo>
                      <a:pt x="34718" y="26568"/>
                      <a:pt x="34066" y="23797"/>
                      <a:pt x="33414" y="20700"/>
                    </a:cubicBezTo>
                    <a:cubicBezTo>
                      <a:pt x="34555" y="20048"/>
                      <a:pt x="35044" y="19722"/>
                      <a:pt x="36184" y="19070"/>
                    </a:cubicBezTo>
                    <a:cubicBezTo>
                      <a:pt x="35859" y="17929"/>
                      <a:pt x="35859" y="17440"/>
                      <a:pt x="35533" y="16462"/>
                    </a:cubicBezTo>
                    <a:cubicBezTo>
                      <a:pt x="34392" y="17114"/>
                      <a:pt x="33903" y="17440"/>
                      <a:pt x="32925" y="17929"/>
                    </a:cubicBezTo>
                    <a:cubicBezTo>
                      <a:pt x="32273" y="14832"/>
                      <a:pt x="31458" y="11247"/>
                      <a:pt x="30643" y="7335"/>
                    </a:cubicBezTo>
                    <a:cubicBezTo>
                      <a:pt x="25590" y="10269"/>
                      <a:pt x="23145" y="11736"/>
                      <a:pt x="18092" y="14506"/>
                    </a:cubicBezTo>
                    <a:cubicBezTo>
                      <a:pt x="18418" y="13039"/>
                      <a:pt x="18581" y="11572"/>
                      <a:pt x="18907" y="10106"/>
                    </a:cubicBezTo>
                    <a:cubicBezTo>
                      <a:pt x="23960" y="7172"/>
                      <a:pt x="26405" y="5705"/>
                      <a:pt x="31458" y="2771"/>
                    </a:cubicBezTo>
                    <a:cubicBezTo>
                      <a:pt x="31132" y="1630"/>
                      <a:pt x="31132" y="1141"/>
                      <a:pt x="30806" y="0"/>
                    </a:cubicBezTo>
                    <a:cubicBezTo>
                      <a:pt x="26242" y="2608"/>
                      <a:pt x="23960" y="3912"/>
                      <a:pt x="19396" y="6683"/>
                    </a:cubicBezTo>
                    <a:cubicBezTo>
                      <a:pt x="19559" y="5216"/>
                      <a:pt x="19722" y="3749"/>
                      <a:pt x="19722" y="2282"/>
                    </a:cubicBezTo>
                    <a:cubicBezTo>
                      <a:pt x="18581" y="2771"/>
                      <a:pt x="18092" y="2934"/>
                      <a:pt x="17114" y="3260"/>
                    </a:cubicBezTo>
                    <a:lnTo>
                      <a:pt x="17114" y="3260"/>
                    </a:lnTo>
                    <a:close/>
                  </a:path>
                </a:pathLst>
              </a:custGeom>
              <a:solidFill>
                <a:schemeClr val="bg1"/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19C458AC-64BE-4A83-90CA-8E2D39292121}"/>
                  </a:ext>
                </a:extLst>
              </p:cNvPr>
              <p:cNvSpPr/>
              <p:nvPr/>
            </p:nvSpPr>
            <p:spPr>
              <a:xfrm flipH="1">
                <a:off x="6118653" y="51757"/>
                <a:ext cx="583038" cy="802097"/>
              </a:xfrm>
              <a:custGeom>
                <a:avLst/>
                <a:gdLst>
                  <a:gd name="connsiteX0" fmla="*/ 63815 w 103181"/>
                  <a:gd name="connsiteY0" fmla="*/ 12773 h 141948"/>
                  <a:gd name="connsiteX1" fmla="*/ 58763 w 103181"/>
                  <a:gd name="connsiteY1" fmla="*/ 64605 h 141948"/>
                  <a:gd name="connsiteX2" fmla="*/ 58763 w 103181"/>
                  <a:gd name="connsiteY2" fmla="*/ 64605 h 141948"/>
                  <a:gd name="connsiteX3" fmla="*/ 55992 w 103181"/>
                  <a:gd name="connsiteY3" fmla="*/ 80089 h 141948"/>
                  <a:gd name="connsiteX4" fmla="*/ 40181 w 103181"/>
                  <a:gd name="connsiteY4" fmla="*/ 132084 h 141948"/>
                  <a:gd name="connsiteX5" fmla="*/ 45234 w 103181"/>
                  <a:gd name="connsiteY5" fmla="*/ 79926 h 141948"/>
                  <a:gd name="connsiteX6" fmla="*/ 44093 w 103181"/>
                  <a:gd name="connsiteY6" fmla="*/ 78133 h 141948"/>
                  <a:gd name="connsiteX7" fmla="*/ 47190 w 103181"/>
                  <a:gd name="connsiteY7" fmla="*/ 62486 h 141948"/>
                  <a:gd name="connsiteX8" fmla="*/ 48820 w 103181"/>
                  <a:gd name="connsiteY8" fmla="*/ 61182 h 141948"/>
                  <a:gd name="connsiteX9" fmla="*/ 49146 w 103181"/>
                  <a:gd name="connsiteY9" fmla="*/ 61019 h 141948"/>
                  <a:gd name="connsiteX10" fmla="*/ 63815 w 103181"/>
                  <a:gd name="connsiteY10" fmla="*/ 12773 h 141948"/>
                  <a:gd name="connsiteX11" fmla="*/ 63815 w 103181"/>
                  <a:gd name="connsiteY11" fmla="*/ 12773 h 141948"/>
                  <a:gd name="connsiteX12" fmla="*/ 61859 w 103181"/>
                  <a:gd name="connsiteY12" fmla="*/ 2341 h 141948"/>
                  <a:gd name="connsiteX13" fmla="*/ 14102 w 103181"/>
                  <a:gd name="connsiteY13" fmla="*/ 29887 h 141948"/>
                  <a:gd name="connsiteX14" fmla="*/ 900 w 103181"/>
                  <a:gd name="connsiteY14" fmla="*/ 65420 h 141948"/>
                  <a:gd name="connsiteX15" fmla="*/ 16058 w 103181"/>
                  <a:gd name="connsiteY15" fmla="*/ 126216 h 141948"/>
                  <a:gd name="connsiteX16" fmla="*/ 41322 w 103181"/>
                  <a:gd name="connsiteY16" fmla="*/ 139582 h 141948"/>
                  <a:gd name="connsiteX17" fmla="*/ 89079 w 103181"/>
                  <a:gd name="connsiteY17" fmla="*/ 112036 h 141948"/>
                  <a:gd name="connsiteX18" fmla="*/ 102282 w 103181"/>
                  <a:gd name="connsiteY18" fmla="*/ 76503 h 141948"/>
                  <a:gd name="connsiteX19" fmla="*/ 87123 w 103181"/>
                  <a:gd name="connsiteY19" fmla="*/ 15707 h 141948"/>
                  <a:gd name="connsiteX20" fmla="*/ 61859 w 103181"/>
                  <a:gd name="connsiteY20" fmla="*/ 2341 h 141948"/>
                  <a:gd name="connsiteX21" fmla="*/ 61859 w 103181"/>
                  <a:gd name="connsiteY21" fmla="*/ 2341 h 141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3181" h="141948">
                    <a:moveTo>
                      <a:pt x="63815" y="12773"/>
                    </a:moveTo>
                    <a:cubicBezTo>
                      <a:pt x="61696" y="33962"/>
                      <a:pt x="60555" y="45861"/>
                      <a:pt x="58763" y="64605"/>
                    </a:cubicBezTo>
                    <a:cubicBezTo>
                      <a:pt x="58763" y="64605"/>
                      <a:pt x="58763" y="64605"/>
                      <a:pt x="58763" y="64605"/>
                    </a:cubicBezTo>
                    <a:cubicBezTo>
                      <a:pt x="61044" y="69495"/>
                      <a:pt x="59741" y="76340"/>
                      <a:pt x="55992" y="80089"/>
                    </a:cubicBezTo>
                    <a:cubicBezTo>
                      <a:pt x="50124" y="99485"/>
                      <a:pt x="46701" y="111058"/>
                      <a:pt x="40181" y="132084"/>
                    </a:cubicBezTo>
                    <a:cubicBezTo>
                      <a:pt x="42300" y="110732"/>
                      <a:pt x="43441" y="98833"/>
                      <a:pt x="45234" y="79926"/>
                    </a:cubicBezTo>
                    <a:cubicBezTo>
                      <a:pt x="44745" y="79437"/>
                      <a:pt x="44419" y="78785"/>
                      <a:pt x="44093" y="78133"/>
                    </a:cubicBezTo>
                    <a:cubicBezTo>
                      <a:pt x="41811" y="73243"/>
                      <a:pt x="43115" y="66072"/>
                      <a:pt x="47190" y="62486"/>
                    </a:cubicBezTo>
                    <a:cubicBezTo>
                      <a:pt x="47679" y="61997"/>
                      <a:pt x="48331" y="61508"/>
                      <a:pt x="48820" y="61182"/>
                    </a:cubicBezTo>
                    <a:cubicBezTo>
                      <a:pt x="48983" y="61182"/>
                      <a:pt x="48983" y="61019"/>
                      <a:pt x="49146" y="61019"/>
                    </a:cubicBezTo>
                    <a:cubicBezTo>
                      <a:pt x="54362" y="43742"/>
                      <a:pt x="57785" y="32495"/>
                      <a:pt x="63815" y="12773"/>
                    </a:cubicBezTo>
                    <a:lnTo>
                      <a:pt x="63815" y="12773"/>
                    </a:lnTo>
                    <a:close/>
                    <a:moveTo>
                      <a:pt x="61859" y="2341"/>
                    </a:moveTo>
                    <a:cubicBezTo>
                      <a:pt x="45886" y="11632"/>
                      <a:pt x="29913" y="20760"/>
                      <a:pt x="14102" y="29887"/>
                    </a:cubicBezTo>
                    <a:cubicBezTo>
                      <a:pt x="3508" y="35918"/>
                      <a:pt x="-2360" y="51891"/>
                      <a:pt x="900" y="65420"/>
                    </a:cubicBezTo>
                    <a:cubicBezTo>
                      <a:pt x="5953" y="85794"/>
                      <a:pt x="11006" y="106005"/>
                      <a:pt x="16058" y="126216"/>
                    </a:cubicBezTo>
                    <a:cubicBezTo>
                      <a:pt x="19481" y="139745"/>
                      <a:pt x="30728" y="145612"/>
                      <a:pt x="41322" y="139582"/>
                    </a:cubicBezTo>
                    <a:cubicBezTo>
                      <a:pt x="57296" y="130291"/>
                      <a:pt x="73269" y="121163"/>
                      <a:pt x="89079" y="112036"/>
                    </a:cubicBezTo>
                    <a:cubicBezTo>
                      <a:pt x="99674" y="106005"/>
                      <a:pt x="105542" y="90032"/>
                      <a:pt x="102282" y="76503"/>
                    </a:cubicBezTo>
                    <a:cubicBezTo>
                      <a:pt x="97229" y="56292"/>
                      <a:pt x="92176" y="35918"/>
                      <a:pt x="87123" y="15707"/>
                    </a:cubicBezTo>
                    <a:cubicBezTo>
                      <a:pt x="83864" y="2341"/>
                      <a:pt x="72454" y="-3689"/>
                      <a:pt x="61859" y="2341"/>
                    </a:cubicBezTo>
                    <a:lnTo>
                      <a:pt x="61859" y="2341"/>
                    </a:lnTo>
                    <a:close/>
                  </a:path>
                </a:pathLst>
              </a:custGeom>
              <a:solidFill>
                <a:schemeClr val="bg1"/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2D2C428A-33B1-4A09-A9CC-01FF31B7D47A}"/>
                  </a:ext>
                </a:extLst>
              </p:cNvPr>
              <p:cNvSpPr/>
              <p:nvPr/>
            </p:nvSpPr>
            <p:spPr>
              <a:xfrm flipH="1">
                <a:off x="6341097" y="123932"/>
                <a:ext cx="81967" cy="292877"/>
              </a:xfrm>
              <a:custGeom>
                <a:avLst/>
                <a:gdLst>
                  <a:gd name="connsiteX0" fmla="*/ 14506 w 14506"/>
                  <a:gd name="connsiteY0" fmla="*/ 0 h 51831"/>
                  <a:gd name="connsiteX1" fmla="*/ 0 w 14506"/>
                  <a:gd name="connsiteY1" fmla="*/ 48083 h 51831"/>
                  <a:gd name="connsiteX2" fmla="*/ 9454 w 14506"/>
                  <a:gd name="connsiteY2" fmla="*/ 51832 h 51831"/>
                  <a:gd name="connsiteX3" fmla="*/ 14506 w 14506"/>
                  <a:gd name="connsiteY3" fmla="*/ 0 h 51831"/>
                  <a:gd name="connsiteX4" fmla="*/ 14506 w 14506"/>
                  <a:gd name="connsiteY4" fmla="*/ 0 h 51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506" h="51831">
                    <a:moveTo>
                      <a:pt x="14506" y="0"/>
                    </a:moveTo>
                    <a:cubicBezTo>
                      <a:pt x="8639" y="19722"/>
                      <a:pt x="5053" y="31132"/>
                      <a:pt x="0" y="48083"/>
                    </a:cubicBezTo>
                    <a:cubicBezTo>
                      <a:pt x="3586" y="46127"/>
                      <a:pt x="7498" y="47594"/>
                      <a:pt x="9454" y="51832"/>
                    </a:cubicBezTo>
                    <a:cubicBezTo>
                      <a:pt x="11247" y="33088"/>
                      <a:pt x="12387" y="21026"/>
                      <a:pt x="14506" y="0"/>
                    </a:cubicBezTo>
                    <a:lnTo>
                      <a:pt x="14506" y="0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DFB95942-A041-4817-99A6-50AD1BCAEB0E}"/>
                  </a:ext>
                </a:extLst>
              </p:cNvPr>
              <p:cNvSpPr/>
              <p:nvPr/>
            </p:nvSpPr>
            <p:spPr>
              <a:xfrm flipH="1">
                <a:off x="6385300" y="502470"/>
                <a:ext cx="89338" cy="294721"/>
              </a:xfrm>
              <a:custGeom>
                <a:avLst/>
                <a:gdLst>
                  <a:gd name="connsiteX0" fmla="*/ 5053 w 15810"/>
                  <a:gd name="connsiteY0" fmla="*/ 0 h 52157"/>
                  <a:gd name="connsiteX1" fmla="*/ 0 w 15810"/>
                  <a:gd name="connsiteY1" fmla="*/ 52158 h 52157"/>
                  <a:gd name="connsiteX2" fmla="*/ 15810 w 15810"/>
                  <a:gd name="connsiteY2" fmla="*/ 163 h 52157"/>
                  <a:gd name="connsiteX3" fmla="*/ 15484 w 15810"/>
                  <a:gd name="connsiteY3" fmla="*/ 489 h 52157"/>
                  <a:gd name="connsiteX4" fmla="*/ 13854 w 15810"/>
                  <a:gd name="connsiteY4" fmla="*/ 1630 h 52157"/>
                  <a:gd name="connsiteX5" fmla="*/ 5053 w 15810"/>
                  <a:gd name="connsiteY5" fmla="*/ 0 h 52157"/>
                  <a:gd name="connsiteX6" fmla="*/ 5053 w 15810"/>
                  <a:gd name="connsiteY6" fmla="*/ 0 h 52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810" h="52157">
                    <a:moveTo>
                      <a:pt x="5053" y="0"/>
                    </a:moveTo>
                    <a:cubicBezTo>
                      <a:pt x="3260" y="18907"/>
                      <a:pt x="2119" y="30969"/>
                      <a:pt x="0" y="52158"/>
                    </a:cubicBezTo>
                    <a:cubicBezTo>
                      <a:pt x="6357" y="30969"/>
                      <a:pt x="9943" y="19396"/>
                      <a:pt x="15810" y="163"/>
                    </a:cubicBezTo>
                    <a:cubicBezTo>
                      <a:pt x="15647" y="326"/>
                      <a:pt x="15647" y="326"/>
                      <a:pt x="15484" y="489"/>
                    </a:cubicBezTo>
                    <a:cubicBezTo>
                      <a:pt x="14995" y="978"/>
                      <a:pt x="14343" y="1304"/>
                      <a:pt x="13854" y="1630"/>
                    </a:cubicBezTo>
                    <a:cubicBezTo>
                      <a:pt x="10758" y="3423"/>
                      <a:pt x="7172" y="2771"/>
                      <a:pt x="5053" y="0"/>
                    </a:cubicBezTo>
                    <a:lnTo>
                      <a:pt x="5053" y="0"/>
                    </a:lnTo>
                    <a:close/>
                  </a:path>
                </a:pathLst>
              </a:custGeom>
              <a:solidFill>
                <a:srgbClr val="F1F2F6"/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1A0202BB-760C-4580-BE12-B5B9613DE46C}"/>
                  </a:ext>
                </a:extLst>
              </p:cNvPr>
              <p:cNvSpPr/>
              <p:nvPr/>
            </p:nvSpPr>
            <p:spPr>
              <a:xfrm flipH="1">
                <a:off x="6363055" y="390286"/>
                <a:ext cx="95790" cy="127053"/>
              </a:xfrm>
              <a:custGeom>
                <a:avLst/>
                <a:gdLst>
                  <a:gd name="connsiteX0" fmla="*/ 9755 w 16952"/>
                  <a:gd name="connsiteY0" fmla="*/ 16593 h 22485"/>
                  <a:gd name="connsiteX1" fmla="*/ 4703 w 16952"/>
                  <a:gd name="connsiteY1" fmla="*/ 14800 h 22485"/>
                  <a:gd name="connsiteX2" fmla="*/ 6333 w 16952"/>
                  <a:gd name="connsiteY2" fmla="*/ 6813 h 22485"/>
                  <a:gd name="connsiteX3" fmla="*/ 7148 w 16952"/>
                  <a:gd name="connsiteY3" fmla="*/ 6161 h 22485"/>
                  <a:gd name="connsiteX4" fmla="*/ 12200 w 16952"/>
                  <a:gd name="connsiteY4" fmla="*/ 7954 h 22485"/>
                  <a:gd name="connsiteX5" fmla="*/ 10570 w 16952"/>
                  <a:gd name="connsiteY5" fmla="*/ 15941 h 22485"/>
                  <a:gd name="connsiteX6" fmla="*/ 9755 w 16952"/>
                  <a:gd name="connsiteY6" fmla="*/ 16593 h 22485"/>
                  <a:gd name="connsiteX7" fmla="*/ 9755 w 16952"/>
                  <a:gd name="connsiteY7" fmla="*/ 16593 h 22485"/>
                  <a:gd name="connsiteX8" fmla="*/ 5844 w 16952"/>
                  <a:gd name="connsiteY8" fmla="*/ 1109 h 22485"/>
                  <a:gd name="connsiteX9" fmla="*/ 4214 w 16952"/>
                  <a:gd name="connsiteY9" fmla="*/ 2412 h 22485"/>
                  <a:gd name="connsiteX10" fmla="*/ 1117 w 16952"/>
                  <a:gd name="connsiteY10" fmla="*/ 18060 h 22485"/>
                  <a:gd name="connsiteX11" fmla="*/ 2258 w 16952"/>
                  <a:gd name="connsiteY11" fmla="*/ 19853 h 22485"/>
                  <a:gd name="connsiteX12" fmla="*/ 11059 w 16952"/>
                  <a:gd name="connsiteY12" fmla="*/ 21483 h 22485"/>
                  <a:gd name="connsiteX13" fmla="*/ 12689 w 16952"/>
                  <a:gd name="connsiteY13" fmla="*/ 20342 h 22485"/>
                  <a:gd name="connsiteX14" fmla="*/ 13015 w 16952"/>
                  <a:gd name="connsiteY14" fmla="*/ 20016 h 22485"/>
                  <a:gd name="connsiteX15" fmla="*/ 15786 w 16952"/>
                  <a:gd name="connsiteY15" fmla="*/ 4531 h 22485"/>
                  <a:gd name="connsiteX16" fmla="*/ 15786 w 16952"/>
                  <a:gd name="connsiteY16" fmla="*/ 4531 h 22485"/>
                  <a:gd name="connsiteX17" fmla="*/ 6333 w 16952"/>
                  <a:gd name="connsiteY17" fmla="*/ 783 h 22485"/>
                  <a:gd name="connsiteX18" fmla="*/ 5844 w 16952"/>
                  <a:gd name="connsiteY18" fmla="*/ 1109 h 22485"/>
                  <a:gd name="connsiteX19" fmla="*/ 5844 w 16952"/>
                  <a:gd name="connsiteY19" fmla="*/ 1109 h 22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6952" h="22485">
                    <a:moveTo>
                      <a:pt x="9755" y="16593"/>
                    </a:moveTo>
                    <a:cubicBezTo>
                      <a:pt x="7800" y="17734"/>
                      <a:pt x="5681" y="16919"/>
                      <a:pt x="4703" y="14800"/>
                    </a:cubicBezTo>
                    <a:cubicBezTo>
                      <a:pt x="3562" y="12355"/>
                      <a:pt x="4214" y="8606"/>
                      <a:pt x="6333" y="6813"/>
                    </a:cubicBezTo>
                    <a:cubicBezTo>
                      <a:pt x="6659" y="6650"/>
                      <a:pt x="6822" y="6324"/>
                      <a:pt x="7148" y="6161"/>
                    </a:cubicBezTo>
                    <a:cubicBezTo>
                      <a:pt x="9104" y="5020"/>
                      <a:pt x="11222" y="5835"/>
                      <a:pt x="12200" y="7954"/>
                    </a:cubicBezTo>
                    <a:cubicBezTo>
                      <a:pt x="13341" y="10562"/>
                      <a:pt x="12689" y="14148"/>
                      <a:pt x="10570" y="15941"/>
                    </a:cubicBezTo>
                    <a:cubicBezTo>
                      <a:pt x="10244" y="16267"/>
                      <a:pt x="10081" y="16430"/>
                      <a:pt x="9755" y="16593"/>
                    </a:cubicBezTo>
                    <a:lnTo>
                      <a:pt x="9755" y="16593"/>
                    </a:lnTo>
                    <a:close/>
                    <a:moveTo>
                      <a:pt x="5844" y="1109"/>
                    </a:moveTo>
                    <a:cubicBezTo>
                      <a:pt x="5355" y="1434"/>
                      <a:pt x="4703" y="1923"/>
                      <a:pt x="4214" y="2412"/>
                    </a:cubicBezTo>
                    <a:cubicBezTo>
                      <a:pt x="139" y="6161"/>
                      <a:pt x="-1165" y="13170"/>
                      <a:pt x="1117" y="18060"/>
                    </a:cubicBezTo>
                    <a:cubicBezTo>
                      <a:pt x="1443" y="18712"/>
                      <a:pt x="1769" y="19364"/>
                      <a:pt x="2258" y="19853"/>
                    </a:cubicBezTo>
                    <a:cubicBezTo>
                      <a:pt x="4540" y="22624"/>
                      <a:pt x="7963" y="23276"/>
                      <a:pt x="11059" y="21483"/>
                    </a:cubicBezTo>
                    <a:cubicBezTo>
                      <a:pt x="11548" y="21157"/>
                      <a:pt x="12200" y="20831"/>
                      <a:pt x="12689" y="20342"/>
                    </a:cubicBezTo>
                    <a:cubicBezTo>
                      <a:pt x="12852" y="20179"/>
                      <a:pt x="12852" y="20179"/>
                      <a:pt x="13015" y="20016"/>
                    </a:cubicBezTo>
                    <a:cubicBezTo>
                      <a:pt x="16927" y="16267"/>
                      <a:pt x="18068" y="9421"/>
                      <a:pt x="15786" y="4531"/>
                    </a:cubicBezTo>
                    <a:cubicBezTo>
                      <a:pt x="15786" y="4531"/>
                      <a:pt x="15786" y="4531"/>
                      <a:pt x="15786" y="4531"/>
                    </a:cubicBezTo>
                    <a:cubicBezTo>
                      <a:pt x="13830" y="294"/>
                      <a:pt x="9918" y="-1010"/>
                      <a:pt x="6333" y="783"/>
                    </a:cubicBezTo>
                    <a:cubicBezTo>
                      <a:pt x="6170" y="946"/>
                      <a:pt x="6007" y="1109"/>
                      <a:pt x="5844" y="1109"/>
                    </a:cubicBezTo>
                    <a:lnTo>
                      <a:pt x="5844" y="1109"/>
                    </a:lnTo>
                    <a:close/>
                  </a:path>
                </a:pathLst>
              </a:custGeom>
              <a:solidFill>
                <a:srgbClr val="F1F2F6"/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AE585751-8816-49B3-BBEB-EBB3399C968D}"/>
                  </a:ext>
                </a:extLst>
              </p:cNvPr>
              <p:cNvSpPr/>
              <p:nvPr/>
            </p:nvSpPr>
            <p:spPr>
              <a:xfrm flipH="1">
                <a:off x="6386770" y="421997"/>
                <a:ext cx="48640" cy="65157"/>
              </a:xfrm>
              <a:custGeom>
                <a:avLst/>
                <a:gdLst>
                  <a:gd name="connsiteX0" fmla="*/ 3000 w 8608"/>
                  <a:gd name="connsiteY0" fmla="*/ 550 h 11531"/>
                  <a:gd name="connsiteX1" fmla="*/ 2185 w 8608"/>
                  <a:gd name="connsiteY1" fmla="*/ 1202 h 11531"/>
                  <a:gd name="connsiteX2" fmla="*/ 556 w 8608"/>
                  <a:gd name="connsiteY2" fmla="*/ 9189 h 11531"/>
                  <a:gd name="connsiteX3" fmla="*/ 5608 w 8608"/>
                  <a:gd name="connsiteY3" fmla="*/ 10981 h 11531"/>
                  <a:gd name="connsiteX4" fmla="*/ 6423 w 8608"/>
                  <a:gd name="connsiteY4" fmla="*/ 10329 h 11531"/>
                  <a:gd name="connsiteX5" fmla="*/ 8053 w 8608"/>
                  <a:gd name="connsiteY5" fmla="*/ 2343 h 11531"/>
                  <a:gd name="connsiteX6" fmla="*/ 3000 w 8608"/>
                  <a:gd name="connsiteY6" fmla="*/ 550 h 11531"/>
                  <a:gd name="connsiteX7" fmla="*/ 3000 w 8608"/>
                  <a:gd name="connsiteY7" fmla="*/ 550 h 11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608" h="11531">
                    <a:moveTo>
                      <a:pt x="3000" y="550"/>
                    </a:moveTo>
                    <a:cubicBezTo>
                      <a:pt x="2674" y="713"/>
                      <a:pt x="2511" y="876"/>
                      <a:pt x="2185" y="1202"/>
                    </a:cubicBezTo>
                    <a:cubicBezTo>
                      <a:pt x="67" y="3158"/>
                      <a:pt x="-585" y="6744"/>
                      <a:pt x="556" y="9189"/>
                    </a:cubicBezTo>
                    <a:cubicBezTo>
                      <a:pt x="1534" y="11470"/>
                      <a:pt x="3652" y="12122"/>
                      <a:pt x="5608" y="10981"/>
                    </a:cubicBezTo>
                    <a:cubicBezTo>
                      <a:pt x="5934" y="10818"/>
                      <a:pt x="6260" y="10655"/>
                      <a:pt x="6423" y="10329"/>
                    </a:cubicBezTo>
                    <a:cubicBezTo>
                      <a:pt x="8542" y="8537"/>
                      <a:pt x="9194" y="4788"/>
                      <a:pt x="8053" y="2343"/>
                    </a:cubicBezTo>
                    <a:cubicBezTo>
                      <a:pt x="7075" y="61"/>
                      <a:pt x="4793" y="-591"/>
                      <a:pt x="3000" y="550"/>
                    </a:cubicBezTo>
                    <a:lnTo>
                      <a:pt x="3000" y="550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D7547CF0-FE69-4C26-BF75-CA3FD7E53D39}"/>
                  </a:ext>
                </a:extLst>
              </p:cNvPr>
              <p:cNvSpPr/>
              <p:nvPr/>
            </p:nvSpPr>
            <p:spPr>
              <a:xfrm flipH="1">
                <a:off x="7210972" y="682650"/>
                <a:ext cx="583958" cy="803018"/>
              </a:xfrm>
              <a:custGeom>
                <a:avLst/>
                <a:gdLst>
                  <a:gd name="connsiteX0" fmla="*/ 40833 w 103344"/>
                  <a:gd name="connsiteY0" fmla="*/ 117903 h 142111"/>
                  <a:gd name="connsiteX1" fmla="*/ 36107 w 103344"/>
                  <a:gd name="connsiteY1" fmla="*/ 114644 h 142111"/>
                  <a:gd name="connsiteX2" fmla="*/ 34803 w 103344"/>
                  <a:gd name="connsiteY2" fmla="*/ 101604 h 142111"/>
                  <a:gd name="connsiteX3" fmla="*/ 32847 w 103344"/>
                  <a:gd name="connsiteY3" fmla="*/ 98181 h 142111"/>
                  <a:gd name="connsiteX4" fmla="*/ 23719 w 103344"/>
                  <a:gd name="connsiteY4" fmla="*/ 93618 h 142111"/>
                  <a:gd name="connsiteX5" fmla="*/ 23719 w 103344"/>
                  <a:gd name="connsiteY5" fmla="*/ 84816 h 142111"/>
                  <a:gd name="connsiteX6" fmla="*/ 32847 w 103344"/>
                  <a:gd name="connsiteY6" fmla="*/ 77481 h 142111"/>
                  <a:gd name="connsiteX7" fmla="*/ 34803 w 103344"/>
                  <a:gd name="connsiteY7" fmla="*/ 73569 h 142111"/>
                  <a:gd name="connsiteX8" fmla="*/ 36269 w 103344"/>
                  <a:gd name="connsiteY8" fmla="*/ 60041 h 142111"/>
                  <a:gd name="connsiteX9" fmla="*/ 38877 w 103344"/>
                  <a:gd name="connsiteY9" fmla="*/ 55803 h 142111"/>
                  <a:gd name="connsiteX10" fmla="*/ 42626 w 103344"/>
                  <a:gd name="connsiteY10" fmla="*/ 56455 h 142111"/>
                  <a:gd name="connsiteX11" fmla="*/ 49635 w 103344"/>
                  <a:gd name="connsiteY11" fmla="*/ 65094 h 142111"/>
                  <a:gd name="connsiteX12" fmla="*/ 52895 w 103344"/>
                  <a:gd name="connsiteY12" fmla="*/ 65909 h 142111"/>
                  <a:gd name="connsiteX13" fmla="*/ 62837 w 103344"/>
                  <a:gd name="connsiteY13" fmla="*/ 62160 h 142111"/>
                  <a:gd name="connsiteX14" fmla="*/ 66749 w 103344"/>
                  <a:gd name="connsiteY14" fmla="*/ 68680 h 142111"/>
                  <a:gd name="connsiteX15" fmla="*/ 62022 w 103344"/>
                  <a:gd name="connsiteY15" fmla="*/ 81230 h 142111"/>
                  <a:gd name="connsiteX16" fmla="*/ 62022 w 103344"/>
                  <a:gd name="connsiteY16" fmla="*/ 85794 h 142111"/>
                  <a:gd name="connsiteX17" fmla="*/ 66749 w 103344"/>
                  <a:gd name="connsiteY17" fmla="*/ 96877 h 142111"/>
                  <a:gd name="connsiteX18" fmla="*/ 64630 w 103344"/>
                  <a:gd name="connsiteY18" fmla="*/ 104049 h 142111"/>
                  <a:gd name="connsiteX19" fmla="*/ 62837 w 103344"/>
                  <a:gd name="connsiteY19" fmla="*/ 104538 h 142111"/>
                  <a:gd name="connsiteX20" fmla="*/ 52895 w 103344"/>
                  <a:gd name="connsiteY20" fmla="*/ 103723 h 142111"/>
                  <a:gd name="connsiteX21" fmla="*/ 51102 w 103344"/>
                  <a:gd name="connsiteY21" fmla="*/ 104212 h 142111"/>
                  <a:gd name="connsiteX22" fmla="*/ 49635 w 103344"/>
                  <a:gd name="connsiteY22" fmla="*/ 105679 h 142111"/>
                  <a:gd name="connsiteX23" fmla="*/ 42463 w 103344"/>
                  <a:gd name="connsiteY23" fmla="*/ 116274 h 142111"/>
                  <a:gd name="connsiteX24" fmla="*/ 40833 w 103344"/>
                  <a:gd name="connsiteY24" fmla="*/ 117903 h 142111"/>
                  <a:gd name="connsiteX25" fmla="*/ 40833 w 103344"/>
                  <a:gd name="connsiteY25" fmla="*/ 117903 h 142111"/>
                  <a:gd name="connsiteX26" fmla="*/ 61696 w 103344"/>
                  <a:gd name="connsiteY26" fmla="*/ 53032 h 142111"/>
                  <a:gd name="connsiteX27" fmla="*/ 59089 w 103344"/>
                  <a:gd name="connsiteY27" fmla="*/ 51239 h 142111"/>
                  <a:gd name="connsiteX28" fmla="*/ 58274 w 103344"/>
                  <a:gd name="connsiteY28" fmla="*/ 44068 h 142111"/>
                  <a:gd name="connsiteX29" fmla="*/ 57133 w 103344"/>
                  <a:gd name="connsiteY29" fmla="*/ 42275 h 142111"/>
                  <a:gd name="connsiteX30" fmla="*/ 52080 w 103344"/>
                  <a:gd name="connsiteY30" fmla="*/ 39667 h 142111"/>
                  <a:gd name="connsiteX31" fmla="*/ 52080 w 103344"/>
                  <a:gd name="connsiteY31" fmla="*/ 34777 h 142111"/>
                  <a:gd name="connsiteX32" fmla="*/ 57133 w 103344"/>
                  <a:gd name="connsiteY32" fmla="*/ 30702 h 142111"/>
                  <a:gd name="connsiteX33" fmla="*/ 58274 w 103344"/>
                  <a:gd name="connsiteY33" fmla="*/ 28583 h 142111"/>
                  <a:gd name="connsiteX34" fmla="*/ 59089 w 103344"/>
                  <a:gd name="connsiteY34" fmla="*/ 21086 h 142111"/>
                  <a:gd name="connsiteX35" fmla="*/ 60555 w 103344"/>
                  <a:gd name="connsiteY35" fmla="*/ 18641 h 142111"/>
                  <a:gd name="connsiteX36" fmla="*/ 62674 w 103344"/>
                  <a:gd name="connsiteY36" fmla="*/ 18967 h 142111"/>
                  <a:gd name="connsiteX37" fmla="*/ 66586 w 103344"/>
                  <a:gd name="connsiteY37" fmla="*/ 23694 h 142111"/>
                  <a:gd name="connsiteX38" fmla="*/ 68379 w 103344"/>
                  <a:gd name="connsiteY38" fmla="*/ 24182 h 142111"/>
                  <a:gd name="connsiteX39" fmla="*/ 73921 w 103344"/>
                  <a:gd name="connsiteY39" fmla="*/ 22064 h 142111"/>
                  <a:gd name="connsiteX40" fmla="*/ 76040 w 103344"/>
                  <a:gd name="connsiteY40" fmla="*/ 25649 h 142111"/>
                  <a:gd name="connsiteX41" fmla="*/ 73432 w 103344"/>
                  <a:gd name="connsiteY41" fmla="*/ 32658 h 142111"/>
                  <a:gd name="connsiteX42" fmla="*/ 73432 w 103344"/>
                  <a:gd name="connsiteY42" fmla="*/ 35103 h 142111"/>
                  <a:gd name="connsiteX43" fmla="*/ 76040 w 103344"/>
                  <a:gd name="connsiteY43" fmla="*/ 41297 h 142111"/>
                  <a:gd name="connsiteX44" fmla="*/ 74736 w 103344"/>
                  <a:gd name="connsiteY44" fmla="*/ 45372 h 142111"/>
                  <a:gd name="connsiteX45" fmla="*/ 73758 w 103344"/>
                  <a:gd name="connsiteY45" fmla="*/ 45535 h 142111"/>
                  <a:gd name="connsiteX46" fmla="*/ 68216 w 103344"/>
                  <a:gd name="connsiteY46" fmla="*/ 45046 h 142111"/>
                  <a:gd name="connsiteX47" fmla="*/ 67238 w 103344"/>
                  <a:gd name="connsiteY47" fmla="*/ 45209 h 142111"/>
                  <a:gd name="connsiteX48" fmla="*/ 66423 w 103344"/>
                  <a:gd name="connsiteY48" fmla="*/ 46024 h 142111"/>
                  <a:gd name="connsiteX49" fmla="*/ 62511 w 103344"/>
                  <a:gd name="connsiteY49" fmla="*/ 51891 h 142111"/>
                  <a:gd name="connsiteX50" fmla="*/ 61696 w 103344"/>
                  <a:gd name="connsiteY50" fmla="*/ 53032 h 142111"/>
                  <a:gd name="connsiteX51" fmla="*/ 61696 w 103344"/>
                  <a:gd name="connsiteY51" fmla="*/ 53032 h 142111"/>
                  <a:gd name="connsiteX52" fmla="*/ 62022 w 103344"/>
                  <a:gd name="connsiteY52" fmla="*/ 2341 h 142111"/>
                  <a:gd name="connsiteX53" fmla="*/ 14102 w 103344"/>
                  <a:gd name="connsiteY53" fmla="*/ 30050 h 142111"/>
                  <a:gd name="connsiteX54" fmla="*/ 900 w 103344"/>
                  <a:gd name="connsiteY54" fmla="*/ 65583 h 142111"/>
                  <a:gd name="connsiteX55" fmla="*/ 16058 w 103344"/>
                  <a:gd name="connsiteY55" fmla="*/ 126379 h 142111"/>
                  <a:gd name="connsiteX56" fmla="*/ 41322 w 103344"/>
                  <a:gd name="connsiteY56" fmla="*/ 139745 h 142111"/>
                  <a:gd name="connsiteX57" fmla="*/ 89242 w 103344"/>
                  <a:gd name="connsiteY57" fmla="*/ 112036 h 142111"/>
                  <a:gd name="connsiteX58" fmla="*/ 102445 w 103344"/>
                  <a:gd name="connsiteY58" fmla="*/ 76503 h 142111"/>
                  <a:gd name="connsiteX59" fmla="*/ 87286 w 103344"/>
                  <a:gd name="connsiteY59" fmla="*/ 15707 h 142111"/>
                  <a:gd name="connsiteX60" fmla="*/ 62022 w 103344"/>
                  <a:gd name="connsiteY60" fmla="*/ 2341 h 142111"/>
                  <a:gd name="connsiteX61" fmla="*/ 62022 w 103344"/>
                  <a:gd name="connsiteY61" fmla="*/ 2341 h 142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103344" h="142111">
                    <a:moveTo>
                      <a:pt x="40833" y="117903"/>
                    </a:moveTo>
                    <a:cubicBezTo>
                      <a:pt x="38714" y="119044"/>
                      <a:pt x="36433" y="117740"/>
                      <a:pt x="36107" y="114644"/>
                    </a:cubicBezTo>
                    <a:cubicBezTo>
                      <a:pt x="35618" y="109428"/>
                      <a:pt x="35292" y="106820"/>
                      <a:pt x="34803" y="101604"/>
                    </a:cubicBezTo>
                    <a:cubicBezTo>
                      <a:pt x="34640" y="99974"/>
                      <a:pt x="33825" y="98833"/>
                      <a:pt x="32847" y="98181"/>
                    </a:cubicBezTo>
                    <a:cubicBezTo>
                      <a:pt x="29261" y="96388"/>
                      <a:pt x="27468" y="95410"/>
                      <a:pt x="23719" y="93618"/>
                    </a:cubicBezTo>
                    <a:cubicBezTo>
                      <a:pt x="20948" y="92314"/>
                      <a:pt x="21111" y="87098"/>
                      <a:pt x="23719" y="84816"/>
                    </a:cubicBezTo>
                    <a:cubicBezTo>
                      <a:pt x="27468" y="81882"/>
                      <a:pt x="29261" y="80415"/>
                      <a:pt x="32847" y="77481"/>
                    </a:cubicBezTo>
                    <a:cubicBezTo>
                      <a:pt x="33988" y="76666"/>
                      <a:pt x="34640" y="75199"/>
                      <a:pt x="34803" y="73569"/>
                    </a:cubicBezTo>
                    <a:cubicBezTo>
                      <a:pt x="35455" y="68191"/>
                      <a:pt x="35781" y="65420"/>
                      <a:pt x="36269" y="60041"/>
                    </a:cubicBezTo>
                    <a:cubicBezTo>
                      <a:pt x="36433" y="58085"/>
                      <a:pt x="37573" y="56455"/>
                      <a:pt x="38877" y="55803"/>
                    </a:cubicBezTo>
                    <a:cubicBezTo>
                      <a:pt x="40181" y="55151"/>
                      <a:pt x="41648" y="55151"/>
                      <a:pt x="42626" y="56455"/>
                    </a:cubicBezTo>
                    <a:cubicBezTo>
                      <a:pt x="45397" y="59878"/>
                      <a:pt x="46864" y="61508"/>
                      <a:pt x="49635" y="65094"/>
                    </a:cubicBezTo>
                    <a:cubicBezTo>
                      <a:pt x="50450" y="66072"/>
                      <a:pt x="51754" y="66398"/>
                      <a:pt x="52895" y="65909"/>
                    </a:cubicBezTo>
                    <a:cubicBezTo>
                      <a:pt x="56807" y="64442"/>
                      <a:pt x="58926" y="63627"/>
                      <a:pt x="62837" y="62160"/>
                    </a:cubicBezTo>
                    <a:cubicBezTo>
                      <a:pt x="65934" y="61019"/>
                      <a:pt x="68053" y="64931"/>
                      <a:pt x="66749" y="68680"/>
                    </a:cubicBezTo>
                    <a:cubicBezTo>
                      <a:pt x="64793" y="73732"/>
                      <a:pt x="63978" y="76177"/>
                      <a:pt x="62022" y="81230"/>
                    </a:cubicBezTo>
                    <a:cubicBezTo>
                      <a:pt x="61370" y="82860"/>
                      <a:pt x="61370" y="84490"/>
                      <a:pt x="62022" y="85794"/>
                    </a:cubicBezTo>
                    <a:cubicBezTo>
                      <a:pt x="63815" y="90195"/>
                      <a:pt x="64793" y="92477"/>
                      <a:pt x="66749" y="96877"/>
                    </a:cubicBezTo>
                    <a:cubicBezTo>
                      <a:pt x="67890" y="99485"/>
                      <a:pt x="66586" y="102908"/>
                      <a:pt x="64630" y="104049"/>
                    </a:cubicBezTo>
                    <a:cubicBezTo>
                      <a:pt x="64141" y="104375"/>
                      <a:pt x="63489" y="104538"/>
                      <a:pt x="62837" y="104538"/>
                    </a:cubicBezTo>
                    <a:cubicBezTo>
                      <a:pt x="58926" y="104212"/>
                      <a:pt x="56807" y="104049"/>
                      <a:pt x="52895" y="103723"/>
                    </a:cubicBezTo>
                    <a:cubicBezTo>
                      <a:pt x="52243" y="103723"/>
                      <a:pt x="51754" y="103886"/>
                      <a:pt x="51102" y="104212"/>
                    </a:cubicBezTo>
                    <a:cubicBezTo>
                      <a:pt x="50613" y="104538"/>
                      <a:pt x="49961" y="105027"/>
                      <a:pt x="49635" y="105679"/>
                    </a:cubicBezTo>
                    <a:cubicBezTo>
                      <a:pt x="46864" y="109917"/>
                      <a:pt x="45397" y="112036"/>
                      <a:pt x="42463" y="116274"/>
                    </a:cubicBezTo>
                    <a:cubicBezTo>
                      <a:pt x="41974" y="117089"/>
                      <a:pt x="41485" y="117578"/>
                      <a:pt x="40833" y="117903"/>
                    </a:cubicBezTo>
                    <a:lnTo>
                      <a:pt x="40833" y="117903"/>
                    </a:lnTo>
                    <a:close/>
                    <a:moveTo>
                      <a:pt x="61696" y="53032"/>
                    </a:moveTo>
                    <a:cubicBezTo>
                      <a:pt x="60555" y="53684"/>
                      <a:pt x="59252" y="53032"/>
                      <a:pt x="59089" y="51239"/>
                    </a:cubicBezTo>
                    <a:cubicBezTo>
                      <a:pt x="58763" y="48305"/>
                      <a:pt x="58600" y="46839"/>
                      <a:pt x="58274" y="44068"/>
                    </a:cubicBezTo>
                    <a:cubicBezTo>
                      <a:pt x="58111" y="43090"/>
                      <a:pt x="57785" y="42438"/>
                      <a:pt x="57133" y="42275"/>
                    </a:cubicBezTo>
                    <a:cubicBezTo>
                      <a:pt x="55177" y="41297"/>
                      <a:pt x="54199" y="40645"/>
                      <a:pt x="52080" y="39667"/>
                    </a:cubicBezTo>
                    <a:cubicBezTo>
                      <a:pt x="50613" y="38852"/>
                      <a:pt x="50613" y="36081"/>
                      <a:pt x="52080" y="34777"/>
                    </a:cubicBezTo>
                    <a:cubicBezTo>
                      <a:pt x="54036" y="33147"/>
                      <a:pt x="55177" y="32332"/>
                      <a:pt x="57133" y="30702"/>
                    </a:cubicBezTo>
                    <a:cubicBezTo>
                      <a:pt x="57785" y="30213"/>
                      <a:pt x="58111" y="29398"/>
                      <a:pt x="58274" y="28583"/>
                    </a:cubicBezTo>
                    <a:cubicBezTo>
                      <a:pt x="58600" y="25486"/>
                      <a:pt x="58763" y="24019"/>
                      <a:pt x="59089" y="21086"/>
                    </a:cubicBezTo>
                    <a:cubicBezTo>
                      <a:pt x="59252" y="19945"/>
                      <a:pt x="59741" y="19130"/>
                      <a:pt x="60555" y="18641"/>
                    </a:cubicBezTo>
                    <a:cubicBezTo>
                      <a:pt x="61207" y="18315"/>
                      <a:pt x="62022" y="18315"/>
                      <a:pt x="62674" y="18967"/>
                    </a:cubicBezTo>
                    <a:cubicBezTo>
                      <a:pt x="64304" y="20760"/>
                      <a:pt x="64956" y="21738"/>
                      <a:pt x="66586" y="23694"/>
                    </a:cubicBezTo>
                    <a:cubicBezTo>
                      <a:pt x="67075" y="24182"/>
                      <a:pt x="67727" y="24508"/>
                      <a:pt x="68379" y="24182"/>
                    </a:cubicBezTo>
                    <a:cubicBezTo>
                      <a:pt x="70661" y="23368"/>
                      <a:pt x="71639" y="22879"/>
                      <a:pt x="73921" y="22064"/>
                    </a:cubicBezTo>
                    <a:cubicBezTo>
                      <a:pt x="75551" y="21412"/>
                      <a:pt x="76855" y="23531"/>
                      <a:pt x="76040" y="25649"/>
                    </a:cubicBezTo>
                    <a:cubicBezTo>
                      <a:pt x="74899" y="28420"/>
                      <a:pt x="74410" y="29887"/>
                      <a:pt x="73432" y="32658"/>
                    </a:cubicBezTo>
                    <a:cubicBezTo>
                      <a:pt x="73106" y="33473"/>
                      <a:pt x="73106" y="34451"/>
                      <a:pt x="73432" y="35103"/>
                    </a:cubicBezTo>
                    <a:cubicBezTo>
                      <a:pt x="74410" y="37548"/>
                      <a:pt x="74899" y="38852"/>
                      <a:pt x="76040" y="41297"/>
                    </a:cubicBezTo>
                    <a:cubicBezTo>
                      <a:pt x="76692" y="42764"/>
                      <a:pt x="75877" y="44720"/>
                      <a:pt x="74736" y="45372"/>
                    </a:cubicBezTo>
                    <a:cubicBezTo>
                      <a:pt x="74410" y="45535"/>
                      <a:pt x="74084" y="45698"/>
                      <a:pt x="73758" y="45535"/>
                    </a:cubicBezTo>
                    <a:cubicBezTo>
                      <a:pt x="71639" y="45372"/>
                      <a:pt x="70498" y="45209"/>
                      <a:pt x="68216" y="45046"/>
                    </a:cubicBezTo>
                    <a:cubicBezTo>
                      <a:pt x="67890" y="45046"/>
                      <a:pt x="67564" y="45046"/>
                      <a:pt x="67238" y="45209"/>
                    </a:cubicBezTo>
                    <a:cubicBezTo>
                      <a:pt x="66912" y="45372"/>
                      <a:pt x="66586" y="45698"/>
                      <a:pt x="66423" y="46024"/>
                    </a:cubicBezTo>
                    <a:cubicBezTo>
                      <a:pt x="64793" y="48305"/>
                      <a:pt x="63978" y="49609"/>
                      <a:pt x="62511" y="51891"/>
                    </a:cubicBezTo>
                    <a:cubicBezTo>
                      <a:pt x="62185" y="52543"/>
                      <a:pt x="61859" y="52869"/>
                      <a:pt x="61696" y="53032"/>
                    </a:cubicBezTo>
                    <a:lnTo>
                      <a:pt x="61696" y="53032"/>
                    </a:lnTo>
                    <a:close/>
                    <a:moveTo>
                      <a:pt x="62022" y="2341"/>
                    </a:moveTo>
                    <a:cubicBezTo>
                      <a:pt x="46049" y="11632"/>
                      <a:pt x="30076" y="20760"/>
                      <a:pt x="14102" y="30050"/>
                    </a:cubicBezTo>
                    <a:cubicBezTo>
                      <a:pt x="3508" y="36081"/>
                      <a:pt x="-2360" y="52054"/>
                      <a:pt x="900" y="65583"/>
                    </a:cubicBezTo>
                    <a:cubicBezTo>
                      <a:pt x="5953" y="85957"/>
                      <a:pt x="11006" y="106168"/>
                      <a:pt x="16058" y="126379"/>
                    </a:cubicBezTo>
                    <a:cubicBezTo>
                      <a:pt x="19481" y="139908"/>
                      <a:pt x="30891" y="145775"/>
                      <a:pt x="41322" y="139745"/>
                    </a:cubicBezTo>
                    <a:cubicBezTo>
                      <a:pt x="57296" y="130454"/>
                      <a:pt x="73269" y="121326"/>
                      <a:pt x="89242" y="112036"/>
                    </a:cubicBezTo>
                    <a:cubicBezTo>
                      <a:pt x="99837" y="106005"/>
                      <a:pt x="105705" y="90032"/>
                      <a:pt x="102445" y="76503"/>
                    </a:cubicBezTo>
                    <a:cubicBezTo>
                      <a:pt x="97392" y="56292"/>
                      <a:pt x="92339" y="35918"/>
                      <a:pt x="87286" y="15707"/>
                    </a:cubicBezTo>
                    <a:cubicBezTo>
                      <a:pt x="84026" y="2341"/>
                      <a:pt x="72617" y="-3689"/>
                      <a:pt x="62022" y="2341"/>
                    </a:cubicBezTo>
                    <a:lnTo>
                      <a:pt x="62022" y="2341"/>
                    </a:lnTo>
                    <a:close/>
                  </a:path>
                </a:pathLst>
              </a:custGeom>
              <a:solidFill>
                <a:schemeClr val="bg1"/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8D9BBBF0-0908-4B54-A4FE-831FB7286DD5}"/>
                  </a:ext>
                </a:extLst>
              </p:cNvPr>
              <p:cNvSpPr/>
              <p:nvPr/>
            </p:nvSpPr>
            <p:spPr>
              <a:xfrm flipH="1">
                <a:off x="7363855" y="786476"/>
                <a:ext cx="143011" cy="197112"/>
              </a:xfrm>
              <a:custGeom>
                <a:avLst/>
                <a:gdLst>
                  <a:gd name="connsiteX0" fmla="*/ 9576 w 25309"/>
                  <a:gd name="connsiteY0" fmla="*/ 267 h 34883"/>
                  <a:gd name="connsiteX1" fmla="*/ 8109 w 25309"/>
                  <a:gd name="connsiteY1" fmla="*/ 2712 h 34883"/>
                  <a:gd name="connsiteX2" fmla="*/ 7294 w 25309"/>
                  <a:gd name="connsiteY2" fmla="*/ 10210 h 34883"/>
                  <a:gd name="connsiteX3" fmla="*/ 6153 w 25309"/>
                  <a:gd name="connsiteY3" fmla="*/ 12328 h 34883"/>
                  <a:gd name="connsiteX4" fmla="*/ 1100 w 25309"/>
                  <a:gd name="connsiteY4" fmla="*/ 16403 h 34883"/>
                  <a:gd name="connsiteX5" fmla="*/ 1100 w 25309"/>
                  <a:gd name="connsiteY5" fmla="*/ 21293 h 34883"/>
                  <a:gd name="connsiteX6" fmla="*/ 6153 w 25309"/>
                  <a:gd name="connsiteY6" fmla="*/ 23901 h 34883"/>
                  <a:gd name="connsiteX7" fmla="*/ 7294 w 25309"/>
                  <a:gd name="connsiteY7" fmla="*/ 25694 h 34883"/>
                  <a:gd name="connsiteX8" fmla="*/ 8109 w 25309"/>
                  <a:gd name="connsiteY8" fmla="*/ 32866 h 34883"/>
                  <a:gd name="connsiteX9" fmla="*/ 10717 w 25309"/>
                  <a:gd name="connsiteY9" fmla="*/ 34659 h 34883"/>
                  <a:gd name="connsiteX10" fmla="*/ 11532 w 25309"/>
                  <a:gd name="connsiteY10" fmla="*/ 33844 h 34883"/>
                  <a:gd name="connsiteX11" fmla="*/ 15444 w 25309"/>
                  <a:gd name="connsiteY11" fmla="*/ 27976 h 34883"/>
                  <a:gd name="connsiteX12" fmla="*/ 16259 w 25309"/>
                  <a:gd name="connsiteY12" fmla="*/ 27161 h 34883"/>
                  <a:gd name="connsiteX13" fmla="*/ 17237 w 25309"/>
                  <a:gd name="connsiteY13" fmla="*/ 26998 h 34883"/>
                  <a:gd name="connsiteX14" fmla="*/ 22778 w 25309"/>
                  <a:gd name="connsiteY14" fmla="*/ 27487 h 34883"/>
                  <a:gd name="connsiteX15" fmla="*/ 23756 w 25309"/>
                  <a:gd name="connsiteY15" fmla="*/ 27324 h 34883"/>
                  <a:gd name="connsiteX16" fmla="*/ 25060 w 25309"/>
                  <a:gd name="connsiteY16" fmla="*/ 23249 h 34883"/>
                  <a:gd name="connsiteX17" fmla="*/ 22452 w 25309"/>
                  <a:gd name="connsiteY17" fmla="*/ 17055 h 34883"/>
                  <a:gd name="connsiteX18" fmla="*/ 22452 w 25309"/>
                  <a:gd name="connsiteY18" fmla="*/ 14610 h 34883"/>
                  <a:gd name="connsiteX19" fmla="*/ 25060 w 25309"/>
                  <a:gd name="connsiteY19" fmla="*/ 7602 h 34883"/>
                  <a:gd name="connsiteX20" fmla="*/ 22941 w 25309"/>
                  <a:gd name="connsiteY20" fmla="*/ 4016 h 34883"/>
                  <a:gd name="connsiteX21" fmla="*/ 17400 w 25309"/>
                  <a:gd name="connsiteY21" fmla="*/ 6135 h 34883"/>
                  <a:gd name="connsiteX22" fmla="*/ 15607 w 25309"/>
                  <a:gd name="connsiteY22" fmla="*/ 5646 h 34883"/>
                  <a:gd name="connsiteX23" fmla="*/ 11695 w 25309"/>
                  <a:gd name="connsiteY23" fmla="*/ 919 h 34883"/>
                  <a:gd name="connsiteX24" fmla="*/ 9576 w 25309"/>
                  <a:gd name="connsiteY24" fmla="*/ 267 h 34883"/>
                  <a:gd name="connsiteX25" fmla="*/ 9576 w 25309"/>
                  <a:gd name="connsiteY25" fmla="*/ 267 h 34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5309" h="34883">
                    <a:moveTo>
                      <a:pt x="9576" y="267"/>
                    </a:moveTo>
                    <a:cubicBezTo>
                      <a:pt x="8924" y="593"/>
                      <a:pt x="8272" y="1571"/>
                      <a:pt x="8109" y="2712"/>
                    </a:cubicBezTo>
                    <a:cubicBezTo>
                      <a:pt x="7783" y="5646"/>
                      <a:pt x="7620" y="7113"/>
                      <a:pt x="7294" y="10210"/>
                    </a:cubicBezTo>
                    <a:cubicBezTo>
                      <a:pt x="7131" y="11025"/>
                      <a:pt x="6805" y="11840"/>
                      <a:pt x="6153" y="12328"/>
                    </a:cubicBezTo>
                    <a:cubicBezTo>
                      <a:pt x="4197" y="13958"/>
                      <a:pt x="3056" y="14773"/>
                      <a:pt x="1100" y="16403"/>
                    </a:cubicBezTo>
                    <a:cubicBezTo>
                      <a:pt x="-367" y="17544"/>
                      <a:pt x="-367" y="20478"/>
                      <a:pt x="1100" y="21293"/>
                    </a:cubicBezTo>
                    <a:cubicBezTo>
                      <a:pt x="3056" y="22271"/>
                      <a:pt x="4034" y="22760"/>
                      <a:pt x="6153" y="23901"/>
                    </a:cubicBezTo>
                    <a:cubicBezTo>
                      <a:pt x="6805" y="24227"/>
                      <a:pt x="7131" y="24879"/>
                      <a:pt x="7294" y="25694"/>
                    </a:cubicBezTo>
                    <a:cubicBezTo>
                      <a:pt x="7620" y="28628"/>
                      <a:pt x="7783" y="30095"/>
                      <a:pt x="8109" y="32866"/>
                    </a:cubicBezTo>
                    <a:cubicBezTo>
                      <a:pt x="8272" y="34496"/>
                      <a:pt x="9576" y="35311"/>
                      <a:pt x="10717" y="34659"/>
                    </a:cubicBezTo>
                    <a:cubicBezTo>
                      <a:pt x="11043" y="34496"/>
                      <a:pt x="11369" y="34170"/>
                      <a:pt x="11532" y="33844"/>
                    </a:cubicBezTo>
                    <a:cubicBezTo>
                      <a:pt x="13162" y="31562"/>
                      <a:pt x="13977" y="30258"/>
                      <a:pt x="15444" y="27976"/>
                    </a:cubicBezTo>
                    <a:cubicBezTo>
                      <a:pt x="15607" y="27650"/>
                      <a:pt x="15933" y="27324"/>
                      <a:pt x="16259" y="27161"/>
                    </a:cubicBezTo>
                    <a:cubicBezTo>
                      <a:pt x="16585" y="26998"/>
                      <a:pt x="16911" y="26835"/>
                      <a:pt x="17237" y="26998"/>
                    </a:cubicBezTo>
                    <a:cubicBezTo>
                      <a:pt x="19518" y="27161"/>
                      <a:pt x="20496" y="27324"/>
                      <a:pt x="22778" y="27487"/>
                    </a:cubicBezTo>
                    <a:cubicBezTo>
                      <a:pt x="23104" y="27487"/>
                      <a:pt x="23430" y="27487"/>
                      <a:pt x="23756" y="27324"/>
                    </a:cubicBezTo>
                    <a:cubicBezTo>
                      <a:pt x="24897" y="26672"/>
                      <a:pt x="25549" y="24716"/>
                      <a:pt x="25060" y="23249"/>
                    </a:cubicBezTo>
                    <a:cubicBezTo>
                      <a:pt x="24082" y="20804"/>
                      <a:pt x="23430" y="19500"/>
                      <a:pt x="22452" y="17055"/>
                    </a:cubicBezTo>
                    <a:cubicBezTo>
                      <a:pt x="22126" y="16240"/>
                      <a:pt x="22126" y="15425"/>
                      <a:pt x="22452" y="14610"/>
                    </a:cubicBezTo>
                    <a:cubicBezTo>
                      <a:pt x="23593" y="11840"/>
                      <a:pt x="24082" y="10373"/>
                      <a:pt x="25060" y="7602"/>
                    </a:cubicBezTo>
                    <a:cubicBezTo>
                      <a:pt x="25875" y="5483"/>
                      <a:pt x="24571" y="3364"/>
                      <a:pt x="22941" y="4016"/>
                    </a:cubicBezTo>
                    <a:cubicBezTo>
                      <a:pt x="20822" y="4831"/>
                      <a:pt x="19681" y="5157"/>
                      <a:pt x="17400" y="6135"/>
                    </a:cubicBezTo>
                    <a:cubicBezTo>
                      <a:pt x="16748" y="6298"/>
                      <a:pt x="16096" y="6135"/>
                      <a:pt x="15607" y="5646"/>
                    </a:cubicBezTo>
                    <a:cubicBezTo>
                      <a:pt x="13977" y="3690"/>
                      <a:pt x="13325" y="2712"/>
                      <a:pt x="11695" y="919"/>
                    </a:cubicBezTo>
                    <a:cubicBezTo>
                      <a:pt x="11043" y="-59"/>
                      <a:pt x="10228" y="-222"/>
                      <a:pt x="9576" y="267"/>
                    </a:cubicBezTo>
                    <a:lnTo>
                      <a:pt x="9576" y="26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2C29A91B-D377-4067-BCD1-CAFACDB9F183}"/>
                  </a:ext>
                </a:extLst>
              </p:cNvPr>
              <p:cNvSpPr/>
              <p:nvPr/>
            </p:nvSpPr>
            <p:spPr>
              <a:xfrm flipH="1">
                <a:off x="7415191" y="995616"/>
                <a:ext cx="256540" cy="355565"/>
              </a:xfrm>
              <a:custGeom>
                <a:avLst/>
                <a:gdLst>
                  <a:gd name="connsiteX0" fmla="*/ 17237 w 45400"/>
                  <a:gd name="connsiteY0" fmla="*/ 417 h 62925"/>
                  <a:gd name="connsiteX1" fmla="*/ 14629 w 45400"/>
                  <a:gd name="connsiteY1" fmla="*/ 4655 h 62925"/>
                  <a:gd name="connsiteX2" fmla="*/ 13162 w 45400"/>
                  <a:gd name="connsiteY2" fmla="*/ 18183 h 62925"/>
                  <a:gd name="connsiteX3" fmla="*/ 11206 w 45400"/>
                  <a:gd name="connsiteY3" fmla="*/ 22095 h 62925"/>
                  <a:gd name="connsiteX4" fmla="*/ 2078 w 45400"/>
                  <a:gd name="connsiteY4" fmla="*/ 29430 h 62925"/>
                  <a:gd name="connsiteX5" fmla="*/ 2078 w 45400"/>
                  <a:gd name="connsiteY5" fmla="*/ 38232 h 62925"/>
                  <a:gd name="connsiteX6" fmla="*/ 11206 w 45400"/>
                  <a:gd name="connsiteY6" fmla="*/ 42795 h 62925"/>
                  <a:gd name="connsiteX7" fmla="*/ 13162 w 45400"/>
                  <a:gd name="connsiteY7" fmla="*/ 46218 h 62925"/>
                  <a:gd name="connsiteX8" fmla="*/ 14466 w 45400"/>
                  <a:gd name="connsiteY8" fmla="*/ 59258 h 62925"/>
                  <a:gd name="connsiteX9" fmla="*/ 19192 w 45400"/>
                  <a:gd name="connsiteY9" fmla="*/ 62518 h 62925"/>
                  <a:gd name="connsiteX10" fmla="*/ 20659 w 45400"/>
                  <a:gd name="connsiteY10" fmla="*/ 61051 h 62925"/>
                  <a:gd name="connsiteX11" fmla="*/ 27831 w 45400"/>
                  <a:gd name="connsiteY11" fmla="*/ 50456 h 62925"/>
                  <a:gd name="connsiteX12" fmla="*/ 29298 w 45400"/>
                  <a:gd name="connsiteY12" fmla="*/ 48989 h 62925"/>
                  <a:gd name="connsiteX13" fmla="*/ 31091 w 45400"/>
                  <a:gd name="connsiteY13" fmla="*/ 48500 h 62925"/>
                  <a:gd name="connsiteX14" fmla="*/ 41034 w 45400"/>
                  <a:gd name="connsiteY14" fmla="*/ 49315 h 62925"/>
                  <a:gd name="connsiteX15" fmla="*/ 42826 w 45400"/>
                  <a:gd name="connsiteY15" fmla="*/ 48826 h 62925"/>
                  <a:gd name="connsiteX16" fmla="*/ 44945 w 45400"/>
                  <a:gd name="connsiteY16" fmla="*/ 41654 h 62925"/>
                  <a:gd name="connsiteX17" fmla="*/ 40219 w 45400"/>
                  <a:gd name="connsiteY17" fmla="*/ 30571 h 62925"/>
                  <a:gd name="connsiteX18" fmla="*/ 40219 w 45400"/>
                  <a:gd name="connsiteY18" fmla="*/ 26007 h 62925"/>
                  <a:gd name="connsiteX19" fmla="*/ 44945 w 45400"/>
                  <a:gd name="connsiteY19" fmla="*/ 13457 h 62925"/>
                  <a:gd name="connsiteX20" fmla="*/ 41034 w 45400"/>
                  <a:gd name="connsiteY20" fmla="*/ 6937 h 62925"/>
                  <a:gd name="connsiteX21" fmla="*/ 31091 w 45400"/>
                  <a:gd name="connsiteY21" fmla="*/ 10686 h 62925"/>
                  <a:gd name="connsiteX22" fmla="*/ 27831 w 45400"/>
                  <a:gd name="connsiteY22" fmla="*/ 9871 h 62925"/>
                  <a:gd name="connsiteX23" fmla="*/ 20822 w 45400"/>
                  <a:gd name="connsiteY23" fmla="*/ 1232 h 62925"/>
                  <a:gd name="connsiteX24" fmla="*/ 17237 w 45400"/>
                  <a:gd name="connsiteY24" fmla="*/ 417 h 62925"/>
                  <a:gd name="connsiteX25" fmla="*/ 17237 w 45400"/>
                  <a:gd name="connsiteY25" fmla="*/ 417 h 6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5400" h="62925">
                    <a:moveTo>
                      <a:pt x="17237" y="417"/>
                    </a:moveTo>
                    <a:cubicBezTo>
                      <a:pt x="15933" y="1069"/>
                      <a:pt x="14955" y="2699"/>
                      <a:pt x="14629" y="4655"/>
                    </a:cubicBezTo>
                    <a:cubicBezTo>
                      <a:pt x="13977" y="10034"/>
                      <a:pt x="13651" y="12805"/>
                      <a:pt x="13162" y="18183"/>
                    </a:cubicBezTo>
                    <a:cubicBezTo>
                      <a:pt x="12999" y="19813"/>
                      <a:pt x="12184" y="21280"/>
                      <a:pt x="11206" y="22095"/>
                    </a:cubicBezTo>
                    <a:cubicBezTo>
                      <a:pt x="7457" y="25029"/>
                      <a:pt x="5664" y="26496"/>
                      <a:pt x="2078" y="29430"/>
                    </a:cubicBezTo>
                    <a:cubicBezTo>
                      <a:pt x="-693" y="31712"/>
                      <a:pt x="-693" y="36765"/>
                      <a:pt x="2078" y="38232"/>
                    </a:cubicBezTo>
                    <a:cubicBezTo>
                      <a:pt x="5664" y="40025"/>
                      <a:pt x="7457" y="41003"/>
                      <a:pt x="11206" y="42795"/>
                    </a:cubicBezTo>
                    <a:cubicBezTo>
                      <a:pt x="12347" y="43447"/>
                      <a:pt x="12999" y="44588"/>
                      <a:pt x="13162" y="46218"/>
                    </a:cubicBezTo>
                    <a:cubicBezTo>
                      <a:pt x="13651" y="51434"/>
                      <a:pt x="13977" y="54042"/>
                      <a:pt x="14466" y="59258"/>
                    </a:cubicBezTo>
                    <a:cubicBezTo>
                      <a:pt x="14792" y="62355"/>
                      <a:pt x="17237" y="63659"/>
                      <a:pt x="19192" y="62518"/>
                    </a:cubicBezTo>
                    <a:cubicBezTo>
                      <a:pt x="19681" y="62192"/>
                      <a:pt x="20333" y="61703"/>
                      <a:pt x="20659" y="61051"/>
                    </a:cubicBezTo>
                    <a:cubicBezTo>
                      <a:pt x="23430" y="56813"/>
                      <a:pt x="24897" y="54694"/>
                      <a:pt x="27831" y="50456"/>
                    </a:cubicBezTo>
                    <a:cubicBezTo>
                      <a:pt x="28320" y="49804"/>
                      <a:pt x="28809" y="49315"/>
                      <a:pt x="29298" y="48989"/>
                    </a:cubicBezTo>
                    <a:cubicBezTo>
                      <a:pt x="29787" y="48663"/>
                      <a:pt x="30439" y="48500"/>
                      <a:pt x="31091" y="48500"/>
                    </a:cubicBezTo>
                    <a:cubicBezTo>
                      <a:pt x="35003" y="48826"/>
                      <a:pt x="37122" y="48989"/>
                      <a:pt x="41034" y="49315"/>
                    </a:cubicBezTo>
                    <a:cubicBezTo>
                      <a:pt x="41686" y="49315"/>
                      <a:pt x="42338" y="49152"/>
                      <a:pt x="42826" y="48826"/>
                    </a:cubicBezTo>
                    <a:cubicBezTo>
                      <a:pt x="44945" y="47685"/>
                      <a:pt x="46086" y="44262"/>
                      <a:pt x="44945" y="41654"/>
                    </a:cubicBezTo>
                    <a:cubicBezTo>
                      <a:pt x="43152" y="37254"/>
                      <a:pt x="42174" y="34972"/>
                      <a:pt x="40219" y="30571"/>
                    </a:cubicBezTo>
                    <a:cubicBezTo>
                      <a:pt x="39730" y="29267"/>
                      <a:pt x="39730" y="27474"/>
                      <a:pt x="40219" y="26007"/>
                    </a:cubicBezTo>
                    <a:cubicBezTo>
                      <a:pt x="42174" y="20954"/>
                      <a:pt x="43152" y="18509"/>
                      <a:pt x="44945" y="13457"/>
                    </a:cubicBezTo>
                    <a:cubicBezTo>
                      <a:pt x="46412" y="9708"/>
                      <a:pt x="44130" y="5796"/>
                      <a:pt x="41034" y="6937"/>
                    </a:cubicBezTo>
                    <a:cubicBezTo>
                      <a:pt x="36959" y="8404"/>
                      <a:pt x="35003" y="9219"/>
                      <a:pt x="31091" y="10686"/>
                    </a:cubicBezTo>
                    <a:cubicBezTo>
                      <a:pt x="29950" y="11175"/>
                      <a:pt x="28646" y="10849"/>
                      <a:pt x="27831" y="9871"/>
                    </a:cubicBezTo>
                    <a:cubicBezTo>
                      <a:pt x="25060" y="6448"/>
                      <a:pt x="23593" y="4655"/>
                      <a:pt x="20822" y="1232"/>
                    </a:cubicBezTo>
                    <a:cubicBezTo>
                      <a:pt x="19844" y="-235"/>
                      <a:pt x="18378" y="-235"/>
                      <a:pt x="17237" y="417"/>
                    </a:cubicBezTo>
                    <a:lnTo>
                      <a:pt x="17237" y="41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018A2045-9B16-441E-BE6D-D8A267221F82}"/>
                  </a:ext>
                </a:extLst>
              </p:cNvPr>
              <p:cNvSpPr/>
              <p:nvPr/>
            </p:nvSpPr>
            <p:spPr>
              <a:xfrm flipH="1">
                <a:off x="8303295" y="1313549"/>
                <a:ext cx="583038" cy="802097"/>
              </a:xfrm>
              <a:custGeom>
                <a:avLst/>
                <a:gdLst>
                  <a:gd name="connsiteX0" fmla="*/ 35618 w 103181"/>
                  <a:gd name="connsiteY0" fmla="*/ 80904 h 141948"/>
                  <a:gd name="connsiteX1" fmla="*/ 37247 w 103181"/>
                  <a:gd name="connsiteY1" fmla="*/ 77970 h 141948"/>
                  <a:gd name="connsiteX2" fmla="*/ 37736 w 103181"/>
                  <a:gd name="connsiteY2" fmla="*/ 68680 h 141948"/>
                  <a:gd name="connsiteX3" fmla="*/ 44256 w 103181"/>
                  <a:gd name="connsiteY3" fmla="*/ 64931 h 141948"/>
                  <a:gd name="connsiteX4" fmla="*/ 48657 w 103181"/>
                  <a:gd name="connsiteY4" fmla="*/ 71450 h 141948"/>
                  <a:gd name="connsiteX5" fmla="*/ 51102 w 103181"/>
                  <a:gd name="connsiteY5" fmla="*/ 72102 h 141948"/>
                  <a:gd name="connsiteX6" fmla="*/ 51754 w 103181"/>
                  <a:gd name="connsiteY6" fmla="*/ 71613 h 141948"/>
                  <a:gd name="connsiteX7" fmla="*/ 57459 w 103181"/>
                  <a:gd name="connsiteY7" fmla="*/ 65420 h 141948"/>
                  <a:gd name="connsiteX8" fmla="*/ 63163 w 103181"/>
                  <a:gd name="connsiteY8" fmla="*/ 69658 h 141948"/>
                  <a:gd name="connsiteX9" fmla="*/ 61696 w 103181"/>
                  <a:gd name="connsiteY9" fmla="*/ 78948 h 141948"/>
                  <a:gd name="connsiteX10" fmla="*/ 63326 w 103181"/>
                  <a:gd name="connsiteY10" fmla="*/ 82208 h 141948"/>
                  <a:gd name="connsiteX11" fmla="*/ 70009 w 103181"/>
                  <a:gd name="connsiteY11" fmla="*/ 83838 h 141948"/>
                  <a:gd name="connsiteX12" fmla="*/ 70661 w 103181"/>
                  <a:gd name="connsiteY12" fmla="*/ 92803 h 141948"/>
                  <a:gd name="connsiteX13" fmla="*/ 64467 w 103181"/>
                  <a:gd name="connsiteY13" fmla="*/ 97855 h 141948"/>
                  <a:gd name="connsiteX14" fmla="*/ 63326 w 103181"/>
                  <a:gd name="connsiteY14" fmla="*/ 101767 h 141948"/>
                  <a:gd name="connsiteX15" fmla="*/ 65934 w 103181"/>
                  <a:gd name="connsiteY15" fmla="*/ 109917 h 141948"/>
                  <a:gd name="connsiteX16" fmla="*/ 60881 w 103181"/>
                  <a:gd name="connsiteY16" fmla="*/ 116926 h 141948"/>
                  <a:gd name="connsiteX17" fmla="*/ 54525 w 103181"/>
                  <a:gd name="connsiteY17" fmla="*/ 113992 h 141948"/>
                  <a:gd name="connsiteX18" fmla="*/ 52895 w 103181"/>
                  <a:gd name="connsiteY18" fmla="*/ 114155 h 141948"/>
                  <a:gd name="connsiteX19" fmla="*/ 51591 w 103181"/>
                  <a:gd name="connsiteY19" fmla="*/ 115785 h 141948"/>
                  <a:gd name="connsiteX20" fmla="*/ 48168 w 103181"/>
                  <a:gd name="connsiteY20" fmla="*/ 124260 h 141948"/>
                  <a:gd name="connsiteX21" fmla="*/ 41322 w 103181"/>
                  <a:gd name="connsiteY21" fmla="*/ 124097 h 141948"/>
                  <a:gd name="connsiteX22" fmla="*/ 39692 w 103181"/>
                  <a:gd name="connsiteY22" fmla="*/ 115459 h 141948"/>
                  <a:gd name="connsiteX23" fmla="*/ 37084 w 103181"/>
                  <a:gd name="connsiteY23" fmla="*/ 113503 h 141948"/>
                  <a:gd name="connsiteX24" fmla="*/ 30239 w 103181"/>
                  <a:gd name="connsiteY24" fmla="*/ 115948 h 141948"/>
                  <a:gd name="connsiteX25" fmla="*/ 26816 w 103181"/>
                  <a:gd name="connsiteY25" fmla="*/ 108613 h 141948"/>
                  <a:gd name="connsiteX26" fmla="*/ 31054 w 103181"/>
                  <a:gd name="connsiteY26" fmla="*/ 100626 h 141948"/>
                  <a:gd name="connsiteX27" fmla="*/ 30728 w 103181"/>
                  <a:gd name="connsiteY27" fmla="*/ 96551 h 141948"/>
                  <a:gd name="connsiteX28" fmla="*/ 25675 w 103181"/>
                  <a:gd name="connsiteY28" fmla="*/ 91173 h 141948"/>
                  <a:gd name="connsiteX29" fmla="*/ 28120 w 103181"/>
                  <a:gd name="connsiteY29" fmla="*/ 82371 h 141948"/>
                  <a:gd name="connsiteX30" fmla="*/ 35129 w 103181"/>
                  <a:gd name="connsiteY30" fmla="*/ 81230 h 141948"/>
                  <a:gd name="connsiteX31" fmla="*/ 35618 w 103181"/>
                  <a:gd name="connsiteY31" fmla="*/ 80904 h 141948"/>
                  <a:gd name="connsiteX32" fmla="*/ 35618 w 103181"/>
                  <a:gd name="connsiteY32" fmla="*/ 80904 h 141948"/>
                  <a:gd name="connsiteX33" fmla="*/ 52732 w 103181"/>
                  <a:gd name="connsiteY33" fmla="*/ 68354 h 141948"/>
                  <a:gd name="connsiteX34" fmla="*/ 46538 w 103181"/>
                  <a:gd name="connsiteY34" fmla="*/ 65420 h 141948"/>
                  <a:gd name="connsiteX35" fmla="*/ 46701 w 103181"/>
                  <a:gd name="connsiteY35" fmla="*/ 59063 h 141948"/>
                  <a:gd name="connsiteX36" fmla="*/ 43767 w 103181"/>
                  <a:gd name="connsiteY36" fmla="*/ 53847 h 141948"/>
                  <a:gd name="connsiteX37" fmla="*/ 39203 w 103181"/>
                  <a:gd name="connsiteY37" fmla="*/ 52380 h 141948"/>
                  <a:gd name="connsiteX38" fmla="*/ 38714 w 103181"/>
                  <a:gd name="connsiteY38" fmla="*/ 43416 h 141948"/>
                  <a:gd name="connsiteX39" fmla="*/ 42952 w 103181"/>
                  <a:gd name="connsiteY39" fmla="*/ 39830 h 141948"/>
                  <a:gd name="connsiteX40" fmla="*/ 45234 w 103181"/>
                  <a:gd name="connsiteY40" fmla="*/ 33310 h 141948"/>
                  <a:gd name="connsiteX41" fmla="*/ 44419 w 103181"/>
                  <a:gd name="connsiteY41" fmla="*/ 27116 h 141948"/>
                  <a:gd name="connsiteX42" fmla="*/ 50124 w 103181"/>
                  <a:gd name="connsiteY42" fmla="*/ 21086 h 141948"/>
                  <a:gd name="connsiteX43" fmla="*/ 54199 w 103181"/>
                  <a:gd name="connsiteY43" fmla="*/ 23856 h 141948"/>
                  <a:gd name="connsiteX44" fmla="*/ 57785 w 103181"/>
                  <a:gd name="connsiteY44" fmla="*/ 23856 h 141948"/>
                  <a:gd name="connsiteX45" fmla="*/ 59252 w 103181"/>
                  <a:gd name="connsiteY45" fmla="*/ 22553 h 141948"/>
                  <a:gd name="connsiteX46" fmla="*/ 63000 w 103181"/>
                  <a:gd name="connsiteY46" fmla="*/ 17826 h 141948"/>
                  <a:gd name="connsiteX47" fmla="*/ 69194 w 103181"/>
                  <a:gd name="connsiteY47" fmla="*/ 20760 h 141948"/>
                  <a:gd name="connsiteX48" fmla="*/ 69031 w 103181"/>
                  <a:gd name="connsiteY48" fmla="*/ 27116 h 141948"/>
                  <a:gd name="connsiteX49" fmla="*/ 71965 w 103181"/>
                  <a:gd name="connsiteY49" fmla="*/ 32332 h 141948"/>
                  <a:gd name="connsiteX50" fmla="*/ 76529 w 103181"/>
                  <a:gd name="connsiteY50" fmla="*/ 33799 h 141948"/>
                  <a:gd name="connsiteX51" fmla="*/ 77018 w 103181"/>
                  <a:gd name="connsiteY51" fmla="*/ 42764 h 141948"/>
                  <a:gd name="connsiteX52" fmla="*/ 72780 w 103181"/>
                  <a:gd name="connsiteY52" fmla="*/ 46513 h 141948"/>
                  <a:gd name="connsiteX53" fmla="*/ 70498 w 103181"/>
                  <a:gd name="connsiteY53" fmla="*/ 53032 h 141948"/>
                  <a:gd name="connsiteX54" fmla="*/ 71476 w 103181"/>
                  <a:gd name="connsiteY54" fmla="*/ 59226 h 141948"/>
                  <a:gd name="connsiteX55" fmla="*/ 65771 w 103181"/>
                  <a:gd name="connsiteY55" fmla="*/ 65257 h 141948"/>
                  <a:gd name="connsiteX56" fmla="*/ 61696 w 103181"/>
                  <a:gd name="connsiteY56" fmla="*/ 62486 h 141948"/>
                  <a:gd name="connsiteX57" fmla="*/ 58111 w 103181"/>
                  <a:gd name="connsiteY57" fmla="*/ 62486 h 141948"/>
                  <a:gd name="connsiteX58" fmla="*/ 56644 w 103181"/>
                  <a:gd name="connsiteY58" fmla="*/ 63790 h 141948"/>
                  <a:gd name="connsiteX59" fmla="*/ 52732 w 103181"/>
                  <a:gd name="connsiteY59" fmla="*/ 68354 h 141948"/>
                  <a:gd name="connsiteX60" fmla="*/ 52732 w 103181"/>
                  <a:gd name="connsiteY60" fmla="*/ 68354 h 141948"/>
                  <a:gd name="connsiteX61" fmla="*/ 61859 w 103181"/>
                  <a:gd name="connsiteY61" fmla="*/ 2341 h 141948"/>
                  <a:gd name="connsiteX62" fmla="*/ 14102 w 103181"/>
                  <a:gd name="connsiteY62" fmla="*/ 29887 h 141948"/>
                  <a:gd name="connsiteX63" fmla="*/ 900 w 103181"/>
                  <a:gd name="connsiteY63" fmla="*/ 65420 h 141948"/>
                  <a:gd name="connsiteX64" fmla="*/ 16058 w 103181"/>
                  <a:gd name="connsiteY64" fmla="*/ 126216 h 141948"/>
                  <a:gd name="connsiteX65" fmla="*/ 41322 w 103181"/>
                  <a:gd name="connsiteY65" fmla="*/ 139582 h 141948"/>
                  <a:gd name="connsiteX66" fmla="*/ 89079 w 103181"/>
                  <a:gd name="connsiteY66" fmla="*/ 112036 h 141948"/>
                  <a:gd name="connsiteX67" fmla="*/ 102282 w 103181"/>
                  <a:gd name="connsiteY67" fmla="*/ 76503 h 141948"/>
                  <a:gd name="connsiteX68" fmla="*/ 87123 w 103181"/>
                  <a:gd name="connsiteY68" fmla="*/ 15707 h 141948"/>
                  <a:gd name="connsiteX69" fmla="*/ 61859 w 103181"/>
                  <a:gd name="connsiteY69" fmla="*/ 2341 h 141948"/>
                  <a:gd name="connsiteX70" fmla="*/ 61859 w 103181"/>
                  <a:gd name="connsiteY70" fmla="*/ 2341 h 141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103181" h="141948">
                    <a:moveTo>
                      <a:pt x="35618" y="80904"/>
                    </a:moveTo>
                    <a:cubicBezTo>
                      <a:pt x="36433" y="80415"/>
                      <a:pt x="37084" y="79274"/>
                      <a:pt x="37247" y="77970"/>
                    </a:cubicBezTo>
                    <a:cubicBezTo>
                      <a:pt x="37410" y="74221"/>
                      <a:pt x="37573" y="72428"/>
                      <a:pt x="37736" y="68680"/>
                    </a:cubicBezTo>
                    <a:cubicBezTo>
                      <a:pt x="40344" y="67213"/>
                      <a:pt x="41648" y="66398"/>
                      <a:pt x="44256" y="64931"/>
                    </a:cubicBezTo>
                    <a:cubicBezTo>
                      <a:pt x="46049" y="67539"/>
                      <a:pt x="46864" y="68843"/>
                      <a:pt x="48657" y="71450"/>
                    </a:cubicBezTo>
                    <a:cubicBezTo>
                      <a:pt x="49309" y="72265"/>
                      <a:pt x="50287" y="72591"/>
                      <a:pt x="51102" y="72102"/>
                    </a:cubicBezTo>
                    <a:cubicBezTo>
                      <a:pt x="51265" y="71939"/>
                      <a:pt x="51428" y="71776"/>
                      <a:pt x="51754" y="71613"/>
                    </a:cubicBezTo>
                    <a:cubicBezTo>
                      <a:pt x="54036" y="69169"/>
                      <a:pt x="55177" y="67865"/>
                      <a:pt x="57459" y="65420"/>
                    </a:cubicBezTo>
                    <a:cubicBezTo>
                      <a:pt x="59741" y="67050"/>
                      <a:pt x="60881" y="67865"/>
                      <a:pt x="63163" y="69658"/>
                    </a:cubicBezTo>
                    <a:cubicBezTo>
                      <a:pt x="62511" y="73406"/>
                      <a:pt x="62348" y="75199"/>
                      <a:pt x="61696" y="78948"/>
                    </a:cubicBezTo>
                    <a:cubicBezTo>
                      <a:pt x="61370" y="80578"/>
                      <a:pt x="62185" y="82045"/>
                      <a:pt x="63326" y="82208"/>
                    </a:cubicBezTo>
                    <a:cubicBezTo>
                      <a:pt x="65934" y="82860"/>
                      <a:pt x="67401" y="83186"/>
                      <a:pt x="70009" y="83838"/>
                    </a:cubicBezTo>
                    <a:cubicBezTo>
                      <a:pt x="70172" y="87424"/>
                      <a:pt x="70335" y="89217"/>
                      <a:pt x="70661" y="92803"/>
                    </a:cubicBezTo>
                    <a:cubicBezTo>
                      <a:pt x="68216" y="94758"/>
                      <a:pt x="66912" y="95899"/>
                      <a:pt x="64467" y="97855"/>
                    </a:cubicBezTo>
                    <a:cubicBezTo>
                      <a:pt x="63489" y="98670"/>
                      <a:pt x="63000" y="100463"/>
                      <a:pt x="63326" y="101767"/>
                    </a:cubicBezTo>
                    <a:cubicBezTo>
                      <a:pt x="64304" y="105027"/>
                      <a:pt x="64956" y="106657"/>
                      <a:pt x="65934" y="109917"/>
                    </a:cubicBezTo>
                    <a:cubicBezTo>
                      <a:pt x="63978" y="112688"/>
                      <a:pt x="63000" y="114155"/>
                      <a:pt x="60881" y="116926"/>
                    </a:cubicBezTo>
                    <a:cubicBezTo>
                      <a:pt x="58437" y="115785"/>
                      <a:pt x="57133" y="115133"/>
                      <a:pt x="54525" y="113992"/>
                    </a:cubicBezTo>
                    <a:cubicBezTo>
                      <a:pt x="54036" y="113666"/>
                      <a:pt x="53384" y="113829"/>
                      <a:pt x="52895" y="114155"/>
                    </a:cubicBezTo>
                    <a:cubicBezTo>
                      <a:pt x="52406" y="114481"/>
                      <a:pt x="51917" y="114970"/>
                      <a:pt x="51591" y="115785"/>
                    </a:cubicBezTo>
                    <a:cubicBezTo>
                      <a:pt x="50287" y="119207"/>
                      <a:pt x="49472" y="121000"/>
                      <a:pt x="48168" y="124260"/>
                    </a:cubicBezTo>
                    <a:cubicBezTo>
                      <a:pt x="45397" y="124097"/>
                      <a:pt x="44093" y="124097"/>
                      <a:pt x="41322" y="124097"/>
                    </a:cubicBezTo>
                    <a:cubicBezTo>
                      <a:pt x="40670" y="120674"/>
                      <a:pt x="40344" y="118881"/>
                      <a:pt x="39692" y="115459"/>
                    </a:cubicBezTo>
                    <a:cubicBezTo>
                      <a:pt x="39366" y="113992"/>
                      <a:pt x="38225" y="113177"/>
                      <a:pt x="37084" y="113503"/>
                    </a:cubicBezTo>
                    <a:cubicBezTo>
                      <a:pt x="34314" y="114481"/>
                      <a:pt x="33010" y="114970"/>
                      <a:pt x="30239" y="115948"/>
                    </a:cubicBezTo>
                    <a:cubicBezTo>
                      <a:pt x="28772" y="113014"/>
                      <a:pt x="28120" y="111547"/>
                      <a:pt x="26816" y="108613"/>
                    </a:cubicBezTo>
                    <a:cubicBezTo>
                      <a:pt x="28609" y="105516"/>
                      <a:pt x="29424" y="103886"/>
                      <a:pt x="31054" y="100626"/>
                    </a:cubicBezTo>
                    <a:cubicBezTo>
                      <a:pt x="31869" y="99322"/>
                      <a:pt x="31706" y="97529"/>
                      <a:pt x="30728" y="96551"/>
                    </a:cubicBezTo>
                    <a:cubicBezTo>
                      <a:pt x="28772" y="94433"/>
                      <a:pt x="27631" y="93292"/>
                      <a:pt x="25675" y="91173"/>
                    </a:cubicBezTo>
                    <a:cubicBezTo>
                      <a:pt x="26653" y="87587"/>
                      <a:pt x="27142" y="85794"/>
                      <a:pt x="28120" y="82371"/>
                    </a:cubicBezTo>
                    <a:cubicBezTo>
                      <a:pt x="30891" y="81882"/>
                      <a:pt x="32358" y="81719"/>
                      <a:pt x="35129" y="81230"/>
                    </a:cubicBezTo>
                    <a:cubicBezTo>
                      <a:pt x="35129" y="81067"/>
                      <a:pt x="35292" y="80904"/>
                      <a:pt x="35618" y="80904"/>
                    </a:cubicBezTo>
                    <a:lnTo>
                      <a:pt x="35618" y="80904"/>
                    </a:lnTo>
                    <a:close/>
                    <a:moveTo>
                      <a:pt x="52732" y="68354"/>
                    </a:moveTo>
                    <a:cubicBezTo>
                      <a:pt x="50287" y="67213"/>
                      <a:pt x="48983" y="66561"/>
                      <a:pt x="46538" y="65420"/>
                    </a:cubicBezTo>
                    <a:cubicBezTo>
                      <a:pt x="46538" y="62812"/>
                      <a:pt x="46701" y="61508"/>
                      <a:pt x="46701" y="59063"/>
                    </a:cubicBezTo>
                    <a:cubicBezTo>
                      <a:pt x="46864" y="56618"/>
                      <a:pt x="45560" y="54499"/>
                      <a:pt x="43767" y="53847"/>
                    </a:cubicBezTo>
                    <a:cubicBezTo>
                      <a:pt x="41974" y="53195"/>
                      <a:pt x="40996" y="53032"/>
                      <a:pt x="39203" y="52380"/>
                    </a:cubicBezTo>
                    <a:cubicBezTo>
                      <a:pt x="39040" y="48794"/>
                      <a:pt x="38877" y="47002"/>
                      <a:pt x="38714" y="43416"/>
                    </a:cubicBezTo>
                    <a:cubicBezTo>
                      <a:pt x="40344" y="41949"/>
                      <a:pt x="41322" y="41297"/>
                      <a:pt x="42952" y="39830"/>
                    </a:cubicBezTo>
                    <a:cubicBezTo>
                      <a:pt x="44582" y="38363"/>
                      <a:pt x="45560" y="35755"/>
                      <a:pt x="45234" y="33310"/>
                    </a:cubicBezTo>
                    <a:cubicBezTo>
                      <a:pt x="44908" y="30865"/>
                      <a:pt x="44745" y="29561"/>
                      <a:pt x="44419" y="27116"/>
                    </a:cubicBezTo>
                    <a:cubicBezTo>
                      <a:pt x="46701" y="24671"/>
                      <a:pt x="47842" y="23531"/>
                      <a:pt x="50124" y="21086"/>
                    </a:cubicBezTo>
                    <a:cubicBezTo>
                      <a:pt x="51754" y="22227"/>
                      <a:pt x="52569" y="22716"/>
                      <a:pt x="54199" y="23856"/>
                    </a:cubicBezTo>
                    <a:cubicBezTo>
                      <a:pt x="55340" y="24671"/>
                      <a:pt x="56644" y="24508"/>
                      <a:pt x="57785" y="23856"/>
                    </a:cubicBezTo>
                    <a:cubicBezTo>
                      <a:pt x="58274" y="23531"/>
                      <a:pt x="58926" y="23042"/>
                      <a:pt x="59252" y="22553"/>
                    </a:cubicBezTo>
                    <a:cubicBezTo>
                      <a:pt x="60718" y="20597"/>
                      <a:pt x="61533" y="19782"/>
                      <a:pt x="63000" y="17826"/>
                    </a:cubicBezTo>
                    <a:cubicBezTo>
                      <a:pt x="65445" y="18967"/>
                      <a:pt x="66749" y="19619"/>
                      <a:pt x="69194" y="20760"/>
                    </a:cubicBezTo>
                    <a:cubicBezTo>
                      <a:pt x="69194" y="23205"/>
                      <a:pt x="69031" y="24671"/>
                      <a:pt x="69031" y="27116"/>
                    </a:cubicBezTo>
                    <a:cubicBezTo>
                      <a:pt x="69031" y="29561"/>
                      <a:pt x="70172" y="31680"/>
                      <a:pt x="71965" y="32332"/>
                    </a:cubicBezTo>
                    <a:cubicBezTo>
                      <a:pt x="73758" y="32984"/>
                      <a:pt x="74736" y="33147"/>
                      <a:pt x="76529" y="33799"/>
                    </a:cubicBezTo>
                    <a:cubicBezTo>
                      <a:pt x="76692" y="37385"/>
                      <a:pt x="76855" y="39178"/>
                      <a:pt x="77018" y="42764"/>
                    </a:cubicBezTo>
                    <a:cubicBezTo>
                      <a:pt x="75388" y="44231"/>
                      <a:pt x="74410" y="44883"/>
                      <a:pt x="72780" y="46513"/>
                    </a:cubicBezTo>
                    <a:cubicBezTo>
                      <a:pt x="71150" y="47980"/>
                      <a:pt x="70172" y="50587"/>
                      <a:pt x="70498" y="53032"/>
                    </a:cubicBezTo>
                    <a:cubicBezTo>
                      <a:pt x="70824" y="55477"/>
                      <a:pt x="70987" y="56781"/>
                      <a:pt x="71476" y="59226"/>
                    </a:cubicBezTo>
                    <a:cubicBezTo>
                      <a:pt x="69194" y="61671"/>
                      <a:pt x="68053" y="62812"/>
                      <a:pt x="65771" y="65257"/>
                    </a:cubicBezTo>
                    <a:cubicBezTo>
                      <a:pt x="64141" y="64116"/>
                      <a:pt x="63326" y="63627"/>
                      <a:pt x="61696" y="62486"/>
                    </a:cubicBezTo>
                    <a:cubicBezTo>
                      <a:pt x="60555" y="61671"/>
                      <a:pt x="59252" y="61834"/>
                      <a:pt x="58111" y="62486"/>
                    </a:cubicBezTo>
                    <a:cubicBezTo>
                      <a:pt x="57622" y="62812"/>
                      <a:pt x="56970" y="63301"/>
                      <a:pt x="56644" y="63790"/>
                    </a:cubicBezTo>
                    <a:cubicBezTo>
                      <a:pt x="55014" y="65420"/>
                      <a:pt x="54199" y="66398"/>
                      <a:pt x="52732" y="68354"/>
                    </a:cubicBezTo>
                    <a:lnTo>
                      <a:pt x="52732" y="68354"/>
                    </a:lnTo>
                    <a:close/>
                    <a:moveTo>
                      <a:pt x="61859" y="2341"/>
                    </a:moveTo>
                    <a:cubicBezTo>
                      <a:pt x="45886" y="11632"/>
                      <a:pt x="29913" y="20760"/>
                      <a:pt x="14102" y="29887"/>
                    </a:cubicBezTo>
                    <a:cubicBezTo>
                      <a:pt x="3508" y="35918"/>
                      <a:pt x="-2360" y="51891"/>
                      <a:pt x="900" y="65420"/>
                    </a:cubicBezTo>
                    <a:cubicBezTo>
                      <a:pt x="5953" y="85794"/>
                      <a:pt x="11006" y="106005"/>
                      <a:pt x="16058" y="126216"/>
                    </a:cubicBezTo>
                    <a:cubicBezTo>
                      <a:pt x="19481" y="139745"/>
                      <a:pt x="30728" y="145612"/>
                      <a:pt x="41322" y="139582"/>
                    </a:cubicBezTo>
                    <a:cubicBezTo>
                      <a:pt x="57296" y="130291"/>
                      <a:pt x="73269" y="121163"/>
                      <a:pt x="89079" y="112036"/>
                    </a:cubicBezTo>
                    <a:cubicBezTo>
                      <a:pt x="99674" y="106005"/>
                      <a:pt x="105542" y="90032"/>
                      <a:pt x="102282" y="76503"/>
                    </a:cubicBezTo>
                    <a:cubicBezTo>
                      <a:pt x="97229" y="56292"/>
                      <a:pt x="92176" y="35918"/>
                      <a:pt x="87123" y="15707"/>
                    </a:cubicBezTo>
                    <a:cubicBezTo>
                      <a:pt x="83701" y="2341"/>
                      <a:pt x="72291" y="-3689"/>
                      <a:pt x="61859" y="2341"/>
                    </a:cubicBezTo>
                    <a:lnTo>
                      <a:pt x="61859" y="2341"/>
                    </a:lnTo>
                    <a:close/>
                  </a:path>
                </a:pathLst>
              </a:custGeom>
              <a:solidFill>
                <a:schemeClr val="bg1"/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CE3539C2-F2E5-4410-B608-B8F7CB502E0C}"/>
                  </a:ext>
                </a:extLst>
              </p:cNvPr>
              <p:cNvSpPr/>
              <p:nvPr/>
            </p:nvSpPr>
            <p:spPr>
              <a:xfrm flipH="1">
                <a:off x="8487976" y="1680446"/>
                <a:ext cx="254200" cy="334326"/>
              </a:xfrm>
              <a:custGeom>
                <a:avLst/>
                <a:gdLst>
                  <a:gd name="connsiteX0" fmla="*/ 24775 w 44986"/>
                  <a:gd name="connsiteY0" fmla="*/ 39281 h 59166"/>
                  <a:gd name="connsiteX1" fmla="*/ 13854 w 44986"/>
                  <a:gd name="connsiteY1" fmla="*/ 33414 h 59166"/>
                  <a:gd name="connsiteX2" fmla="*/ 19559 w 44986"/>
                  <a:gd name="connsiteY2" fmla="*/ 17929 h 59166"/>
                  <a:gd name="connsiteX3" fmla="*/ 30480 w 44986"/>
                  <a:gd name="connsiteY3" fmla="*/ 23797 h 59166"/>
                  <a:gd name="connsiteX4" fmla="*/ 24775 w 44986"/>
                  <a:gd name="connsiteY4" fmla="*/ 39281 h 59166"/>
                  <a:gd name="connsiteX5" fmla="*/ 24775 w 44986"/>
                  <a:gd name="connsiteY5" fmla="*/ 39281 h 59166"/>
                  <a:gd name="connsiteX6" fmla="*/ 18744 w 44986"/>
                  <a:gd name="connsiteY6" fmla="*/ 0 h 59166"/>
                  <a:gd name="connsiteX7" fmla="*/ 12224 w 44986"/>
                  <a:gd name="connsiteY7" fmla="*/ 3749 h 59166"/>
                  <a:gd name="connsiteX8" fmla="*/ 11735 w 44986"/>
                  <a:gd name="connsiteY8" fmla="*/ 13039 h 59166"/>
                  <a:gd name="connsiteX9" fmla="*/ 10106 w 44986"/>
                  <a:gd name="connsiteY9" fmla="*/ 15973 h 59166"/>
                  <a:gd name="connsiteX10" fmla="*/ 9454 w 44986"/>
                  <a:gd name="connsiteY10" fmla="*/ 16136 h 59166"/>
                  <a:gd name="connsiteX11" fmla="*/ 2445 w 44986"/>
                  <a:gd name="connsiteY11" fmla="*/ 17277 h 59166"/>
                  <a:gd name="connsiteX12" fmla="*/ 0 w 44986"/>
                  <a:gd name="connsiteY12" fmla="*/ 26079 h 59166"/>
                  <a:gd name="connsiteX13" fmla="*/ 5053 w 44986"/>
                  <a:gd name="connsiteY13" fmla="*/ 31458 h 59166"/>
                  <a:gd name="connsiteX14" fmla="*/ 5379 w 44986"/>
                  <a:gd name="connsiteY14" fmla="*/ 35532 h 59166"/>
                  <a:gd name="connsiteX15" fmla="*/ 1141 w 44986"/>
                  <a:gd name="connsiteY15" fmla="*/ 43519 h 59166"/>
                  <a:gd name="connsiteX16" fmla="*/ 4564 w 44986"/>
                  <a:gd name="connsiteY16" fmla="*/ 50854 h 59166"/>
                  <a:gd name="connsiteX17" fmla="*/ 11410 w 44986"/>
                  <a:gd name="connsiteY17" fmla="*/ 48409 h 59166"/>
                  <a:gd name="connsiteX18" fmla="*/ 14017 w 44986"/>
                  <a:gd name="connsiteY18" fmla="*/ 50365 h 59166"/>
                  <a:gd name="connsiteX19" fmla="*/ 15647 w 44986"/>
                  <a:gd name="connsiteY19" fmla="*/ 59004 h 59166"/>
                  <a:gd name="connsiteX20" fmla="*/ 22493 w 44986"/>
                  <a:gd name="connsiteY20" fmla="*/ 59166 h 59166"/>
                  <a:gd name="connsiteX21" fmla="*/ 25916 w 44986"/>
                  <a:gd name="connsiteY21" fmla="*/ 50691 h 59166"/>
                  <a:gd name="connsiteX22" fmla="*/ 27220 w 44986"/>
                  <a:gd name="connsiteY22" fmla="*/ 49061 h 59166"/>
                  <a:gd name="connsiteX23" fmla="*/ 28850 w 44986"/>
                  <a:gd name="connsiteY23" fmla="*/ 48898 h 59166"/>
                  <a:gd name="connsiteX24" fmla="*/ 35207 w 44986"/>
                  <a:gd name="connsiteY24" fmla="*/ 51832 h 59166"/>
                  <a:gd name="connsiteX25" fmla="*/ 40259 w 44986"/>
                  <a:gd name="connsiteY25" fmla="*/ 44823 h 59166"/>
                  <a:gd name="connsiteX26" fmla="*/ 37651 w 44986"/>
                  <a:gd name="connsiteY26" fmla="*/ 36673 h 59166"/>
                  <a:gd name="connsiteX27" fmla="*/ 38792 w 44986"/>
                  <a:gd name="connsiteY27" fmla="*/ 32762 h 59166"/>
                  <a:gd name="connsiteX28" fmla="*/ 44986 w 44986"/>
                  <a:gd name="connsiteY28" fmla="*/ 27709 h 59166"/>
                  <a:gd name="connsiteX29" fmla="*/ 44334 w 44986"/>
                  <a:gd name="connsiteY29" fmla="*/ 18744 h 59166"/>
                  <a:gd name="connsiteX30" fmla="*/ 37651 w 44986"/>
                  <a:gd name="connsiteY30" fmla="*/ 17114 h 59166"/>
                  <a:gd name="connsiteX31" fmla="*/ 36021 w 44986"/>
                  <a:gd name="connsiteY31" fmla="*/ 13854 h 59166"/>
                  <a:gd name="connsiteX32" fmla="*/ 37488 w 44986"/>
                  <a:gd name="connsiteY32" fmla="*/ 4564 h 59166"/>
                  <a:gd name="connsiteX33" fmla="*/ 31784 w 44986"/>
                  <a:gd name="connsiteY33" fmla="*/ 326 h 59166"/>
                  <a:gd name="connsiteX34" fmla="*/ 26079 w 44986"/>
                  <a:gd name="connsiteY34" fmla="*/ 6520 h 59166"/>
                  <a:gd name="connsiteX35" fmla="*/ 25427 w 44986"/>
                  <a:gd name="connsiteY35" fmla="*/ 7009 h 59166"/>
                  <a:gd name="connsiteX36" fmla="*/ 22982 w 44986"/>
                  <a:gd name="connsiteY36" fmla="*/ 6357 h 59166"/>
                  <a:gd name="connsiteX37" fmla="*/ 18744 w 44986"/>
                  <a:gd name="connsiteY37" fmla="*/ 0 h 59166"/>
                  <a:gd name="connsiteX38" fmla="*/ 18744 w 44986"/>
                  <a:gd name="connsiteY38" fmla="*/ 0 h 59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4986" h="59166">
                    <a:moveTo>
                      <a:pt x="24775" y="39281"/>
                    </a:moveTo>
                    <a:cubicBezTo>
                      <a:pt x="20211" y="41889"/>
                      <a:pt x="15321" y="39281"/>
                      <a:pt x="13854" y="33414"/>
                    </a:cubicBezTo>
                    <a:cubicBezTo>
                      <a:pt x="12387" y="27546"/>
                      <a:pt x="14995" y="20700"/>
                      <a:pt x="19559" y="17929"/>
                    </a:cubicBezTo>
                    <a:cubicBezTo>
                      <a:pt x="24123" y="15321"/>
                      <a:pt x="29013" y="17929"/>
                      <a:pt x="30480" y="23797"/>
                    </a:cubicBezTo>
                    <a:cubicBezTo>
                      <a:pt x="31784" y="29665"/>
                      <a:pt x="29339" y="36673"/>
                      <a:pt x="24775" y="39281"/>
                    </a:cubicBezTo>
                    <a:lnTo>
                      <a:pt x="24775" y="39281"/>
                    </a:lnTo>
                    <a:close/>
                    <a:moveTo>
                      <a:pt x="18744" y="0"/>
                    </a:moveTo>
                    <a:cubicBezTo>
                      <a:pt x="16136" y="1467"/>
                      <a:pt x="14832" y="2282"/>
                      <a:pt x="12224" y="3749"/>
                    </a:cubicBezTo>
                    <a:cubicBezTo>
                      <a:pt x="12061" y="7498"/>
                      <a:pt x="11898" y="9291"/>
                      <a:pt x="11735" y="13039"/>
                    </a:cubicBezTo>
                    <a:cubicBezTo>
                      <a:pt x="11572" y="14343"/>
                      <a:pt x="10921" y="15484"/>
                      <a:pt x="10106" y="15973"/>
                    </a:cubicBezTo>
                    <a:cubicBezTo>
                      <a:pt x="9943" y="16136"/>
                      <a:pt x="9617" y="16136"/>
                      <a:pt x="9454" y="16136"/>
                    </a:cubicBezTo>
                    <a:cubicBezTo>
                      <a:pt x="6683" y="16625"/>
                      <a:pt x="5216" y="16788"/>
                      <a:pt x="2445" y="17277"/>
                    </a:cubicBezTo>
                    <a:cubicBezTo>
                      <a:pt x="1467" y="20863"/>
                      <a:pt x="978" y="22656"/>
                      <a:pt x="0" y="26079"/>
                    </a:cubicBezTo>
                    <a:cubicBezTo>
                      <a:pt x="2119" y="28198"/>
                      <a:pt x="3097" y="29339"/>
                      <a:pt x="5053" y="31458"/>
                    </a:cubicBezTo>
                    <a:cubicBezTo>
                      <a:pt x="6031" y="32436"/>
                      <a:pt x="6031" y="34229"/>
                      <a:pt x="5379" y="35532"/>
                    </a:cubicBezTo>
                    <a:cubicBezTo>
                      <a:pt x="3749" y="38629"/>
                      <a:pt x="2771" y="40259"/>
                      <a:pt x="1141" y="43519"/>
                    </a:cubicBezTo>
                    <a:cubicBezTo>
                      <a:pt x="2445" y="46453"/>
                      <a:pt x="3260" y="47920"/>
                      <a:pt x="4564" y="50854"/>
                    </a:cubicBezTo>
                    <a:cubicBezTo>
                      <a:pt x="7335" y="49876"/>
                      <a:pt x="8639" y="49387"/>
                      <a:pt x="11410" y="48409"/>
                    </a:cubicBezTo>
                    <a:cubicBezTo>
                      <a:pt x="12550" y="48083"/>
                      <a:pt x="13691" y="48735"/>
                      <a:pt x="14017" y="50365"/>
                    </a:cubicBezTo>
                    <a:cubicBezTo>
                      <a:pt x="14669" y="53951"/>
                      <a:pt x="14995" y="55581"/>
                      <a:pt x="15647" y="59004"/>
                    </a:cubicBezTo>
                    <a:cubicBezTo>
                      <a:pt x="18418" y="59166"/>
                      <a:pt x="19722" y="59166"/>
                      <a:pt x="22493" y="59166"/>
                    </a:cubicBezTo>
                    <a:cubicBezTo>
                      <a:pt x="23797" y="55744"/>
                      <a:pt x="24612" y="53951"/>
                      <a:pt x="25916" y="50691"/>
                    </a:cubicBezTo>
                    <a:cubicBezTo>
                      <a:pt x="26242" y="50039"/>
                      <a:pt x="26731" y="49387"/>
                      <a:pt x="27220" y="49061"/>
                    </a:cubicBezTo>
                    <a:cubicBezTo>
                      <a:pt x="27709" y="48735"/>
                      <a:pt x="28361" y="48735"/>
                      <a:pt x="28850" y="48898"/>
                    </a:cubicBezTo>
                    <a:cubicBezTo>
                      <a:pt x="31295" y="50039"/>
                      <a:pt x="32599" y="50691"/>
                      <a:pt x="35207" y="51832"/>
                    </a:cubicBezTo>
                    <a:cubicBezTo>
                      <a:pt x="37162" y="49061"/>
                      <a:pt x="38140" y="47594"/>
                      <a:pt x="40259" y="44823"/>
                    </a:cubicBezTo>
                    <a:cubicBezTo>
                      <a:pt x="39281" y="41563"/>
                      <a:pt x="38792" y="39933"/>
                      <a:pt x="37651" y="36673"/>
                    </a:cubicBezTo>
                    <a:cubicBezTo>
                      <a:pt x="37162" y="35206"/>
                      <a:pt x="37651" y="33577"/>
                      <a:pt x="38792" y="32762"/>
                    </a:cubicBezTo>
                    <a:cubicBezTo>
                      <a:pt x="41237" y="30806"/>
                      <a:pt x="42541" y="29665"/>
                      <a:pt x="44986" y="27709"/>
                    </a:cubicBezTo>
                    <a:cubicBezTo>
                      <a:pt x="44660" y="24123"/>
                      <a:pt x="44660" y="22330"/>
                      <a:pt x="44334" y="18744"/>
                    </a:cubicBezTo>
                    <a:cubicBezTo>
                      <a:pt x="41726" y="18092"/>
                      <a:pt x="40422" y="17766"/>
                      <a:pt x="37651" y="17114"/>
                    </a:cubicBezTo>
                    <a:cubicBezTo>
                      <a:pt x="36510" y="16951"/>
                      <a:pt x="35858" y="15484"/>
                      <a:pt x="36021" y="13854"/>
                    </a:cubicBezTo>
                    <a:cubicBezTo>
                      <a:pt x="36673" y="10269"/>
                      <a:pt x="36836" y="8313"/>
                      <a:pt x="37488" y="4564"/>
                    </a:cubicBezTo>
                    <a:cubicBezTo>
                      <a:pt x="35207" y="2934"/>
                      <a:pt x="34066" y="2119"/>
                      <a:pt x="31784" y="326"/>
                    </a:cubicBezTo>
                    <a:cubicBezTo>
                      <a:pt x="29502" y="2771"/>
                      <a:pt x="28361" y="4075"/>
                      <a:pt x="26079" y="6520"/>
                    </a:cubicBezTo>
                    <a:cubicBezTo>
                      <a:pt x="25916" y="6683"/>
                      <a:pt x="25753" y="6846"/>
                      <a:pt x="25427" y="7009"/>
                    </a:cubicBezTo>
                    <a:cubicBezTo>
                      <a:pt x="24612" y="7498"/>
                      <a:pt x="23634" y="7335"/>
                      <a:pt x="22982" y="6357"/>
                    </a:cubicBezTo>
                    <a:cubicBezTo>
                      <a:pt x="21352" y="3749"/>
                      <a:pt x="20374" y="2445"/>
                      <a:pt x="18744" y="0"/>
                    </a:cubicBezTo>
                    <a:lnTo>
                      <a:pt x="18744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DED91664-10A4-4797-ADE5-42034A29A354}"/>
                  </a:ext>
                </a:extLst>
              </p:cNvPr>
              <p:cNvSpPr/>
              <p:nvPr/>
            </p:nvSpPr>
            <p:spPr>
              <a:xfrm flipH="1">
                <a:off x="8452982" y="1412430"/>
                <a:ext cx="214595" cy="286430"/>
              </a:xfrm>
              <a:custGeom>
                <a:avLst/>
                <a:gdLst>
                  <a:gd name="connsiteX0" fmla="*/ 21352 w 37977"/>
                  <a:gd name="connsiteY0" fmla="*/ 34392 h 50690"/>
                  <a:gd name="connsiteX1" fmla="*/ 12224 w 37977"/>
                  <a:gd name="connsiteY1" fmla="*/ 29502 h 50690"/>
                  <a:gd name="connsiteX2" fmla="*/ 16951 w 37977"/>
                  <a:gd name="connsiteY2" fmla="*/ 16625 h 50690"/>
                  <a:gd name="connsiteX3" fmla="*/ 26079 w 37977"/>
                  <a:gd name="connsiteY3" fmla="*/ 21515 h 50690"/>
                  <a:gd name="connsiteX4" fmla="*/ 21352 w 37977"/>
                  <a:gd name="connsiteY4" fmla="*/ 34392 h 50690"/>
                  <a:gd name="connsiteX5" fmla="*/ 21352 w 37977"/>
                  <a:gd name="connsiteY5" fmla="*/ 34392 h 50690"/>
                  <a:gd name="connsiteX6" fmla="*/ 11410 w 37977"/>
                  <a:gd name="connsiteY6" fmla="*/ 3423 h 50690"/>
                  <a:gd name="connsiteX7" fmla="*/ 5705 w 37977"/>
                  <a:gd name="connsiteY7" fmla="*/ 9454 h 50690"/>
                  <a:gd name="connsiteX8" fmla="*/ 6520 w 37977"/>
                  <a:gd name="connsiteY8" fmla="*/ 15647 h 50690"/>
                  <a:gd name="connsiteX9" fmla="*/ 4238 w 37977"/>
                  <a:gd name="connsiteY9" fmla="*/ 22167 h 50690"/>
                  <a:gd name="connsiteX10" fmla="*/ 0 w 37977"/>
                  <a:gd name="connsiteY10" fmla="*/ 25753 h 50690"/>
                  <a:gd name="connsiteX11" fmla="*/ 489 w 37977"/>
                  <a:gd name="connsiteY11" fmla="*/ 34718 h 50690"/>
                  <a:gd name="connsiteX12" fmla="*/ 5053 w 37977"/>
                  <a:gd name="connsiteY12" fmla="*/ 36184 h 50690"/>
                  <a:gd name="connsiteX13" fmla="*/ 7987 w 37977"/>
                  <a:gd name="connsiteY13" fmla="*/ 41400 h 50690"/>
                  <a:gd name="connsiteX14" fmla="*/ 7824 w 37977"/>
                  <a:gd name="connsiteY14" fmla="*/ 47757 h 50690"/>
                  <a:gd name="connsiteX15" fmla="*/ 14017 w 37977"/>
                  <a:gd name="connsiteY15" fmla="*/ 50691 h 50690"/>
                  <a:gd name="connsiteX16" fmla="*/ 17603 w 37977"/>
                  <a:gd name="connsiteY16" fmla="*/ 45964 h 50690"/>
                  <a:gd name="connsiteX17" fmla="*/ 19070 w 37977"/>
                  <a:gd name="connsiteY17" fmla="*/ 44660 h 50690"/>
                  <a:gd name="connsiteX18" fmla="*/ 22656 w 37977"/>
                  <a:gd name="connsiteY18" fmla="*/ 44660 h 50690"/>
                  <a:gd name="connsiteX19" fmla="*/ 26731 w 37977"/>
                  <a:gd name="connsiteY19" fmla="*/ 47431 h 50690"/>
                  <a:gd name="connsiteX20" fmla="*/ 32436 w 37977"/>
                  <a:gd name="connsiteY20" fmla="*/ 41400 h 50690"/>
                  <a:gd name="connsiteX21" fmla="*/ 31458 w 37977"/>
                  <a:gd name="connsiteY21" fmla="*/ 35206 h 50690"/>
                  <a:gd name="connsiteX22" fmla="*/ 33740 w 37977"/>
                  <a:gd name="connsiteY22" fmla="*/ 28687 h 50690"/>
                  <a:gd name="connsiteX23" fmla="*/ 37977 w 37977"/>
                  <a:gd name="connsiteY23" fmla="*/ 24938 h 50690"/>
                  <a:gd name="connsiteX24" fmla="*/ 37488 w 37977"/>
                  <a:gd name="connsiteY24" fmla="*/ 15973 h 50690"/>
                  <a:gd name="connsiteX25" fmla="*/ 32925 w 37977"/>
                  <a:gd name="connsiteY25" fmla="*/ 14506 h 50690"/>
                  <a:gd name="connsiteX26" fmla="*/ 29991 w 37977"/>
                  <a:gd name="connsiteY26" fmla="*/ 9291 h 50690"/>
                  <a:gd name="connsiteX27" fmla="*/ 30154 w 37977"/>
                  <a:gd name="connsiteY27" fmla="*/ 2934 h 50690"/>
                  <a:gd name="connsiteX28" fmla="*/ 23960 w 37977"/>
                  <a:gd name="connsiteY28" fmla="*/ 0 h 50690"/>
                  <a:gd name="connsiteX29" fmla="*/ 20211 w 37977"/>
                  <a:gd name="connsiteY29" fmla="*/ 4727 h 50690"/>
                  <a:gd name="connsiteX30" fmla="*/ 18744 w 37977"/>
                  <a:gd name="connsiteY30" fmla="*/ 6031 h 50690"/>
                  <a:gd name="connsiteX31" fmla="*/ 15158 w 37977"/>
                  <a:gd name="connsiteY31" fmla="*/ 6031 h 50690"/>
                  <a:gd name="connsiteX32" fmla="*/ 11410 w 37977"/>
                  <a:gd name="connsiteY32" fmla="*/ 3423 h 50690"/>
                  <a:gd name="connsiteX33" fmla="*/ 11410 w 37977"/>
                  <a:gd name="connsiteY33" fmla="*/ 3423 h 50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7977" h="50690">
                    <a:moveTo>
                      <a:pt x="21352" y="34392"/>
                    </a:moveTo>
                    <a:cubicBezTo>
                      <a:pt x="17603" y="36510"/>
                      <a:pt x="13528" y="34392"/>
                      <a:pt x="12224" y="29502"/>
                    </a:cubicBezTo>
                    <a:cubicBezTo>
                      <a:pt x="11084" y="24612"/>
                      <a:pt x="13202" y="18907"/>
                      <a:pt x="16951" y="16625"/>
                    </a:cubicBezTo>
                    <a:cubicBezTo>
                      <a:pt x="20863" y="14343"/>
                      <a:pt x="24938" y="16625"/>
                      <a:pt x="26079" y="21515"/>
                    </a:cubicBezTo>
                    <a:cubicBezTo>
                      <a:pt x="27220" y="26405"/>
                      <a:pt x="25264" y="32110"/>
                      <a:pt x="21352" y="34392"/>
                    </a:cubicBezTo>
                    <a:lnTo>
                      <a:pt x="21352" y="34392"/>
                    </a:lnTo>
                    <a:close/>
                    <a:moveTo>
                      <a:pt x="11410" y="3423"/>
                    </a:moveTo>
                    <a:cubicBezTo>
                      <a:pt x="9128" y="5868"/>
                      <a:pt x="7987" y="7009"/>
                      <a:pt x="5705" y="9454"/>
                    </a:cubicBezTo>
                    <a:cubicBezTo>
                      <a:pt x="6031" y="11898"/>
                      <a:pt x="6194" y="13202"/>
                      <a:pt x="6520" y="15647"/>
                    </a:cubicBezTo>
                    <a:cubicBezTo>
                      <a:pt x="6846" y="18092"/>
                      <a:pt x="6031" y="20700"/>
                      <a:pt x="4238" y="22167"/>
                    </a:cubicBezTo>
                    <a:cubicBezTo>
                      <a:pt x="2608" y="23634"/>
                      <a:pt x="1630" y="24286"/>
                      <a:pt x="0" y="25753"/>
                    </a:cubicBezTo>
                    <a:cubicBezTo>
                      <a:pt x="163" y="29339"/>
                      <a:pt x="326" y="31132"/>
                      <a:pt x="489" y="34718"/>
                    </a:cubicBezTo>
                    <a:cubicBezTo>
                      <a:pt x="2282" y="35206"/>
                      <a:pt x="3260" y="35532"/>
                      <a:pt x="5053" y="36184"/>
                    </a:cubicBezTo>
                    <a:cubicBezTo>
                      <a:pt x="6846" y="36836"/>
                      <a:pt x="7987" y="38792"/>
                      <a:pt x="7987" y="41400"/>
                    </a:cubicBezTo>
                    <a:cubicBezTo>
                      <a:pt x="7987" y="44008"/>
                      <a:pt x="7987" y="45312"/>
                      <a:pt x="7824" y="47757"/>
                    </a:cubicBezTo>
                    <a:cubicBezTo>
                      <a:pt x="10269" y="48898"/>
                      <a:pt x="11572" y="49550"/>
                      <a:pt x="14017" y="50691"/>
                    </a:cubicBezTo>
                    <a:cubicBezTo>
                      <a:pt x="15484" y="48735"/>
                      <a:pt x="16136" y="47920"/>
                      <a:pt x="17603" y="45964"/>
                    </a:cubicBezTo>
                    <a:cubicBezTo>
                      <a:pt x="18092" y="45312"/>
                      <a:pt x="18581" y="44986"/>
                      <a:pt x="19070" y="44660"/>
                    </a:cubicBezTo>
                    <a:cubicBezTo>
                      <a:pt x="20211" y="44008"/>
                      <a:pt x="21515" y="44008"/>
                      <a:pt x="22656" y="44660"/>
                    </a:cubicBezTo>
                    <a:cubicBezTo>
                      <a:pt x="24286" y="45801"/>
                      <a:pt x="25101" y="46290"/>
                      <a:pt x="26731" y="47431"/>
                    </a:cubicBezTo>
                    <a:cubicBezTo>
                      <a:pt x="29013" y="44986"/>
                      <a:pt x="30154" y="43845"/>
                      <a:pt x="32436" y="41400"/>
                    </a:cubicBezTo>
                    <a:cubicBezTo>
                      <a:pt x="32110" y="38955"/>
                      <a:pt x="31947" y="37651"/>
                      <a:pt x="31458" y="35206"/>
                    </a:cubicBezTo>
                    <a:cubicBezTo>
                      <a:pt x="31132" y="32762"/>
                      <a:pt x="32110" y="30154"/>
                      <a:pt x="33740" y="28687"/>
                    </a:cubicBezTo>
                    <a:cubicBezTo>
                      <a:pt x="35533" y="27220"/>
                      <a:pt x="36347" y="26405"/>
                      <a:pt x="37977" y="24938"/>
                    </a:cubicBezTo>
                    <a:cubicBezTo>
                      <a:pt x="37814" y="21352"/>
                      <a:pt x="37651" y="19559"/>
                      <a:pt x="37488" y="15973"/>
                    </a:cubicBezTo>
                    <a:cubicBezTo>
                      <a:pt x="35696" y="15484"/>
                      <a:pt x="34718" y="15158"/>
                      <a:pt x="32925" y="14506"/>
                    </a:cubicBezTo>
                    <a:cubicBezTo>
                      <a:pt x="31132" y="13854"/>
                      <a:pt x="29991" y="11898"/>
                      <a:pt x="29991" y="9291"/>
                    </a:cubicBezTo>
                    <a:cubicBezTo>
                      <a:pt x="29991" y="6683"/>
                      <a:pt x="30154" y="5379"/>
                      <a:pt x="30154" y="2934"/>
                    </a:cubicBezTo>
                    <a:cubicBezTo>
                      <a:pt x="27709" y="1793"/>
                      <a:pt x="26405" y="1141"/>
                      <a:pt x="23960" y="0"/>
                    </a:cubicBezTo>
                    <a:cubicBezTo>
                      <a:pt x="22493" y="1956"/>
                      <a:pt x="21841" y="2771"/>
                      <a:pt x="20211" y="4727"/>
                    </a:cubicBezTo>
                    <a:cubicBezTo>
                      <a:pt x="19722" y="5379"/>
                      <a:pt x="19233" y="5705"/>
                      <a:pt x="18744" y="6031"/>
                    </a:cubicBezTo>
                    <a:cubicBezTo>
                      <a:pt x="17603" y="6683"/>
                      <a:pt x="16299" y="6683"/>
                      <a:pt x="15158" y="6031"/>
                    </a:cubicBezTo>
                    <a:cubicBezTo>
                      <a:pt x="13854" y="5053"/>
                      <a:pt x="13039" y="4564"/>
                      <a:pt x="11410" y="3423"/>
                    </a:cubicBezTo>
                    <a:lnTo>
                      <a:pt x="11410" y="342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EFB4CFE8-F8D8-4366-B045-0B356A0F0E54}"/>
                  </a:ext>
                </a:extLst>
              </p:cNvPr>
              <p:cNvSpPr/>
              <p:nvPr/>
            </p:nvSpPr>
            <p:spPr>
              <a:xfrm flipH="1">
                <a:off x="8568554" y="1776426"/>
                <a:ext cx="98570" cy="132615"/>
              </a:xfrm>
              <a:custGeom>
                <a:avLst/>
                <a:gdLst>
                  <a:gd name="connsiteX0" fmla="*/ 6114 w 17444"/>
                  <a:gd name="connsiteY0" fmla="*/ 1107 h 23469"/>
                  <a:gd name="connsiteX1" fmla="*/ 409 w 17444"/>
                  <a:gd name="connsiteY1" fmla="*/ 16591 h 23469"/>
                  <a:gd name="connsiteX2" fmla="*/ 11330 w 17444"/>
                  <a:gd name="connsiteY2" fmla="*/ 22459 h 23469"/>
                  <a:gd name="connsiteX3" fmla="*/ 17035 w 17444"/>
                  <a:gd name="connsiteY3" fmla="*/ 6974 h 23469"/>
                  <a:gd name="connsiteX4" fmla="*/ 6114 w 17444"/>
                  <a:gd name="connsiteY4" fmla="*/ 1107 h 23469"/>
                  <a:gd name="connsiteX5" fmla="*/ 6114 w 17444"/>
                  <a:gd name="connsiteY5" fmla="*/ 1107 h 23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444" h="23469">
                    <a:moveTo>
                      <a:pt x="6114" y="1107"/>
                    </a:moveTo>
                    <a:cubicBezTo>
                      <a:pt x="1550" y="3714"/>
                      <a:pt x="-1058" y="10723"/>
                      <a:pt x="409" y="16591"/>
                    </a:cubicBezTo>
                    <a:cubicBezTo>
                      <a:pt x="1876" y="22459"/>
                      <a:pt x="6766" y="25067"/>
                      <a:pt x="11330" y="22459"/>
                    </a:cubicBezTo>
                    <a:cubicBezTo>
                      <a:pt x="15894" y="19851"/>
                      <a:pt x="18502" y="12842"/>
                      <a:pt x="17035" y="6974"/>
                    </a:cubicBezTo>
                    <a:cubicBezTo>
                      <a:pt x="15731" y="944"/>
                      <a:pt x="10678" y="-1664"/>
                      <a:pt x="6114" y="1107"/>
                    </a:cubicBezTo>
                    <a:lnTo>
                      <a:pt x="6114" y="1107"/>
                    </a:lnTo>
                    <a:close/>
                  </a:path>
                </a:pathLst>
              </a:custGeom>
              <a:solidFill>
                <a:schemeClr val="bg1"/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7D852B2F-2C10-4AA8-A8E6-059F7E8970BA}"/>
                  </a:ext>
                </a:extLst>
              </p:cNvPr>
              <p:cNvSpPr/>
              <p:nvPr/>
            </p:nvSpPr>
            <p:spPr>
              <a:xfrm flipH="1">
                <a:off x="8518042" y="1501353"/>
                <a:ext cx="82200" cy="110041"/>
              </a:xfrm>
              <a:custGeom>
                <a:avLst/>
                <a:gdLst>
                  <a:gd name="connsiteX0" fmla="*/ 5036 w 14547"/>
                  <a:gd name="connsiteY0" fmla="*/ 889 h 19474"/>
                  <a:gd name="connsiteX1" fmla="*/ 309 w 14547"/>
                  <a:gd name="connsiteY1" fmla="*/ 13765 h 19474"/>
                  <a:gd name="connsiteX2" fmla="*/ 9436 w 14547"/>
                  <a:gd name="connsiteY2" fmla="*/ 18655 h 19474"/>
                  <a:gd name="connsiteX3" fmla="*/ 14163 w 14547"/>
                  <a:gd name="connsiteY3" fmla="*/ 5779 h 19474"/>
                  <a:gd name="connsiteX4" fmla="*/ 5036 w 14547"/>
                  <a:gd name="connsiteY4" fmla="*/ 889 h 19474"/>
                  <a:gd name="connsiteX5" fmla="*/ 5036 w 14547"/>
                  <a:gd name="connsiteY5" fmla="*/ 889 h 19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547" h="19474">
                    <a:moveTo>
                      <a:pt x="5036" y="889"/>
                    </a:moveTo>
                    <a:cubicBezTo>
                      <a:pt x="1287" y="3008"/>
                      <a:pt x="-832" y="8876"/>
                      <a:pt x="309" y="13765"/>
                    </a:cubicBezTo>
                    <a:cubicBezTo>
                      <a:pt x="1450" y="18655"/>
                      <a:pt x="5688" y="20774"/>
                      <a:pt x="9436" y="18655"/>
                    </a:cubicBezTo>
                    <a:cubicBezTo>
                      <a:pt x="13348" y="16373"/>
                      <a:pt x="15467" y="10669"/>
                      <a:pt x="14163" y="5779"/>
                    </a:cubicBezTo>
                    <a:cubicBezTo>
                      <a:pt x="12859" y="889"/>
                      <a:pt x="8948" y="-1393"/>
                      <a:pt x="5036" y="889"/>
                    </a:cubicBezTo>
                    <a:lnTo>
                      <a:pt x="5036" y="889"/>
                    </a:lnTo>
                    <a:close/>
                  </a:path>
                </a:pathLst>
              </a:custGeom>
              <a:solidFill>
                <a:schemeClr val="bg1"/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D62B801B-B351-47B1-AD5C-359891C948E7}"/>
                  </a:ext>
                </a:extLst>
              </p:cNvPr>
              <p:cNvSpPr/>
              <p:nvPr/>
            </p:nvSpPr>
            <p:spPr>
              <a:xfrm flipH="1">
                <a:off x="5027250" y="-578355"/>
                <a:ext cx="583958" cy="803160"/>
              </a:xfrm>
              <a:custGeom>
                <a:avLst/>
                <a:gdLst>
                  <a:gd name="connsiteX0" fmla="*/ 63000 w 103344"/>
                  <a:gd name="connsiteY0" fmla="*/ 116136 h 142136"/>
                  <a:gd name="connsiteX1" fmla="*/ 16384 w 103344"/>
                  <a:gd name="connsiteY1" fmla="*/ 91524 h 142136"/>
                  <a:gd name="connsiteX2" fmla="*/ 40507 w 103344"/>
                  <a:gd name="connsiteY2" fmla="*/ 26001 h 142136"/>
                  <a:gd name="connsiteX3" fmla="*/ 87123 w 103344"/>
                  <a:gd name="connsiteY3" fmla="*/ 50613 h 142136"/>
                  <a:gd name="connsiteX4" fmla="*/ 63000 w 103344"/>
                  <a:gd name="connsiteY4" fmla="*/ 116136 h 142136"/>
                  <a:gd name="connsiteX5" fmla="*/ 63000 w 103344"/>
                  <a:gd name="connsiteY5" fmla="*/ 116136 h 142136"/>
                  <a:gd name="connsiteX6" fmla="*/ 62022 w 103344"/>
                  <a:gd name="connsiteY6" fmla="*/ 2367 h 142136"/>
                  <a:gd name="connsiteX7" fmla="*/ 14102 w 103344"/>
                  <a:gd name="connsiteY7" fmla="*/ 30075 h 142136"/>
                  <a:gd name="connsiteX8" fmla="*/ 900 w 103344"/>
                  <a:gd name="connsiteY8" fmla="*/ 65608 h 142136"/>
                  <a:gd name="connsiteX9" fmla="*/ 16058 w 103344"/>
                  <a:gd name="connsiteY9" fmla="*/ 126404 h 142136"/>
                  <a:gd name="connsiteX10" fmla="*/ 41322 w 103344"/>
                  <a:gd name="connsiteY10" fmla="*/ 139770 h 142136"/>
                  <a:gd name="connsiteX11" fmla="*/ 89242 w 103344"/>
                  <a:gd name="connsiteY11" fmla="*/ 112061 h 142136"/>
                  <a:gd name="connsiteX12" fmla="*/ 102445 w 103344"/>
                  <a:gd name="connsiteY12" fmla="*/ 76528 h 142136"/>
                  <a:gd name="connsiteX13" fmla="*/ 87286 w 103344"/>
                  <a:gd name="connsiteY13" fmla="*/ 15732 h 142136"/>
                  <a:gd name="connsiteX14" fmla="*/ 62022 w 103344"/>
                  <a:gd name="connsiteY14" fmla="*/ 2367 h 142136"/>
                  <a:gd name="connsiteX15" fmla="*/ 62022 w 103344"/>
                  <a:gd name="connsiteY15" fmla="*/ 2367 h 142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3344" h="142136">
                    <a:moveTo>
                      <a:pt x="63000" y="116136"/>
                    </a:moveTo>
                    <a:cubicBezTo>
                      <a:pt x="43767" y="127219"/>
                      <a:pt x="22415" y="115973"/>
                      <a:pt x="16384" y="91524"/>
                    </a:cubicBezTo>
                    <a:cubicBezTo>
                      <a:pt x="10354" y="66912"/>
                      <a:pt x="21274" y="37084"/>
                      <a:pt x="40507" y="26001"/>
                    </a:cubicBezTo>
                    <a:cubicBezTo>
                      <a:pt x="59741" y="14917"/>
                      <a:pt x="81093" y="26164"/>
                      <a:pt x="87123" y="50613"/>
                    </a:cubicBezTo>
                    <a:cubicBezTo>
                      <a:pt x="93317" y="75225"/>
                      <a:pt x="82234" y="105052"/>
                      <a:pt x="63000" y="116136"/>
                    </a:cubicBezTo>
                    <a:lnTo>
                      <a:pt x="63000" y="116136"/>
                    </a:lnTo>
                    <a:close/>
                    <a:moveTo>
                      <a:pt x="62022" y="2367"/>
                    </a:moveTo>
                    <a:cubicBezTo>
                      <a:pt x="46049" y="11657"/>
                      <a:pt x="30076" y="20785"/>
                      <a:pt x="14102" y="30075"/>
                    </a:cubicBezTo>
                    <a:cubicBezTo>
                      <a:pt x="3508" y="36106"/>
                      <a:pt x="-2360" y="52080"/>
                      <a:pt x="900" y="65608"/>
                    </a:cubicBezTo>
                    <a:cubicBezTo>
                      <a:pt x="5953" y="85982"/>
                      <a:pt x="11006" y="106193"/>
                      <a:pt x="16058" y="126404"/>
                    </a:cubicBezTo>
                    <a:cubicBezTo>
                      <a:pt x="19481" y="139933"/>
                      <a:pt x="30891" y="145801"/>
                      <a:pt x="41322" y="139770"/>
                    </a:cubicBezTo>
                    <a:cubicBezTo>
                      <a:pt x="57296" y="130479"/>
                      <a:pt x="73269" y="121352"/>
                      <a:pt x="89242" y="112061"/>
                    </a:cubicBezTo>
                    <a:cubicBezTo>
                      <a:pt x="99837" y="106030"/>
                      <a:pt x="105705" y="90057"/>
                      <a:pt x="102445" y="76528"/>
                    </a:cubicBezTo>
                    <a:cubicBezTo>
                      <a:pt x="97392" y="56317"/>
                      <a:pt x="92339" y="35943"/>
                      <a:pt x="87286" y="15732"/>
                    </a:cubicBezTo>
                    <a:cubicBezTo>
                      <a:pt x="84026" y="2204"/>
                      <a:pt x="72617" y="-3664"/>
                      <a:pt x="62022" y="2367"/>
                    </a:cubicBezTo>
                    <a:lnTo>
                      <a:pt x="62022" y="2367"/>
                    </a:lnTo>
                    <a:close/>
                  </a:path>
                </a:pathLst>
              </a:custGeom>
              <a:solidFill>
                <a:schemeClr val="bg1"/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099FFF21-BCC5-459D-A242-795C558211B3}"/>
                  </a:ext>
                </a:extLst>
              </p:cNvPr>
              <p:cNvSpPr/>
              <p:nvPr/>
            </p:nvSpPr>
            <p:spPr>
              <a:xfrm flipH="1">
                <a:off x="5108681" y="-455607"/>
                <a:ext cx="419673" cy="557655"/>
              </a:xfrm>
              <a:custGeom>
                <a:avLst/>
                <a:gdLst>
                  <a:gd name="connsiteX0" fmla="*/ 38232 w 74270"/>
                  <a:gd name="connsiteY0" fmla="*/ 68660 h 98689"/>
                  <a:gd name="connsiteX1" fmla="*/ 38232 w 74270"/>
                  <a:gd name="connsiteY1" fmla="*/ 68660 h 98689"/>
                  <a:gd name="connsiteX2" fmla="*/ 38884 w 74270"/>
                  <a:gd name="connsiteY2" fmla="*/ 68823 h 98689"/>
                  <a:gd name="connsiteX3" fmla="*/ 38232 w 74270"/>
                  <a:gd name="connsiteY3" fmla="*/ 68660 h 98689"/>
                  <a:gd name="connsiteX4" fmla="*/ 38232 w 74270"/>
                  <a:gd name="connsiteY4" fmla="*/ 68660 h 98689"/>
                  <a:gd name="connsiteX5" fmla="*/ 48175 w 74270"/>
                  <a:gd name="connsiteY5" fmla="*/ 7863 h 98689"/>
                  <a:gd name="connsiteX6" fmla="*/ 58770 w 74270"/>
                  <a:gd name="connsiteY6" fmla="*/ 71919 h 98689"/>
                  <a:gd name="connsiteX7" fmla="*/ 40188 w 74270"/>
                  <a:gd name="connsiteY7" fmla="*/ 68986 h 98689"/>
                  <a:gd name="connsiteX8" fmla="*/ 39047 w 74270"/>
                  <a:gd name="connsiteY8" fmla="*/ 84144 h 98689"/>
                  <a:gd name="connsiteX9" fmla="*/ 31713 w 74270"/>
                  <a:gd name="connsiteY9" fmla="*/ 69475 h 98689"/>
                  <a:gd name="connsiteX10" fmla="*/ 11991 w 74270"/>
                  <a:gd name="connsiteY10" fmla="*/ 71919 h 98689"/>
                  <a:gd name="connsiteX11" fmla="*/ 48175 w 74270"/>
                  <a:gd name="connsiteY11" fmla="*/ 7863 h 98689"/>
                  <a:gd name="connsiteX12" fmla="*/ 48175 w 74270"/>
                  <a:gd name="connsiteY12" fmla="*/ 7863 h 98689"/>
                  <a:gd name="connsiteX13" fmla="*/ 25845 w 74270"/>
                  <a:gd name="connsiteY13" fmla="*/ 4277 h 98689"/>
                  <a:gd name="connsiteX14" fmla="*/ 1722 w 74270"/>
                  <a:gd name="connsiteY14" fmla="*/ 69801 h 98689"/>
                  <a:gd name="connsiteX15" fmla="*/ 48338 w 74270"/>
                  <a:gd name="connsiteY15" fmla="*/ 94412 h 98689"/>
                  <a:gd name="connsiteX16" fmla="*/ 72624 w 74270"/>
                  <a:gd name="connsiteY16" fmla="*/ 28889 h 98689"/>
                  <a:gd name="connsiteX17" fmla="*/ 25845 w 74270"/>
                  <a:gd name="connsiteY17" fmla="*/ 4277 h 98689"/>
                  <a:gd name="connsiteX18" fmla="*/ 25845 w 74270"/>
                  <a:gd name="connsiteY18" fmla="*/ 4277 h 98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4270" h="98689">
                    <a:moveTo>
                      <a:pt x="38232" y="68660"/>
                    </a:moveTo>
                    <a:lnTo>
                      <a:pt x="38232" y="68660"/>
                    </a:lnTo>
                    <a:cubicBezTo>
                      <a:pt x="38558" y="68660"/>
                      <a:pt x="38721" y="68660"/>
                      <a:pt x="38884" y="68823"/>
                    </a:cubicBezTo>
                    <a:cubicBezTo>
                      <a:pt x="38558" y="68660"/>
                      <a:pt x="38395" y="68660"/>
                      <a:pt x="38232" y="68660"/>
                    </a:cubicBezTo>
                    <a:lnTo>
                      <a:pt x="38232" y="68660"/>
                    </a:lnTo>
                    <a:close/>
                    <a:moveTo>
                      <a:pt x="48175" y="7863"/>
                    </a:moveTo>
                    <a:cubicBezTo>
                      <a:pt x="51761" y="29215"/>
                      <a:pt x="55184" y="50567"/>
                      <a:pt x="58770" y="71919"/>
                    </a:cubicBezTo>
                    <a:cubicBezTo>
                      <a:pt x="51272" y="70779"/>
                      <a:pt x="47034" y="70127"/>
                      <a:pt x="40188" y="68986"/>
                    </a:cubicBezTo>
                    <a:cubicBezTo>
                      <a:pt x="39699" y="75016"/>
                      <a:pt x="39536" y="78113"/>
                      <a:pt x="39047" y="84144"/>
                    </a:cubicBezTo>
                    <a:cubicBezTo>
                      <a:pt x="36114" y="78276"/>
                      <a:pt x="34647" y="75342"/>
                      <a:pt x="31713" y="69475"/>
                    </a:cubicBezTo>
                    <a:cubicBezTo>
                      <a:pt x="23889" y="70453"/>
                      <a:pt x="19977" y="70942"/>
                      <a:pt x="11991" y="71919"/>
                    </a:cubicBezTo>
                    <a:cubicBezTo>
                      <a:pt x="24215" y="50567"/>
                      <a:pt x="36114" y="29215"/>
                      <a:pt x="48175" y="7863"/>
                    </a:cubicBezTo>
                    <a:lnTo>
                      <a:pt x="48175" y="7863"/>
                    </a:lnTo>
                    <a:close/>
                    <a:moveTo>
                      <a:pt x="25845" y="4277"/>
                    </a:moveTo>
                    <a:cubicBezTo>
                      <a:pt x="6612" y="15361"/>
                      <a:pt x="-4472" y="45352"/>
                      <a:pt x="1722" y="69801"/>
                    </a:cubicBezTo>
                    <a:cubicBezTo>
                      <a:pt x="7753" y="94250"/>
                      <a:pt x="29105" y="105496"/>
                      <a:pt x="48338" y="94412"/>
                    </a:cubicBezTo>
                    <a:cubicBezTo>
                      <a:pt x="67571" y="83329"/>
                      <a:pt x="78655" y="53338"/>
                      <a:pt x="72624" y="28889"/>
                    </a:cubicBezTo>
                    <a:cubicBezTo>
                      <a:pt x="66430" y="4440"/>
                      <a:pt x="45241" y="-6806"/>
                      <a:pt x="25845" y="4277"/>
                    </a:cubicBezTo>
                    <a:lnTo>
                      <a:pt x="25845" y="427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10014E1E-A49F-4DC0-8A73-67E35E88AA44}"/>
                  </a:ext>
                </a:extLst>
              </p:cNvPr>
              <p:cNvSpPr/>
              <p:nvPr/>
            </p:nvSpPr>
            <p:spPr>
              <a:xfrm flipH="1">
                <a:off x="5197199" y="-411176"/>
                <a:ext cx="263405" cy="362878"/>
              </a:xfrm>
              <a:custGeom>
                <a:avLst/>
                <a:gdLst>
                  <a:gd name="connsiteX0" fmla="*/ 36184 w 46615"/>
                  <a:gd name="connsiteY0" fmla="*/ 0 h 64219"/>
                  <a:gd name="connsiteX1" fmla="*/ 0 w 46615"/>
                  <a:gd name="connsiteY1" fmla="*/ 64219 h 64219"/>
                  <a:gd name="connsiteX2" fmla="*/ 19722 w 46615"/>
                  <a:gd name="connsiteY2" fmla="*/ 61774 h 64219"/>
                  <a:gd name="connsiteX3" fmla="*/ 31132 w 46615"/>
                  <a:gd name="connsiteY3" fmla="*/ 24286 h 64219"/>
                  <a:gd name="connsiteX4" fmla="*/ 26079 w 46615"/>
                  <a:gd name="connsiteY4" fmla="*/ 60959 h 64219"/>
                  <a:gd name="connsiteX5" fmla="*/ 26731 w 46615"/>
                  <a:gd name="connsiteY5" fmla="*/ 61122 h 64219"/>
                  <a:gd name="connsiteX6" fmla="*/ 28035 w 46615"/>
                  <a:gd name="connsiteY6" fmla="*/ 61285 h 64219"/>
                  <a:gd name="connsiteX7" fmla="*/ 28035 w 46615"/>
                  <a:gd name="connsiteY7" fmla="*/ 61285 h 64219"/>
                  <a:gd name="connsiteX8" fmla="*/ 46616 w 46615"/>
                  <a:gd name="connsiteY8" fmla="*/ 64219 h 64219"/>
                  <a:gd name="connsiteX9" fmla="*/ 36184 w 46615"/>
                  <a:gd name="connsiteY9" fmla="*/ 0 h 64219"/>
                  <a:gd name="connsiteX10" fmla="*/ 36184 w 46615"/>
                  <a:gd name="connsiteY10" fmla="*/ 0 h 64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6615" h="64219">
                    <a:moveTo>
                      <a:pt x="36184" y="0"/>
                    </a:moveTo>
                    <a:cubicBezTo>
                      <a:pt x="24123" y="21352"/>
                      <a:pt x="12061" y="42704"/>
                      <a:pt x="0" y="64219"/>
                    </a:cubicBezTo>
                    <a:cubicBezTo>
                      <a:pt x="7824" y="63241"/>
                      <a:pt x="11735" y="62752"/>
                      <a:pt x="19722" y="61774"/>
                    </a:cubicBezTo>
                    <a:cubicBezTo>
                      <a:pt x="24286" y="46779"/>
                      <a:pt x="26568" y="39281"/>
                      <a:pt x="31132" y="24286"/>
                    </a:cubicBezTo>
                    <a:cubicBezTo>
                      <a:pt x="29176" y="38955"/>
                      <a:pt x="28035" y="46290"/>
                      <a:pt x="26079" y="60959"/>
                    </a:cubicBezTo>
                    <a:cubicBezTo>
                      <a:pt x="26242" y="60959"/>
                      <a:pt x="26568" y="60959"/>
                      <a:pt x="26731" y="61122"/>
                    </a:cubicBezTo>
                    <a:cubicBezTo>
                      <a:pt x="27220" y="61122"/>
                      <a:pt x="27546" y="61285"/>
                      <a:pt x="28035" y="61285"/>
                    </a:cubicBezTo>
                    <a:cubicBezTo>
                      <a:pt x="28035" y="61285"/>
                      <a:pt x="28035" y="61285"/>
                      <a:pt x="28035" y="61285"/>
                    </a:cubicBezTo>
                    <a:cubicBezTo>
                      <a:pt x="34881" y="62426"/>
                      <a:pt x="39118" y="63078"/>
                      <a:pt x="46616" y="64219"/>
                    </a:cubicBezTo>
                    <a:cubicBezTo>
                      <a:pt x="43193" y="42541"/>
                      <a:pt x="39770" y="21352"/>
                      <a:pt x="36184" y="0"/>
                    </a:cubicBezTo>
                    <a:lnTo>
                      <a:pt x="36184" y="0"/>
                    </a:lnTo>
                    <a:close/>
                  </a:path>
                </a:pathLst>
              </a:custGeom>
              <a:solidFill>
                <a:srgbClr val="F1F2F6"/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902148C8-A885-4903-9C6A-9FB09F29BCEE}"/>
                  </a:ext>
                </a:extLst>
              </p:cNvPr>
              <p:cNvSpPr/>
              <p:nvPr/>
            </p:nvSpPr>
            <p:spPr>
              <a:xfrm flipH="1">
                <a:off x="5283772" y="-275788"/>
                <a:ext cx="64469" cy="294721"/>
              </a:xfrm>
              <a:custGeom>
                <a:avLst/>
                <a:gdLst>
                  <a:gd name="connsiteX0" fmla="*/ 11410 w 11409"/>
                  <a:gd name="connsiteY0" fmla="*/ 0 h 52157"/>
                  <a:gd name="connsiteX1" fmla="*/ 0 w 11409"/>
                  <a:gd name="connsiteY1" fmla="*/ 37488 h 52157"/>
                  <a:gd name="connsiteX2" fmla="*/ 7335 w 11409"/>
                  <a:gd name="connsiteY2" fmla="*/ 52158 h 52157"/>
                  <a:gd name="connsiteX3" fmla="*/ 8476 w 11409"/>
                  <a:gd name="connsiteY3" fmla="*/ 36999 h 52157"/>
                  <a:gd name="connsiteX4" fmla="*/ 8476 w 11409"/>
                  <a:gd name="connsiteY4" fmla="*/ 36999 h 52157"/>
                  <a:gd name="connsiteX5" fmla="*/ 7172 w 11409"/>
                  <a:gd name="connsiteY5" fmla="*/ 36836 h 52157"/>
                  <a:gd name="connsiteX6" fmla="*/ 6520 w 11409"/>
                  <a:gd name="connsiteY6" fmla="*/ 36673 h 52157"/>
                  <a:gd name="connsiteX7" fmla="*/ 6520 w 11409"/>
                  <a:gd name="connsiteY7" fmla="*/ 36673 h 52157"/>
                  <a:gd name="connsiteX8" fmla="*/ 11410 w 11409"/>
                  <a:gd name="connsiteY8" fmla="*/ 0 h 52157"/>
                  <a:gd name="connsiteX9" fmla="*/ 11410 w 11409"/>
                  <a:gd name="connsiteY9" fmla="*/ 0 h 52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409" h="52157">
                    <a:moveTo>
                      <a:pt x="11410" y="0"/>
                    </a:moveTo>
                    <a:cubicBezTo>
                      <a:pt x="6846" y="14995"/>
                      <a:pt x="4564" y="22493"/>
                      <a:pt x="0" y="37488"/>
                    </a:cubicBezTo>
                    <a:cubicBezTo>
                      <a:pt x="2934" y="43356"/>
                      <a:pt x="4401" y="46290"/>
                      <a:pt x="7335" y="52158"/>
                    </a:cubicBezTo>
                    <a:cubicBezTo>
                      <a:pt x="7824" y="46127"/>
                      <a:pt x="7987" y="43030"/>
                      <a:pt x="8476" y="36999"/>
                    </a:cubicBezTo>
                    <a:cubicBezTo>
                      <a:pt x="8476" y="36999"/>
                      <a:pt x="8476" y="36999"/>
                      <a:pt x="8476" y="36999"/>
                    </a:cubicBezTo>
                    <a:cubicBezTo>
                      <a:pt x="7987" y="36836"/>
                      <a:pt x="7498" y="36836"/>
                      <a:pt x="7172" y="36836"/>
                    </a:cubicBezTo>
                    <a:cubicBezTo>
                      <a:pt x="7009" y="36836"/>
                      <a:pt x="6683" y="36836"/>
                      <a:pt x="6520" y="36673"/>
                    </a:cubicBezTo>
                    <a:lnTo>
                      <a:pt x="6520" y="36673"/>
                    </a:lnTo>
                    <a:cubicBezTo>
                      <a:pt x="8313" y="22004"/>
                      <a:pt x="9291" y="14669"/>
                      <a:pt x="11410" y="0"/>
                    </a:cubicBezTo>
                    <a:lnTo>
                      <a:pt x="11410" y="0"/>
                    </a:lnTo>
                    <a:close/>
                  </a:path>
                </a:pathLst>
              </a:custGeom>
              <a:solidFill>
                <a:srgbClr val="C4C8D8"/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5C24624A-BC4D-4B63-94BB-B1E94E720737}"/>
                  </a:ext>
                </a:extLst>
              </p:cNvPr>
              <p:cNvSpPr/>
              <p:nvPr/>
            </p:nvSpPr>
            <p:spPr>
              <a:xfrm flipH="1">
                <a:off x="3651254" y="-1575483"/>
                <a:ext cx="5745807" cy="7737169"/>
              </a:xfrm>
              <a:custGeom>
                <a:avLst/>
                <a:gdLst>
                  <a:gd name="connsiteX0" fmla="*/ 1014640 w 1016843"/>
                  <a:gd name="connsiteY0" fmla="*/ 867475 h 1369257"/>
                  <a:gd name="connsiteX1" fmla="*/ 807965 w 1016843"/>
                  <a:gd name="connsiteY1" fmla="*/ 36373 h 1369257"/>
                  <a:gd name="connsiteX2" fmla="*/ 749451 w 1016843"/>
                  <a:gd name="connsiteY2" fmla="*/ 5568 h 1369257"/>
                  <a:gd name="connsiteX3" fmla="*/ 467472 w 1016843"/>
                  <a:gd name="connsiteY3" fmla="*/ 168398 h 1369257"/>
                  <a:gd name="connsiteX4" fmla="*/ 314585 w 1016843"/>
                  <a:gd name="connsiteY4" fmla="*/ 256740 h 1369257"/>
                  <a:gd name="connsiteX5" fmla="*/ 32607 w 1016843"/>
                  <a:gd name="connsiteY5" fmla="*/ 419570 h 1369257"/>
                  <a:gd name="connsiteX6" fmla="*/ 2127 w 1016843"/>
                  <a:gd name="connsiteY6" fmla="*/ 501718 h 1369257"/>
                  <a:gd name="connsiteX7" fmla="*/ 208802 w 1016843"/>
                  <a:gd name="connsiteY7" fmla="*/ 1332820 h 1369257"/>
                  <a:gd name="connsiteX8" fmla="*/ 267317 w 1016843"/>
                  <a:gd name="connsiteY8" fmla="*/ 1363789 h 1369257"/>
                  <a:gd name="connsiteX9" fmla="*/ 984324 w 1016843"/>
                  <a:gd name="connsiteY9" fmla="*/ 949786 h 1369257"/>
                  <a:gd name="connsiteX10" fmla="*/ 1014640 w 1016843"/>
                  <a:gd name="connsiteY10" fmla="*/ 867475 h 1369257"/>
                  <a:gd name="connsiteX11" fmla="*/ 983020 w 1016843"/>
                  <a:gd name="connsiteY11" fmla="*/ 944408 h 1369257"/>
                  <a:gd name="connsiteX12" fmla="*/ 266013 w 1016843"/>
                  <a:gd name="connsiteY12" fmla="*/ 1358410 h 1369257"/>
                  <a:gd name="connsiteX13" fmla="*/ 212877 w 1016843"/>
                  <a:gd name="connsiteY13" fmla="*/ 1330375 h 1369257"/>
                  <a:gd name="connsiteX14" fmla="*/ 6039 w 1016843"/>
                  <a:gd name="connsiteY14" fmla="*/ 499274 h 1369257"/>
                  <a:gd name="connsiteX15" fmla="*/ 33585 w 1016843"/>
                  <a:gd name="connsiteY15" fmla="*/ 424623 h 1369257"/>
                  <a:gd name="connsiteX16" fmla="*/ 323224 w 1016843"/>
                  <a:gd name="connsiteY16" fmla="*/ 257392 h 1369257"/>
                  <a:gd name="connsiteX17" fmla="*/ 348813 w 1016843"/>
                  <a:gd name="connsiteY17" fmla="*/ 259837 h 1369257"/>
                  <a:gd name="connsiteX18" fmla="*/ 394288 w 1016843"/>
                  <a:gd name="connsiteY18" fmla="*/ 249079 h 1369257"/>
                  <a:gd name="connsiteX19" fmla="*/ 404231 w 1016843"/>
                  <a:gd name="connsiteY19" fmla="*/ 243374 h 1369257"/>
                  <a:gd name="connsiteX20" fmla="*/ 443023 w 1016843"/>
                  <a:gd name="connsiteY20" fmla="*/ 205560 h 1369257"/>
                  <a:gd name="connsiteX21" fmla="*/ 461116 w 1016843"/>
                  <a:gd name="connsiteY21" fmla="*/ 178014 h 1369257"/>
                  <a:gd name="connsiteX22" fmla="*/ 750755 w 1016843"/>
                  <a:gd name="connsiteY22" fmla="*/ 10620 h 1369257"/>
                  <a:gd name="connsiteX23" fmla="*/ 803890 w 1016843"/>
                  <a:gd name="connsiteY23" fmla="*/ 38655 h 1369257"/>
                  <a:gd name="connsiteX24" fmla="*/ 1010566 w 1016843"/>
                  <a:gd name="connsiteY24" fmla="*/ 869757 h 1369257"/>
                  <a:gd name="connsiteX25" fmla="*/ 983020 w 1016843"/>
                  <a:gd name="connsiteY25" fmla="*/ 944408 h 1369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016843" h="1369257">
                    <a:moveTo>
                      <a:pt x="1014640" y="867475"/>
                    </a:moveTo>
                    <a:lnTo>
                      <a:pt x="807965" y="36373"/>
                    </a:lnTo>
                    <a:cubicBezTo>
                      <a:pt x="800304" y="5242"/>
                      <a:pt x="773900" y="-8613"/>
                      <a:pt x="749451" y="5568"/>
                    </a:cubicBezTo>
                    <a:lnTo>
                      <a:pt x="467472" y="168398"/>
                    </a:lnTo>
                    <a:lnTo>
                      <a:pt x="314585" y="256740"/>
                    </a:lnTo>
                    <a:lnTo>
                      <a:pt x="32607" y="419570"/>
                    </a:lnTo>
                    <a:cubicBezTo>
                      <a:pt x="8158" y="433750"/>
                      <a:pt x="-5534" y="470750"/>
                      <a:pt x="2127" y="501718"/>
                    </a:cubicBezTo>
                    <a:lnTo>
                      <a:pt x="208802" y="1332820"/>
                    </a:lnTo>
                    <a:cubicBezTo>
                      <a:pt x="216463" y="1363952"/>
                      <a:pt x="242868" y="1377806"/>
                      <a:pt x="267317" y="1363789"/>
                    </a:cubicBezTo>
                    <a:lnTo>
                      <a:pt x="984324" y="949786"/>
                    </a:lnTo>
                    <a:cubicBezTo>
                      <a:pt x="1008773" y="935606"/>
                      <a:pt x="1022464" y="898607"/>
                      <a:pt x="1014640" y="867475"/>
                    </a:cubicBezTo>
                    <a:close/>
                    <a:moveTo>
                      <a:pt x="983020" y="944408"/>
                    </a:moveTo>
                    <a:lnTo>
                      <a:pt x="266013" y="1358410"/>
                    </a:lnTo>
                    <a:cubicBezTo>
                      <a:pt x="243683" y="1371286"/>
                      <a:pt x="219886" y="1358736"/>
                      <a:pt x="212877" y="1330375"/>
                    </a:cubicBezTo>
                    <a:lnTo>
                      <a:pt x="6039" y="499274"/>
                    </a:lnTo>
                    <a:cubicBezTo>
                      <a:pt x="-970" y="470913"/>
                      <a:pt x="11418" y="437499"/>
                      <a:pt x="33585" y="424623"/>
                    </a:cubicBezTo>
                    <a:lnTo>
                      <a:pt x="323224" y="257392"/>
                    </a:lnTo>
                    <a:lnTo>
                      <a:pt x="348813" y="259837"/>
                    </a:lnTo>
                    <a:cubicBezTo>
                      <a:pt x="363972" y="261304"/>
                      <a:pt x="379619" y="257555"/>
                      <a:pt x="394288" y="249079"/>
                    </a:cubicBezTo>
                    <a:lnTo>
                      <a:pt x="404231" y="243374"/>
                    </a:lnTo>
                    <a:cubicBezTo>
                      <a:pt x="418900" y="234899"/>
                      <a:pt x="432266" y="221859"/>
                      <a:pt x="443023" y="205560"/>
                    </a:cubicBezTo>
                    <a:lnTo>
                      <a:pt x="461116" y="178014"/>
                    </a:lnTo>
                    <a:lnTo>
                      <a:pt x="750755" y="10620"/>
                    </a:lnTo>
                    <a:cubicBezTo>
                      <a:pt x="773085" y="-2256"/>
                      <a:pt x="796882" y="10294"/>
                      <a:pt x="803890" y="38655"/>
                    </a:cubicBezTo>
                    <a:lnTo>
                      <a:pt x="1010566" y="869757"/>
                    </a:lnTo>
                    <a:cubicBezTo>
                      <a:pt x="1017737" y="898117"/>
                      <a:pt x="1005350" y="931531"/>
                      <a:pt x="983020" y="944408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FA2EDF31-482E-4C76-B299-A04C483E6CE8}"/>
                  </a:ext>
                </a:extLst>
              </p:cNvPr>
              <p:cNvSpPr/>
              <p:nvPr/>
            </p:nvSpPr>
            <p:spPr>
              <a:xfrm flipH="1">
                <a:off x="9148010" y="962938"/>
                <a:ext cx="61461" cy="81901"/>
              </a:xfrm>
              <a:custGeom>
                <a:avLst/>
                <a:gdLst>
                  <a:gd name="connsiteX0" fmla="*/ 3809 w 10877"/>
                  <a:gd name="connsiteY0" fmla="*/ 659 h 14494"/>
                  <a:gd name="connsiteX1" fmla="*/ 223 w 10877"/>
                  <a:gd name="connsiteY1" fmla="*/ 10276 h 14494"/>
                  <a:gd name="connsiteX2" fmla="*/ 7069 w 10877"/>
                  <a:gd name="connsiteY2" fmla="*/ 13862 h 14494"/>
                  <a:gd name="connsiteX3" fmla="*/ 10655 w 10877"/>
                  <a:gd name="connsiteY3" fmla="*/ 4245 h 14494"/>
                  <a:gd name="connsiteX4" fmla="*/ 3809 w 10877"/>
                  <a:gd name="connsiteY4" fmla="*/ 659 h 14494"/>
                  <a:gd name="connsiteX5" fmla="*/ 3809 w 10877"/>
                  <a:gd name="connsiteY5" fmla="*/ 659 h 14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877" h="14494">
                    <a:moveTo>
                      <a:pt x="3809" y="659"/>
                    </a:moveTo>
                    <a:cubicBezTo>
                      <a:pt x="875" y="2289"/>
                      <a:pt x="-592" y="6527"/>
                      <a:pt x="223" y="10276"/>
                    </a:cubicBezTo>
                    <a:cubicBezTo>
                      <a:pt x="1201" y="13862"/>
                      <a:pt x="4135" y="15491"/>
                      <a:pt x="7069" y="13862"/>
                    </a:cubicBezTo>
                    <a:cubicBezTo>
                      <a:pt x="10003" y="12232"/>
                      <a:pt x="11470" y="7994"/>
                      <a:pt x="10655" y="4245"/>
                    </a:cubicBezTo>
                    <a:cubicBezTo>
                      <a:pt x="9677" y="496"/>
                      <a:pt x="6743" y="-971"/>
                      <a:pt x="3809" y="659"/>
                    </a:cubicBezTo>
                    <a:lnTo>
                      <a:pt x="3809" y="659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C2E9E16E-9B4E-447F-9CB6-E5B59363BE28}"/>
                  </a:ext>
                </a:extLst>
              </p:cNvPr>
              <p:cNvSpPr/>
              <p:nvPr/>
            </p:nvSpPr>
            <p:spPr>
              <a:xfrm flipH="1">
                <a:off x="9057752" y="910585"/>
                <a:ext cx="61461" cy="81760"/>
              </a:xfrm>
              <a:custGeom>
                <a:avLst/>
                <a:gdLst>
                  <a:gd name="connsiteX0" fmla="*/ 3809 w 10877"/>
                  <a:gd name="connsiteY0" fmla="*/ 633 h 14469"/>
                  <a:gd name="connsiteX1" fmla="*/ 223 w 10877"/>
                  <a:gd name="connsiteY1" fmla="*/ 10250 h 14469"/>
                  <a:gd name="connsiteX2" fmla="*/ 7069 w 10877"/>
                  <a:gd name="connsiteY2" fmla="*/ 13836 h 14469"/>
                  <a:gd name="connsiteX3" fmla="*/ 10655 w 10877"/>
                  <a:gd name="connsiteY3" fmla="*/ 4219 h 14469"/>
                  <a:gd name="connsiteX4" fmla="*/ 3809 w 10877"/>
                  <a:gd name="connsiteY4" fmla="*/ 633 h 14469"/>
                  <a:gd name="connsiteX5" fmla="*/ 3809 w 10877"/>
                  <a:gd name="connsiteY5" fmla="*/ 633 h 14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877" h="14469">
                    <a:moveTo>
                      <a:pt x="3809" y="633"/>
                    </a:moveTo>
                    <a:cubicBezTo>
                      <a:pt x="875" y="2263"/>
                      <a:pt x="-592" y="6501"/>
                      <a:pt x="223" y="10250"/>
                    </a:cubicBezTo>
                    <a:cubicBezTo>
                      <a:pt x="1201" y="13836"/>
                      <a:pt x="4135" y="15466"/>
                      <a:pt x="7069" y="13836"/>
                    </a:cubicBezTo>
                    <a:cubicBezTo>
                      <a:pt x="10003" y="12206"/>
                      <a:pt x="11470" y="7968"/>
                      <a:pt x="10655" y="4219"/>
                    </a:cubicBezTo>
                    <a:cubicBezTo>
                      <a:pt x="9677" y="633"/>
                      <a:pt x="6580" y="-997"/>
                      <a:pt x="3809" y="633"/>
                    </a:cubicBezTo>
                    <a:lnTo>
                      <a:pt x="3809" y="633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C87AD9E6-AE91-4725-AB78-68BC0F761EBD}"/>
                  </a:ext>
                </a:extLst>
              </p:cNvPr>
              <p:cNvSpPr/>
              <p:nvPr/>
            </p:nvSpPr>
            <p:spPr>
              <a:xfrm flipH="1">
                <a:off x="8968409" y="859006"/>
                <a:ext cx="61461" cy="81760"/>
              </a:xfrm>
              <a:custGeom>
                <a:avLst/>
                <a:gdLst>
                  <a:gd name="connsiteX0" fmla="*/ 3809 w 10877"/>
                  <a:gd name="connsiteY0" fmla="*/ 633 h 14469"/>
                  <a:gd name="connsiteX1" fmla="*/ 223 w 10877"/>
                  <a:gd name="connsiteY1" fmla="*/ 10250 h 14469"/>
                  <a:gd name="connsiteX2" fmla="*/ 7069 w 10877"/>
                  <a:gd name="connsiteY2" fmla="*/ 13836 h 14469"/>
                  <a:gd name="connsiteX3" fmla="*/ 10655 w 10877"/>
                  <a:gd name="connsiteY3" fmla="*/ 4219 h 14469"/>
                  <a:gd name="connsiteX4" fmla="*/ 3809 w 10877"/>
                  <a:gd name="connsiteY4" fmla="*/ 633 h 14469"/>
                  <a:gd name="connsiteX5" fmla="*/ 3809 w 10877"/>
                  <a:gd name="connsiteY5" fmla="*/ 633 h 14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877" h="14469">
                    <a:moveTo>
                      <a:pt x="3809" y="633"/>
                    </a:moveTo>
                    <a:cubicBezTo>
                      <a:pt x="875" y="2263"/>
                      <a:pt x="-592" y="6501"/>
                      <a:pt x="223" y="10250"/>
                    </a:cubicBezTo>
                    <a:cubicBezTo>
                      <a:pt x="1201" y="13836"/>
                      <a:pt x="4135" y="15466"/>
                      <a:pt x="7069" y="13836"/>
                    </a:cubicBezTo>
                    <a:cubicBezTo>
                      <a:pt x="10003" y="12206"/>
                      <a:pt x="11470" y="7968"/>
                      <a:pt x="10655" y="4219"/>
                    </a:cubicBezTo>
                    <a:cubicBezTo>
                      <a:pt x="9840" y="633"/>
                      <a:pt x="6743" y="-997"/>
                      <a:pt x="3809" y="633"/>
                    </a:cubicBezTo>
                    <a:lnTo>
                      <a:pt x="3809" y="633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BF87DF58-72A8-4593-AB4A-C7A9EE91315F}"/>
                  </a:ext>
                </a:extLst>
              </p:cNvPr>
              <p:cNvSpPr/>
              <p:nvPr/>
            </p:nvSpPr>
            <p:spPr>
              <a:xfrm flipH="1">
                <a:off x="8878153" y="807288"/>
                <a:ext cx="61461" cy="81901"/>
              </a:xfrm>
              <a:custGeom>
                <a:avLst/>
                <a:gdLst>
                  <a:gd name="connsiteX0" fmla="*/ 3809 w 10877"/>
                  <a:gd name="connsiteY0" fmla="*/ 659 h 14494"/>
                  <a:gd name="connsiteX1" fmla="*/ 223 w 10877"/>
                  <a:gd name="connsiteY1" fmla="*/ 10276 h 14494"/>
                  <a:gd name="connsiteX2" fmla="*/ 7069 w 10877"/>
                  <a:gd name="connsiteY2" fmla="*/ 13862 h 14494"/>
                  <a:gd name="connsiteX3" fmla="*/ 10655 w 10877"/>
                  <a:gd name="connsiteY3" fmla="*/ 4245 h 14494"/>
                  <a:gd name="connsiteX4" fmla="*/ 3809 w 10877"/>
                  <a:gd name="connsiteY4" fmla="*/ 659 h 14494"/>
                  <a:gd name="connsiteX5" fmla="*/ 3809 w 10877"/>
                  <a:gd name="connsiteY5" fmla="*/ 659 h 14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877" h="14494">
                    <a:moveTo>
                      <a:pt x="3809" y="659"/>
                    </a:moveTo>
                    <a:cubicBezTo>
                      <a:pt x="875" y="2289"/>
                      <a:pt x="-592" y="6527"/>
                      <a:pt x="223" y="10276"/>
                    </a:cubicBezTo>
                    <a:cubicBezTo>
                      <a:pt x="1201" y="13862"/>
                      <a:pt x="4135" y="15491"/>
                      <a:pt x="7069" y="13862"/>
                    </a:cubicBezTo>
                    <a:cubicBezTo>
                      <a:pt x="10003" y="12232"/>
                      <a:pt x="11470" y="7994"/>
                      <a:pt x="10655" y="4245"/>
                    </a:cubicBezTo>
                    <a:cubicBezTo>
                      <a:pt x="9677" y="496"/>
                      <a:pt x="6580" y="-971"/>
                      <a:pt x="3809" y="659"/>
                    </a:cubicBezTo>
                    <a:lnTo>
                      <a:pt x="3809" y="659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5BFE1132-9B0E-4EE0-B1E1-BE8E3A2A032F}"/>
                  </a:ext>
                </a:extLst>
              </p:cNvPr>
              <p:cNvSpPr/>
              <p:nvPr/>
            </p:nvSpPr>
            <p:spPr>
              <a:xfrm flipH="1">
                <a:off x="5179218" y="-1418350"/>
                <a:ext cx="192516" cy="194426"/>
              </a:xfrm>
              <a:custGeom>
                <a:avLst/>
                <a:gdLst>
                  <a:gd name="connsiteX0" fmla="*/ 27956 w 34070"/>
                  <a:gd name="connsiteY0" fmla="*/ 253 h 34408"/>
                  <a:gd name="connsiteX1" fmla="*/ 1551 w 34070"/>
                  <a:gd name="connsiteY1" fmla="*/ 15574 h 34408"/>
                  <a:gd name="connsiteX2" fmla="*/ 84 w 34070"/>
                  <a:gd name="connsiteY2" fmla="*/ 19486 h 34408"/>
                  <a:gd name="connsiteX3" fmla="*/ 3344 w 34070"/>
                  <a:gd name="connsiteY3" fmla="*/ 32688 h 34408"/>
                  <a:gd name="connsiteX4" fmla="*/ 6115 w 34070"/>
                  <a:gd name="connsiteY4" fmla="*/ 34155 h 34408"/>
                  <a:gd name="connsiteX5" fmla="*/ 32520 w 34070"/>
                  <a:gd name="connsiteY5" fmla="*/ 18834 h 34408"/>
                  <a:gd name="connsiteX6" fmla="*/ 33987 w 34070"/>
                  <a:gd name="connsiteY6" fmla="*/ 14922 h 34408"/>
                  <a:gd name="connsiteX7" fmla="*/ 33335 w 34070"/>
                  <a:gd name="connsiteY7" fmla="*/ 12151 h 34408"/>
                  <a:gd name="connsiteX8" fmla="*/ 33009 w 34070"/>
                  <a:gd name="connsiteY8" fmla="*/ 12314 h 34408"/>
                  <a:gd name="connsiteX9" fmla="*/ 31542 w 34070"/>
                  <a:gd name="connsiteY9" fmla="*/ 11499 h 34408"/>
                  <a:gd name="connsiteX10" fmla="*/ 30401 w 34070"/>
                  <a:gd name="connsiteY10" fmla="*/ 7098 h 34408"/>
                  <a:gd name="connsiteX11" fmla="*/ 31216 w 34070"/>
                  <a:gd name="connsiteY11" fmla="*/ 4980 h 34408"/>
                  <a:gd name="connsiteX12" fmla="*/ 31542 w 34070"/>
                  <a:gd name="connsiteY12" fmla="*/ 4817 h 34408"/>
                  <a:gd name="connsiteX13" fmla="*/ 30727 w 34070"/>
                  <a:gd name="connsiteY13" fmla="*/ 1720 h 34408"/>
                  <a:gd name="connsiteX14" fmla="*/ 27956 w 34070"/>
                  <a:gd name="connsiteY14" fmla="*/ 253 h 34408"/>
                  <a:gd name="connsiteX15" fmla="*/ 27956 w 34070"/>
                  <a:gd name="connsiteY15" fmla="*/ 253 h 34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4070" h="34408">
                    <a:moveTo>
                      <a:pt x="27956" y="253"/>
                    </a:moveTo>
                    <a:cubicBezTo>
                      <a:pt x="21762" y="3839"/>
                      <a:pt x="7745" y="11988"/>
                      <a:pt x="1551" y="15574"/>
                    </a:cubicBezTo>
                    <a:cubicBezTo>
                      <a:pt x="410" y="16226"/>
                      <a:pt x="-242" y="18019"/>
                      <a:pt x="84" y="19486"/>
                    </a:cubicBezTo>
                    <a:cubicBezTo>
                      <a:pt x="1388" y="24702"/>
                      <a:pt x="2040" y="27473"/>
                      <a:pt x="3344" y="32688"/>
                    </a:cubicBezTo>
                    <a:cubicBezTo>
                      <a:pt x="3670" y="34155"/>
                      <a:pt x="4974" y="34807"/>
                      <a:pt x="6115" y="34155"/>
                    </a:cubicBezTo>
                    <a:cubicBezTo>
                      <a:pt x="12308" y="30569"/>
                      <a:pt x="26326" y="22420"/>
                      <a:pt x="32520" y="18834"/>
                    </a:cubicBezTo>
                    <a:cubicBezTo>
                      <a:pt x="33661" y="18182"/>
                      <a:pt x="34313" y="16389"/>
                      <a:pt x="33987" y="14922"/>
                    </a:cubicBezTo>
                    <a:cubicBezTo>
                      <a:pt x="33823" y="13944"/>
                      <a:pt x="33661" y="12966"/>
                      <a:pt x="33335" y="12151"/>
                    </a:cubicBezTo>
                    <a:lnTo>
                      <a:pt x="33009" y="12314"/>
                    </a:lnTo>
                    <a:cubicBezTo>
                      <a:pt x="32357" y="12640"/>
                      <a:pt x="31705" y="12314"/>
                      <a:pt x="31542" y="11499"/>
                    </a:cubicBezTo>
                    <a:lnTo>
                      <a:pt x="30401" y="7098"/>
                    </a:lnTo>
                    <a:cubicBezTo>
                      <a:pt x="30238" y="6283"/>
                      <a:pt x="30564" y="5306"/>
                      <a:pt x="31216" y="4980"/>
                    </a:cubicBezTo>
                    <a:lnTo>
                      <a:pt x="31542" y="4817"/>
                    </a:lnTo>
                    <a:cubicBezTo>
                      <a:pt x="31379" y="3839"/>
                      <a:pt x="31053" y="2861"/>
                      <a:pt x="30727" y="1720"/>
                    </a:cubicBezTo>
                    <a:cubicBezTo>
                      <a:pt x="30401" y="253"/>
                      <a:pt x="29260" y="-399"/>
                      <a:pt x="27956" y="253"/>
                    </a:cubicBezTo>
                    <a:lnTo>
                      <a:pt x="27956" y="253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CE50CC5D-3122-484D-BC7A-5264FD3F90DE}"/>
                  </a:ext>
                </a:extLst>
              </p:cNvPr>
              <p:cNvSpPr/>
              <p:nvPr/>
            </p:nvSpPr>
            <p:spPr>
              <a:xfrm flipH="1">
                <a:off x="5169052" y="-1398161"/>
                <a:ext cx="31134" cy="50092"/>
              </a:xfrm>
              <a:custGeom>
                <a:avLst/>
                <a:gdLst>
                  <a:gd name="connsiteX0" fmla="*/ 3138 w 5510"/>
                  <a:gd name="connsiteY0" fmla="*/ 102 h 8865"/>
                  <a:gd name="connsiteX1" fmla="*/ 1182 w 5510"/>
                  <a:gd name="connsiteY1" fmla="*/ 1243 h 8865"/>
                  <a:gd name="connsiteX2" fmla="*/ 856 w 5510"/>
                  <a:gd name="connsiteY2" fmla="*/ 1406 h 8865"/>
                  <a:gd name="connsiteX3" fmla="*/ 42 w 5510"/>
                  <a:gd name="connsiteY3" fmla="*/ 3525 h 8865"/>
                  <a:gd name="connsiteX4" fmla="*/ 1182 w 5510"/>
                  <a:gd name="connsiteY4" fmla="*/ 7926 h 8865"/>
                  <a:gd name="connsiteX5" fmla="*/ 2649 w 5510"/>
                  <a:gd name="connsiteY5" fmla="*/ 8741 h 8865"/>
                  <a:gd name="connsiteX6" fmla="*/ 2975 w 5510"/>
                  <a:gd name="connsiteY6" fmla="*/ 8578 h 8865"/>
                  <a:gd name="connsiteX7" fmla="*/ 4931 w 5510"/>
                  <a:gd name="connsiteY7" fmla="*/ 7437 h 8865"/>
                  <a:gd name="connsiteX8" fmla="*/ 5420 w 5510"/>
                  <a:gd name="connsiteY8" fmla="*/ 5481 h 8865"/>
                  <a:gd name="connsiteX9" fmla="*/ 4279 w 5510"/>
                  <a:gd name="connsiteY9" fmla="*/ 1080 h 8865"/>
                  <a:gd name="connsiteX10" fmla="*/ 3138 w 5510"/>
                  <a:gd name="connsiteY10" fmla="*/ 102 h 8865"/>
                  <a:gd name="connsiteX11" fmla="*/ 3138 w 5510"/>
                  <a:gd name="connsiteY11" fmla="*/ 102 h 8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510" h="8865">
                    <a:moveTo>
                      <a:pt x="3138" y="102"/>
                    </a:moveTo>
                    <a:lnTo>
                      <a:pt x="1182" y="1243"/>
                    </a:lnTo>
                    <a:lnTo>
                      <a:pt x="856" y="1406"/>
                    </a:lnTo>
                    <a:cubicBezTo>
                      <a:pt x="205" y="1732"/>
                      <a:pt x="-121" y="2710"/>
                      <a:pt x="42" y="3525"/>
                    </a:cubicBezTo>
                    <a:lnTo>
                      <a:pt x="1182" y="7926"/>
                    </a:lnTo>
                    <a:cubicBezTo>
                      <a:pt x="1345" y="8741"/>
                      <a:pt x="1997" y="9067"/>
                      <a:pt x="2649" y="8741"/>
                    </a:cubicBezTo>
                    <a:lnTo>
                      <a:pt x="2975" y="8578"/>
                    </a:lnTo>
                    <a:lnTo>
                      <a:pt x="4931" y="7437"/>
                    </a:lnTo>
                    <a:cubicBezTo>
                      <a:pt x="5583" y="7111"/>
                      <a:pt x="5583" y="6296"/>
                      <a:pt x="5420" y="5481"/>
                    </a:cubicBezTo>
                    <a:lnTo>
                      <a:pt x="4279" y="1080"/>
                    </a:lnTo>
                    <a:cubicBezTo>
                      <a:pt x="4279" y="265"/>
                      <a:pt x="3790" y="-224"/>
                      <a:pt x="3138" y="102"/>
                    </a:cubicBezTo>
                    <a:lnTo>
                      <a:pt x="3138" y="102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270" name="图形 601">
                <a:extLst>
                  <a:ext uri="{FF2B5EF4-FFF2-40B4-BE49-F238E27FC236}">
                    <a16:creationId xmlns:a16="http://schemas.microsoft.com/office/drawing/2014/main" id="{CC5BC67B-509A-40BE-9772-3C5AF7F11E0E}"/>
                  </a:ext>
                </a:extLst>
              </p:cNvPr>
              <p:cNvGrpSpPr/>
              <p:nvPr/>
            </p:nvGrpSpPr>
            <p:grpSpPr>
              <a:xfrm flipH="1">
                <a:off x="1307746" y="4032007"/>
                <a:ext cx="6006847" cy="3584134"/>
                <a:chOff x="9896480" y="5229078"/>
                <a:chExt cx="1063040" cy="634290"/>
              </a:xfrm>
              <a:solidFill>
                <a:schemeClr val="accent1">
                  <a:lumMod val="60000"/>
                  <a:lumOff val="40000"/>
                </a:schemeClr>
              </a:solidFill>
            </p:grpSpPr>
            <p:sp>
              <p:nvSpPr>
                <p:cNvPr id="349" name="任意多边形: 形状 348">
                  <a:extLst>
                    <a:ext uri="{FF2B5EF4-FFF2-40B4-BE49-F238E27FC236}">
                      <a16:creationId xmlns:a16="http://schemas.microsoft.com/office/drawing/2014/main" id="{08FAE7B1-C990-4389-8C7B-38471DEB35F4}"/>
                    </a:ext>
                  </a:extLst>
                </p:cNvPr>
                <p:cNvSpPr/>
                <p:nvPr/>
              </p:nvSpPr>
              <p:spPr>
                <a:xfrm>
                  <a:off x="9896480" y="5678454"/>
                  <a:ext cx="90950" cy="52728"/>
                </a:xfrm>
                <a:custGeom>
                  <a:avLst/>
                  <a:gdLst>
                    <a:gd name="connsiteX0" fmla="*/ 90950 w 90950"/>
                    <a:gd name="connsiteY0" fmla="*/ 26364 h 52728"/>
                    <a:gd name="connsiteX1" fmla="*/ 90950 w 90950"/>
                    <a:gd name="connsiteY1" fmla="*/ 22126 h 52728"/>
                    <a:gd name="connsiteX2" fmla="*/ 87527 w 90950"/>
                    <a:gd name="connsiteY2" fmla="*/ 22126 h 52728"/>
                    <a:gd name="connsiteX3" fmla="*/ 51995 w 90950"/>
                    <a:gd name="connsiteY3" fmla="*/ 1589 h 52728"/>
                    <a:gd name="connsiteX4" fmla="*/ 38792 w 90950"/>
                    <a:gd name="connsiteY4" fmla="*/ 1589 h 52728"/>
                    <a:gd name="connsiteX5" fmla="*/ 3097 w 90950"/>
                    <a:gd name="connsiteY5" fmla="*/ 22289 h 52728"/>
                    <a:gd name="connsiteX6" fmla="*/ 0 w 90950"/>
                    <a:gd name="connsiteY6" fmla="*/ 22289 h 52728"/>
                    <a:gd name="connsiteX7" fmla="*/ 0 w 90950"/>
                    <a:gd name="connsiteY7" fmla="*/ 26364 h 52728"/>
                    <a:gd name="connsiteX8" fmla="*/ 0 w 90950"/>
                    <a:gd name="connsiteY8" fmla="*/ 26364 h 52728"/>
                    <a:gd name="connsiteX9" fmla="*/ 0 w 90950"/>
                    <a:gd name="connsiteY9" fmla="*/ 26690 h 52728"/>
                    <a:gd name="connsiteX10" fmla="*/ 0 w 90950"/>
                    <a:gd name="connsiteY10" fmla="*/ 26690 h 52728"/>
                    <a:gd name="connsiteX11" fmla="*/ 2771 w 90950"/>
                    <a:gd name="connsiteY11" fmla="*/ 30276 h 52728"/>
                    <a:gd name="connsiteX12" fmla="*/ 39118 w 90950"/>
                    <a:gd name="connsiteY12" fmla="*/ 51139 h 52728"/>
                    <a:gd name="connsiteX13" fmla="*/ 52321 w 90950"/>
                    <a:gd name="connsiteY13" fmla="*/ 51139 h 52728"/>
                    <a:gd name="connsiteX14" fmla="*/ 88342 w 90950"/>
                    <a:gd name="connsiteY14" fmla="*/ 30113 h 52728"/>
                    <a:gd name="connsiteX15" fmla="*/ 90950 w 90950"/>
                    <a:gd name="connsiteY15" fmla="*/ 26364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0950" h="52728">
                      <a:moveTo>
                        <a:pt x="90950" y="26364"/>
                      </a:moveTo>
                      <a:lnTo>
                        <a:pt x="90950" y="22126"/>
                      </a:lnTo>
                      <a:lnTo>
                        <a:pt x="87527" y="22126"/>
                      </a:ln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3097" y="22289"/>
                      </a:lnTo>
                      <a:lnTo>
                        <a:pt x="0" y="22289"/>
                      </a:lnTo>
                      <a:lnTo>
                        <a:pt x="0" y="26364"/>
                      </a:lnTo>
                      <a:lnTo>
                        <a:pt x="0" y="26364"/>
                      </a:lnTo>
                      <a:lnTo>
                        <a:pt x="0" y="26690"/>
                      </a:lnTo>
                      <a:lnTo>
                        <a:pt x="0" y="26690"/>
                      </a:lnTo>
                      <a:cubicBezTo>
                        <a:pt x="163" y="27994"/>
                        <a:pt x="978" y="29298"/>
                        <a:pt x="2771" y="30276"/>
                      </a:cubicBezTo>
                      <a:lnTo>
                        <a:pt x="39118" y="51139"/>
                      </a:lnTo>
                      <a:cubicBezTo>
                        <a:pt x="42704" y="53258"/>
                        <a:pt x="48735" y="53258"/>
                        <a:pt x="52321" y="51139"/>
                      </a:cubicBezTo>
                      <a:lnTo>
                        <a:pt x="88342" y="30113"/>
                      </a:lnTo>
                      <a:cubicBezTo>
                        <a:pt x="90135" y="29135"/>
                        <a:pt x="90950" y="27831"/>
                        <a:pt x="90950" y="26364"/>
                      </a:cubicBez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0" name="任意多边形: 形状 349">
                  <a:extLst>
                    <a:ext uri="{FF2B5EF4-FFF2-40B4-BE49-F238E27FC236}">
                      <a16:creationId xmlns:a16="http://schemas.microsoft.com/office/drawing/2014/main" id="{45D3D21F-8298-43ED-B26F-429939F262B3}"/>
                    </a:ext>
                  </a:extLst>
                </p:cNvPr>
                <p:cNvSpPr/>
                <p:nvPr/>
              </p:nvSpPr>
              <p:spPr>
                <a:xfrm>
                  <a:off x="10125485" y="5810640"/>
                  <a:ext cx="90950" cy="52728"/>
                </a:xfrm>
                <a:custGeom>
                  <a:avLst/>
                  <a:gdLst>
                    <a:gd name="connsiteX0" fmla="*/ 90950 w 90950"/>
                    <a:gd name="connsiteY0" fmla="*/ 26364 h 52728"/>
                    <a:gd name="connsiteX1" fmla="*/ 90950 w 90950"/>
                    <a:gd name="connsiteY1" fmla="*/ 22126 h 52728"/>
                    <a:gd name="connsiteX2" fmla="*/ 87527 w 90950"/>
                    <a:gd name="connsiteY2" fmla="*/ 22126 h 52728"/>
                    <a:gd name="connsiteX3" fmla="*/ 51995 w 90950"/>
                    <a:gd name="connsiteY3" fmla="*/ 1589 h 52728"/>
                    <a:gd name="connsiteX4" fmla="*/ 38792 w 90950"/>
                    <a:gd name="connsiteY4" fmla="*/ 1589 h 52728"/>
                    <a:gd name="connsiteX5" fmla="*/ 3097 w 90950"/>
                    <a:gd name="connsiteY5" fmla="*/ 22289 h 52728"/>
                    <a:gd name="connsiteX6" fmla="*/ 0 w 90950"/>
                    <a:gd name="connsiteY6" fmla="*/ 22289 h 52728"/>
                    <a:gd name="connsiteX7" fmla="*/ 0 w 90950"/>
                    <a:gd name="connsiteY7" fmla="*/ 26364 h 52728"/>
                    <a:gd name="connsiteX8" fmla="*/ 0 w 90950"/>
                    <a:gd name="connsiteY8" fmla="*/ 26364 h 52728"/>
                    <a:gd name="connsiteX9" fmla="*/ 0 w 90950"/>
                    <a:gd name="connsiteY9" fmla="*/ 26690 h 52728"/>
                    <a:gd name="connsiteX10" fmla="*/ 0 w 90950"/>
                    <a:gd name="connsiteY10" fmla="*/ 26690 h 52728"/>
                    <a:gd name="connsiteX11" fmla="*/ 2771 w 90950"/>
                    <a:gd name="connsiteY11" fmla="*/ 30276 h 52728"/>
                    <a:gd name="connsiteX12" fmla="*/ 39118 w 90950"/>
                    <a:gd name="connsiteY12" fmla="*/ 51139 h 52728"/>
                    <a:gd name="connsiteX13" fmla="*/ 52321 w 90950"/>
                    <a:gd name="connsiteY13" fmla="*/ 51139 h 52728"/>
                    <a:gd name="connsiteX14" fmla="*/ 88342 w 90950"/>
                    <a:gd name="connsiteY14" fmla="*/ 30113 h 52728"/>
                    <a:gd name="connsiteX15" fmla="*/ 90950 w 90950"/>
                    <a:gd name="connsiteY15" fmla="*/ 26364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0950" h="52728">
                      <a:moveTo>
                        <a:pt x="90950" y="26364"/>
                      </a:moveTo>
                      <a:lnTo>
                        <a:pt x="90950" y="22126"/>
                      </a:lnTo>
                      <a:lnTo>
                        <a:pt x="87527" y="22126"/>
                      </a:ln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3097" y="22289"/>
                      </a:lnTo>
                      <a:lnTo>
                        <a:pt x="0" y="22289"/>
                      </a:lnTo>
                      <a:lnTo>
                        <a:pt x="0" y="26364"/>
                      </a:lnTo>
                      <a:lnTo>
                        <a:pt x="0" y="26364"/>
                      </a:lnTo>
                      <a:lnTo>
                        <a:pt x="0" y="26690"/>
                      </a:lnTo>
                      <a:lnTo>
                        <a:pt x="0" y="26690"/>
                      </a:lnTo>
                      <a:cubicBezTo>
                        <a:pt x="163" y="27994"/>
                        <a:pt x="978" y="29298"/>
                        <a:pt x="2771" y="30276"/>
                      </a:cubicBezTo>
                      <a:lnTo>
                        <a:pt x="39118" y="51139"/>
                      </a:lnTo>
                      <a:cubicBezTo>
                        <a:pt x="42704" y="53258"/>
                        <a:pt x="48735" y="53258"/>
                        <a:pt x="52321" y="51139"/>
                      </a:cubicBezTo>
                      <a:lnTo>
                        <a:pt x="88342" y="30113"/>
                      </a:lnTo>
                      <a:cubicBezTo>
                        <a:pt x="89972" y="29135"/>
                        <a:pt x="90950" y="27831"/>
                        <a:pt x="90950" y="26364"/>
                      </a:cubicBez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1" name="任意多边形: 形状 350">
                  <a:extLst>
                    <a:ext uri="{FF2B5EF4-FFF2-40B4-BE49-F238E27FC236}">
                      <a16:creationId xmlns:a16="http://schemas.microsoft.com/office/drawing/2014/main" id="{DBBAB837-D16A-495F-BF92-EF0DFDCD2F85}"/>
                    </a:ext>
                  </a:extLst>
                </p:cNvPr>
                <p:cNvSpPr/>
                <p:nvPr/>
              </p:nvSpPr>
              <p:spPr>
                <a:xfrm>
                  <a:off x="10181881" y="5777879"/>
                  <a:ext cx="90950" cy="52728"/>
                </a:xfrm>
                <a:custGeom>
                  <a:avLst/>
                  <a:gdLst>
                    <a:gd name="connsiteX0" fmla="*/ 90950 w 90950"/>
                    <a:gd name="connsiteY0" fmla="*/ 26364 h 52728"/>
                    <a:gd name="connsiteX1" fmla="*/ 90950 w 90950"/>
                    <a:gd name="connsiteY1" fmla="*/ 22126 h 52728"/>
                    <a:gd name="connsiteX2" fmla="*/ 87527 w 90950"/>
                    <a:gd name="connsiteY2" fmla="*/ 22126 h 52728"/>
                    <a:gd name="connsiteX3" fmla="*/ 51995 w 90950"/>
                    <a:gd name="connsiteY3" fmla="*/ 1589 h 52728"/>
                    <a:gd name="connsiteX4" fmla="*/ 38792 w 90950"/>
                    <a:gd name="connsiteY4" fmla="*/ 1589 h 52728"/>
                    <a:gd name="connsiteX5" fmla="*/ 3097 w 90950"/>
                    <a:gd name="connsiteY5" fmla="*/ 22289 h 52728"/>
                    <a:gd name="connsiteX6" fmla="*/ 0 w 90950"/>
                    <a:gd name="connsiteY6" fmla="*/ 22289 h 52728"/>
                    <a:gd name="connsiteX7" fmla="*/ 0 w 90950"/>
                    <a:gd name="connsiteY7" fmla="*/ 26364 h 52728"/>
                    <a:gd name="connsiteX8" fmla="*/ 0 w 90950"/>
                    <a:gd name="connsiteY8" fmla="*/ 26364 h 52728"/>
                    <a:gd name="connsiteX9" fmla="*/ 0 w 90950"/>
                    <a:gd name="connsiteY9" fmla="*/ 26690 h 52728"/>
                    <a:gd name="connsiteX10" fmla="*/ 0 w 90950"/>
                    <a:gd name="connsiteY10" fmla="*/ 26690 h 52728"/>
                    <a:gd name="connsiteX11" fmla="*/ 2771 w 90950"/>
                    <a:gd name="connsiteY11" fmla="*/ 30276 h 52728"/>
                    <a:gd name="connsiteX12" fmla="*/ 39118 w 90950"/>
                    <a:gd name="connsiteY12" fmla="*/ 51139 h 52728"/>
                    <a:gd name="connsiteX13" fmla="*/ 52321 w 90950"/>
                    <a:gd name="connsiteY13" fmla="*/ 51139 h 52728"/>
                    <a:gd name="connsiteX14" fmla="*/ 88342 w 90950"/>
                    <a:gd name="connsiteY14" fmla="*/ 30113 h 52728"/>
                    <a:gd name="connsiteX15" fmla="*/ 90950 w 90950"/>
                    <a:gd name="connsiteY15" fmla="*/ 26364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0950" h="52728">
                      <a:moveTo>
                        <a:pt x="90950" y="26364"/>
                      </a:moveTo>
                      <a:lnTo>
                        <a:pt x="90950" y="22126"/>
                      </a:lnTo>
                      <a:lnTo>
                        <a:pt x="87527" y="22126"/>
                      </a:ln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3097" y="22289"/>
                      </a:lnTo>
                      <a:lnTo>
                        <a:pt x="0" y="22289"/>
                      </a:lnTo>
                      <a:lnTo>
                        <a:pt x="0" y="26364"/>
                      </a:lnTo>
                      <a:lnTo>
                        <a:pt x="0" y="26364"/>
                      </a:lnTo>
                      <a:lnTo>
                        <a:pt x="0" y="26690"/>
                      </a:lnTo>
                      <a:lnTo>
                        <a:pt x="0" y="26690"/>
                      </a:lnTo>
                      <a:cubicBezTo>
                        <a:pt x="163" y="27994"/>
                        <a:pt x="978" y="29298"/>
                        <a:pt x="2771" y="30276"/>
                      </a:cubicBezTo>
                      <a:lnTo>
                        <a:pt x="39118" y="51139"/>
                      </a:lnTo>
                      <a:cubicBezTo>
                        <a:pt x="42704" y="53258"/>
                        <a:pt x="48735" y="53258"/>
                        <a:pt x="52321" y="51139"/>
                      </a:cubicBezTo>
                      <a:lnTo>
                        <a:pt x="88342" y="30113"/>
                      </a:lnTo>
                      <a:cubicBezTo>
                        <a:pt x="90135" y="29135"/>
                        <a:pt x="90950" y="27668"/>
                        <a:pt x="90950" y="26364"/>
                      </a:cubicBez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2" name="任意多边形: 形状 351">
                  <a:extLst>
                    <a:ext uri="{FF2B5EF4-FFF2-40B4-BE49-F238E27FC236}">
                      <a16:creationId xmlns:a16="http://schemas.microsoft.com/office/drawing/2014/main" id="{4B74926A-4675-404E-B78E-B636ECF2FF48}"/>
                    </a:ext>
                  </a:extLst>
                </p:cNvPr>
                <p:cNvSpPr/>
                <p:nvPr/>
              </p:nvSpPr>
              <p:spPr>
                <a:xfrm>
                  <a:off x="10238440" y="5744954"/>
                  <a:ext cx="90950" cy="52728"/>
                </a:xfrm>
                <a:custGeom>
                  <a:avLst/>
                  <a:gdLst>
                    <a:gd name="connsiteX0" fmla="*/ 90950 w 90950"/>
                    <a:gd name="connsiteY0" fmla="*/ 26364 h 52728"/>
                    <a:gd name="connsiteX1" fmla="*/ 90950 w 90950"/>
                    <a:gd name="connsiteY1" fmla="*/ 22126 h 52728"/>
                    <a:gd name="connsiteX2" fmla="*/ 87527 w 90950"/>
                    <a:gd name="connsiteY2" fmla="*/ 22126 h 52728"/>
                    <a:gd name="connsiteX3" fmla="*/ 51995 w 90950"/>
                    <a:gd name="connsiteY3" fmla="*/ 1589 h 52728"/>
                    <a:gd name="connsiteX4" fmla="*/ 38792 w 90950"/>
                    <a:gd name="connsiteY4" fmla="*/ 1589 h 52728"/>
                    <a:gd name="connsiteX5" fmla="*/ 3097 w 90950"/>
                    <a:gd name="connsiteY5" fmla="*/ 22289 h 52728"/>
                    <a:gd name="connsiteX6" fmla="*/ 0 w 90950"/>
                    <a:gd name="connsiteY6" fmla="*/ 22289 h 52728"/>
                    <a:gd name="connsiteX7" fmla="*/ 0 w 90950"/>
                    <a:gd name="connsiteY7" fmla="*/ 26364 h 52728"/>
                    <a:gd name="connsiteX8" fmla="*/ 0 w 90950"/>
                    <a:gd name="connsiteY8" fmla="*/ 26364 h 52728"/>
                    <a:gd name="connsiteX9" fmla="*/ 0 w 90950"/>
                    <a:gd name="connsiteY9" fmla="*/ 26690 h 52728"/>
                    <a:gd name="connsiteX10" fmla="*/ 0 w 90950"/>
                    <a:gd name="connsiteY10" fmla="*/ 26690 h 52728"/>
                    <a:gd name="connsiteX11" fmla="*/ 2771 w 90950"/>
                    <a:gd name="connsiteY11" fmla="*/ 30276 h 52728"/>
                    <a:gd name="connsiteX12" fmla="*/ 39118 w 90950"/>
                    <a:gd name="connsiteY12" fmla="*/ 51139 h 52728"/>
                    <a:gd name="connsiteX13" fmla="*/ 52321 w 90950"/>
                    <a:gd name="connsiteY13" fmla="*/ 51139 h 52728"/>
                    <a:gd name="connsiteX14" fmla="*/ 88342 w 90950"/>
                    <a:gd name="connsiteY14" fmla="*/ 30113 h 52728"/>
                    <a:gd name="connsiteX15" fmla="*/ 90950 w 90950"/>
                    <a:gd name="connsiteY15" fmla="*/ 26364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0950" h="52728">
                      <a:moveTo>
                        <a:pt x="90950" y="26364"/>
                      </a:moveTo>
                      <a:lnTo>
                        <a:pt x="90950" y="22126"/>
                      </a:lnTo>
                      <a:lnTo>
                        <a:pt x="87527" y="22126"/>
                      </a:ln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3097" y="22289"/>
                      </a:lnTo>
                      <a:lnTo>
                        <a:pt x="0" y="22289"/>
                      </a:lnTo>
                      <a:lnTo>
                        <a:pt x="0" y="26364"/>
                      </a:lnTo>
                      <a:lnTo>
                        <a:pt x="0" y="26364"/>
                      </a:lnTo>
                      <a:lnTo>
                        <a:pt x="0" y="26690"/>
                      </a:lnTo>
                      <a:lnTo>
                        <a:pt x="0" y="26690"/>
                      </a:lnTo>
                      <a:cubicBezTo>
                        <a:pt x="163" y="27994"/>
                        <a:pt x="978" y="29298"/>
                        <a:pt x="2771" y="30276"/>
                      </a:cubicBezTo>
                      <a:lnTo>
                        <a:pt x="39118" y="51139"/>
                      </a:lnTo>
                      <a:cubicBezTo>
                        <a:pt x="42704" y="53258"/>
                        <a:pt x="48735" y="53258"/>
                        <a:pt x="52321" y="51139"/>
                      </a:cubicBezTo>
                      <a:lnTo>
                        <a:pt x="88342" y="30113"/>
                      </a:lnTo>
                      <a:cubicBezTo>
                        <a:pt x="90135" y="29135"/>
                        <a:pt x="90950" y="27831"/>
                        <a:pt x="90950" y="26364"/>
                      </a:cubicBez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3" name="任意多边形: 形状 352">
                  <a:extLst>
                    <a:ext uri="{FF2B5EF4-FFF2-40B4-BE49-F238E27FC236}">
                      <a16:creationId xmlns:a16="http://schemas.microsoft.com/office/drawing/2014/main" id="{9A3CD824-8B06-4639-BF8F-21573655C96C}"/>
                    </a:ext>
                  </a:extLst>
                </p:cNvPr>
                <p:cNvSpPr/>
                <p:nvPr/>
              </p:nvSpPr>
              <p:spPr>
                <a:xfrm>
                  <a:off x="10294998" y="5712192"/>
                  <a:ext cx="90950" cy="52728"/>
                </a:xfrm>
                <a:custGeom>
                  <a:avLst/>
                  <a:gdLst>
                    <a:gd name="connsiteX0" fmla="*/ 90950 w 90950"/>
                    <a:gd name="connsiteY0" fmla="*/ 26364 h 52728"/>
                    <a:gd name="connsiteX1" fmla="*/ 90950 w 90950"/>
                    <a:gd name="connsiteY1" fmla="*/ 22126 h 52728"/>
                    <a:gd name="connsiteX2" fmla="*/ 87527 w 90950"/>
                    <a:gd name="connsiteY2" fmla="*/ 22126 h 52728"/>
                    <a:gd name="connsiteX3" fmla="*/ 51995 w 90950"/>
                    <a:gd name="connsiteY3" fmla="*/ 1589 h 52728"/>
                    <a:gd name="connsiteX4" fmla="*/ 38792 w 90950"/>
                    <a:gd name="connsiteY4" fmla="*/ 1589 h 52728"/>
                    <a:gd name="connsiteX5" fmla="*/ 3097 w 90950"/>
                    <a:gd name="connsiteY5" fmla="*/ 22289 h 52728"/>
                    <a:gd name="connsiteX6" fmla="*/ 0 w 90950"/>
                    <a:gd name="connsiteY6" fmla="*/ 22289 h 52728"/>
                    <a:gd name="connsiteX7" fmla="*/ 0 w 90950"/>
                    <a:gd name="connsiteY7" fmla="*/ 26364 h 52728"/>
                    <a:gd name="connsiteX8" fmla="*/ 0 w 90950"/>
                    <a:gd name="connsiteY8" fmla="*/ 26364 h 52728"/>
                    <a:gd name="connsiteX9" fmla="*/ 0 w 90950"/>
                    <a:gd name="connsiteY9" fmla="*/ 26690 h 52728"/>
                    <a:gd name="connsiteX10" fmla="*/ 0 w 90950"/>
                    <a:gd name="connsiteY10" fmla="*/ 26690 h 52728"/>
                    <a:gd name="connsiteX11" fmla="*/ 2771 w 90950"/>
                    <a:gd name="connsiteY11" fmla="*/ 30276 h 52728"/>
                    <a:gd name="connsiteX12" fmla="*/ 39118 w 90950"/>
                    <a:gd name="connsiteY12" fmla="*/ 51139 h 52728"/>
                    <a:gd name="connsiteX13" fmla="*/ 52321 w 90950"/>
                    <a:gd name="connsiteY13" fmla="*/ 51139 h 52728"/>
                    <a:gd name="connsiteX14" fmla="*/ 88342 w 90950"/>
                    <a:gd name="connsiteY14" fmla="*/ 30113 h 52728"/>
                    <a:gd name="connsiteX15" fmla="*/ 90950 w 90950"/>
                    <a:gd name="connsiteY15" fmla="*/ 26364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0950" h="52728">
                      <a:moveTo>
                        <a:pt x="90950" y="26364"/>
                      </a:moveTo>
                      <a:lnTo>
                        <a:pt x="90950" y="22126"/>
                      </a:lnTo>
                      <a:lnTo>
                        <a:pt x="87527" y="22126"/>
                      </a:ln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3097" y="22289"/>
                      </a:lnTo>
                      <a:lnTo>
                        <a:pt x="0" y="22289"/>
                      </a:lnTo>
                      <a:lnTo>
                        <a:pt x="0" y="26364"/>
                      </a:lnTo>
                      <a:lnTo>
                        <a:pt x="0" y="26364"/>
                      </a:lnTo>
                      <a:lnTo>
                        <a:pt x="0" y="26690"/>
                      </a:lnTo>
                      <a:lnTo>
                        <a:pt x="0" y="26690"/>
                      </a:lnTo>
                      <a:cubicBezTo>
                        <a:pt x="163" y="27994"/>
                        <a:pt x="978" y="29298"/>
                        <a:pt x="2771" y="30276"/>
                      </a:cubicBezTo>
                      <a:lnTo>
                        <a:pt x="39118" y="51139"/>
                      </a:lnTo>
                      <a:cubicBezTo>
                        <a:pt x="42704" y="53258"/>
                        <a:pt x="48735" y="53258"/>
                        <a:pt x="52321" y="51139"/>
                      </a:cubicBezTo>
                      <a:lnTo>
                        <a:pt x="88342" y="30113"/>
                      </a:lnTo>
                      <a:cubicBezTo>
                        <a:pt x="89972" y="29135"/>
                        <a:pt x="90950" y="27668"/>
                        <a:pt x="90950" y="26364"/>
                      </a:cubicBez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4" name="任意多边形: 形状 353">
                  <a:extLst>
                    <a:ext uri="{FF2B5EF4-FFF2-40B4-BE49-F238E27FC236}">
                      <a16:creationId xmlns:a16="http://schemas.microsoft.com/office/drawing/2014/main" id="{33EC0533-6ABF-4C4B-898B-6D29332A76F5}"/>
                    </a:ext>
                  </a:extLst>
                </p:cNvPr>
                <p:cNvSpPr/>
                <p:nvPr/>
              </p:nvSpPr>
              <p:spPr>
                <a:xfrm>
                  <a:off x="9953039" y="5645691"/>
                  <a:ext cx="90950" cy="52565"/>
                </a:xfrm>
                <a:custGeom>
                  <a:avLst/>
                  <a:gdLst>
                    <a:gd name="connsiteX0" fmla="*/ 90950 w 90950"/>
                    <a:gd name="connsiteY0" fmla="*/ 26364 h 52565"/>
                    <a:gd name="connsiteX1" fmla="*/ 90950 w 90950"/>
                    <a:gd name="connsiteY1" fmla="*/ 22126 h 52565"/>
                    <a:gd name="connsiteX2" fmla="*/ 87527 w 90950"/>
                    <a:gd name="connsiteY2" fmla="*/ 22126 h 52565"/>
                    <a:gd name="connsiteX3" fmla="*/ 51995 w 90950"/>
                    <a:gd name="connsiteY3" fmla="*/ 1589 h 52565"/>
                    <a:gd name="connsiteX4" fmla="*/ 38792 w 90950"/>
                    <a:gd name="connsiteY4" fmla="*/ 1589 h 52565"/>
                    <a:gd name="connsiteX5" fmla="*/ 3097 w 90950"/>
                    <a:gd name="connsiteY5" fmla="*/ 22289 h 52565"/>
                    <a:gd name="connsiteX6" fmla="*/ 0 w 90950"/>
                    <a:gd name="connsiteY6" fmla="*/ 22289 h 52565"/>
                    <a:gd name="connsiteX7" fmla="*/ 0 w 90950"/>
                    <a:gd name="connsiteY7" fmla="*/ 26364 h 52565"/>
                    <a:gd name="connsiteX8" fmla="*/ 0 w 90950"/>
                    <a:gd name="connsiteY8" fmla="*/ 26364 h 52565"/>
                    <a:gd name="connsiteX9" fmla="*/ 0 w 90950"/>
                    <a:gd name="connsiteY9" fmla="*/ 26527 h 52565"/>
                    <a:gd name="connsiteX10" fmla="*/ 0 w 90950"/>
                    <a:gd name="connsiteY10" fmla="*/ 26527 h 52565"/>
                    <a:gd name="connsiteX11" fmla="*/ 2771 w 90950"/>
                    <a:gd name="connsiteY11" fmla="*/ 30113 h 52565"/>
                    <a:gd name="connsiteX12" fmla="*/ 39118 w 90950"/>
                    <a:gd name="connsiteY12" fmla="*/ 50976 h 52565"/>
                    <a:gd name="connsiteX13" fmla="*/ 52321 w 90950"/>
                    <a:gd name="connsiteY13" fmla="*/ 50976 h 52565"/>
                    <a:gd name="connsiteX14" fmla="*/ 88342 w 90950"/>
                    <a:gd name="connsiteY14" fmla="*/ 29950 h 52565"/>
                    <a:gd name="connsiteX15" fmla="*/ 90950 w 90950"/>
                    <a:gd name="connsiteY15" fmla="*/ 26364 h 52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0950" h="52565">
                      <a:moveTo>
                        <a:pt x="90950" y="26364"/>
                      </a:moveTo>
                      <a:lnTo>
                        <a:pt x="90950" y="22126"/>
                      </a:lnTo>
                      <a:lnTo>
                        <a:pt x="87527" y="22126"/>
                      </a:ln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3097" y="22289"/>
                      </a:lnTo>
                      <a:lnTo>
                        <a:pt x="0" y="22289"/>
                      </a:lnTo>
                      <a:lnTo>
                        <a:pt x="0" y="26364"/>
                      </a:lnTo>
                      <a:lnTo>
                        <a:pt x="0" y="26364"/>
                      </a:lnTo>
                      <a:lnTo>
                        <a:pt x="0" y="26527"/>
                      </a:lnTo>
                      <a:lnTo>
                        <a:pt x="0" y="26527"/>
                      </a:lnTo>
                      <a:cubicBezTo>
                        <a:pt x="163" y="27831"/>
                        <a:pt x="978" y="29135"/>
                        <a:pt x="2771" y="30113"/>
                      </a:cubicBezTo>
                      <a:lnTo>
                        <a:pt x="39118" y="50976"/>
                      </a:lnTo>
                      <a:cubicBezTo>
                        <a:pt x="42704" y="53095"/>
                        <a:pt x="48735" y="53095"/>
                        <a:pt x="52321" y="50976"/>
                      </a:cubicBezTo>
                      <a:lnTo>
                        <a:pt x="88342" y="29950"/>
                      </a:lnTo>
                      <a:cubicBezTo>
                        <a:pt x="89972" y="29135"/>
                        <a:pt x="90950" y="27668"/>
                        <a:pt x="90950" y="26364"/>
                      </a:cubicBez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5" name="任意多边形: 形状 354">
                  <a:extLst>
                    <a:ext uri="{FF2B5EF4-FFF2-40B4-BE49-F238E27FC236}">
                      <a16:creationId xmlns:a16="http://schemas.microsoft.com/office/drawing/2014/main" id="{76C71DF6-71A6-4CEE-8F4E-763198A071C6}"/>
                    </a:ext>
                  </a:extLst>
                </p:cNvPr>
                <p:cNvSpPr/>
                <p:nvPr/>
              </p:nvSpPr>
              <p:spPr>
                <a:xfrm>
                  <a:off x="10041707" y="5659871"/>
                  <a:ext cx="90967" cy="52728"/>
                </a:xfrm>
                <a:custGeom>
                  <a:avLst/>
                  <a:gdLst>
                    <a:gd name="connsiteX0" fmla="*/ 90950 w 90967"/>
                    <a:gd name="connsiteY0" fmla="*/ 26364 h 52728"/>
                    <a:gd name="connsiteX1" fmla="*/ 90950 w 90967"/>
                    <a:gd name="connsiteY1" fmla="*/ 22126 h 52728"/>
                    <a:gd name="connsiteX2" fmla="*/ 87527 w 90967"/>
                    <a:gd name="connsiteY2" fmla="*/ 22126 h 52728"/>
                    <a:gd name="connsiteX3" fmla="*/ 51995 w 90967"/>
                    <a:gd name="connsiteY3" fmla="*/ 1589 h 52728"/>
                    <a:gd name="connsiteX4" fmla="*/ 38792 w 90967"/>
                    <a:gd name="connsiteY4" fmla="*/ 1589 h 52728"/>
                    <a:gd name="connsiteX5" fmla="*/ 3097 w 90967"/>
                    <a:gd name="connsiteY5" fmla="*/ 22289 h 52728"/>
                    <a:gd name="connsiteX6" fmla="*/ 0 w 90967"/>
                    <a:gd name="connsiteY6" fmla="*/ 22289 h 52728"/>
                    <a:gd name="connsiteX7" fmla="*/ 0 w 90967"/>
                    <a:gd name="connsiteY7" fmla="*/ 26364 h 52728"/>
                    <a:gd name="connsiteX8" fmla="*/ 0 w 90967"/>
                    <a:gd name="connsiteY8" fmla="*/ 26364 h 52728"/>
                    <a:gd name="connsiteX9" fmla="*/ 0 w 90967"/>
                    <a:gd name="connsiteY9" fmla="*/ 26690 h 52728"/>
                    <a:gd name="connsiteX10" fmla="*/ 0 w 90967"/>
                    <a:gd name="connsiteY10" fmla="*/ 26690 h 52728"/>
                    <a:gd name="connsiteX11" fmla="*/ 2771 w 90967"/>
                    <a:gd name="connsiteY11" fmla="*/ 30276 h 52728"/>
                    <a:gd name="connsiteX12" fmla="*/ 39118 w 90967"/>
                    <a:gd name="connsiteY12" fmla="*/ 51139 h 52728"/>
                    <a:gd name="connsiteX13" fmla="*/ 52321 w 90967"/>
                    <a:gd name="connsiteY13" fmla="*/ 51139 h 52728"/>
                    <a:gd name="connsiteX14" fmla="*/ 88342 w 90967"/>
                    <a:gd name="connsiteY14" fmla="*/ 30113 h 52728"/>
                    <a:gd name="connsiteX15" fmla="*/ 90950 w 90967"/>
                    <a:gd name="connsiteY15" fmla="*/ 26364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0967" h="52728">
                      <a:moveTo>
                        <a:pt x="90950" y="26364"/>
                      </a:moveTo>
                      <a:lnTo>
                        <a:pt x="90950" y="22126"/>
                      </a:lnTo>
                      <a:lnTo>
                        <a:pt x="87527" y="22126"/>
                      </a:ln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3097" y="22289"/>
                      </a:lnTo>
                      <a:lnTo>
                        <a:pt x="0" y="22289"/>
                      </a:lnTo>
                      <a:lnTo>
                        <a:pt x="0" y="26364"/>
                      </a:lnTo>
                      <a:lnTo>
                        <a:pt x="0" y="26364"/>
                      </a:lnTo>
                      <a:lnTo>
                        <a:pt x="0" y="26690"/>
                      </a:lnTo>
                      <a:lnTo>
                        <a:pt x="0" y="26690"/>
                      </a:lnTo>
                      <a:cubicBezTo>
                        <a:pt x="163" y="27994"/>
                        <a:pt x="978" y="29298"/>
                        <a:pt x="2771" y="30276"/>
                      </a:cubicBezTo>
                      <a:lnTo>
                        <a:pt x="39118" y="51139"/>
                      </a:lnTo>
                      <a:cubicBezTo>
                        <a:pt x="42704" y="53258"/>
                        <a:pt x="48735" y="53258"/>
                        <a:pt x="52321" y="51139"/>
                      </a:cubicBezTo>
                      <a:lnTo>
                        <a:pt x="88342" y="30113"/>
                      </a:lnTo>
                      <a:cubicBezTo>
                        <a:pt x="90135" y="29135"/>
                        <a:pt x="91113" y="27831"/>
                        <a:pt x="90950" y="26364"/>
                      </a:cubicBez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6" name="任意多边形: 形状 355">
                  <a:extLst>
                    <a:ext uri="{FF2B5EF4-FFF2-40B4-BE49-F238E27FC236}">
                      <a16:creationId xmlns:a16="http://schemas.microsoft.com/office/drawing/2014/main" id="{8540F0C7-28BA-43EE-B435-987AADD5DB59}"/>
                    </a:ext>
                  </a:extLst>
                </p:cNvPr>
                <p:cNvSpPr/>
                <p:nvPr/>
              </p:nvSpPr>
              <p:spPr>
                <a:xfrm>
                  <a:off x="10098266" y="5627109"/>
                  <a:ext cx="90950" cy="52728"/>
                </a:xfrm>
                <a:custGeom>
                  <a:avLst/>
                  <a:gdLst>
                    <a:gd name="connsiteX0" fmla="*/ 90950 w 90950"/>
                    <a:gd name="connsiteY0" fmla="*/ 26364 h 52728"/>
                    <a:gd name="connsiteX1" fmla="*/ 90950 w 90950"/>
                    <a:gd name="connsiteY1" fmla="*/ 22126 h 52728"/>
                    <a:gd name="connsiteX2" fmla="*/ 87527 w 90950"/>
                    <a:gd name="connsiteY2" fmla="*/ 22126 h 52728"/>
                    <a:gd name="connsiteX3" fmla="*/ 51995 w 90950"/>
                    <a:gd name="connsiteY3" fmla="*/ 1589 h 52728"/>
                    <a:gd name="connsiteX4" fmla="*/ 38792 w 90950"/>
                    <a:gd name="connsiteY4" fmla="*/ 1589 h 52728"/>
                    <a:gd name="connsiteX5" fmla="*/ 3097 w 90950"/>
                    <a:gd name="connsiteY5" fmla="*/ 22289 h 52728"/>
                    <a:gd name="connsiteX6" fmla="*/ 0 w 90950"/>
                    <a:gd name="connsiteY6" fmla="*/ 22289 h 52728"/>
                    <a:gd name="connsiteX7" fmla="*/ 0 w 90950"/>
                    <a:gd name="connsiteY7" fmla="*/ 26364 h 52728"/>
                    <a:gd name="connsiteX8" fmla="*/ 0 w 90950"/>
                    <a:gd name="connsiteY8" fmla="*/ 26364 h 52728"/>
                    <a:gd name="connsiteX9" fmla="*/ 0 w 90950"/>
                    <a:gd name="connsiteY9" fmla="*/ 26690 h 52728"/>
                    <a:gd name="connsiteX10" fmla="*/ 0 w 90950"/>
                    <a:gd name="connsiteY10" fmla="*/ 26690 h 52728"/>
                    <a:gd name="connsiteX11" fmla="*/ 2771 w 90950"/>
                    <a:gd name="connsiteY11" fmla="*/ 30276 h 52728"/>
                    <a:gd name="connsiteX12" fmla="*/ 39118 w 90950"/>
                    <a:gd name="connsiteY12" fmla="*/ 51139 h 52728"/>
                    <a:gd name="connsiteX13" fmla="*/ 52321 w 90950"/>
                    <a:gd name="connsiteY13" fmla="*/ 51139 h 52728"/>
                    <a:gd name="connsiteX14" fmla="*/ 88342 w 90950"/>
                    <a:gd name="connsiteY14" fmla="*/ 30113 h 52728"/>
                    <a:gd name="connsiteX15" fmla="*/ 90950 w 90950"/>
                    <a:gd name="connsiteY15" fmla="*/ 26364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0950" h="52728">
                      <a:moveTo>
                        <a:pt x="90950" y="26364"/>
                      </a:moveTo>
                      <a:lnTo>
                        <a:pt x="90950" y="22126"/>
                      </a:lnTo>
                      <a:lnTo>
                        <a:pt x="87527" y="22126"/>
                      </a:ln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3097" y="22289"/>
                      </a:lnTo>
                      <a:lnTo>
                        <a:pt x="0" y="22289"/>
                      </a:lnTo>
                      <a:lnTo>
                        <a:pt x="0" y="26364"/>
                      </a:lnTo>
                      <a:lnTo>
                        <a:pt x="0" y="26364"/>
                      </a:lnTo>
                      <a:lnTo>
                        <a:pt x="0" y="26690"/>
                      </a:lnTo>
                      <a:lnTo>
                        <a:pt x="0" y="26690"/>
                      </a:lnTo>
                      <a:cubicBezTo>
                        <a:pt x="163" y="27994"/>
                        <a:pt x="978" y="29298"/>
                        <a:pt x="2771" y="30276"/>
                      </a:cubicBezTo>
                      <a:lnTo>
                        <a:pt x="39118" y="51139"/>
                      </a:lnTo>
                      <a:cubicBezTo>
                        <a:pt x="42704" y="53258"/>
                        <a:pt x="48735" y="53258"/>
                        <a:pt x="52321" y="51139"/>
                      </a:cubicBezTo>
                      <a:lnTo>
                        <a:pt x="88342" y="30113"/>
                      </a:lnTo>
                      <a:cubicBezTo>
                        <a:pt x="90135" y="29135"/>
                        <a:pt x="90950" y="27831"/>
                        <a:pt x="90950" y="26364"/>
                      </a:cubicBez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7" name="任意多边形: 形状 356">
                  <a:extLst>
                    <a:ext uri="{FF2B5EF4-FFF2-40B4-BE49-F238E27FC236}">
                      <a16:creationId xmlns:a16="http://schemas.microsoft.com/office/drawing/2014/main" id="{425EA2A2-306F-4827-9DD8-1B77632A5902}"/>
                    </a:ext>
                  </a:extLst>
                </p:cNvPr>
                <p:cNvSpPr/>
                <p:nvPr/>
              </p:nvSpPr>
              <p:spPr>
                <a:xfrm>
                  <a:off x="10127604" y="5676823"/>
                  <a:ext cx="90950" cy="52728"/>
                </a:xfrm>
                <a:custGeom>
                  <a:avLst/>
                  <a:gdLst>
                    <a:gd name="connsiteX0" fmla="*/ 90950 w 90950"/>
                    <a:gd name="connsiteY0" fmla="*/ 26364 h 52728"/>
                    <a:gd name="connsiteX1" fmla="*/ 90950 w 90950"/>
                    <a:gd name="connsiteY1" fmla="*/ 22126 h 52728"/>
                    <a:gd name="connsiteX2" fmla="*/ 87527 w 90950"/>
                    <a:gd name="connsiteY2" fmla="*/ 22126 h 52728"/>
                    <a:gd name="connsiteX3" fmla="*/ 51995 w 90950"/>
                    <a:gd name="connsiteY3" fmla="*/ 1589 h 52728"/>
                    <a:gd name="connsiteX4" fmla="*/ 38792 w 90950"/>
                    <a:gd name="connsiteY4" fmla="*/ 1589 h 52728"/>
                    <a:gd name="connsiteX5" fmla="*/ 3097 w 90950"/>
                    <a:gd name="connsiteY5" fmla="*/ 22289 h 52728"/>
                    <a:gd name="connsiteX6" fmla="*/ 0 w 90950"/>
                    <a:gd name="connsiteY6" fmla="*/ 22289 h 52728"/>
                    <a:gd name="connsiteX7" fmla="*/ 0 w 90950"/>
                    <a:gd name="connsiteY7" fmla="*/ 26364 h 52728"/>
                    <a:gd name="connsiteX8" fmla="*/ 0 w 90950"/>
                    <a:gd name="connsiteY8" fmla="*/ 26364 h 52728"/>
                    <a:gd name="connsiteX9" fmla="*/ 0 w 90950"/>
                    <a:gd name="connsiteY9" fmla="*/ 26690 h 52728"/>
                    <a:gd name="connsiteX10" fmla="*/ 0 w 90950"/>
                    <a:gd name="connsiteY10" fmla="*/ 26690 h 52728"/>
                    <a:gd name="connsiteX11" fmla="*/ 2771 w 90950"/>
                    <a:gd name="connsiteY11" fmla="*/ 30276 h 52728"/>
                    <a:gd name="connsiteX12" fmla="*/ 39118 w 90950"/>
                    <a:gd name="connsiteY12" fmla="*/ 51139 h 52728"/>
                    <a:gd name="connsiteX13" fmla="*/ 52321 w 90950"/>
                    <a:gd name="connsiteY13" fmla="*/ 51139 h 52728"/>
                    <a:gd name="connsiteX14" fmla="*/ 88342 w 90950"/>
                    <a:gd name="connsiteY14" fmla="*/ 30113 h 52728"/>
                    <a:gd name="connsiteX15" fmla="*/ 90950 w 90950"/>
                    <a:gd name="connsiteY15" fmla="*/ 26364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0950" h="52728">
                      <a:moveTo>
                        <a:pt x="90950" y="26364"/>
                      </a:moveTo>
                      <a:lnTo>
                        <a:pt x="90950" y="22126"/>
                      </a:lnTo>
                      <a:lnTo>
                        <a:pt x="87527" y="22126"/>
                      </a:ln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3097" y="22289"/>
                      </a:lnTo>
                      <a:lnTo>
                        <a:pt x="0" y="22289"/>
                      </a:lnTo>
                      <a:lnTo>
                        <a:pt x="0" y="26364"/>
                      </a:lnTo>
                      <a:lnTo>
                        <a:pt x="0" y="26364"/>
                      </a:lnTo>
                      <a:lnTo>
                        <a:pt x="0" y="26690"/>
                      </a:lnTo>
                      <a:lnTo>
                        <a:pt x="0" y="26690"/>
                      </a:lnTo>
                      <a:cubicBezTo>
                        <a:pt x="163" y="27994"/>
                        <a:pt x="978" y="29298"/>
                        <a:pt x="2771" y="30276"/>
                      </a:cubicBezTo>
                      <a:lnTo>
                        <a:pt x="39118" y="51139"/>
                      </a:lnTo>
                      <a:cubicBezTo>
                        <a:pt x="42704" y="53258"/>
                        <a:pt x="48735" y="53258"/>
                        <a:pt x="52321" y="51139"/>
                      </a:cubicBezTo>
                      <a:lnTo>
                        <a:pt x="88342" y="30113"/>
                      </a:lnTo>
                      <a:cubicBezTo>
                        <a:pt x="90135" y="29135"/>
                        <a:pt x="90950" y="27668"/>
                        <a:pt x="90950" y="26364"/>
                      </a:cubicBez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8" name="任意多边形: 形状 357">
                  <a:extLst>
                    <a:ext uri="{FF2B5EF4-FFF2-40B4-BE49-F238E27FC236}">
                      <a16:creationId xmlns:a16="http://schemas.microsoft.com/office/drawing/2014/main" id="{D8AC129E-856D-4A92-B44E-EAF2D4D6DEF2}"/>
                    </a:ext>
                  </a:extLst>
                </p:cNvPr>
                <p:cNvSpPr/>
                <p:nvPr/>
              </p:nvSpPr>
              <p:spPr>
                <a:xfrm>
                  <a:off x="10185304" y="5710073"/>
                  <a:ext cx="90950" cy="52728"/>
                </a:xfrm>
                <a:custGeom>
                  <a:avLst/>
                  <a:gdLst>
                    <a:gd name="connsiteX0" fmla="*/ 90950 w 90950"/>
                    <a:gd name="connsiteY0" fmla="*/ 26364 h 52728"/>
                    <a:gd name="connsiteX1" fmla="*/ 90950 w 90950"/>
                    <a:gd name="connsiteY1" fmla="*/ 22126 h 52728"/>
                    <a:gd name="connsiteX2" fmla="*/ 87527 w 90950"/>
                    <a:gd name="connsiteY2" fmla="*/ 22126 h 52728"/>
                    <a:gd name="connsiteX3" fmla="*/ 51995 w 90950"/>
                    <a:gd name="connsiteY3" fmla="*/ 1589 h 52728"/>
                    <a:gd name="connsiteX4" fmla="*/ 38792 w 90950"/>
                    <a:gd name="connsiteY4" fmla="*/ 1589 h 52728"/>
                    <a:gd name="connsiteX5" fmla="*/ 3097 w 90950"/>
                    <a:gd name="connsiteY5" fmla="*/ 22289 h 52728"/>
                    <a:gd name="connsiteX6" fmla="*/ 0 w 90950"/>
                    <a:gd name="connsiteY6" fmla="*/ 22289 h 52728"/>
                    <a:gd name="connsiteX7" fmla="*/ 0 w 90950"/>
                    <a:gd name="connsiteY7" fmla="*/ 26364 h 52728"/>
                    <a:gd name="connsiteX8" fmla="*/ 0 w 90950"/>
                    <a:gd name="connsiteY8" fmla="*/ 26364 h 52728"/>
                    <a:gd name="connsiteX9" fmla="*/ 0 w 90950"/>
                    <a:gd name="connsiteY9" fmla="*/ 26690 h 52728"/>
                    <a:gd name="connsiteX10" fmla="*/ 0 w 90950"/>
                    <a:gd name="connsiteY10" fmla="*/ 26690 h 52728"/>
                    <a:gd name="connsiteX11" fmla="*/ 2771 w 90950"/>
                    <a:gd name="connsiteY11" fmla="*/ 30276 h 52728"/>
                    <a:gd name="connsiteX12" fmla="*/ 39118 w 90950"/>
                    <a:gd name="connsiteY12" fmla="*/ 51139 h 52728"/>
                    <a:gd name="connsiteX13" fmla="*/ 52321 w 90950"/>
                    <a:gd name="connsiteY13" fmla="*/ 51139 h 52728"/>
                    <a:gd name="connsiteX14" fmla="*/ 88342 w 90950"/>
                    <a:gd name="connsiteY14" fmla="*/ 30113 h 52728"/>
                    <a:gd name="connsiteX15" fmla="*/ 90950 w 90950"/>
                    <a:gd name="connsiteY15" fmla="*/ 26364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0950" h="52728">
                      <a:moveTo>
                        <a:pt x="90950" y="26364"/>
                      </a:moveTo>
                      <a:lnTo>
                        <a:pt x="90950" y="22126"/>
                      </a:lnTo>
                      <a:lnTo>
                        <a:pt x="87527" y="22126"/>
                      </a:ln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3097" y="22289"/>
                      </a:lnTo>
                      <a:lnTo>
                        <a:pt x="0" y="22289"/>
                      </a:lnTo>
                      <a:lnTo>
                        <a:pt x="0" y="26364"/>
                      </a:lnTo>
                      <a:lnTo>
                        <a:pt x="0" y="26364"/>
                      </a:lnTo>
                      <a:lnTo>
                        <a:pt x="0" y="26690"/>
                      </a:lnTo>
                      <a:lnTo>
                        <a:pt x="0" y="26690"/>
                      </a:lnTo>
                      <a:cubicBezTo>
                        <a:pt x="163" y="27994"/>
                        <a:pt x="978" y="29298"/>
                        <a:pt x="2771" y="30276"/>
                      </a:cubicBezTo>
                      <a:lnTo>
                        <a:pt x="39118" y="51139"/>
                      </a:lnTo>
                      <a:cubicBezTo>
                        <a:pt x="42704" y="53258"/>
                        <a:pt x="48735" y="53258"/>
                        <a:pt x="52321" y="51139"/>
                      </a:cubicBezTo>
                      <a:lnTo>
                        <a:pt x="88342" y="30113"/>
                      </a:lnTo>
                      <a:cubicBezTo>
                        <a:pt x="89972" y="29135"/>
                        <a:pt x="90950" y="27668"/>
                        <a:pt x="90950" y="26364"/>
                      </a:cubicBez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9" name="任意多边形: 形状 358">
                  <a:extLst>
                    <a:ext uri="{FF2B5EF4-FFF2-40B4-BE49-F238E27FC236}">
                      <a16:creationId xmlns:a16="http://schemas.microsoft.com/office/drawing/2014/main" id="{D1F836AD-6C9E-4314-BC75-B2A98486E3E9}"/>
                    </a:ext>
                  </a:extLst>
                </p:cNvPr>
                <p:cNvSpPr/>
                <p:nvPr/>
              </p:nvSpPr>
              <p:spPr>
                <a:xfrm>
                  <a:off x="10241700" y="5677149"/>
                  <a:ext cx="90950" cy="52728"/>
                </a:xfrm>
                <a:custGeom>
                  <a:avLst/>
                  <a:gdLst>
                    <a:gd name="connsiteX0" fmla="*/ 90950 w 90950"/>
                    <a:gd name="connsiteY0" fmla="*/ 26364 h 52728"/>
                    <a:gd name="connsiteX1" fmla="*/ 90950 w 90950"/>
                    <a:gd name="connsiteY1" fmla="*/ 22126 h 52728"/>
                    <a:gd name="connsiteX2" fmla="*/ 87527 w 90950"/>
                    <a:gd name="connsiteY2" fmla="*/ 22126 h 52728"/>
                    <a:gd name="connsiteX3" fmla="*/ 51995 w 90950"/>
                    <a:gd name="connsiteY3" fmla="*/ 1589 h 52728"/>
                    <a:gd name="connsiteX4" fmla="*/ 38792 w 90950"/>
                    <a:gd name="connsiteY4" fmla="*/ 1589 h 52728"/>
                    <a:gd name="connsiteX5" fmla="*/ 3097 w 90950"/>
                    <a:gd name="connsiteY5" fmla="*/ 22289 h 52728"/>
                    <a:gd name="connsiteX6" fmla="*/ 0 w 90950"/>
                    <a:gd name="connsiteY6" fmla="*/ 22289 h 52728"/>
                    <a:gd name="connsiteX7" fmla="*/ 0 w 90950"/>
                    <a:gd name="connsiteY7" fmla="*/ 26364 h 52728"/>
                    <a:gd name="connsiteX8" fmla="*/ 0 w 90950"/>
                    <a:gd name="connsiteY8" fmla="*/ 26364 h 52728"/>
                    <a:gd name="connsiteX9" fmla="*/ 0 w 90950"/>
                    <a:gd name="connsiteY9" fmla="*/ 26690 h 52728"/>
                    <a:gd name="connsiteX10" fmla="*/ 0 w 90950"/>
                    <a:gd name="connsiteY10" fmla="*/ 26690 h 52728"/>
                    <a:gd name="connsiteX11" fmla="*/ 2771 w 90950"/>
                    <a:gd name="connsiteY11" fmla="*/ 30276 h 52728"/>
                    <a:gd name="connsiteX12" fmla="*/ 39118 w 90950"/>
                    <a:gd name="connsiteY12" fmla="*/ 51139 h 52728"/>
                    <a:gd name="connsiteX13" fmla="*/ 52321 w 90950"/>
                    <a:gd name="connsiteY13" fmla="*/ 51139 h 52728"/>
                    <a:gd name="connsiteX14" fmla="*/ 88342 w 90950"/>
                    <a:gd name="connsiteY14" fmla="*/ 30113 h 52728"/>
                    <a:gd name="connsiteX15" fmla="*/ 90950 w 90950"/>
                    <a:gd name="connsiteY15" fmla="*/ 26364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0950" h="52728">
                      <a:moveTo>
                        <a:pt x="90950" y="26364"/>
                      </a:moveTo>
                      <a:lnTo>
                        <a:pt x="90950" y="22126"/>
                      </a:lnTo>
                      <a:lnTo>
                        <a:pt x="87527" y="22126"/>
                      </a:ln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3097" y="22289"/>
                      </a:lnTo>
                      <a:lnTo>
                        <a:pt x="0" y="22289"/>
                      </a:lnTo>
                      <a:lnTo>
                        <a:pt x="0" y="26364"/>
                      </a:lnTo>
                      <a:lnTo>
                        <a:pt x="0" y="26364"/>
                      </a:lnTo>
                      <a:lnTo>
                        <a:pt x="0" y="26690"/>
                      </a:lnTo>
                      <a:lnTo>
                        <a:pt x="0" y="26690"/>
                      </a:lnTo>
                      <a:cubicBezTo>
                        <a:pt x="163" y="27994"/>
                        <a:pt x="978" y="29298"/>
                        <a:pt x="2771" y="30276"/>
                      </a:cubicBezTo>
                      <a:lnTo>
                        <a:pt x="39118" y="51139"/>
                      </a:lnTo>
                      <a:cubicBezTo>
                        <a:pt x="42704" y="53258"/>
                        <a:pt x="48735" y="53258"/>
                        <a:pt x="52321" y="51139"/>
                      </a:cubicBezTo>
                      <a:lnTo>
                        <a:pt x="88342" y="30113"/>
                      </a:lnTo>
                      <a:cubicBezTo>
                        <a:pt x="90135" y="29135"/>
                        <a:pt x="90950" y="27831"/>
                        <a:pt x="90950" y="26364"/>
                      </a:cubicBez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0" name="任意多边形: 形状 359">
                  <a:extLst>
                    <a:ext uri="{FF2B5EF4-FFF2-40B4-BE49-F238E27FC236}">
                      <a16:creationId xmlns:a16="http://schemas.microsoft.com/office/drawing/2014/main" id="{3321F6D0-E404-4FA6-9BB0-DA778EF5B9CE}"/>
                    </a:ext>
                  </a:extLst>
                </p:cNvPr>
                <p:cNvSpPr/>
                <p:nvPr/>
              </p:nvSpPr>
              <p:spPr>
                <a:xfrm>
                  <a:off x="10298258" y="5644387"/>
                  <a:ext cx="90950" cy="52728"/>
                </a:xfrm>
                <a:custGeom>
                  <a:avLst/>
                  <a:gdLst>
                    <a:gd name="connsiteX0" fmla="*/ 90950 w 90950"/>
                    <a:gd name="connsiteY0" fmla="*/ 26364 h 52728"/>
                    <a:gd name="connsiteX1" fmla="*/ 90950 w 90950"/>
                    <a:gd name="connsiteY1" fmla="*/ 22126 h 52728"/>
                    <a:gd name="connsiteX2" fmla="*/ 87527 w 90950"/>
                    <a:gd name="connsiteY2" fmla="*/ 22126 h 52728"/>
                    <a:gd name="connsiteX3" fmla="*/ 51995 w 90950"/>
                    <a:gd name="connsiteY3" fmla="*/ 1589 h 52728"/>
                    <a:gd name="connsiteX4" fmla="*/ 38792 w 90950"/>
                    <a:gd name="connsiteY4" fmla="*/ 1589 h 52728"/>
                    <a:gd name="connsiteX5" fmla="*/ 3097 w 90950"/>
                    <a:gd name="connsiteY5" fmla="*/ 22289 h 52728"/>
                    <a:gd name="connsiteX6" fmla="*/ 0 w 90950"/>
                    <a:gd name="connsiteY6" fmla="*/ 22289 h 52728"/>
                    <a:gd name="connsiteX7" fmla="*/ 0 w 90950"/>
                    <a:gd name="connsiteY7" fmla="*/ 26364 h 52728"/>
                    <a:gd name="connsiteX8" fmla="*/ 0 w 90950"/>
                    <a:gd name="connsiteY8" fmla="*/ 26364 h 52728"/>
                    <a:gd name="connsiteX9" fmla="*/ 0 w 90950"/>
                    <a:gd name="connsiteY9" fmla="*/ 26690 h 52728"/>
                    <a:gd name="connsiteX10" fmla="*/ 0 w 90950"/>
                    <a:gd name="connsiteY10" fmla="*/ 26690 h 52728"/>
                    <a:gd name="connsiteX11" fmla="*/ 2771 w 90950"/>
                    <a:gd name="connsiteY11" fmla="*/ 30276 h 52728"/>
                    <a:gd name="connsiteX12" fmla="*/ 39118 w 90950"/>
                    <a:gd name="connsiteY12" fmla="*/ 51139 h 52728"/>
                    <a:gd name="connsiteX13" fmla="*/ 52321 w 90950"/>
                    <a:gd name="connsiteY13" fmla="*/ 51139 h 52728"/>
                    <a:gd name="connsiteX14" fmla="*/ 88342 w 90950"/>
                    <a:gd name="connsiteY14" fmla="*/ 30113 h 52728"/>
                    <a:gd name="connsiteX15" fmla="*/ 90950 w 90950"/>
                    <a:gd name="connsiteY15" fmla="*/ 26364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0950" h="52728">
                      <a:moveTo>
                        <a:pt x="90950" y="26364"/>
                      </a:moveTo>
                      <a:lnTo>
                        <a:pt x="90950" y="22126"/>
                      </a:lnTo>
                      <a:lnTo>
                        <a:pt x="87527" y="22126"/>
                      </a:ln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3097" y="22289"/>
                      </a:lnTo>
                      <a:lnTo>
                        <a:pt x="0" y="22289"/>
                      </a:lnTo>
                      <a:lnTo>
                        <a:pt x="0" y="26364"/>
                      </a:lnTo>
                      <a:lnTo>
                        <a:pt x="0" y="26364"/>
                      </a:lnTo>
                      <a:lnTo>
                        <a:pt x="0" y="26690"/>
                      </a:lnTo>
                      <a:lnTo>
                        <a:pt x="0" y="26690"/>
                      </a:lnTo>
                      <a:cubicBezTo>
                        <a:pt x="163" y="27994"/>
                        <a:pt x="978" y="29298"/>
                        <a:pt x="2771" y="30276"/>
                      </a:cubicBezTo>
                      <a:lnTo>
                        <a:pt x="39118" y="51139"/>
                      </a:lnTo>
                      <a:cubicBezTo>
                        <a:pt x="42704" y="53258"/>
                        <a:pt x="48735" y="53258"/>
                        <a:pt x="52321" y="51139"/>
                      </a:cubicBezTo>
                      <a:lnTo>
                        <a:pt x="88342" y="30113"/>
                      </a:lnTo>
                      <a:cubicBezTo>
                        <a:pt x="89972" y="29135"/>
                        <a:pt x="90950" y="27831"/>
                        <a:pt x="90950" y="26364"/>
                      </a:cubicBez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1" name="任意多边形: 形状 360">
                  <a:extLst>
                    <a:ext uri="{FF2B5EF4-FFF2-40B4-BE49-F238E27FC236}">
                      <a16:creationId xmlns:a16="http://schemas.microsoft.com/office/drawing/2014/main" id="{4CEAD40E-89A1-4D38-8BFE-4D265F8D90C3}"/>
                    </a:ext>
                  </a:extLst>
                </p:cNvPr>
                <p:cNvSpPr/>
                <p:nvPr/>
              </p:nvSpPr>
              <p:spPr>
                <a:xfrm>
                  <a:off x="10354654" y="5611626"/>
                  <a:ext cx="90967" cy="52728"/>
                </a:xfrm>
                <a:custGeom>
                  <a:avLst/>
                  <a:gdLst>
                    <a:gd name="connsiteX0" fmla="*/ 90950 w 90967"/>
                    <a:gd name="connsiteY0" fmla="*/ 26364 h 52728"/>
                    <a:gd name="connsiteX1" fmla="*/ 90950 w 90967"/>
                    <a:gd name="connsiteY1" fmla="*/ 22126 h 52728"/>
                    <a:gd name="connsiteX2" fmla="*/ 87527 w 90967"/>
                    <a:gd name="connsiteY2" fmla="*/ 22126 h 52728"/>
                    <a:gd name="connsiteX3" fmla="*/ 51995 w 90967"/>
                    <a:gd name="connsiteY3" fmla="*/ 1589 h 52728"/>
                    <a:gd name="connsiteX4" fmla="*/ 38792 w 90967"/>
                    <a:gd name="connsiteY4" fmla="*/ 1589 h 52728"/>
                    <a:gd name="connsiteX5" fmla="*/ 3097 w 90967"/>
                    <a:gd name="connsiteY5" fmla="*/ 22289 h 52728"/>
                    <a:gd name="connsiteX6" fmla="*/ 0 w 90967"/>
                    <a:gd name="connsiteY6" fmla="*/ 22289 h 52728"/>
                    <a:gd name="connsiteX7" fmla="*/ 0 w 90967"/>
                    <a:gd name="connsiteY7" fmla="*/ 26364 h 52728"/>
                    <a:gd name="connsiteX8" fmla="*/ 0 w 90967"/>
                    <a:gd name="connsiteY8" fmla="*/ 26364 h 52728"/>
                    <a:gd name="connsiteX9" fmla="*/ 0 w 90967"/>
                    <a:gd name="connsiteY9" fmla="*/ 26690 h 52728"/>
                    <a:gd name="connsiteX10" fmla="*/ 0 w 90967"/>
                    <a:gd name="connsiteY10" fmla="*/ 26690 h 52728"/>
                    <a:gd name="connsiteX11" fmla="*/ 2771 w 90967"/>
                    <a:gd name="connsiteY11" fmla="*/ 30276 h 52728"/>
                    <a:gd name="connsiteX12" fmla="*/ 39118 w 90967"/>
                    <a:gd name="connsiteY12" fmla="*/ 51139 h 52728"/>
                    <a:gd name="connsiteX13" fmla="*/ 52321 w 90967"/>
                    <a:gd name="connsiteY13" fmla="*/ 51139 h 52728"/>
                    <a:gd name="connsiteX14" fmla="*/ 88342 w 90967"/>
                    <a:gd name="connsiteY14" fmla="*/ 30113 h 52728"/>
                    <a:gd name="connsiteX15" fmla="*/ 90950 w 90967"/>
                    <a:gd name="connsiteY15" fmla="*/ 26364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0967" h="52728">
                      <a:moveTo>
                        <a:pt x="90950" y="26364"/>
                      </a:moveTo>
                      <a:lnTo>
                        <a:pt x="90950" y="22126"/>
                      </a:lnTo>
                      <a:lnTo>
                        <a:pt x="87527" y="22126"/>
                      </a:ln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3097" y="22289"/>
                      </a:lnTo>
                      <a:lnTo>
                        <a:pt x="0" y="22289"/>
                      </a:lnTo>
                      <a:lnTo>
                        <a:pt x="0" y="26364"/>
                      </a:lnTo>
                      <a:lnTo>
                        <a:pt x="0" y="26364"/>
                      </a:lnTo>
                      <a:lnTo>
                        <a:pt x="0" y="26690"/>
                      </a:lnTo>
                      <a:lnTo>
                        <a:pt x="0" y="26690"/>
                      </a:lnTo>
                      <a:cubicBezTo>
                        <a:pt x="163" y="27994"/>
                        <a:pt x="978" y="29298"/>
                        <a:pt x="2771" y="30276"/>
                      </a:cubicBezTo>
                      <a:lnTo>
                        <a:pt x="39118" y="51139"/>
                      </a:lnTo>
                      <a:cubicBezTo>
                        <a:pt x="42704" y="53258"/>
                        <a:pt x="48735" y="53258"/>
                        <a:pt x="52321" y="51139"/>
                      </a:cubicBezTo>
                      <a:lnTo>
                        <a:pt x="88342" y="30113"/>
                      </a:lnTo>
                      <a:cubicBezTo>
                        <a:pt x="90135" y="29135"/>
                        <a:pt x="91113" y="27668"/>
                        <a:pt x="90950" y="26364"/>
                      </a:cubicBez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2" name="任意多边形: 形状 361">
                  <a:extLst>
                    <a:ext uri="{FF2B5EF4-FFF2-40B4-BE49-F238E27FC236}">
                      <a16:creationId xmlns:a16="http://schemas.microsoft.com/office/drawing/2014/main" id="{65E97247-105C-416B-8A17-6E1072A379CB}"/>
                    </a:ext>
                  </a:extLst>
                </p:cNvPr>
                <p:cNvSpPr/>
                <p:nvPr/>
              </p:nvSpPr>
              <p:spPr>
                <a:xfrm>
                  <a:off x="10411212" y="5578700"/>
                  <a:ext cx="90950" cy="52728"/>
                </a:xfrm>
                <a:custGeom>
                  <a:avLst/>
                  <a:gdLst>
                    <a:gd name="connsiteX0" fmla="*/ 90950 w 90950"/>
                    <a:gd name="connsiteY0" fmla="*/ 26364 h 52728"/>
                    <a:gd name="connsiteX1" fmla="*/ 90950 w 90950"/>
                    <a:gd name="connsiteY1" fmla="*/ 22126 h 52728"/>
                    <a:gd name="connsiteX2" fmla="*/ 87527 w 90950"/>
                    <a:gd name="connsiteY2" fmla="*/ 22126 h 52728"/>
                    <a:gd name="connsiteX3" fmla="*/ 51995 w 90950"/>
                    <a:gd name="connsiteY3" fmla="*/ 1589 h 52728"/>
                    <a:gd name="connsiteX4" fmla="*/ 38792 w 90950"/>
                    <a:gd name="connsiteY4" fmla="*/ 1589 h 52728"/>
                    <a:gd name="connsiteX5" fmla="*/ 3097 w 90950"/>
                    <a:gd name="connsiteY5" fmla="*/ 22289 h 52728"/>
                    <a:gd name="connsiteX6" fmla="*/ 0 w 90950"/>
                    <a:gd name="connsiteY6" fmla="*/ 22289 h 52728"/>
                    <a:gd name="connsiteX7" fmla="*/ 0 w 90950"/>
                    <a:gd name="connsiteY7" fmla="*/ 26364 h 52728"/>
                    <a:gd name="connsiteX8" fmla="*/ 0 w 90950"/>
                    <a:gd name="connsiteY8" fmla="*/ 26364 h 52728"/>
                    <a:gd name="connsiteX9" fmla="*/ 0 w 90950"/>
                    <a:gd name="connsiteY9" fmla="*/ 26690 h 52728"/>
                    <a:gd name="connsiteX10" fmla="*/ 0 w 90950"/>
                    <a:gd name="connsiteY10" fmla="*/ 26690 h 52728"/>
                    <a:gd name="connsiteX11" fmla="*/ 2771 w 90950"/>
                    <a:gd name="connsiteY11" fmla="*/ 30276 h 52728"/>
                    <a:gd name="connsiteX12" fmla="*/ 39118 w 90950"/>
                    <a:gd name="connsiteY12" fmla="*/ 51139 h 52728"/>
                    <a:gd name="connsiteX13" fmla="*/ 52321 w 90950"/>
                    <a:gd name="connsiteY13" fmla="*/ 51139 h 52728"/>
                    <a:gd name="connsiteX14" fmla="*/ 88342 w 90950"/>
                    <a:gd name="connsiteY14" fmla="*/ 30113 h 52728"/>
                    <a:gd name="connsiteX15" fmla="*/ 90950 w 90950"/>
                    <a:gd name="connsiteY15" fmla="*/ 26364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0950" h="52728">
                      <a:moveTo>
                        <a:pt x="90950" y="26364"/>
                      </a:moveTo>
                      <a:lnTo>
                        <a:pt x="90950" y="22126"/>
                      </a:lnTo>
                      <a:lnTo>
                        <a:pt x="87527" y="22126"/>
                      </a:ln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3097" y="22289"/>
                      </a:lnTo>
                      <a:lnTo>
                        <a:pt x="0" y="22289"/>
                      </a:lnTo>
                      <a:lnTo>
                        <a:pt x="0" y="26364"/>
                      </a:lnTo>
                      <a:lnTo>
                        <a:pt x="0" y="26364"/>
                      </a:lnTo>
                      <a:lnTo>
                        <a:pt x="0" y="26690"/>
                      </a:lnTo>
                      <a:lnTo>
                        <a:pt x="0" y="26690"/>
                      </a:lnTo>
                      <a:cubicBezTo>
                        <a:pt x="163" y="27994"/>
                        <a:pt x="978" y="29298"/>
                        <a:pt x="2771" y="30276"/>
                      </a:cubicBezTo>
                      <a:lnTo>
                        <a:pt x="39118" y="51139"/>
                      </a:lnTo>
                      <a:cubicBezTo>
                        <a:pt x="42704" y="53258"/>
                        <a:pt x="48735" y="53258"/>
                        <a:pt x="52321" y="51139"/>
                      </a:cubicBezTo>
                      <a:lnTo>
                        <a:pt x="88342" y="30113"/>
                      </a:lnTo>
                      <a:cubicBezTo>
                        <a:pt x="90135" y="29135"/>
                        <a:pt x="90950" y="27831"/>
                        <a:pt x="90950" y="26364"/>
                      </a:cubicBez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3" name="任意多边形: 形状 362">
                  <a:extLst>
                    <a:ext uri="{FF2B5EF4-FFF2-40B4-BE49-F238E27FC236}">
                      <a16:creationId xmlns:a16="http://schemas.microsoft.com/office/drawing/2014/main" id="{A932AC83-666E-4314-9347-48597B9C47E1}"/>
                    </a:ext>
                  </a:extLst>
                </p:cNvPr>
                <p:cNvSpPr/>
                <p:nvPr/>
              </p:nvSpPr>
              <p:spPr>
                <a:xfrm>
                  <a:off x="10467771" y="5545939"/>
                  <a:ext cx="90950" cy="52728"/>
                </a:xfrm>
                <a:custGeom>
                  <a:avLst/>
                  <a:gdLst>
                    <a:gd name="connsiteX0" fmla="*/ 90950 w 90950"/>
                    <a:gd name="connsiteY0" fmla="*/ 26364 h 52728"/>
                    <a:gd name="connsiteX1" fmla="*/ 90950 w 90950"/>
                    <a:gd name="connsiteY1" fmla="*/ 22126 h 52728"/>
                    <a:gd name="connsiteX2" fmla="*/ 87527 w 90950"/>
                    <a:gd name="connsiteY2" fmla="*/ 22126 h 52728"/>
                    <a:gd name="connsiteX3" fmla="*/ 51995 w 90950"/>
                    <a:gd name="connsiteY3" fmla="*/ 1589 h 52728"/>
                    <a:gd name="connsiteX4" fmla="*/ 38792 w 90950"/>
                    <a:gd name="connsiteY4" fmla="*/ 1589 h 52728"/>
                    <a:gd name="connsiteX5" fmla="*/ 3097 w 90950"/>
                    <a:gd name="connsiteY5" fmla="*/ 22289 h 52728"/>
                    <a:gd name="connsiteX6" fmla="*/ 0 w 90950"/>
                    <a:gd name="connsiteY6" fmla="*/ 22289 h 52728"/>
                    <a:gd name="connsiteX7" fmla="*/ 0 w 90950"/>
                    <a:gd name="connsiteY7" fmla="*/ 26364 h 52728"/>
                    <a:gd name="connsiteX8" fmla="*/ 0 w 90950"/>
                    <a:gd name="connsiteY8" fmla="*/ 26364 h 52728"/>
                    <a:gd name="connsiteX9" fmla="*/ 0 w 90950"/>
                    <a:gd name="connsiteY9" fmla="*/ 26690 h 52728"/>
                    <a:gd name="connsiteX10" fmla="*/ 0 w 90950"/>
                    <a:gd name="connsiteY10" fmla="*/ 26690 h 52728"/>
                    <a:gd name="connsiteX11" fmla="*/ 2771 w 90950"/>
                    <a:gd name="connsiteY11" fmla="*/ 30276 h 52728"/>
                    <a:gd name="connsiteX12" fmla="*/ 39118 w 90950"/>
                    <a:gd name="connsiteY12" fmla="*/ 51139 h 52728"/>
                    <a:gd name="connsiteX13" fmla="*/ 52321 w 90950"/>
                    <a:gd name="connsiteY13" fmla="*/ 51139 h 52728"/>
                    <a:gd name="connsiteX14" fmla="*/ 88342 w 90950"/>
                    <a:gd name="connsiteY14" fmla="*/ 30113 h 52728"/>
                    <a:gd name="connsiteX15" fmla="*/ 90950 w 90950"/>
                    <a:gd name="connsiteY15" fmla="*/ 26364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0950" h="52728">
                      <a:moveTo>
                        <a:pt x="90950" y="26364"/>
                      </a:moveTo>
                      <a:lnTo>
                        <a:pt x="90950" y="22126"/>
                      </a:lnTo>
                      <a:lnTo>
                        <a:pt x="87527" y="22126"/>
                      </a:ln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3097" y="22289"/>
                      </a:lnTo>
                      <a:lnTo>
                        <a:pt x="0" y="22289"/>
                      </a:lnTo>
                      <a:lnTo>
                        <a:pt x="0" y="26364"/>
                      </a:lnTo>
                      <a:lnTo>
                        <a:pt x="0" y="26364"/>
                      </a:lnTo>
                      <a:lnTo>
                        <a:pt x="0" y="26690"/>
                      </a:lnTo>
                      <a:lnTo>
                        <a:pt x="0" y="26690"/>
                      </a:lnTo>
                      <a:cubicBezTo>
                        <a:pt x="163" y="27994"/>
                        <a:pt x="978" y="29298"/>
                        <a:pt x="2771" y="30276"/>
                      </a:cubicBezTo>
                      <a:lnTo>
                        <a:pt x="39118" y="51139"/>
                      </a:lnTo>
                      <a:cubicBezTo>
                        <a:pt x="42704" y="53258"/>
                        <a:pt x="48735" y="53258"/>
                        <a:pt x="52321" y="51139"/>
                      </a:cubicBezTo>
                      <a:lnTo>
                        <a:pt x="88342" y="30113"/>
                      </a:lnTo>
                      <a:cubicBezTo>
                        <a:pt x="89972" y="29135"/>
                        <a:pt x="90950" y="27668"/>
                        <a:pt x="90950" y="26364"/>
                      </a:cubicBez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4" name="任意多边形: 形状 363">
                  <a:extLst>
                    <a:ext uri="{FF2B5EF4-FFF2-40B4-BE49-F238E27FC236}">
                      <a16:creationId xmlns:a16="http://schemas.microsoft.com/office/drawing/2014/main" id="{67F93057-3FA8-4BC4-9064-30BB237D6E3C}"/>
                    </a:ext>
                  </a:extLst>
                </p:cNvPr>
                <p:cNvSpPr/>
                <p:nvPr/>
              </p:nvSpPr>
              <p:spPr>
                <a:xfrm>
                  <a:off x="10524167" y="5513014"/>
                  <a:ext cx="90950" cy="52728"/>
                </a:xfrm>
                <a:custGeom>
                  <a:avLst/>
                  <a:gdLst>
                    <a:gd name="connsiteX0" fmla="*/ 90950 w 90950"/>
                    <a:gd name="connsiteY0" fmla="*/ 26364 h 52728"/>
                    <a:gd name="connsiteX1" fmla="*/ 90950 w 90950"/>
                    <a:gd name="connsiteY1" fmla="*/ 22126 h 52728"/>
                    <a:gd name="connsiteX2" fmla="*/ 87527 w 90950"/>
                    <a:gd name="connsiteY2" fmla="*/ 22126 h 52728"/>
                    <a:gd name="connsiteX3" fmla="*/ 51995 w 90950"/>
                    <a:gd name="connsiteY3" fmla="*/ 1589 h 52728"/>
                    <a:gd name="connsiteX4" fmla="*/ 38792 w 90950"/>
                    <a:gd name="connsiteY4" fmla="*/ 1589 h 52728"/>
                    <a:gd name="connsiteX5" fmla="*/ 3097 w 90950"/>
                    <a:gd name="connsiteY5" fmla="*/ 22289 h 52728"/>
                    <a:gd name="connsiteX6" fmla="*/ 0 w 90950"/>
                    <a:gd name="connsiteY6" fmla="*/ 22289 h 52728"/>
                    <a:gd name="connsiteX7" fmla="*/ 0 w 90950"/>
                    <a:gd name="connsiteY7" fmla="*/ 26364 h 52728"/>
                    <a:gd name="connsiteX8" fmla="*/ 0 w 90950"/>
                    <a:gd name="connsiteY8" fmla="*/ 26364 h 52728"/>
                    <a:gd name="connsiteX9" fmla="*/ 0 w 90950"/>
                    <a:gd name="connsiteY9" fmla="*/ 26690 h 52728"/>
                    <a:gd name="connsiteX10" fmla="*/ 0 w 90950"/>
                    <a:gd name="connsiteY10" fmla="*/ 26690 h 52728"/>
                    <a:gd name="connsiteX11" fmla="*/ 2771 w 90950"/>
                    <a:gd name="connsiteY11" fmla="*/ 30276 h 52728"/>
                    <a:gd name="connsiteX12" fmla="*/ 39118 w 90950"/>
                    <a:gd name="connsiteY12" fmla="*/ 51139 h 52728"/>
                    <a:gd name="connsiteX13" fmla="*/ 52321 w 90950"/>
                    <a:gd name="connsiteY13" fmla="*/ 51139 h 52728"/>
                    <a:gd name="connsiteX14" fmla="*/ 88342 w 90950"/>
                    <a:gd name="connsiteY14" fmla="*/ 30113 h 52728"/>
                    <a:gd name="connsiteX15" fmla="*/ 90950 w 90950"/>
                    <a:gd name="connsiteY15" fmla="*/ 26364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0950" h="52728">
                      <a:moveTo>
                        <a:pt x="90950" y="26364"/>
                      </a:moveTo>
                      <a:lnTo>
                        <a:pt x="90950" y="22126"/>
                      </a:lnTo>
                      <a:lnTo>
                        <a:pt x="87527" y="22126"/>
                      </a:ln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3097" y="22289"/>
                      </a:lnTo>
                      <a:lnTo>
                        <a:pt x="0" y="22289"/>
                      </a:lnTo>
                      <a:lnTo>
                        <a:pt x="0" y="26364"/>
                      </a:lnTo>
                      <a:lnTo>
                        <a:pt x="0" y="26364"/>
                      </a:lnTo>
                      <a:lnTo>
                        <a:pt x="0" y="26690"/>
                      </a:lnTo>
                      <a:lnTo>
                        <a:pt x="0" y="26690"/>
                      </a:lnTo>
                      <a:cubicBezTo>
                        <a:pt x="163" y="27994"/>
                        <a:pt x="978" y="29298"/>
                        <a:pt x="2771" y="30276"/>
                      </a:cubicBezTo>
                      <a:lnTo>
                        <a:pt x="39118" y="51139"/>
                      </a:lnTo>
                      <a:cubicBezTo>
                        <a:pt x="42704" y="53258"/>
                        <a:pt x="48735" y="53258"/>
                        <a:pt x="52321" y="51139"/>
                      </a:cubicBezTo>
                      <a:lnTo>
                        <a:pt x="88342" y="30113"/>
                      </a:lnTo>
                      <a:cubicBezTo>
                        <a:pt x="90135" y="29135"/>
                        <a:pt x="90950" y="27831"/>
                        <a:pt x="90950" y="26364"/>
                      </a:cubicBez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5" name="任意多边形: 形状 364">
                  <a:extLst>
                    <a:ext uri="{FF2B5EF4-FFF2-40B4-BE49-F238E27FC236}">
                      <a16:creationId xmlns:a16="http://schemas.microsoft.com/office/drawing/2014/main" id="{B10CB47D-55A4-4E43-9892-0E08511DE0B4}"/>
                    </a:ext>
                  </a:extLst>
                </p:cNvPr>
                <p:cNvSpPr/>
                <p:nvPr/>
              </p:nvSpPr>
              <p:spPr>
                <a:xfrm>
                  <a:off x="10580725" y="5480253"/>
                  <a:ext cx="90950" cy="52728"/>
                </a:xfrm>
                <a:custGeom>
                  <a:avLst/>
                  <a:gdLst>
                    <a:gd name="connsiteX0" fmla="*/ 90950 w 90950"/>
                    <a:gd name="connsiteY0" fmla="*/ 26364 h 52728"/>
                    <a:gd name="connsiteX1" fmla="*/ 90950 w 90950"/>
                    <a:gd name="connsiteY1" fmla="*/ 22126 h 52728"/>
                    <a:gd name="connsiteX2" fmla="*/ 87527 w 90950"/>
                    <a:gd name="connsiteY2" fmla="*/ 22126 h 52728"/>
                    <a:gd name="connsiteX3" fmla="*/ 51995 w 90950"/>
                    <a:gd name="connsiteY3" fmla="*/ 1589 h 52728"/>
                    <a:gd name="connsiteX4" fmla="*/ 38792 w 90950"/>
                    <a:gd name="connsiteY4" fmla="*/ 1589 h 52728"/>
                    <a:gd name="connsiteX5" fmla="*/ 3097 w 90950"/>
                    <a:gd name="connsiteY5" fmla="*/ 22289 h 52728"/>
                    <a:gd name="connsiteX6" fmla="*/ 0 w 90950"/>
                    <a:gd name="connsiteY6" fmla="*/ 22289 h 52728"/>
                    <a:gd name="connsiteX7" fmla="*/ 0 w 90950"/>
                    <a:gd name="connsiteY7" fmla="*/ 26364 h 52728"/>
                    <a:gd name="connsiteX8" fmla="*/ 0 w 90950"/>
                    <a:gd name="connsiteY8" fmla="*/ 26364 h 52728"/>
                    <a:gd name="connsiteX9" fmla="*/ 0 w 90950"/>
                    <a:gd name="connsiteY9" fmla="*/ 26690 h 52728"/>
                    <a:gd name="connsiteX10" fmla="*/ 0 w 90950"/>
                    <a:gd name="connsiteY10" fmla="*/ 26690 h 52728"/>
                    <a:gd name="connsiteX11" fmla="*/ 2771 w 90950"/>
                    <a:gd name="connsiteY11" fmla="*/ 30276 h 52728"/>
                    <a:gd name="connsiteX12" fmla="*/ 39118 w 90950"/>
                    <a:gd name="connsiteY12" fmla="*/ 51139 h 52728"/>
                    <a:gd name="connsiteX13" fmla="*/ 52321 w 90950"/>
                    <a:gd name="connsiteY13" fmla="*/ 51139 h 52728"/>
                    <a:gd name="connsiteX14" fmla="*/ 88342 w 90950"/>
                    <a:gd name="connsiteY14" fmla="*/ 30113 h 52728"/>
                    <a:gd name="connsiteX15" fmla="*/ 90950 w 90950"/>
                    <a:gd name="connsiteY15" fmla="*/ 26364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0950" h="52728">
                      <a:moveTo>
                        <a:pt x="90950" y="26364"/>
                      </a:moveTo>
                      <a:lnTo>
                        <a:pt x="90950" y="22126"/>
                      </a:lnTo>
                      <a:lnTo>
                        <a:pt x="87527" y="22126"/>
                      </a:ln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3097" y="22289"/>
                      </a:lnTo>
                      <a:lnTo>
                        <a:pt x="0" y="22289"/>
                      </a:lnTo>
                      <a:lnTo>
                        <a:pt x="0" y="26364"/>
                      </a:lnTo>
                      <a:lnTo>
                        <a:pt x="0" y="26364"/>
                      </a:lnTo>
                      <a:lnTo>
                        <a:pt x="0" y="26690"/>
                      </a:lnTo>
                      <a:lnTo>
                        <a:pt x="0" y="26690"/>
                      </a:lnTo>
                      <a:cubicBezTo>
                        <a:pt x="163" y="27994"/>
                        <a:pt x="978" y="29298"/>
                        <a:pt x="2771" y="30276"/>
                      </a:cubicBezTo>
                      <a:lnTo>
                        <a:pt x="39118" y="51139"/>
                      </a:lnTo>
                      <a:cubicBezTo>
                        <a:pt x="42704" y="53258"/>
                        <a:pt x="48735" y="53258"/>
                        <a:pt x="52321" y="51139"/>
                      </a:cubicBezTo>
                      <a:lnTo>
                        <a:pt x="88342" y="30113"/>
                      </a:lnTo>
                      <a:cubicBezTo>
                        <a:pt x="89972" y="29135"/>
                        <a:pt x="90950" y="27668"/>
                        <a:pt x="90950" y="26364"/>
                      </a:cubicBez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6" name="任意多边形: 形状 365">
                  <a:extLst>
                    <a:ext uri="{FF2B5EF4-FFF2-40B4-BE49-F238E27FC236}">
                      <a16:creationId xmlns:a16="http://schemas.microsoft.com/office/drawing/2014/main" id="{6C150CAB-703D-4D07-BE54-5CE8CB8F6F10}"/>
                    </a:ext>
                  </a:extLst>
                </p:cNvPr>
                <p:cNvSpPr/>
                <p:nvPr/>
              </p:nvSpPr>
              <p:spPr>
                <a:xfrm>
                  <a:off x="10637122" y="5447491"/>
                  <a:ext cx="90950" cy="52728"/>
                </a:xfrm>
                <a:custGeom>
                  <a:avLst/>
                  <a:gdLst>
                    <a:gd name="connsiteX0" fmla="*/ 90950 w 90950"/>
                    <a:gd name="connsiteY0" fmla="*/ 26364 h 52728"/>
                    <a:gd name="connsiteX1" fmla="*/ 90950 w 90950"/>
                    <a:gd name="connsiteY1" fmla="*/ 22126 h 52728"/>
                    <a:gd name="connsiteX2" fmla="*/ 87527 w 90950"/>
                    <a:gd name="connsiteY2" fmla="*/ 22126 h 52728"/>
                    <a:gd name="connsiteX3" fmla="*/ 51995 w 90950"/>
                    <a:gd name="connsiteY3" fmla="*/ 1589 h 52728"/>
                    <a:gd name="connsiteX4" fmla="*/ 38792 w 90950"/>
                    <a:gd name="connsiteY4" fmla="*/ 1589 h 52728"/>
                    <a:gd name="connsiteX5" fmla="*/ 3097 w 90950"/>
                    <a:gd name="connsiteY5" fmla="*/ 22289 h 52728"/>
                    <a:gd name="connsiteX6" fmla="*/ 0 w 90950"/>
                    <a:gd name="connsiteY6" fmla="*/ 22289 h 52728"/>
                    <a:gd name="connsiteX7" fmla="*/ 0 w 90950"/>
                    <a:gd name="connsiteY7" fmla="*/ 26364 h 52728"/>
                    <a:gd name="connsiteX8" fmla="*/ 0 w 90950"/>
                    <a:gd name="connsiteY8" fmla="*/ 26364 h 52728"/>
                    <a:gd name="connsiteX9" fmla="*/ 0 w 90950"/>
                    <a:gd name="connsiteY9" fmla="*/ 26690 h 52728"/>
                    <a:gd name="connsiteX10" fmla="*/ 0 w 90950"/>
                    <a:gd name="connsiteY10" fmla="*/ 26690 h 52728"/>
                    <a:gd name="connsiteX11" fmla="*/ 2771 w 90950"/>
                    <a:gd name="connsiteY11" fmla="*/ 30276 h 52728"/>
                    <a:gd name="connsiteX12" fmla="*/ 39118 w 90950"/>
                    <a:gd name="connsiteY12" fmla="*/ 51139 h 52728"/>
                    <a:gd name="connsiteX13" fmla="*/ 52321 w 90950"/>
                    <a:gd name="connsiteY13" fmla="*/ 51139 h 52728"/>
                    <a:gd name="connsiteX14" fmla="*/ 88342 w 90950"/>
                    <a:gd name="connsiteY14" fmla="*/ 30113 h 52728"/>
                    <a:gd name="connsiteX15" fmla="*/ 90950 w 90950"/>
                    <a:gd name="connsiteY15" fmla="*/ 26364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0950" h="52728">
                      <a:moveTo>
                        <a:pt x="90950" y="26364"/>
                      </a:moveTo>
                      <a:lnTo>
                        <a:pt x="90950" y="22126"/>
                      </a:lnTo>
                      <a:lnTo>
                        <a:pt x="87527" y="22126"/>
                      </a:ln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3097" y="22289"/>
                      </a:lnTo>
                      <a:lnTo>
                        <a:pt x="0" y="22289"/>
                      </a:lnTo>
                      <a:lnTo>
                        <a:pt x="0" y="26364"/>
                      </a:lnTo>
                      <a:lnTo>
                        <a:pt x="0" y="26364"/>
                      </a:lnTo>
                      <a:lnTo>
                        <a:pt x="0" y="26690"/>
                      </a:lnTo>
                      <a:lnTo>
                        <a:pt x="0" y="26690"/>
                      </a:lnTo>
                      <a:cubicBezTo>
                        <a:pt x="163" y="27994"/>
                        <a:pt x="978" y="29298"/>
                        <a:pt x="2771" y="30276"/>
                      </a:cubicBezTo>
                      <a:lnTo>
                        <a:pt x="39118" y="51139"/>
                      </a:lnTo>
                      <a:cubicBezTo>
                        <a:pt x="42704" y="53258"/>
                        <a:pt x="48735" y="53258"/>
                        <a:pt x="52321" y="51139"/>
                      </a:cubicBezTo>
                      <a:lnTo>
                        <a:pt x="88342" y="30113"/>
                      </a:lnTo>
                      <a:cubicBezTo>
                        <a:pt x="90135" y="29135"/>
                        <a:pt x="90950" y="27668"/>
                        <a:pt x="90950" y="26364"/>
                      </a:cubicBez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7" name="任意多边形: 形状 366">
                  <a:extLst>
                    <a:ext uri="{FF2B5EF4-FFF2-40B4-BE49-F238E27FC236}">
                      <a16:creationId xmlns:a16="http://schemas.microsoft.com/office/drawing/2014/main" id="{1A30CF77-0299-4767-B806-5CB1E8848EEF}"/>
                    </a:ext>
                  </a:extLst>
                </p:cNvPr>
                <p:cNvSpPr/>
                <p:nvPr/>
              </p:nvSpPr>
              <p:spPr>
                <a:xfrm>
                  <a:off x="10697755" y="5478134"/>
                  <a:ext cx="90950" cy="52728"/>
                </a:xfrm>
                <a:custGeom>
                  <a:avLst/>
                  <a:gdLst>
                    <a:gd name="connsiteX0" fmla="*/ 90950 w 90950"/>
                    <a:gd name="connsiteY0" fmla="*/ 26364 h 52728"/>
                    <a:gd name="connsiteX1" fmla="*/ 90950 w 90950"/>
                    <a:gd name="connsiteY1" fmla="*/ 22126 h 52728"/>
                    <a:gd name="connsiteX2" fmla="*/ 87527 w 90950"/>
                    <a:gd name="connsiteY2" fmla="*/ 22126 h 52728"/>
                    <a:gd name="connsiteX3" fmla="*/ 51995 w 90950"/>
                    <a:gd name="connsiteY3" fmla="*/ 1589 h 52728"/>
                    <a:gd name="connsiteX4" fmla="*/ 38792 w 90950"/>
                    <a:gd name="connsiteY4" fmla="*/ 1589 h 52728"/>
                    <a:gd name="connsiteX5" fmla="*/ 3097 w 90950"/>
                    <a:gd name="connsiteY5" fmla="*/ 22289 h 52728"/>
                    <a:gd name="connsiteX6" fmla="*/ 0 w 90950"/>
                    <a:gd name="connsiteY6" fmla="*/ 22289 h 52728"/>
                    <a:gd name="connsiteX7" fmla="*/ 0 w 90950"/>
                    <a:gd name="connsiteY7" fmla="*/ 26364 h 52728"/>
                    <a:gd name="connsiteX8" fmla="*/ 0 w 90950"/>
                    <a:gd name="connsiteY8" fmla="*/ 26364 h 52728"/>
                    <a:gd name="connsiteX9" fmla="*/ 0 w 90950"/>
                    <a:gd name="connsiteY9" fmla="*/ 26690 h 52728"/>
                    <a:gd name="connsiteX10" fmla="*/ 0 w 90950"/>
                    <a:gd name="connsiteY10" fmla="*/ 26690 h 52728"/>
                    <a:gd name="connsiteX11" fmla="*/ 2771 w 90950"/>
                    <a:gd name="connsiteY11" fmla="*/ 30276 h 52728"/>
                    <a:gd name="connsiteX12" fmla="*/ 39118 w 90950"/>
                    <a:gd name="connsiteY12" fmla="*/ 51139 h 52728"/>
                    <a:gd name="connsiteX13" fmla="*/ 52321 w 90950"/>
                    <a:gd name="connsiteY13" fmla="*/ 51139 h 52728"/>
                    <a:gd name="connsiteX14" fmla="*/ 88342 w 90950"/>
                    <a:gd name="connsiteY14" fmla="*/ 30113 h 52728"/>
                    <a:gd name="connsiteX15" fmla="*/ 90950 w 90950"/>
                    <a:gd name="connsiteY15" fmla="*/ 26364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0950" h="52728">
                      <a:moveTo>
                        <a:pt x="90950" y="26364"/>
                      </a:moveTo>
                      <a:lnTo>
                        <a:pt x="90950" y="22126"/>
                      </a:lnTo>
                      <a:lnTo>
                        <a:pt x="87527" y="22126"/>
                      </a:ln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3097" y="22289"/>
                      </a:lnTo>
                      <a:lnTo>
                        <a:pt x="0" y="22289"/>
                      </a:lnTo>
                      <a:lnTo>
                        <a:pt x="0" y="26364"/>
                      </a:lnTo>
                      <a:lnTo>
                        <a:pt x="0" y="26364"/>
                      </a:lnTo>
                      <a:lnTo>
                        <a:pt x="0" y="26690"/>
                      </a:lnTo>
                      <a:lnTo>
                        <a:pt x="0" y="26690"/>
                      </a:lnTo>
                      <a:cubicBezTo>
                        <a:pt x="163" y="27994"/>
                        <a:pt x="978" y="29298"/>
                        <a:pt x="2771" y="30276"/>
                      </a:cubicBezTo>
                      <a:lnTo>
                        <a:pt x="39118" y="51139"/>
                      </a:lnTo>
                      <a:cubicBezTo>
                        <a:pt x="42704" y="53258"/>
                        <a:pt x="48735" y="53258"/>
                        <a:pt x="52321" y="51139"/>
                      </a:cubicBezTo>
                      <a:lnTo>
                        <a:pt x="88342" y="30113"/>
                      </a:lnTo>
                      <a:cubicBezTo>
                        <a:pt x="89972" y="29135"/>
                        <a:pt x="90950" y="27668"/>
                        <a:pt x="90950" y="26364"/>
                      </a:cubicBez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8" name="任意多边形: 形状 367">
                  <a:extLst>
                    <a:ext uri="{FF2B5EF4-FFF2-40B4-BE49-F238E27FC236}">
                      <a16:creationId xmlns:a16="http://schemas.microsoft.com/office/drawing/2014/main" id="{6D9D5190-E92F-4A42-B8C4-13CD9A560563}"/>
                    </a:ext>
                  </a:extLst>
                </p:cNvPr>
                <p:cNvSpPr/>
                <p:nvPr/>
              </p:nvSpPr>
              <p:spPr>
                <a:xfrm>
                  <a:off x="10754151" y="5445372"/>
                  <a:ext cx="90950" cy="52728"/>
                </a:xfrm>
                <a:custGeom>
                  <a:avLst/>
                  <a:gdLst>
                    <a:gd name="connsiteX0" fmla="*/ 90950 w 90950"/>
                    <a:gd name="connsiteY0" fmla="*/ 26364 h 52728"/>
                    <a:gd name="connsiteX1" fmla="*/ 90950 w 90950"/>
                    <a:gd name="connsiteY1" fmla="*/ 22126 h 52728"/>
                    <a:gd name="connsiteX2" fmla="*/ 87527 w 90950"/>
                    <a:gd name="connsiteY2" fmla="*/ 22126 h 52728"/>
                    <a:gd name="connsiteX3" fmla="*/ 51995 w 90950"/>
                    <a:gd name="connsiteY3" fmla="*/ 1589 h 52728"/>
                    <a:gd name="connsiteX4" fmla="*/ 38792 w 90950"/>
                    <a:gd name="connsiteY4" fmla="*/ 1589 h 52728"/>
                    <a:gd name="connsiteX5" fmla="*/ 3097 w 90950"/>
                    <a:gd name="connsiteY5" fmla="*/ 22289 h 52728"/>
                    <a:gd name="connsiteX6" fmla="*/ 0 w 90950"/>
                    <a:gd name="connsiteY6" fmla="*/ 22289 h 52728"/>
                    <a:gd name="connsiteX7" fmla="*/ 0 w 90950"/>
                    <a:gd name="connsiteY7" fmla="*/ 26364 h 52728"/>
                    <a:gd name="connsiteX8" fmla="*/ 0 w 90950"/>
                    <a:gd name="connsiteY8" fmla="*/ 26364 h 52728"/>
                    <a:gd name="connsiteX9" fmla="*/ 0 w 90950"/>
                    <a:gd name="connsiteY9" fmla="*/ 26690 h 52728"/>
                    <a:gd name="connsiteX10" fmla="*/ 0 w 90950"/>
                    <a:gd name="connsiteY10" fmla="*/ 26690 h 52728"/>
                    <a:gd name="connsiteX11" fmla="*/ 2771 w 90950"/>
                    <a:gd name="connsiteY11" fmla="*/ 30276 h 52728"/>
                    <a:gd name="connsiteX12" fmla="*/ 39118 w 90950"/>
                    <a:gd name="connsiteY12" fmla="*/ 51139 h 52728"/>
                    <a:gd name="connsiteX13" fmla="*/ 52321 w 90950"/>
                    <a:gd name="connsiteY13" fmla="*/ 51139 h 52728"/>
                    <a:gd name="connsiteX14" fmla="*/ 88342 w 90950"/>
                    <a:gd name="connsiteY14" fmla="*/ 30113 h 52728"/>
                    <a:gd name="connsiteX15" fmla="*/ 90950 w 90950"/>
                    <a:gd name="connsiteY15" fmla="*/ 26364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0950" h="52728">
                      <a:moveTo>
                        <a:pt x="90950" y="26364"/>
                      </a:moveTo>
                      <a:lnTo>
                        <a:pt x="90950" y="22126"/>
                      </a:lnTo>
                      <a:lnTo>
                        <a:pt x="87527" y="22126"/>
                      </a:ln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3097" y="22289"/>
                      </a:lnTo>
                      <a:lnTo>
                        <a:pt x="0" y="22289"/>
                      </a:lnTo>
                      <a:lnTo>
                        <a:pt x="0" y="26364"/>
                      </a:lnTo>
                      <a:lnTo>
                        <a:pt x="0" y="26364"/>
                      </a:lnTo>
                      <a:lnTo>
                        <a:pt x="0" y="26690"/>
                      </a:lnTo>
                      <a:lnTo>
                        <a:pt x="0" y="26690"/>
                      </a:lnTo>
                      <a:cubicBezTo>
                        <a:pt x="163" y="27994"/>
                        <a:pt x="978" y="29298"/>
                        <a:pt x="2771" y="30276"/>
                      </a:cubicBezTo>
                      <a:lnTo>
                        <a:pt x="39118" y="51139"/>
                      </a:lnTo>
                      <a:cubicBezTo>
                        <a:pt x="42704" y="53258"/>
                        <a:pt x="48735" y="53258"/>
                        <a:pt x="52321" y="51139"/>
                      </a:cubicBezTo>
                      <a:lnTo>
                        <a:pt x="88342" y="30113"/>
                      </a:lnTo>
                      <a:cubicBezTo>
                        <a:pt x="90135" y="29135"/>
                        <a:pt x="90950" y="27668"/>
                        <a:pt x="90950" y="26364"/>
                      </a:cubicBez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9" name="任意多边形: 形状 368">
                  <a:extLst>
                    <a:ext uri="{FF2B5EF4-FFF2-40B4-BE49-F238E27FC236}">
                      <a16:creationId xmlns:a16="http://schemas.microsoft.com/office/drawing/2014/main" id="{A8846F08-8AB0-4CB1-AA9B-8D7A382A9F74}"/>
                    </a:ext>
                  </a:extLst>
                </p:cNvPr>
                <p:cNvSpPr/>
                <p:nvPr/>
              </p:nvSpPr>
              <p:spPr>
                <a:xfrm>
                  <a:off x="10868570" y="5378871"/>
                  <a:ext cx="90950" cy="52728"/>
                </a:xfrm>
                <a:custGeom>
                  <a:avLst/>
                  <a:gdLst>
                    <a:gd name="connsiteX0" fmla="*/ 90950 w 90950"/>
                    <a:gd name="connsiteY0" fmla="*/ 26364 h 52728"/>
                    <a:gd name="connsiteX1" fmla="*/ 90950 w 90950"/>
                    <a:gd name="connsiteY1" fmla="*/ 22126 h 52728"/>
                    <a:gd name="connsiteX2" fmla="*/ 87527 w 90950"/>
                    <a:gd name="connsiteY2" fmla="*/ 22126 h 52728"/>
                    <a:gd name="connsiteX3" fmla="*/ 51995 w 90950"/>
                    <a:gd name="connsiteY3" fmla="*/ 1589 h 52728"/>
                    <a:gd name="connsiteX4" fmla="*/ 38792 w 90950"/>
                    <a:gd name="connsiteY4" fmla="*/ 1589 h 52728"/>
                    <a:gd name="connsiteX5" fmla="*/ 3097 w 90950"/>
                    <a:gd name="connsiteY5" fmla="*/ 22289 h 52728"/>
                    <a:gd name="connsiteX6" fmla="*/ 0 w 90950"/>
                    <a:gd name="connsiteY6" fmla="*/ 22289 h 52728"/>
                    <a:gd name="connsiteX7" fmla="*/ 0 w 90950"/>
                    <a:gd name="connsiteY7" fmla="*/ 26364 h 52728"/>
                    <a:gd name="connsiteX8" fmla="*/ 0 w 90950"/>
                    <a:gd name="connsiteY8" fmla="*/ 26364 h 52728"/>
                    <a:gd name="connsiteX9" fmla="*/ 0 w 90950"/>
                    <a:gd name="connsiteY9" fmla="*/ 26690 h 52728"/>
                    <a:gd name="connsiteX10" fmla="*/ 0 w 90950"/>
                    <a:gd name="connsiteY10" fmla="*/ 26690 h 52728"/>
                    <a:gd name="connsiteX11" fmla="*/ 2771 w 90950"/>
                    <a:gd name="connsiteY11" fmla="*/ 30276 h 52728"/>
                    <a:gd name="connsiteX12" fmla="*/ 39118 w 90950"/>
                    <a:gd name="connsiteY12" fmla="*/ 51139 h 52728"/>
                    <a:gd name="connsiteX13" fmla="*/ 52321 w 90950"/>
                    <a:gd name="connsiteY13" fmla="*/ 51139 h 52728"/>
                    <a:gd name="connsiteX14" fmla="*/ 88342 w 90950"/>
                    <a:gd name="connsiteY14" fmla="*/ 30113 h 52728"/>
                    <a:gd name="connsiteX15" fmla="*/ 90950 w 90950"/>
                    <a:gd name="connsiteY15" fmla="*/ 26364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0950" h="52728">
                      <a:moveTo>
                        <a:pt x="90950" y="26364"/>
                      </a:moveTo>
                      <a:lnTo>
                        <a:pt x="90950" y="22126"/>
                      </a:lnTo>
                      <a:lnTo>
                        <a:pt x="87527" y="22126"/>
                      </a:ln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3097" y="22289"/>
                      </a:lnTo>
                      <a:lnTo>
                        <a:pt x="0" y="22289"/>
                      </a:lnTo>
                      <a:lnTo>
                        <a:pt x="0" y="26364"/>
                      </a:lnTo>
                      <a:lnTo>
                        <a:pt x="0" y="26364"/>
                      </a:lnTo>
                      <a:lnTo>
                        <a:pt x="0" y="26690"/>
                      </a:lnTo>
                      <a:lnTo>
                        <a:pt x="0" y="26690"/>
                      </a:lnTo>
                      <a:cubicBezTo>
                        <a:pt x="163" y="27994"/>
                        <a:pt x="978" y="29298"/>
                        <a:pt x="2771" y="30276"/>
                      </a:cubicBezTo>
                      <a:lnTo>
                        <a:pt x="39118" y="51139"/>
                      </a:lnTo>
                      <a:cubicBezTo>
                        <a:pt x="42704" y="53258"/>
                        <a:pt x="48735" y="53258"/>
                        <a:pt x="52321" y="51139"/>
                      </a:cubicBezTo>
                      <a:lnTo>
                        <a:pt x="88342" y="30113"/>
                      </a:lnTo>
                      <a:cubicBezTo>
                        <a:pt x="90135" y="29135"/>
                        <a:pt x="90950" y="27668"/>
                        <a:pt x="90950" y="26364"/>
                      </a:cubicBez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0" name="任意多边形: 形状 369">
                  <a:extLst>
                    <a:ext uri="{FF2B5EF4-FFF2-40B4-BE49-F238E27FC236}">
                      <a16:creationId xmlns:a16="http://schemas.microsoft.com/office/drawing/2014/main" id="{D834D272-F85D-4DCD-A885-D8EFFEE05449}"/>
                    </a:ext>
                  </a:extLst>
                </p:cNvPr>
                <p:cNvSpPr/>
                <p:nvPr/>
              </p:nvSpPr>
              <p:spPr>
                <a:xfrm>
                  <a:off x="10806630" y="5345946"/>
                  <a:ext cx="96020" cy="55662"/>
                </a:xfrm>
                <a:custGeom>
                  <a:avLst/>
                  <a:gdLst>
                    <a:gd name="connsiteX0" fmla="*/ 92580 w 96020"/>
                    <a:gd name="connsiteY0" fmla="*/ 22126 h 55662"/>
                    <a:gd name="connsiteX1" fmla="*/ 57048 w 96020"/>
                    <a:gd name="connsiteY1" fmla="*/ 1589 h 55662"/>
                    <a:gd name="connsiteX2" fmla="*/ 43845 w 96020"/>
                    <a:gd name="connsiteY2" fmla="*/ 1589 h 55662"/>
                    <a:gd name="connsiteX3" fmla="*/ 38792 w 96020"/>
                    <a:gd name="connsiteY3" fmla="*/ 4523 h 55662"/>
                    <a:gd name="connsiteX4" fmla="*/ 38792 w 96020"/>
                    <a:gd name="connsiteY4" fmla="*/ 4523 h 55662"/>
                    <a:gd name="connsiteX5" fmla="*/ 8150 w 96020"/>
                    <a:gd name="connsiteY5" fmla="*/ 22289 h 55662"/>
                    <a:gd name="connsiteX6" fmla="*/ 5053 w 96020"/>
                    <a:gd name="connsiteY6" fmla="*/ 22289 h 55662"/>
                    <a:gd name="connsiteX7" fmla="*/ 5053 w 96020"/>
                    <a:gd name="connsiteY7" fmla="*/ 24082 h 55662"/>
                    <a:gd name="connsiteX8" fmla="*/ 3097 w 96020"/>
                    <a:gd name="connsiteY8" fmla="*/ 25223 h 55662"/>
                    <a:gd name="connsiteX9" fmla="*/ 0 w 96020"/>
                    <a:gd name="connsiteY9" fmla="*/ 25223 h 55662"/>
                    <a:gd name="connsiteX10" fmla="*/ 0 w 96020"/>
                    <a:gd name="connsiteY10" fmla="*/ 29298 h 55662"/>
                    <a:gd name="connsiteX11" fmla="*/ 0 w 96020"/>
                    <a:gd name="connsiteY11" fmla="*/ 29298 h 55662"/>
                    <a:gd name="connsiteX12" fmla="*/ 0 w 96020"/>
                    <a:gd name="connsiteY12" fmla="*/ 29624 h 55662"/>
                    <a:gd name="connsiteX13" fmla="*/ 0 w 96020"/>
                    <a:gd name="connsiteY13" fmla="*/ 29624 h 55662"/>
                    <a:gd name="connsiteX14" fmla="*/ 2771 w 96020"/>
                    <a:gd name="connsiteY14" fmla="*/ 33210 h 55662"/>
                    <a:gd name="connsiteX15" fmla="*/ 39118 w 96020"/>
                    <a:gd name="connsiteY15" fmla="*/ 54073 h 55662"/>
                    <a:gd name="connsiteX16" fmla="*/ 52321 w 96020"/>
                    <a:gd name="connsiteY16" fmla="*/ 54073 h 55662"/>
                    <a:gd name="connsiteX17" fmla="*/ 93395 w 96020"/>
                    <a:gd name="connsiteY17" fmla="*/ 30113 h 55662"/>
                    <a:gd name="connsiteX18" fmla="*/ 96003 w 96020"/>
                    <a:gd name="connsiteY18" fmla="*/ 26364 h 55662"/>
                    <a:gd name="connsiteX19" fmla="*/ 96003 w 96020"/>
                    <a:gd name="connsiteY19" fmla="*/ 22126 h 55662"/>
                    <a:gd name="connsiteX20" fmla="*/ 92580 w 96020"/>
                    <a:gd name="connsiteY20" fmla="*/ 22126 h 55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96020" h="55662">
                      <a:moveTo>
                        <a:pt x="92580" y="22126"/>
                      </a:moveTo>
                      <a:lnTo>
                        <a:pt x="57048" y="1589"/>
                      </a:lnTo>
                      <a:cubicBezTo>
                        <a:pt x="53462" y="-530"/>
                        <a:pt x="47594" y="-530"/>
                        <a:pt x="43845" y="1589"/>
                      </a:cubicBezTo>
                      <a:lnTo>
                        <a:pt x="38792" y="4523"/>
                      </a:lnTo>
                      <a:lnTo>
                        <a:pt x="38792" y="4523"/>
                      </a:lnTo>
                      <a:lnTo>
                        <a:pt x="8150" y="22289"/>
                      </a:lnTo>
                      <a:lnTo>
                        <a:pt x="5053" y="22289"/>
                      </a:lnTo>
                      <a:lnTo>
                        <a:pt x="5053" y="24082"/>
                      </a:lnTo>
                      <a:lnTo>
                        <a:pt x="3097" y="25223"/>
                      </a:lnTo>
                      <a:lnTo>
                        <a:pt x="0" y="25223"/>
                      </a:lnTo>
                      <a:lnTo>
                        <a:pt x="0" y="29298"/>
                      </a:lnTo>
                      <a:lnTo>
                        <a:pt x="0" y="29298"/>
                      </a:lnTo>
                      <a:lnTo>
                        <a:pt x="0" y="29624"/>
                      </a:lnTo>
                      <a:lnTo>
                        <a:pt x="0" y="29624"/>
                      </a:lnTo>
                      <a:cubicBezTo>
                        <a:pt x="163" y="30928"/>
                        <a:pt x="978" y="32232"/>
                        <a:pt x="2771" y="33210"/>
                      </a:cubicBezTo>
                      <a:lnTo>
                        <a:pt x="39118" y="54073"/>
                      </a:lnTo>
                      <a:cubicBezTo>
                        <a:pt x="42704" y="56192"/>
                        <a:pt x="48735" y="56192"/>
                        <a:pt x="52321" y="54073"/>
                      </a:cubicBezTo>
                      <a:lnTo>
                        <a:pt x="93395" y="30113"/>
                      </a:lnTo>
                      <a:cubicBezTo>
                        <a:pt x="95188" y="29135"/>
                        <a:pt x="96166" y="27668"/>
                        <a:pt x="96003" y="26364"/>
                      </a:cubicBezTo>
                      <a:lnTo>
                        <a:pt x="96003" y="22126"/>
                      </a:lnTo>
                      <a:lnTo>
                        <a:pt x="92580" y="22126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1" name="任意多边形: 形状 370">
                  <a:extLst>
                    <a:ext uri="{FF2B5EF4-FFF2-40B4-BE49-F238E27FC236}">
                      <a16:creationId xmlns:a16="http://schemas.microsoft.com/office/drawing/2014/main" id="{9FEFFF82-0DB2-447E-8A7F-971135413A4A}"/>
                    </a:ext>
                  </a:extLst>
                </p:cNvPr>
                <p:cNvSpPr/>
                <p:nvPr/>
              </p:nvSpPr>
              <p:spPr>
                <a:xfrm>
                  <a:off x="10693676" y="5414566"/>
                  <a:ext cx="90950" cy="52728"/>
                </a:xfrm>
                <a:custGeom>
                  <a:avLst/>
                  <a:gdLst>
                    <a:gd name="connsiteX0" fmla="*/ 90950 w 90950"/>
                    <a:gd name="connsiteY0" fmla="*/ 26364 h 52728"/>
                    <a:gd name="connsiteX1" fmla="*/ 90950 w 90950"/>
                    <a:gd name="connsiteY1" fmla="*/ 22126 h 52728"/>
                    <a:gd name="connsiteX2" fmla="*/ 87527 w 90950"/>
                    <a:gd name="connsiteY2" fmla="*/ 22126 h 52728"/>
                    <a:gd name="connsiteX3" fmla="*/ 51995 w 90950"/>
                    <a:gd name="connsiteY3" fmla="*/ 1589 h 52728"/>
                    <a:gd name="connsiteX4" fmla="*/ 38792 w 90950"/>
                    <a:gd name="connsiteY4" fmla="*/ 1589 h 52728"/>
                    <a:gd name="connsiteX5" fmla="*/ 3097 w 90950"/>
                    <a:gd name="connsiteY5" fmla="*/ 22289 h 52728"/>
                    <a:gd name="connsiteX6" fmla="*/ 0 w 90950"/>
                    <a:gd name="connsiteY6" fmla="*/ 22289 h 52728"/>
                    <a:gd name="connsiteX7" fmla="*/ 0 w 90950"/>
                    <a:gd name="connsiteY7" fmla="*/ 26364 h 52728"/>
                    <a:gd name="connsiteX8" fmla="*/ 0 w 90950"/>
                    <a:gd name="connsiteY8" fmla="*/ 26364 h 52728"/>
                    <a:gd name="connsiteX9" fmla="*/ 0 w 90950"/>
                    <a:gd name="connsiteY9" fmla="*/ 26690 h 52728"/>
                    <a:gd name="connsiteX10" fmla="*/ 0 w 90950"/>
                    <a:gd name="connsiteY10" fmla="*/ 26690 h 52728"/>
                    <a:gd name="connsiteX11" fmla="*/ 2771 w 90950"/>
                    <a:gd name="connsiteY11" fmla="*/ 30276 h 52728"/>
                    <a:gd name="connsiteX12" fmla="*/ 39118 w 90950"/>
                    <a:gd name="connsiteY12" fmla="*/ 51139 h 52728"/>
                    <a:gd name="connsiteX13" fmla="*/ 52321 w 90950"/>
                    <a:gd name="connsiteY13" fmla="*/ 51139 h 52728"/>
                    <a:gd name="connsiteX14" fmla="*/ 88342 w 90950"/>
                    <a:gd name="connsiteY14" fmla="*/ 30113 h 52728"/>
                    <a:gd name="connsiteX15" fmla="*/ 90950 w 90950"/>
                    <a:gd name="connsiteY15" fmla="*/ 26364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0950" h="52728">
                      <a:moveTo>
                        <a:pt x="90950" y="26364"/>
                      </a:moveTo>
                      <a:lnTo>
                        <a:pt x="90950" y="22126"/>
                      </a:lnTo>
                      <a:lnTo>
                        <a:pt x="87527" y="22126"/>
                      </a:ln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3097" y="22289"/>
                      </a:lnTo>
                      <a:lnTo>
                        <a:pt x="0" y="22289"/>
                      </a:lnTo>
                      <a:lnTo>
                        <a:pt x="0" y="26364"/>
                      </a:lnTo>
                      <a:lnTo>
                        <a:pt x="0" y="26364"/>
                      </a:lnTo>
                      <a:lnTo>
                        <a:pt x="0" y="26690"/>
                      </a:lnTo>
                      <a:lnTo>
                        <a:pt x="0" y="26690"/>
                      </a:lnTo>
                      <a:cubicBezTo>
                        <a:pt x="163" y="27994"/>
                        <a:pt x="978" y="29298"/>
                        <a:pt x="2771" y="30276"/>
                      </a:cubicBezTo>
                      <a:lnTo>
                        <a:pt x="39118" y="51139"/>
                      </a:lnTo>
                      <a:cubicBezTo>
                        <a:pt x="42704" y="53258"/>
                        <a:pt x="48735" y="53258"/>
                        <a:pt x="52321" y="51139"/>
                      </a:cubicBezTo>
                      <a:lnTo>
                        <a:pt x="88342" y="30113"/>
                      </a:lnTo>
                      <a:cubicBezTo>
                        <a:pt x="90135" y="29135"/>
                        <a:pt x="90950" y="27831"/>
                        <a:pt x="90950" y="26364"/>
                      </a:cubicBez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2" name="任意多边形: 形状 371">
                  <a:extLst>
                    <a:ext uri="{FF2B5EF4-FFF2-40B4-BE49-F238E27FC236}">
                      <a16:creationId xmlns:a16="http://schemas.microsoft.com/office/drawing/2014/main" id="{E81E7A4C-9C90-4BFE-BA3F-A581ADD877C6}"/>
                    </a:ext>
                  </a:extLst>
                </p:cNvPr>
                <p:cNvSpPr/>
                <p:nvPr/>
              </p:nvSpPr>
              <p:spPr>
                <a:xfrm>
                  <a:off x="10750072" y="5381805"/>
                  <a:ext cx="90967" cy="52728"/>
                </a:xfrm>
                <a:custGeom>
                  <a:avLst/>
                  <a:gdLst>
                    <a:gd name="connsiteX0" fmla="*/ 90950 w 90967"/>
                    <a:gd name="connsiteY0" fmla="*/ 26364 h 52728"/>
                    <a:gd name="connsiteX1" fmla="*/ 90950 w 90967"/>
                    <a:gd name="connsiteY1" fmla="*/ 22126 h 52728"/>
                    <a:gd name="connsiteX2" fmla="*/ 87527 w 90967"/>
                    <a:gd name="connsiteY2" fmla="*/ 22126 h 52728"/>
                    <a:gd name="connsiteX3" fmla="*/ 51995 w 90967"/>
                    <a:gd name="connsiteY3" fmla="*/ 1589 h 52728"/>
                    <a:gd name="connsiteX4" fmla="*/ 38792 w 90967"/>
                    <a:gd name="connsiteY4" fmla="*/ 1589 h 52728"/>
                    <a:gd name="connsiteX5" fmla="*/ 3097 w 90967"/>
                    <a:gd name="connsiteY5" fmla="*/ 22289 h 52728"/>
                    <a:gd name="connsiteX6" fmla="*/ 0 w 90967"/>
                    <a:gd name="connsiteY6" fmla="*/ 22289 h 52728"/>
                    <a:gd name="connsiteX7" fmla="*/ 0 w 90967"/>
                    <a:gd name="connsiteY7" fmla="*/ 26364 h 52728"/>
                    <a:gd name="connsiteX8" fmla="*/ 0 w 90967"/>
                    <a:gd name="connsiteY8" fmla="*/ 26364 h 52728"/>
                    <a:gd name="connsiteX9" fmla="*/ 0 w 90967"/>
                    <a:gd name="connsiteY9" fmla="*/ 26690 h 52728"/>
                    <a:gd name="connsiteX10" fmla="*/ 0 w 90967"/>
                    <a:gd name="connsiteY10" fmla="*/ 26690 h 52728"/>
                    <a:gd name="connsiteX11" fmla="*/ 2771 w 90967"/>
                    <a:gd name="connsiteY11" fmla="*/ 30276 h 52728"/>
                    <a:gd name="connsiteX12" fmla="*/ 39118 w 90967"/>
                    <a:gd name="connsiteY12" fmla="*/ 51139 h 52728"/>
                    <a:gd name="connsiteX13" fmla="*/ 52321 w 90967"/>
                    <a:gd name="connsiteY13" fmla="*/ 51139 h 52728"/>
                    <a:gd name="connsiteX14" fmla="*/ 88342 w 90967"/>
                    <a:gd name="connsiteY14" fmla="*/ 30113 h 52728"/>
                    <a:gd name="connsiteX15" fmla="*/ 90950 w 90967"/>
                    <a:gd name="connsiteY15" fmla="*/ 26364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0967" h="52728">
                      <a:moveTo>
                        <a:pt x="90950" y="26364"/>
                      </a:moveTo>
                      <a:lnTo>
                        <a:pt x="90950" y="22126"/>
                      </a:lnTo>
                      <a:lnTo>
                        <a:pt x="87527" y="22126"/>
                      </a:ln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3097" y="22289"/>
                      </a:lnTo>
                      <a:lnTo>
                        <a:pt x="0" y="22289"/>
                      </a:lnTo>
                      <a:lnTo>
                        <a:pt x="0" y="26364"/>
                      </a:lnTo>
                      <a:lnTo>
                        <a:pt x="0" y="26364"/>
                      </a:lnTo>
                      <a:lnTo>
                        <a:pt x="0" y="26690"/>
                      </a:lnTo>
                      <a:lnTo>
                        <a:pt x="0" y="26690"/>
                      </a:lnTo>
                      <a:cubicBezTo>
                        <a:pt x="163" y="27994"/>
                        <a:pt x="978" y="29298"/>
                        <a:pt x="2771" y="30276"/>
                      </a:cubicBezTo>
                      <a:lnTo>
                        <a:pt x="39118" y="51139"/>
                      </a:lnTo>
                      <a:cubicBezTo>
                        <a:pt x="42704" y="53258"/>
                        <a:pt x="48735" y="53258"/>
                        <a:pt x="52321" y="51139"/>
                      </a:cubicBezTo>
                      <a:lnTo>
                        <a:pt x="88342" y="30113"/>
                      </a:lnTo>
                      <a:cubicBezTo>
                        <a:pt x="90135" y="29135"/>
                        <a:pt x="91113" y="27668"/>
                        <a:pt x="90950" y="26364"/>
                      </a:cubicBez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3" name="任意多边形: 形状 372">
                  <a:extLst>
                    <a:ext uri="{FF2B5EF4-FFF2-40B4-BE49-F238E27FC236}">
                      <a16:creationId xmlns:a16="http://schemas.microsoft.com/office/drawing/2014/main" id="{38227DBB-7357-40BE-87FB-E6C5F915D295}"/>
                    </a:ext>
                  </a:extLst>
                </p:cNvPr>
                <p:cNvSpPr/>
                <p:nvPr/>
              </p:nvSpPr>
              <p:spPr>
                <a:xfrm>
                  <a:off x="10184160" y="5643899"/>
                  <a:ext cx="90950" cy="52728"/>
                </a:xfrm>
                <a:custGeom>
                  <a:avLst/>
                  <a:gdLst>
                    <a:gd name="connsiteX0" fmla="*/ 90950 w 90950"/>
                    <a:gd name="connsiteY0" fmla="*/ 26364 h 52728"/>
                    <a:gd name="connsiteX1" fmla="*/ 90950 w 90950"/>
                    <a:gd name="connsiteY1" fmla="*/ 22126 h 52728"/>
                    <a:gd name="connsiteX2" fmla="*/ 87527 w 90950"/>
                    <a:gd name="connsiteY2" fmla="*/ 22126 h 52728"/>
                    <a:gd name="connsiteX3" fmla="*/ 51995 w 90950"/>
                    <a:gd name="connsiteY3" fmla="*/ 1589 h 52728"/>
                    <a:gd name="connsiteX4" fmla="*/ 38792 w 90950"/>
                    <a:gd name="connsiteY4" fmla="*/ 1589 h 52728"/>
                    <a:gd name="connsiteX5" fmla="*/ 3097 w 90950"/>
                    <a:gd name="connsiteY5" fmla="*/ 22289 h 52728"/>
                    <a:gd name="connsiteX6" fmla="*/ 0 w 90950"/>
                    <a:gd name="connsiteY6" fmla="*/ 22289 h 52728"/>
                    <a:gd name="connsiteX7" fmla="*/ 0 w 90950"/>
                    <a:gd name="connsiteY7" fmla="*/ 26364 h 52728"/>
                    <a:gd name="connsiteX8" fmla="*/ 0 w 90950"/>
                    <a:gd name="connsiteY8" fmla="*/ 26364 h 52728"/>
                    <a:gd name="connsiteX9" fmla="*/ 0 w 90950"/>
                    <a:gd name="connsiteY9" fmla="*/ 26690 h 52728"/>
                    <a:gd name="connsiteX10" fmla="*/ 0 w 90950"/>
                    <a:gd name="connsiteY10" fmla="*/ 26690 h 52728"/>
                    <a:gd name="connsiteX11" fmla="*/ 2771 w 90950"/>
                    <a:gd name="connsiteY11" fmla="*/ 30276 h 52728"/>
                    <a:gd name="connsiteX12" fmla="*/ 39118 w 90950"/>
                    <a:gd name="connsiteY12" fmla="*/ 51139 h 52728"/>
                    <a:gd name="connsiteX13" fmla="*/ 52321 w 90950"/>
                    <a:gd name="connsiteY13" fmla="*/ 51139 h 52728"/>
                    <a:gd name="connsiteX14" fmla="*/ 88342 w 90950"/>
                    <a:gd name="connsiteY14" fmla="*/ 30113 h 52728"/>
                    <a:gd name="connsiteX15" fmla="*/ 90950 w 90950"/>
                    <a:gd name="connsiteY15" fmla="*/ 26364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0950" h="52728">
                      <a:moveTo>
                        <a:pt x="90950" y="26364"/>
                      </a:moveTo>
                      <a:lnTo>
                        <a:pt x="90950" y="22126"/>
                      </a:lnTo>
                      <a:lnTo>
                        <a:pt x="87527" y="22126"/>
                      </a:ln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3097" y="22289"/>
                      </a:lnTo>
                      <a:lnTo>
                        <a:pt x="0" y="22289"/>
                      </a:lnTo>
                      <a:lnTo>
                        <a:pt x="0" y="26364"/>
                      </a:lnTo>
                      <a:lnTo>
                        <a:pt x="0" y="26364"/>
                      </a:lnTo>
                      <a:lnTo>
                        <a:pt x="0" y="26690"/>
                      </a:lnTo>
                      <a:lnTo>
                        <a:pt x="0" y="26690"/>
                      </a:lnTo>
                      <a:cubicBezTo>
                        <a:pt x="163" y="27994"/>
                        <a:pt x="978" y="29298"/>
                        <a:pt x="2771" y="30276"/>
                      </a:cubicBezTo>
                      <a:lnTo>
                        <a:pt x="39118" y="51139"/>
                      </a:lnTo>
                      <a:cubicBezTo>
                        <a:pt x="42704" y="53258"/>
                        <a:pt x="48735" y="53258"/>
                        <a:pt x="52321" y="51139"/>
                      </a:cubicBezTo>
                      <a:lnTo>
                        <a:pt x="88342" y="30113"/>
                      </a:lnTo>
                      <a:cubicBezTo>
                        <a:pt x="89972" y="29135"/>
                        <a:pt x="90950" y="27831"/>
                        <a:pt x="90950" y="26364"/>
                      </a:cubicBez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4" name="任意多边形: 形状 373">
                  <a:extLst>
                    <a:ext uri="{FF2B5EF4-FFF2-40B4-BE49-F238E27FC236}">
                      <a16:creationId xmlns:a16="http://schemas.microsoft.com/office/drawing/2014/main" id="{CCE0E380-50D8-45EB-B9DF-1214E66F4E2F}"/>
                    </a:ext>
                  </a:extLst>
                </p:cNvPr>
                <p:cNvSpPr/>
                <p:nvPr/>
              </p:nvSpPr>
              <p:spPr>
                <a:xfrm>
                  <a:off x="10240555" y="5611136"/>
                  <a:ext cx="90950" cy="52728"/>
                </a:xfrm>
                <a:custGeom>
                  <a:avLst/>
                  <a:gdLst>
                    <a:gd name="connsiteX0" fmla="*/ 90950 w 90950"/>
                    <a:gd name="connsiteY0" fmla="*/ 26364 h 52728"/>
                    <a:gd name="connsiteX1" fmla="*/ 90950 w 90950"/>
                    <a:gd name="connsiteY1" fmla="*/ 22126 h 52728"/>
                    <a:gd name="connsiteX2" fmla="*/ 87527 w 90950"/>
                    <a:gd name="connsiteY2" fmla="*/ 22126 h 52728"/>
                    <a:gd name="connsiteX3" fmla="*/ 51995 w 90950"/>
                    <a:gd name="connsiteY3" fmla="*/ 1589 h 52728"/>
                    <a:gd name="connsiteX4" fmla="*/ 38792 w 90950"/>
                    <a:gd name="connsiteY4" fmla="*/ 1589 h 52728"/>
                    <a:gd name="connsiteX5" fmla="*/ 3097 w 90950"/>
                    <a:gd name="connsiteY5" fmla="*/ 22289 h 52728"/>
                    <a:gd name="connsiteX6" fmla="*/ 0 w 90950"/>
                    <a:gd name="connsiteY6" fmla="*/ 22289 h 52728"/>
                    <a:gd name="connsiteX7" fmla="*/ 0 w 90950"/>
                    <a:gd name="connsiteY7" fmla="*/ 26364 h 52728"/>
                    <a:gd name="connsiteX8" fmla="*/ 0 w 90950"/>
                    <a:gd name="connsiteY8" fmla="*/ 26364 h 52728"/>
                    <a:gd name="connsiteX9" fmla="*/ 0 w 90950"/>
                    <a:gd name="connsiteY9" fmla="*/ 26690 h 52728"/>
                    <a:gd name="connsiteX10" fmla="*/ 0 w 90950"/>
                    <a:gd name="connsiteY10" fmla="*/ 26690 h 52728"/>
                    <a:gd name="connsiteX11" fmla="*/ 2771 w 90950"/>
                    <a:gd name="connsiteY11" fmla="*/ 30276 h 52728"/>
                    <a:gd name="connsiteX12" fmla="*/ 39118 w 90950"/>
                    <a:gd name="connsiteY12" fmla="*/ 51139 h 52728"/>
                    <a:gd name="connsiteX13" fmla="*/ 52321 w 90950"/>
                    <a:gd name="connsiteY13" fmla="*/ 51139 h 52728"/>
                    <a:gd name="connsiteX14" fmla="*/ 88342 w 90950"/>
                    <a:gd name="connsiteY14" fmla="*/ 30113 h 52728"/>
                    <a:gd name="connsiteX15" fmla="*/ 90950 w 90950"/>
                    <a:gd name="connsiteY15" fmla="*/ 26364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0950" h="52728">
                      <a:moveTo>
                        <a:pt x="90950" y="26364"/>
                      </a:moveTo>
                      <a:lnTo>
                        <a:pt x="90950" y="22126"/>
                      </a:lnTo>
                      <a:lnTo>
                        <a:pt x="87527" y="22126"/>
                      </a:ln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3097" y="22289"/>
                      </a:lnTo>
                      <a:lnTo>
                        <a:pt x="0" y="22289"/>
                      </a:lnTo>
                      <a:lnTo>
                        <a:pt x="0" y="26364"/>
                      </a:lnTo>
                      <a:lnTo>
                        <a:pt x="0" y="26364"/>
                      </a:lnTo>
                      <a:lnTo>
                        <a:pt x="0" y="26690"/>
                      </a:lnTo>
                      <a:lnTo>
                        <a:pt x="0" y="26690"/>
                      </a:lnTo>
                      <a:cubicBezTo>
                        <a:pt x="163" y="27994"/>
                        <a:pt x="978" y="29298"/>
                        <a:pt x="2771" y="30276"/>
                      </a:cubicBezTo>
                      <a:lnTo>
                        <a:pt x="39118" y="51139"/>
                      </a:lnTo>
                      <a:cubicBezTo>
                        <a:pt x="42704" y="53258"/>
                        <a:pt x="48735" y="53258"/>
                        <a:pt x="52321" y="51139"/>
                      </a:cubicBezTo>
                      <a:lnTo>
                        <a:pt x="88342" y="30113"/>
                      </a:lnTo>
                      <a:cubicBezTo>
                        <a:pt x="90135" y="29135"/>
                        <a:pt x="90950" y="27668"/>
                        <a:pt x="90950" y="26364"/>
                      </a:cubicBez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5" name="任意多边形: 形状 374">
                  <a:extLst>
                    <a:ext uri="{FF2B5EF4-FFF2-40B4-BE49-F238E27FC236}">
                      <a16:creationId xmlns:a16="http://schemas.microsoft.com/office/drawing/2014/main" id="{F8F221F4-1283-4FFD-9A22-20AD26348E07}"/>
                    </a:ext>
                  </a:extLst>
                </p:cNvPr>
                <p:cNvSpPr/>
                <p:nvPr/>
              </p:nvSpPr>
              <p:spPr>
                <a:xfrm>
                  <a:off x="10297114" y="5578374"/>
                  <a:ext cx="90950" cy="52728"/>
                </a:xfrm>
                <a:custGeom>
                  <a:avLst/>
                  <a:gdLst>
                    <a:gd name="connsiteX0" fmla="*/ 90950 w 90950"/>
                    <a:gd name="connsiteY0" fmla="*/ 26364 h 52728"/>
                    <a:gd name="connsiteX1" fmla="*/ 90950 w 90950"/>
                    <a:gd name="connsiteY1" fmla="*/ 22126 h 52728"/>
                    <a:gd name="connsiteX2" fmla="*/ 87527 w 90950"/>
                    <a:gd name="connsiteY2" fmla="*/ 22126 h 52728"/>
                    <a:gd name="connsiteX3" fmla="*/ 51995 w 90950"/>
                    <a:gd name="connsiteY3" fmla="*/ 1589 h 52728"/>
                    <a:gd name="connsiteX4" fmla="*/ 38792 w 90950"/>
                    <a:gd name="connsiteY4" fmla="*/ 1589 h 52728"/>
                    <a:gd name="connsiteX5" fmla="*/ 3097 w 90950"/>
                    <a:gd name="connsiteY5" fmla="*/ 22289 h 52728"/>
                    <a:gd name="connsiteX6" fmla="*/ 0 w 90950"/>
                    <a:gd name="connsiteY6" fmla="*/ 22289 h 52728"/>
                    <a:gd name="connsiteX7" fmla="*/ 0 w 90950"/>
                    <a:gd name="connsiteY7" fmla="*/ 26364 h 52728"/>
                    <a:gd name="connsiteX8" fmla="*/ 0 w 90950"/>
                    <a:gd name="connsiteY8" fmla="*/ 26364 h 52728"/>
                    <a:gd name="connsiteX9" fmla="*/ 0 w 90950"/>
                    <a:gd name="connsiteY9" fmla="*/ 26690 h 52728"/>
                    <a:gd name="connsiteX10" fmla="*/ 0 w 90950"/>
                    <a:gd name="connsiteY10" fmla="*/ 26690 h 52728"/>
                    <a:gd name="connsiteX11" fmla="*/ 2771 w 90950"/>
                    <a:gd name="connsiteY11" fmla="*/ 30276 h 52728"/>
                    <a:gd name="connsiteX12" fmla="*/ 39118 w 90950"/>
                    <a:gd name="connsiteY12" fmla="*/ 51139 h 52728"/>
                    <a:gd name="connsiteX13" fmla="*/ 52321 w 90950"/>
                    <a:gd name="connsiteY13" fmla="*/ 51139 h 52728"/>
                    <a:gd name="connsiteX14" fmla="*/ 88342 w 90950"/>
                    <a:gd name="connsiteY14" fmla="*/ 30113 h 52728"/>
                    <a:gd name="connsiteX15" fmla="*/ 90950 w 90950"/>
                    <a:gd name="connsiteY15" fmla="*/ 26364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0950" h="52728">
                      <a:moveTo>
                        <a:pt x="90950" y="26364"/>
                      </a:moveTo>
                      <a:lnTo>
                        <a:pt x="90950" y="22126"/>
                      </a:lnTo>
                      <a:lnTo>
                        <a:pt x="87527" y="22126"/>
                      </a:ln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3097" y="22289"/>
                      </a:lnTo>
                      <a:lnTo>
                        <a:pt x="0" y="22289"/>
                      </a:lnTo>
                      <a:lnTo>
                        <a:pt x="0" y="26364"/>
                      </a:lnTo>
                      <a:lnTo>
                        <a:pt x="0" y="26364"/>
                      </a:lnTo>
                      <a:lnTo>
                        <a:pt x="0" y="26690"/>
                      </a:lnTo>
                      <a:lnTo>
                        <a:pt x="0" y="26690"/>
                      </a:lnTo>
                      <a:cubicBezTo>
                        <a:pt x="163" y="27994"/>
                        <a:pt x="978" y="29298"/>
                        <a:pt x="2771" y="30276"/>
                      </a:cubicBezTo>
                      <a:lnTo>
                        <a:pt x="39118" y="51139"/>
                      </a:lnTo>
                      <a:cubicBezTo>
                        <a:pt x="42704" y="53258"/>
                        <a:pt x="48735" y="53258"/>
                        <a:pt x="52321" y="51139"/>
                      </a:cubicBezTo>
                      <a:lnTo>
                        <a:pt x="88342" y="30113"/>
                      </a:lnTo>
                      <a:cubicBezTo>
                        <a:pt x="89972" y="29135"/>
                        <a:pt x="90950" y="27668"/>
                        <a:pt x="90950" y="26364"/>
                      </a:cubicBez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6" name="任意多边形: 形状 375">
                  <a:extLst>
                    <a:ext uri="{FF2B5EF4-FFF2-40B4-BE49-F238E27FC236}">
                      <a16:creationId xmlns:a16="http://schemas.microsoft.com/office/drawing/2014/main" id="{EEE06BB2-EEB0-4323-BCA6-DF8600EDF300}"/>
                    </a:ext>
                  </a:extLst>
                </p:cNvPr>
                <p:cNvSpPr/>
                <p:nvPr/>
              </p:nvSpPr>
              <p:spPr>
                <a:xfrm>
                  <a:off x="10353509" y="5545450"/>
                  <a:ext cx="90967" cy="52728"/>
                </a:xfrm>
                <a:custGeom>
                  <a:avLst/>
                  <a:gdLst>
                    <a:gd name="connsiteX0" fmla="*/ 90950 w 90967"/>
                    <a:gd name="connsiteY0" fmla="*/ 26364 h 52728"/>
                    <a:gd name="connsiteX1" fmla="*/ 90950 w 90967"/>
                    <a:gd name="connsiteY1" fmla="*/ 22126 h 52728"/>
                    <a:gd name="connsiteX2" fmla="*/ 87527 w 90967"/>
                    <a:gd name="connsiteY2" fmla="*/ 22126 h 52728"/>
                    <a:gd name="connsiteX3" fmla="*/ 51995 w 90967"/>
                    <a:gd name="connsiteY3" fmla="*/ 1589 h 52728"/>
                    <a:gd name="connsiteX4" fmla="*/ 38792 w 90967"/>
                    <a:gd name="connsiteY4" fmla="*/ 1589 h 52728"/>
                    <a:gd name="connsiteX5" fmla="*/ 3097 w 90967"/>
                    <a:gd name="connsiteY5" fmla="*/ 22289 h 52728"/>
                    <a:gd name="connsiteX6" fmla="*/ 0 w 90967"/>
                    <a:gd name="connsiteY6" fmla="*/ 22289 h 52728"/>
                    <a:gd name="connsiteX7" fmla="*/ 0 w 90967"/>
                    <a:gd name="connsiteY7" fmla="*/ 26364 h 52728"/>
                    <a:gd name="connsiteX8" fmla="*/ 0 w 90967"/>
                    <a:gd name="connsiteY8" fmla="*/ 26364 h 52728"/>
                    <a:gd name="connsiteX9" fmla="*/ 0 w 90967"/>
                    <a:gd name="connsiteY9" fmla="*/ 26690 h 52728"/>
                    <a:gd name="connsiteX10" fmla="*/ 0 w 90967"/>
                    <a:gd name="connsiteY10" fmla="*/ 26690 h 52728"/>
                    <a:gd name="connsiteX11" fmla="*/ 2771 w 90967"/>
                    <a:gd name="connsiteY11" fmla="*/ 30276 h 52728"/>
                    <a:gd name="connsiteX12" fmla="*/ 39118 w 90967"/>
                    <a:gd name="connsiteY12" fmla="*/ 51139 h 52728"/>
                    <a:gd name="connsiteX13" fmla="*/ 52321 w 90967"/>
                    <a:gd name="connsiteY13" fmla="*/ 51139 h 52728"/>
                    <a:gd name="connsiteX14" fmla="*/ 88342 w 90967"/>
                    <a:gd name="connsiteY14" fmla="*/ 30113 h 52728"/>
                    <a:gd name="connsiteX15" fmla="*/ 90950 w 90967"/>
                    <a:gd name="connsiteY15" fmla="*/ 26364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0967" h="52728">
                      <a:moveTo>
                        <a:pt x="90950" y="26364"/>
                      </a:moveTo>
                      <a:lnTo>
                        <a:pt x="90950" y="22126"/>
                      </a:lnTo>
                      <a:lnTo>
                        <a:pt x="87527" y="22126"/>
                      </a:ln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3097" y="22289"/>
                      </a:lnTo>
                      <a:lnTo>
                        <a:pt x="0" y="22289"/>
                      </a:lnTo>
                      <a:lnTo>
                        <a:pt x="0" y="26364"/>
                      </a:lnTo>
                      <a:lnTo>
                        <a:pt x="0" y="26364"/>
                      </a:lnTo>
                      <a:lnTo>
                        <a:pt x="0" y="26690"/>
                      </a:lnTo>
                      <a:lnTo>
                        <a:pt x="0" y="26690"/>
                      </a:lnTo>
                      <a:cubicBezTo>
                        <a:pt x="163" y="27994"/>
                        <a:pt x="978" y="29298"/>
                        <a:pt x="2771" y="30276"/>
                      </a:cubicBezTo>
                      <a:lnTo>
                        <a:pt x="39118" y="51139"/>
                      </a:lnTo>
                      <a:cubicBezTo>
                        <a:pt x="42704" y="53258"/>
                        <a:pt x="48735" y="53258"/>
                        <a:pt x="52321" y="51139"/>
                      </a:cubicBezTo>
                      <a:lnTo>
                        <a:pt x="88342" y="30113"/>
                      </a:lnTo>
                      <a:cubicBezTo>
                        <a:pt x="90135" y="29135"/>
                        <a:pt x="91113" y="27831"/>
                        <a:pt x="90950" y="26364"/>
                      </a:cubicBez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7" name="任意多边形: 形状 376">
                  <a:extLst>
                    <a:ext uri="{FF2B5EF4-FFF2-40B4-BE49-F238E27FC236}">
                      <a16:creationId xmlns:a16="http://schemas.microsoft.com/office/drawing/2014/main" id="{A62CC718-653F-4763-979C-59E571DCBBFC}"/>
                    </a:ext>
                  </a:extLst>
                </p:cNvPr>
                <p:cNvSpPr/>
                <p:nvPr/>
              </p:nvSpPr>
              <p:spPr>
                <a:xfrm>
                  <a:off x="10410068" y="5512688"/>
                  <a:ext cx="90950" cy="52728"/>
                </a:xfrm>
                <a:custGeom>
                  <a:avLst/>
                  <a:gdLst>
                    <a:gd name="connsiteX0" fmla="*/ 90950 w 90950"/>
                    <a:gd name="connsiteY0" fmla="*/ 26364 h 52728"/>
                    <a:gd name="connsiteX1" fmla="*/ 90950 w 90950"/>
                    <a:gd name="connsiteY1" fmla="*/ 22126 h 52728"/>
                    <a:gd name="connsiteX2" fmla="*/ 87527 w 90950"/>
                    <a:gd name="connsiteY2" fmla="*/ 22126 h 52728"/>
                    <a:gd name="connsiteX3" fmla="*/ 51995 w 90950"/>
                    <a:gd name="connsiteY3" fmla="*/ 1589 h 52728"/>
                    <a:gd name="connsiteX4" fmla="*/ 38792 w 90950"/>
                    <a:gd name="connsiteY4" fmla="*/ 1589 h 52728"/>
                    <a:gd name="connsiteX5" fmla="*/ 3097 w 90950"/>
                    <a:gd name="connsiteY5" fmla="*/ 22289 h 52728"/>
                    <a:gd name="connsiteX6" fmla="*/ 0 w 90950"/>
                    <a:gd name="connsiteY6" fmla="*/ 22289 h 52728"/>
                    <a:gd name="connsiteX7" fmla="*/ 0 w 90950"/>
                    <a:gd name="connsiteY7" fmla="*/ 26364 h 52728"/>
                    <a:gd name="connsiteX8" fmla="*/ 0 w 90950"/>
                    <a:gd name="connsiteY8" fmla="*/ 26364 h 52728"/>
                    <a:gd name="connsiteX9" fmla="*/ 0 w 90950"/>
                    <a:gd name="connsiteY9" fmla="*/ 26690 h 52728"/>
                    <a:gd name="connsiteX10" fmla="*/ 0 w 90950"/>
                    <a:gd name="connsiteY10" fmla="*/ 26690 h 52728"/>
                    <a:gd name="connsiteX11" fmla="*/ 2771 w 90950"/>
                    <a:gd name="connsiteY11" fmla="*/ 30276 h 52728"/>
                    <a:gd name="connsiteX12" fmla="*/ 39118 w 90950"/>
                    <a:gd name="connsiteY12" fmla="*/ 51139 h 52728"/>
                    <a:gd name="connsiteX13" fmla="*/ 52321 w 90950"/>
                    <a:gd name="connsiteY13" fmla="*/ 51139 h 52728"/>
                    <a:gd name="connsiteX14" fmla="*/ 88342 w 90950"/>
                    <a:gd name="connsiteY14" fmla="*/ 30113 h 52728"/>
                    <a:gd name="connsiteX15" fmla="*/ 90950 w 90950"/>
                    <a:gd name="connsiteY15" fmla="*/ 26364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0950" h="52728">
                      <a:moveTo>
                        <a:pt x="90950" y="26364"/>
                      </a:moveTo>
                      <a:lnTo>
                        <a:pt x="90950" y="22126"/>
                      </a:lnTo>
                      <a:lnTo>
                        <a:pt x="87527" y="22126"/>
                      </a:ln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3097" y="22289"/>
                      </a:lnTo>
                      <a:lnTo>
                        <a:pt x="0" y="22289"/>
                      </a:lnTo>
                      <a:lnTo>
                        <a:pt x="0" y="26364"/>
                      </a:lnTo>
                      <a:lnTo>
                        <a:pt x="0" y="26364"/>
                      </a:lnTo>
                      <a:lnTo>
                        <a:pt x="0" y="26690"/>
                      </a:lnTo>
                      <a:lnTo>
                        <a:pt x="0" y="26690"/>
                      </a:lnTo>
                      <a:cubicBezTo>
                        <a:pt x="163" y="27994"/>
                        <a:pt x="978" y="29298"/>
                        <a:pt x="2771" y="30276"/>
                      </a:cubicBezTo>
                      <a:lnTo>
                        <a:pt x="39118" y="51139"/>
                      </a:lnTo>
                      <a:cubicBezTo>
                        <a:pt x="42704" y="53258"/>
                        <a:pt x="48735" y="53258"/>
                        <a:pt x="52321" y="51139"/>
                      </a:cubicBezTo>
                      <a:lnTo>
                        <a:pt x="88342" y="30113"/>
                      </a:lnTo>
                      <a:cubicBezTo>
                        <a:pt x="90135" y="29135"/>
                        <a:pt x="90950" y="27668"/>
                        <a:pt x="90950" y="26364"/>
                      </a:cubicBez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8" name="任意多边形: 形状 377">
                  <a:extLst>
                    <a:ext uri="{FF2B5EF4-FFF2-40B4-BE49-F238E27FC236}">
                      <a16:creationId xmlns:a16="http://schemas.microsoft.com/office/drawing/2014/main" id="{72E99BBD-B71C-4D99-B66E-B532227FAACF}"/>
                    </a:ext>
                  </a:extLst>
                </p:cNvPr>
                <p:cNvSpPr/>
                <p:nvPr/>
              </p:nvSpPr>
              <p:spPr>
                <a:xfrm>
                  <a:off x="10466626" y="5479764"/>
                  <a:ext cx="90950" cy="52728"/>
                </a:xfrm>
                <a:custGeom>
                  <a:avLst/>
                  <a:gdLst>
                    <a:gd name="connsiteX0" fmla="*/ 90950 w 90950"/>
                    <a:gd name="connsiteY0" fmla="*/ 26364 h 52728"/>
                    <a:gd name="connsiteX1" fmla="*/ 90950 w 90950"/>
                    <a:gd name="connsiteY1" fmla="*/ 22126 h 52728"/>
                    <a:gd name="connsiteX2" fmla="*/ 87527 w 90950"/>
                    <a:gd name="connsiteY2" fmla="*/ 22126 h 52728"/>
                    <a:gd name="connsiteX3" fmla="*/ 51995 w 90950"/>
                    <a:gd name="connsiteY3" fmla="*/ 1589 h 52728"/>
                    <a:gd name="connsiteX4" fmla="*/ 38792 w 90950"/>
                    <a:gd name="connsiteY4" fmla="*/ 1589 h 52728"/>
                    <a:gd name="connsiteX5" fmla="*/ 3097 w 90950"/>
                    <a:gd name="connsiteY5" fmla="*/ 22289 h 52728"/>
                    <a:gd name="connsiteX6" fmla="*/ 0 w 90950"/>
                    <a:gd name="connsiteY6" fmla="*/ 22289 h 52728"/>
                    <a:gd name="connsiteX7" fmla="*/ 0 w 90950"/>
                    <a:gd name="connsiteY7" fmla="*/ 26364 h 52728"/>
                    <a:gd name="connsiteX8" fmla="*/ 0 w 90950"/>
                    <a:gd name="connsiteY8" fmla="*/ 26364 h 52728"/>
                    <a:gd name="connsiteX9" fmla="*/ 0 w 90950"/>
                    <a:gd name="connsiteY9" fmla="*/ 26690 h 52728"/>
                    <a:gd name="connsiteX10" fmla="*/ 0 w 90950"/>
                    <a:gd name="connsiteY10" fmla="*/ 26690 h 52728"/>
                    <a:gd name="connsiteX11" fmla="*/ 2771 w 90950"/>
                    <a:gd name="connsiteY11" fmla="*/ 30276 h 52728"/>
                    <a:gd name="connsiteX12" fmla="*/ 39118 w 90950"/>
                    <a:gd name="connsiteY12" fmla="*/ 51139 h 52728"/>
                    <a:gd name="connsiteX13" fmla="*/ 52321 w 90950"/>
                    <a:gd name="connsiteY13" fmla="*/ 51139 h 52728"/>
                    <a:gd name="connsiteX14" fmla="*/ 88342 w 90950"/>
                    <a:gd name="connsiteY14" fmla="*/ 30113 h 52728"/>
                    <a:gd name="connsiteX15" fmla="*/ 90950 w 90950"/>
                    <a:gd name="connsiteY15" fmla="*/ 26364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0950" h="52728">
                      <a:moveTo>
                        <a:pt x="90950" y="26364"/>
                      </a:moveTo>
                      <a:lnTo>
                        <a:pt x="90950" y="22126"/>
                      </a:lnTo>
                      <a:lnTo>
                        <a:pt x="87527" y="22126"/>
                      </a:ln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3097" y="22289"/>
                      </a:lnTo>
                      <a:lnTo>
                        <a:pt x="0" y="22289"/>
                      </a:lnTo>
                      <a:lnTo>
                        <a:pt x="0" y="26364"/>
                      </a:lnTo>
                      <a:lnTo>
                        <a:pt x="0" y="26364"/>
                      </a:lnTo>
                      <a:lnTo>
                        <a:pt x="0" y="26690"/>
                      </a:lnTo>
                      <a:lnTo>
                        <a:pt x="0" y="26690"/>
                      </a:lnTo>
                      <a:cubicBezTo>
                        <a:pt x="163" y="27994"/>
                        <a:pt x="978" y="29298"/>
                        <a:pt x="2771" y="30276"/>
                      </a:cubicBezTo>
                      <a:lnTo>
                        <a:pt x="39118" y="51139"/>
                      </a:lnTo>
                      <a:cubicBezTo>
                        <a:pt x="42704" y="53258"/>
                        <a:pt x="48735" y="53258"/>
                        <a:pt x="52321" y="51139"/>
                      </a:cubicBezTo>
                      <a:lnTo>
                        <a:pt x="88342" y="30113"/>
                      </a:lnTo>
                      <a:cubicBezTo>
                        <a:pt x="89972" y="29135"/>
                        <a:pt x="90950" y="27831"/>
                        <a:pt x="90950" y="26364"/>
                      </a:cubicBez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9" name="任意多边形: 形状 378">
                  <a:extLst>
                    <a:ext uri="{FF2B5EF4-FFF2-40B4-BE49-F238E27FC236}">
                      <a16:creationId xmlns:a16="http://schemas.microsoft.com/office/drawing/2014/main" id="{A0EDFC88-CF43-4EA7-AD05-00750C711844}"/>
                    </a:ext>
                  </a:extLst>
                </p:cNvPr>
                <p:cNvSpPr/>
                <p:nvPr/>
              </p:nvSpPr>
              <p:spPr>
                <a:xfrm>
                  <a:off x="10523023" y="5447002"/>
                  <a:ext cx="90950" cy="52728"/>
                </a:xfrm>
                <a:custGeom>
                  <a:avLst/>
                  <a:gdLst>
                    <a:gd name="connsiteX0" fmla="*/ 90950 w 90950"/>
                    <a:gd name="connsiteY0" fmla="*/ 26364 h 52728"/>
                    <a:gd name="connsiteX1" fmla="*/ 90950 w 90950"/>
                    <a:gd name="connsiteY1" fmla="*/ 22126 h 52728"/>
                    <a:gd name="connsiteX2" fmla="*/ 87527 w 90950"/>
                    <a:gd name="connsiteY2" fmla="*/ 22126 h 52728"/>
                    <a:gd name="connsiteX3" fmla="*/ 51995 w 90950"/>
                    <a:gd name="connsiteY3" fmla="*/ 1589 h 52728"/>
                    <a:gd name="connsiteX4" fmla="*/ 38792 w 90950"/>
                    <a:gd name="connsiteY4" fmla="*/ 1589 h 52728"/>
                    <a:gd name="connsiteX5" fmla="*/ 3097 w 90950"/>
                    <a:gd name="connsiteY5" fmla="*/ 22289 h 52728"/>
                    <a:gd name="connsiteX6" fmla="*/ 0 w 90950"/>
                    <a:gd name="connsiteY6" fmla="*/ 22289 h 52728"/>
                    <a:gd name="connsiteX7" fmla="*/ 0 w 90950"/>
                    <a:gd name="connsiteY7" fmla="*/ 26364 h 52728"/>
                    <a:gd name="connsiteX8" fmla="*/ 0 w 90950"/>
                    <a:gd name="connsiteY8" fmla="*/ 26364 h 52728"/>
                    <a:gd name="connsiteX9" fmla="*/ 0 w 90950"/>
                    <a:gd name="connsiteY9" fmla="*/ 26690 h 52728"/>
                    <a:gd name="connsiteX10" fmla="*/ 0 w 90950"/>
                    <a:gd name="connsiteY10" fmla="*/ 26690 h 52728"/>
                    <a:gd name="connsiteX11" fmla="*/ 2771 w 90950"/>
                    <a:gd name="connsiteY11" fmla="*/ 30276 h 52728"/>
                    <a:gd name="connsiteX12" fmla="*/ 39118 w 90950"/>
                    <a:gd name="connsiteY12" fmla="*/ 51139 h 52728"/>
                    <a:gd name="connsiteX13" fmla="*/ 52321 w 90950"/>
                    <a:gd name="connsiteY13" fmla="*/ 51139 h 52728"/>
                    <a:gd name="connsiteX14" fmla="*/ 88342 w 90950"/>
                    <a:gd name="connsiteY14" fmla="*/ 30113 h 52728"/>
                    <a:gd name="connsiteX15" fmla="*/ 90950 w 90950"/>
                    <a:gd name="connsiteY15" fmla="*/ 26364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0950" h="52728">
                      <a:moveTo>
                        <a:pt x="90950" y="26364"/>
                      </a:moveTo>
                      <a:lnTo>
                        <a:pt x="90950" y="22126"/>
                      </a:lnTo>
                      <a:lnTo>
                        <a:pt x="87527" y="22126"/>
                      </a:ln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3097" y="22289"/>
                      </a:lnTo>
                      <a:lnTo>
                        <a:pt x="0" y="22289"/>
                      </a:lnTo>
                      <a:lnTo>
                        <a:pt x="0" y="26364"/>
                      </a:lnTo>
                      <a:lnTo>
                        <a:pt x="0" y="26364"/>
                      </a:lnTo>
                      <a:lnTo>
                        <a:pt x="0" y="26690"/>
                      </a:lnTo>
                      <a:lnTo>
                        <a:pt x="0" y="26690"/>
                      </a:lnTo>
                      <a:cubicBezTo>
                        <a:pt x="163" y="27994"/>
                        <a:pt x="978" y="29298"/>
                        <a:pt x="2771" y="30276"/>
                      </a:cubicBezTo>
                      <a:lnTo>
                        <a:pt x="39118" y="51139"/>
                      </a:lnTo>
                      <a:cubicBezTo>
                        <a:pt x="42704" y="53258"/>
                        <a:pt x="48735" y="53258"/>
                        <a:pt x="52321" y="51139"/>
                      </a:cubicBezTo>
                      <a:lnTo>
                        <a:pt x="88342" y="30113"/>
                      </a:lnTo>
                      <a:cubicBezTo>
                        <a:pt x="90135" y="29135"/>
                        <a:pt x="90950" y="27668"/>
                        <a:pt x="90950" y="26364"/>
                      </a:cubicBez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0" name="任意多边形: 形状 379">
                  <a:extLst>
                    <a:ext uri="{FF2B5EF4-FFF2-40B4-BE49-F238E27FC236}">
                      <a16:creationId xmlns:a16="http://schemas.microsoft.com/office/drawing/2014/main" id="{A30D2B44-C1B0-4B39-8AA2-F446C48F9F3A}"/>
                    </a:ext>
                  </a:extLst>
                </p:cNvPr>
                <p:cNvSpPr/>
                <p:nvPr/>
              </p:nvSpPr>
              <p:spPr>
                <a:xfrm>
                  <a:off x="10579580" y="5414077"/>
                  <a:ext cx="90950" cy="52728"/>
                </a:xfrm>
                <a:custGeom>
                  <a:avLst/>
                  <a:gdLst>
                    <a:gd name="connsiteX0" fmla="*/ 90950 w 90950"/>
                    <a:gd name="connsiteY0" fmla="*/ 26364 h 52728"/>
                    <a:gd name="connsiteX1" fmla="*/ 90950 w 90950"/>
                    <a:gd name="connsiteY1" fmla="*/ 22126 h 52728"/>
                    <a:gd name="connsiteX2" fmla="*/ 87527 w 90950"/>
                    <a:gd name="connsiteY2" fmla="*/ 22126 h 52728"/>
                    <a:gd name="connsiteX3" fmla="*/ 51995 w 90950"/>
                    <a:gd name="connsiteY3" fmla="*/ 1589 h 52728"/>
                    <a:gd name="connsiteX4" fmla="*/ 38792 w 90950"/>
                    <a:gd name="connsiteY4" fmla="*/ 1589 h 52728"/>
                    <a:gd name="connsiteX5" fmla="*/ 3097 w 90950"/>
                    <a:gd name="connsiteY5" fmla="*/ 22289 h 52728"/>
                    <a:gd name="connsiteX6" fmla="*/ 0 w 90950"/>
                    <a:gd name="connsiteY6" fmla="*/ 22289 h 52728"/>
                    <a:gd name="connsiteX7" fmla="*/ 0 w 90950"/>
                    <a:gd name="connsiteY7" fmla="*/ 26364 h 52728"/>
                    <a:gd name="connsiteX8" fmla="*/ 0 w 90950"/>
                    <a:gd name="connsiteY8" fmla="*/ 26364 h 52728"/>
                    <a:gd name="connsiteX9" fmla="*/ 0 w 90950"/>
                    <a:gd name="connsiteY9" fmla="*/ 26690 h 52728"/>
                    <a:gd name="connsiteX10" fmla="*/ 0 w 90950"/>
                    <a:gd name="connsiteY10" fmla="*/ 26690 h 52728"/>
                    <a:gd name="connsiteX11" fmla="*/ 2771 w 90950"/>
                    <a:gd name="connsiteY11" fmla="*/ 30276 h 52728"/>
                    <a:gd name="connsiteX12" fmla="*/ 39118 w 90950"/>
                    <a:gd name="connsiteY12" fmla="*/ 51139 h 52728"/>
                    <a:gd name="connsiteX13" fmla="*/ 52321 w 90950"/>
                    <a:gd name="connsiteY13" fmla="*/ 51139 h 52728"/>
                    <a:gd name="connsiteX14" fmla="*/ 88342 w 90950"/>
                    <a:gd name="connsiteY14" fmla="*/ 30113 h 52728"/>
                    <a:gd name="connsiteX15" fmla="*/ 90950 w 90950"/>
                    <a:gd name="connsiteY15" fmla="*/ 26364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0950" h="52728">
                      <a:moveTo>
                        <a:pt x="90950" y="26364"/>
                      </a:moveTo>
                      <a:lnTo>
                        <a:pt x="90950" y="22126"/>
                      </a:lnTo>
                      <a:lnTo>
                        <a:pt x="87527" y="22126"/>
                      </a:ln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3097" y="22289"/>
                      </a:lnTo>
                      <a:lnTo>
                        <a:pt x="0" y="22289"/>
                      </a:lnTo>
                      <a:lnTo>
                        <a:pt x="0" y="26364"/>
                      </a:lnTo>
                      <a:lnTo>
                        <a:pt x="0" y="26364"/>
                      </a:lnTo>
                      <a:lnTo>
                        <a:pt x="0" y="26690"/>
                      </a:lnTo>
                      <a:lnTo>
                        <a:pt x="0" y="26690"/>
                      </a:lnTo>
                      <a:cubicBezTo>
                        <a:pt x="163" y="27994"/>
                        <a:pt x="978" y="29298"/>
                        <a:pt x="2771" y="30276"/>
                      </a:cubicBezTo>
                      <a:lnTo>
                        <a:pt x="39118" y="51139"/>
                      </a:lnTo>
                      <a:cubicBezTo>
                        <a:pt x="42704" y="53258"/>
                        <a:pt x="48735" y="53258"/>
                        <a:pt x="52321" y="51139"/>
                      </a:cubicBezTo>
                      <a:lnTo>
                        <a:pt x="88342" y="30113"/>
                      </a:lnTo>
                      <a:cubicBezTo>
                        <a:pt x="89972" y="29135"/>
                        <a:pt x="90950" y="27831"/>
                        <a:pt x="90950" y="26364"/>
                      </a:cubicBez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1" name="任意多边形: 形状 380">
                  <a:extLst>
                    <a:ext uri="{FF2B5EF4-FFF2-40B4-BE49-F238E27FC236}">
                      <a16:creationId xmlns:a16="http://schemas.microsoft.com/office/drawing/2014/main" id="{D13D24A5-7F19-4633-B127-342F5C472DAB}"/>
                    </a:ext>
                  </a:extLst>
                </p:cNvPr>
                <p:cNvSpPr/>
                <p:nvPr/>
              </p:nvSpPr>
              <p:spPr>
                <a:xfrm>
                  <a:off x="10635977" y="5381316"/>
                  <a:ext cx="90950" cy="52728"/>
                </a:xfrm>
                <a:custGeom>
                  <a:avLst/>
                  <a:gdLst>
                    <a:gd name="connsiteX0" fmla="*/ 90950 w 90950"/>
                    <a:gd name="connsiteY0" fmla="*/ 26364 h 52728"/>
                    <a:gd name="connsiteX1" fmla="*/ 90950 w 90950"/>
                    <a:gd name="connsiteY1" fmla="*/ 22126 h 52728"/>
                    <a:gd name="connsiteX2" fmla="*/ 87527 w 90950"/>
                    <a:gd name="connsiteY2" fmla="*/ 22126 h 52728"/>
                    <a:gd name="connsiteX3" fmla="*/ 51995 w 90950"/>
                    <a:gd name="connsiteY3" fmla="*/ 1589 h 52728"/>
                    <a:gd name="connsiteX4" fmla="*/ 38792 w 90950"/>
                    <a:gd name="connsiteY4" fmla="*/ 1589 h 52728"/>
                    <a:gd name="connsiteX5" fmla="*/ 3097 w 90950"/>
                    <a:gd name="connsiteY5" fmla="*/ 22289 h 52728"/>
                    <a:gd name="connsiteX6" fmla="*/ 0 w 90950"/>
                    <a:gd name="connsiteY6" fmla="*/ 22289 h 52728"/>
                    <a:gd name="connsiteX7" fmla="*/ 0 w 90950"/>
                    <a:gd name="connsiteY7" fmla="*/ 26364 h 52728"/>
                    <a:gd name="connsiteX8" fmla="*/ 0 w 90950"/>
                    <a:gd name="connsiteY8" fmla="*/ 26364 h 52728"/>
                    <a:gd name="connsiteX9" fmla="*/ 0 w 90950"/>
                    <a:gd name="connsiteY9" fmla="*/ 26690 h 52728"/>
                    <a:gd name="connsiteX10" fmla="*/ 0 w 90950"/>
                    <a:gd name="connsiteY10" fmla="*/ 26690 h 52728"/>
                    <a:gd name="connsiteX11" fmla="*/ 2771 w 90950"/>
                    <a:gd name="connsiteY11" fmla="*/ 30276 h 52728"/>
                    <a:gd name="connsiteX12" fmla="*/ 39118 w 90950"/>
                    <a:gd name="connsiteY12" fmla="*/ 51139 h 52728"/>
                    <a:gd name="connsiteX13" fmla="*/ 52321 w 90950"/>
                    <a:gd name="connsiteY13" fmla="*/ 51139 h 52728"/>
                    <a:gd name="connsiteX14" fmla="*/ 88342 w 90950"/>
                    <a:gd name="connsiteY14" fmla="*/ 30113 h 52728"/>
                    <a:gd name="connsiteX15" fmla="*/ 90950 w 90950"/>
                    <a:gd name="connsiteY15" fmla="*/ 26364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0950" h="52728">
                      <a:moveTo>
                        <a:pt x="90950" y="26364"/>
                      </a:moveTo>
                      <a:lnTo>
                        <a:pt x="90950" y="22126"/>
                      </a:lnTo>
                      <a:lnTo>
                        <a:pt x="87527" y="22126"/>
                      </a:ln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3097" y="22289"/>
                      </a:lnTo>
                      <a:lnTo>
                        <a:pt x="0" y="22289"/>
                      </a:lnTo>
                      <a:lnTo>
                        <a:pt x="0" y="26364"/>
                      </a:lnTo>
                      <a:lnTo>
                        <a:pt x="0" y="26364"/>
                      </a:lnTo>
                      <a:lnTo>
                        <a:pt x="0" y="26690"/>
                      </a:lnTo>
                      <a:lnTo>
                        <a:pt x="0" y="26690"/>
                      </a:lnTo>
                      <a:cubicBezTo>
                        <a:pt x="163" y="27994"/>
                        <a:pt x="978" y="29298"/>
                        <a:pt x="2771" y="30276"/>
                      </a:cubicBezTo>
                      <a:lnTo>
                        <a:pt x="39118" y="51139"/>
                      </a:lnTo>
                      <a:cubicBezTo>
                        <a:pt x="42704" y="53258"/>
                        <a:pt x="48735" y="53258"/>
                        <a:pt x="52321" y="51139"/>
                      </a:cubicBezTo>
                      <a:lnTo>
                        <a:pt x="88342" y="30113"/>
                      </a:lnTo>
                      <a:cubicBezTo>
                        <a:pt x="90135" y="29135"/>
                        <a:pt x="90950" y="27831"/>
                        <a:pt x="90950" y="26364"/>
                      </a:cubicBez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2" name="任意多边形: 形状 381">
                  <a:extLst>
                    <a:ext uri="{FF2B5EF4-FFF2-40B4-BE49-F238E27FC236}">
                      <a16:creationId xmlns:a16="http://schemas.microsoft.com/office/drawing/2014/main" id="{75FF6774-59A6-42B7-B28D-CA1C184A966D}"/>
                    </a:ext>
                  </a:extLst>
                </p:cNvPr>
                <p:cNvSpPr/>
                <p:nvPr/>
              </p:nvSpPr>
              <p:spPr>
                <a:xfrm>
                  <a:off x="10154820" y="5594348"/>
                  <a:ext cx="90950" cy="52728"/>
                </a:xfrm>
                <a:custGeom>
                  <a:avLst/>
                  <a:gdLst>
                    <a:gd name="connsiteX0" fmla="*/ 90950 w 90950"/>
                    <a:gd name="connsiteY0" fmla="*/ 26364 h 52728"/>
                    <a:gd name="connsiteX1" fmla="*/ 90950 w 90950"/>
                    <a:gd name="connsiteY1" fmla="*/ 22126 h 52728"/>
                    <a:gd name="connsiteX2" fmla="*/ 87527 w 90950"/>
                    <a:gd name="connsiteY2" fmla="*/ 22126 h 52728"/>
                    <a:gd name="connsiteX3" fmla="*/ 51995 w 90950"/>
                    <a:gd name="connsiteY3" fmla="*/ 1589 h 52728"/>
                    <a:gd name="connsiteX4" fmla="*/ 38792 w 90950"/>
                    <a:gd name="connsiteY4" fmla="*/ 1589 h 52728"/>
                    <a:gd name="connsiteX5" fmla="*/ 3097 w 90950"/>
                    <a:gd name="connsiteY5" fmla="*/ 22289 h 52728"/>
                    <a:gd name="connsiteX6" fmla="*/ 0 w 90950"/>
                    <a:gd name="connsiteY6" fmla="*/ 22289 h 52728"/>
                    <a:gd name="connsiteX7" fmla="*/ 0 w 90950"/>
                    <a:gd name="connsiteY7" fmla="*/ 26364 h 52728"/>
                    <a:gd name="connsiteX8" fmla="*/ 0 w 90950"/>
                    <a:gd name="connsiteY8" fmla="*/ 26364 h 52728"/>
                    <a:gd name="connsiteX9" fmla="*/ 0 w 90950"/>
                    <a:gd name="connsiteY9" fmla="*/ 26690 h 52728"/>
                    <a:gd name="connsiteX10" fmla="*/ 0 w 90950"/>
                    <a:gd name="connsiteY10" fmla="*/ 26690 h 52728"/>
                    <a:gd name="connsiteX11" fmla="*/ 2771 w 90950"/>
                    <a:gd name="connsiteY11" fmla="*/ 30276 h 52728"/>
                    <a:gd name="connsiteX12" fmla="*/ 39118 w 90950"/>
                    <a:gd name="connsiteY12" fmla="*/ 51139 h 52728"/>
                    <a:gd name="connsiteX13" fmla="*/ 52321 w 90950"/>
                    <a:gd name="connsiteY13" fmla="*/ 51139 h 52728"/>
                    <a:gd name="connsiteX14" fmla="*/ 88342 w 90950"/>
                    <a:gd name="connsiteY14" fmla="*/ 30113 h 52728"/>
                    <a:gd name="connsiteX15" fmla="*/ 90950 w 90950"/>
                    <a:gd name="connsiteY15" fmla="*/ 26364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0950" h="52728">
                      <a:moveTo>
                        <a:pt x="90950" y="26364"/>
                      </a:moveTo>
                      <a:lnTo>
                        <a:pt x="90950" y="22126"/>
                      </a:lnTo>
                      <a:lnTo>
                        <a:pt x="87527" y="22126"/>
                      </a:ln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3097" y="22289"/>
                      </a:lnTo>
                      <a:lnTo>
                        <a:pt x="0" y="22289"/>
                      </a:lnTo>
                      <a:lnTo>
                        <a:pt x="0" y="26364"/>
                      </a:lnTo>
                      <a:lnTo>
                        <a:pt x="0" y="26364"/>
                      </a:lnTo>
                      <a:lnTo>
                        <a:pt x="0" y="26690"/>
                      </a:lnTo>
                      <a:lnTo>
                        <a:pt x="0" y="26690"/>
                      </a:lnTo>
                      <a:cubicBezTo>
                        <a:pt x="163" y="27994"/>
                        <a:pt x="978" y="29298"/>
                        <a:pt x="2771" y="30276"/>
                      </a:cubicBezTo>
                      <a:lnTo>
                        <a:pt x="39118" y="51139"/>
                      </a:lnTo>
                      <a:cubicBezTo>
                        <a:pt x="42704" y="53258"/>
                        <a:pt x="48735" y="53258"/>
                        <a:pt x="52321" y="51139"/>
                      </a:cubicBezTo>
                      <a:lnTo>
                        <a:pt x="88342" y="30113"/>
                      </a:lnTo>
                      <a:cubicBezTo>
                        <a:pt x="89972" y="29135"/>
                        <a:pt x="90950" y="27668"/>
                        <a:pt x="90950" y="26364"/>
                      </a:cubicBez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3" name="任意多边形: 形状 382">
                  <a:extLst>
                    <a:ext uri="{FF2B5EF4-FFF2-40B4-BE49-F238E27FC236}">
                      <a16:creationId xmlns:a16="http://schemas.microsoft.com/office/drawing/2014/main" id="{B9537FC1-0B93-4FCC-9395-1E3EAD32D7EC}"/>
                    </a:ext>
                  </a:extLst>
                </p:cNvPr>
                <p:cNvSpPr/>
                <p:nvPr/>
              </p:nvSpPr>
              <p:spPr>
                <a:xfrm>
                  <a:off x="10211217" y="5561424"/>
                  <a:ext cx="90950" cy="52728"/>
                </a:xfrm>
                <a:custGeom>
                  <a:avLst/>
                  <a:gdLst>
                    <a:gd name="connsiteX0" fmla="*/ 90950 w 90950"/>
                    <a:gd name="connsiteY0" fmla="*/ 26364 h 52728"/>
                    <a:gd name="connsiteX1" fmla="*/ 90950 w 90950"/>
                    <a:gd name="connsiteY1" fmla="*/ 22126 h 52728"/>
                    <a:gd name="connsiteX2" fmla="*/ 87527 w 90950"/>
                    <a:gd name="connsiteY2" fmla="*/ 22126 h 52728"/>
                    <a:gd name="connsiteX3" fmla="*/ 51995 w 90950"/>
                    <a:gd name="connsiteY3" fmla="*/ 1589 h 52728"/>
                    <a:gd name="connsiteX4" fmla="*/ 38792 w 90950"/>
                    <a:gd name="connsiteY4" fmla="*/ 1589 h 52728"/>
                    <a:gd name="connsiteX5" fmla="*/ 3097 w 90950"/>
                    <a:gd name="connsiteY5" fmla="*/ 22289 h 52728"/>
                    <a:gd name="connsiteX6" fmla="*/ 0 w 90950"/>
                    <a:gd name="connsiteY6" fmla="*/ 22289 h 52728"/>
                    <a:gd name="connsiteX7" fmla="*/ 0 w 90950"/>
                    <a:gd name="connsiteY7" fmla="*/ 26364 h 52728"/>
                    <a:gd name="connsiteX8" fmla="*/ 0 w 90950"/>
                    <a:gd name="connsiteY8" fmla="*/ 26364 h 52728"/>
                    <a:gd name="connsiteX9" fmla="*/ 0 w 90950"/>
                    <a:gd name="connsiteY9" fmla="*/ 26690 h 52728"/>
                    <a:gd name="connsiteX10" fmla="*/ 0 w 90950"/>
                    <a:gd name="connsiteY10" fmla="*/ 26690 h 52728"/>
                    <a:gd name="connsiteX11" fmla="*/ 2771 w 90950"/>
                    <a:gd name="connsiteY11" fmla="*/ 30276 h 52728"/>
                    <a:gd name="connsiteX12" fmla="*/ 39118 w 90950"/>
                    <a:gd name="connsiteY12" fmla="*/ 51139 h 52728"/>
                    <a:gd name="connsiteX13" fmla="*/ 52321 w 90950"/>
                    <a:gd name="connsiteY13" fmla="*/ 51139 h 52728"/>
                    <a:gd name="connsiteX14" fmla="*/ 88342 w 90950"/>
                    <a:gd name="connsiteY14" fmla="*/ 30113 h 52728"/>
                    <a:gd name="connsiteX15" fmla="*/ 90950 w 90950"/>
                    <a:gd name="connsiteY15" fmla="*/ 26364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0950" h="52728">
                      <a:moveTo>
                        <a:pt x="90950" y="26364"/>
                      </a:moveTo>
                      <a:lnTo>
                        <a:pt x="90950" y="22126"/>
                      </a:lnTo>
                      <a:lnTo>
                        <a:pt x="87527" y="22126"/>
                      </a:ln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3097" y="22289"/>
                      </a:lnTo>
                      <a:lnTo>
                        <a:pt x="0" y="22289"/>
                      </a:lnTo>
                      <a:lnTo>
                        <a:pt x="0" y="26364"/>
                      </a:lnTo>
                      <a:lnTo>
                        <a:pt x="0" y="26364"/>
                      </a:lnTo>
                      <a:lnTo>
                        <a:pt x="0" y="26690"/>
                      </a:lnTo>
                      <a:lnTo>
                        <a:pt x="0" y="26690"/>
                      </a:lnTo>
                      <a:cubicBezTo>
                        <a:pt x="163" y="27994"/>
                        <a:pt x="978" y="29298"/>
                        <a:pt x="2771" y="30276"/>
                      </a:cubicBezTo>
                      <a:lnTo>
                        <a:pt x="39118" y="51139"/>
                      </a:lnTo>
                      <a:cubicBezTo>
                        <a:pt x="42704" y="53258"/>
                        <a:pt x="48735" y="53258"/>
                        <a:pt x="52321" y="51139"/>
                      </a:cubicBezTo>
                      <a:lnTo>
                        <a:pt x="88342" y="30113"/>
                      </a:lnTo>
                      <a:cubicBezTo>
                        <a:pt x="90135" y="29135"/>
                        <a:pt x="90950" y="27831"/>
                        <a:pt x="90950" y="26364"/>
                      </a:cubicBez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4" name="任意多边形: 形状 383">
                  <a:extLst>
                    <a:ext uri="{FF2B5EF4-FFF2-40B4-BE49-F238E27FC236}">
                      <a16:creationId xmlns:a16="http://schemas.microsoft.com/office/drawing/2014/main" id="{523E6645-B052-4EA5-99E3-4E72ECC5EFCF}"/>
                    </a:ext>
                  </a:extLst>
                </p:cNvPr>
                <p:cNvSpPr/>
                <p:nvPr/>
              </p:nvSpPr>
              <p:spPr>
                <a:xfrm>
                  <a:off x="10267774" y="5528662"/>
                  <a:ext cx="90950" cy="52728"/>
                </a:xfrm>
                <a:custGeom>
                  <a:avLst/>
                  <a:gdLst>
                    <a:gd name="connsiteX0" fmla="*/ 90950 w 90950"/>
                    <a:gd name="connsiteY0" fmla="*/ 26364 h 52728"/>
                    <a:gd name="connsiteX1" fmla="*/ 90950 w 90950"/>
                    <a:gd name="connsiteY1" fmla="*/ 22126 h 52728"/>
                    <a:gd name="connsiteX2" fmla="*/ 87527 w 90950"/>
                    <a:gd name="connsiteY2" fmla="*/ 22126 h 52728"/>
                    <a:gd name="connsiteX3" fmla="*/ 51995 w 90950"/>
                    <a:gd name="connsiteY3" fmla="*/ 1589 h 52728"/>
                    <a:gd name="connsiteX4" fmla="*/ 38792 w 90950"/>
                    <a:gd name="connsiteY4" fmla="*/ 1589 h 52728"/>
                    <a:gd name="connsiteX5" fmla="*/ 3097 w 90950"/>
                    <a:gd name="connsiteY5" fmla="*/ 22289 h 52728"/>
                    <a:gd name="connsiteX6" fmla="*/ 0 w 90950"/>
                    <a:gd name="connsiteY6" fmla="*/ 22289 h 52728"/>
                    <a:gd name="connsiteX7" fmla="*/ 0 w 90950"/>
                    <a:gd name="connsiteY7" fmla="*/ 26364 h 52728"/>
                    <a:gd name="connsiteX8" fmla="*/ 0 w 90950"/>
                    <a:gd name="connsiteY8" fmla="*/ 26364 h 52728"/>
                    <a:gd name="connsiteX9" fmla="*/ 0 w 90950"/>
                    <a:gd name="connsiteY9" fmla="*/ 26690 h 52728"/>
                    <a:gd name="connsiteX10" fmla="*/ 0 w 90950"/>
                    <a:gd name="connsiteY10" fmla="*/ 26690 h 52728"/>
                    <a:gd name="connsiteX11" fmla="*/ 2771 w 90950"/>
                    <a:gd name="connsiteY11" fmla="*/ 30276 h 52728"/>
                    <a:gd name="connsiteX12" fmla="*/ 39118 w 90950"/>
                    <a:gd name="connsiteY12" fmla="*/ 51139 h 52728"/>
                    <a:gd name="connsiteX13" fmla="*/ 52321 w 90950"/>
                    <a:gd name="connsiteY13" fmla="*/ 51139 h 52728"/>
                    <a:gd name="connsiteX14" fmla="*/ 88342 w 90950"/>
                    <a:gd name="connsiteY14" fmla="*/ 30113 h 52728"/>
                    <a:gd name="connsiteX15" fmla="*/ 90950 w 90950"/>
                    <a:gd name="connsiteY15" fmla="*/ 26364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0950" h="52728">
                      <a:moveTo>
                        <a:pt x="90950" y="26364"/>
                      </a:moveTo>
                      <a:lnTo>
                        <a:pt x="90950" y="22126"/>
                      </a:lnTo>
                      <a:lnTo>
                        <a:pt x="87527" y="22126"/>
                      </a:ln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3097" y="22289"/>
                      </a:lnTo>
                      <a:lnTo>
                        <a:pt x="0" y="22289"/>
                      </a:lnTo>
                      <a:lnTo>
                        <a:pt x="0" y="26364"/>
                      </a:lnTo>
                      <a:lnTo>
                        <a:pt x="0" y="26364"/>
                      </a:lnTo>
                      <a:lnTo>
                        <a:pt x="0" y="26690"/>
                      </a:lnTo>
                      <a:lnTo>
                        <a:pt x="0" y="26690"/>
                      </a:lnTo>
                      <a:cubicBezTo>
                        <a:pt x="163" y="27994"/>
                        <a:pt x="978" y="29298"/>
                        <a:pt x="2771" y="30276"/>
                      </a:cubicBezTo>
                      <a:lnTo>
                        <a:pt x="39118" y="51139"/>
                      </a:lnTo>
                      <a:cubicBezTo>
                        <a:pt x="42704" y="53258"/>
                        <a:pt x="48735" y="53258"/>
                        <a:pt x="52321" y="51139"/>
                      </a:cubicBezTo>
                      <a:lnTo>
                        <a:pt x="88342" y="30113"/>
                      </a:lnTo>
                      <a:cubicBezTo>
                        <a:pt x="89972" y="29135"/>
                        <a:pt x="90950" y="27668"/>
                        <a:pt x="90950" y="26364"/>
                      </a:cubicBez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5" name="任意多边形: 形状 384">
                  <a:extLst>
                    <a:ext uri="{FF2B5EF4-FFF2-40B4-BE49-F238E27FC236}">
                      <a16:creationId xmlns:a16="http://schemas.microsoft.com/office/drawing/2014/main" id="{B06D4CD4-4F80-4E2F-9361-9470E28BDE22}"/>
                    </a:ext>
                  </a:extLst>
                </p:cNvPr>
                <p:cNvSpPr/>
                <p:nvPr/>
              </p:nvSpPr>
              <p:spPr>
                <a:xfrm>
                  <a:off x="10324171" y="5495737"/>
                  <a:ext cx="90950" cy="52728"/>
                </a:xfrm>
                <a:custGeom>
                  <a:avLst/>
                  <a:gdLst>
                    <a:gd name="connsiteX0" fmla="*/ 90950 w 90950"/>
                    <a:gd name="connsiteY0" fmla="*/ 26364 h 52728"/>
                    <a:gd name="connsiteX1" fmla="*/ 90950 w 90950"/>
                    <a:gd name="connsiteY1" fmla="*/ 22126 h 52728"/>
                    <a:gd name="connsiteX2" fmla="*/ 87527 w 90950"/>
                    <a:gd name="connsiteY2" fmla="*/ 22126 h 52728"/>
                    <a:gd name="connsiteX3" fmla="*/ 51995 w 90950"/>
                    <a:gd name="connsiteY3" fmla="*/ 1589 h 52728"/>
                    <a:gd name="connsiteX4" fmla="*/ 38792 w 90950"/>
                    <a:gd name="connsiteY4" fmla="*/ 1589 h 52728"/>
                    <a:gd name="connsiteX5" fmla="*/ 3097 w 90950"/>
                    <a:gd name="connsiteY5" fmla="*/ 22289 h 52728"/>
                    <a:gd name="connsiteX6" fmla="*/ 0 w 90950"/>
                    <a:gd name="connsiteY6" fmla="*/ 22289 h 52728"/>
                    <a:gd name="connsiteX7" fmla="*/ 0 w 90950"/>
                    <a:gd name="connsiteY7" fmla="*/ 26364 h 52728"/>
                    <a:gd name="connsiteX8" fmla="*/ 0 w 90950"/>
                    <a:gd name="connsiteY8" fmla="*/ 26364 h 52728"/>
                    <a:gd name="connsiteX9" fmla="*/ 0 w 90950"/>
                    <a:gd name="connsiteY9" fmla="*/ 26690 h 52728"/>
                    <a:gd name="connsiteX10" fmla="*/ 0 w 90950"/>
                    <a:gd name="connsiteY10" fmla="*/ 26690 h 52728"/>
                    <a:gd name="connsiteX11" fmla="*/ 2771 w 90950"/>
                    <a:gd name="connsiteY11" fmla="*/ 30276 h 52728"/>
                    <a:gd name="connsiteX12" fmla="*/ 39118 w 90950"/>
                    <a:gd name="connsiteY12" fmla="*/ 51139 h 52728"/>
                    <a:gd name="connsiteX13" fmla="*/ 52321 w 90950"/>
                    <a:gd name="connsiteY13" fmla="*/ 51139 h 52728"/>
                    <a:gd name="connsiteX14" fmla="*/ 88342 w 90950"/>
                    <a:gd name="connsiteY14" fmla="*/ 30113 h 52728"/>
                    <a:gd name="connsiteX15" fmla="*/ 90950 w 90950"/>
                    <a:gd name="connsiteY15" fmla="*/ 26364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0950" h="52728">
                      <a:moveTo>
                        <a:pt x="90950" y="26364"/>
                      </a:moveTo>
                      <a:lnTo>
                        <a:pt x="90950" y="22126"/>
                      </a:lnTo>
                      <a:lnTo>
                        <a:pt x="87527" y="22126"/>
                      </a:ln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3097" y="22289"/>
                      </a:lnTo>
                      <a:lnTo>
                        <a:pt x="0" y="22289"/>
                      </a:lnTo>
                      <a:lnTo>
                        <a:pt x="0" y="26364"/>
                      </a:lnTo>
                      <a:lnTo>
                        <a:pt x="0" y="26364"/>
                      </a:lnTo>
                      <a:lnTo>
                        <a:pt x="0" y="26690"/>
                      </a:lnTo>
                      <a:lnTo>
                        <a:pt x="0" y="26690"/>
                      </a:lnTo>
                      <a:cubicBezTo>
                        <a:pt x="163" y="27994"/>
                        <a:pt x="978" y="29298"/>
                        <a:pt x="2771" y="30276"/>
                      </a:cubicBezTo>
                      <a:lnTo>
                        <a:pt x="39118" y="51139"/>
                      </a:lnTo>
                      <a:cubicBezTo>
                        <a:pt x="42704" y="53258"/>
                        <a:pt x="48735" y="53258"/>
                        <a:pt x="52321" y="51139"/>
                      </a:cubicBezTo>
                      <a:lnTo>
                        <a:pt x="88342" y="30113"/>
                      </a:lnTo>
                      <a:cubicBezTo>
                        <a:pt x="90135" y="29135"/>
                        <a:pt x="90950" y="27831"/>
                        <a:pt x="90950" y="26364"/>
                      </a:cubicBez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6" name="任意多边形: 形状 385">
                  <a:extLst>
                    <a:ext uri="{FF2B5EF4-FFF2-40B4-BE49-F238E27FC236}">
                      <a16:creationId xmlns:a16="http://schemas.microsoft.com/office/drawing/2014/main" id="{9B14189F-3DBD-4E5D-853C-D388F412347D}"/>
                    </a:ext>
                  </a:extLst>
                </p:cNvPr>
                <p:cNvSpPr/>
                <p:nvPr/>
              </p:nvSpPr>
              <p:spPr>
                <a:xfrm>
                  <a:off x="10380730" y="5462975"/>
                  <a:ext cx="90950" cy="52728"/>
                </a:xfrm>
                <a:custGeom>
                  <a:avLst/>
                  <a:gdLst>
                    <a:gd name="connsiteX0" fmla="*/ 90950 w 90950"/>
                    <a:gd name="connsiteY0" fmla="*/ 26364 h 52728"/>
                    <a:gd name="connsiteX1" fmla="*/ 90950 w 90950"/>
                    <a:gd name="connsiteY1" fmla="*/ 22126 h 52728"/>
                    <a:gd name="connsiteX2" fmla="*/ 87527 w 90950"/>
                    <a:gd name="connsiteY2" fmla="*/ 22126 h 52728"/>
                    <a:gd name="connsiteX3" fmla="*/ 51995 w 90950"/>
                    <a:gd name="connsiteY3" fmla="*/ 1589 h 52728"/>
                    <a:gd name="connsiteX4" fmla="*/ 38792 w 90950"/>
                    <a:gd name="connsiteY4" fmla="*/ 1589 h 52728"/>
                    <a:gd name="connsiteX5" fmla="*/ 3097 w 90950"/>
                    <a:gd name="connsiteY5" fmla="*/ 22289 h 52728"/>
                    <a:gd name="connsiteX6" fmla="*/ 0 w 90950"/>
                    <a:gd name="connsiteY6" fmla="*/ 22289 h 52728"/>
                    <a:gd name="connsiteX7" fmla="*/ 0 w 90950"/>
                    <a:gd name="connsiteY7" fmla="*/ 26364 h 52728"/>
                    <a:gd name="connsiteX8" fmla="*/ 0 w 90950"/>
                    <a:gd name="connsiteY8" fmla="*/ 26364 h 52728"/>
                    <a:gd name="connsiteX9" fmla="*/ 0 w 90950"/>
                    <a:gd name="connsiteY9" fmla="*/ 26690 h 52728"/>
                    <a:gd name="connsiteX10" fmla="*/ 0 w 90950"/>
                    <a:gd name="connsiteY10" fmla="*/ 26690 h 52728"/>
                    <a:gd name="connsiteX11" fmla="*/ 2771 w 90950"/>
                    <a:gd name="connsiteY11" fmla="*/ 30276 h 52728"/>
                    <a:gd name="connsiteX12" fmla="*/ 39118 w 90950"/>
                    <a:gd name="connsiteY12" fmla="*/ 51139 h 52728"/>
                    <a:gd name="connsiteX13" fmla="*/ 52321 w 90950"/>
                    <a:gd name="connsiteY13" fmla="*/ 51139 h 52728"/>
                    <a:gd name="connsiteX14" fmla="*/ 88342 w 90950"/>
                    <a:gd name="connsiteY14" fmla="*/ 30113 h 52728"/>
                    <a:gd name="connsiteX15" fmla="*/ 90950 w 90950"/>
                    <a:gd name="connsiteY15" fmla="*/ 26364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0950" h="52728">
                      <a:moveTo>
                        <a:pt x="90950" y="26364"/>
                      </a:moveTo>
                      <a:lnTo>
                        <a:pt x="90950" y="22126"/>
                      </a:lnTo>
                      <a:lnTo>
                        <a:pt x="87527" y="22126"/>
                      </a:ln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3097" y="22289"/>
                      </a:lnTo>
                      <a:lnTo>
                        <a:pt x="0" y="22289"/>
                      </a:lnTo>
                      <a:lnTo>
                        <a:pt x="0" y="26364"/>
                      </a:lnTo>
                      <a:lnTo>
                        <a:pt x="0" y="26364"/>
                      </a:lnTo>
                      <a:lnTo>
                        <a:pt x="0" y="26690"/>
                      </a:lnTo>
                      <a:lnTo>
                        <a:pt x="0" y="26690"/>
                      </a:lnTo>
                      <a:cubicBezTo>
                        <a:pt x="163" y="27994"/>
                        <a:pt x="978" y="29298"/>
                        <a:pt x="2771" y="30276"/>
                      </a:cubicBezTo>
                      <a:lnTo>
                        <a:pt x="39118" y="51139"/>
                      </a:lnTo>
                      <a:cubicBezTo>
                        <a:pt x="42704" y="53258"/>
                        <a:pt x="48735" y="53258"/>
                        <a:pt x="52321" y="51139"/>
                      </a:cubicBezTo>
                      <a:lnTo>
                        <a:pt x="88342" y="30113"/>
                      </a:lnTo>
                      <a:cubicBezTo>
                        <a:pt x="90135" y="29135"/>
                        <a:pt x="90950" y="27668"/>
                        <a:pt x="90950" y="26364"/>
                      </a:cubicBez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7" name="任意多边形: 形状 386">
                  <a:extLst>
                    <a:ext uri="{FF2B5EF4-FFF2-40B4-BE49-F238E27FC236}">
                      <a16:creationId xmlns:a16="http://schemas.microsoft.com/office/drawing/2014/main" id="{0EB38CA1-53B3-4CAB-A3B6-2374AA6CB5BD}"/>
                    </a:ext>
                  </a:extLst>
                </p:cNvPr>
                <p:cNvSpPr/>
                <p:nvPr/>
              </p:nvSpPr>
              <p:spPr>
                <a:xfrm>
                  <a:off x="10437288" y="5430214"/>
                  <a:ext cx="90950" cy="52728"/>
                </a:xfrm>
                <a:custGeom>
                  <a:avLst/>
                  <a:gdLst>
                    <a:gd name="connsiteX0" fmla="*/ 90950 w 90950"/>
                    <a:gd name="connsiteY0" fmla="*/ 26364 h 52728"/>
                    <a:gd name="connsiteX1" fmla="*/ 90950 w 90950"/>
                    <a:gd name="connsiteY1" fmla="*/ 22126 h 52728"/>
                    <a:gd name="connsiteX2" fmla="*/ 87527 w 90950"/>
                    <a:gd name="connsiteY2" fmla="*/ 22126 h 52728"/>
                    <a:gd name="connsiteX3" fmla="*/ 51995 w 90950"/>
                    <a:gd name="connsiteY3" fmla="*/ 1589 h 52728"/>
                    <a:gd name="connsiteX4" fmla="*/ 38792 w 90950"/>
                    <a:gd name="connsiteY4" fmla="*/ 1589 h 52728"/>
                    <a:gd name="connsiteX5" fmla="*/ 3097 w 90950"/>
                    <a:gd name="connsiteY5" fmla="*/ 22289 h 52728"/>
                    <a:gd name="connsiteX6" fmla="*/ 0 w 90950"/>
                    <a:gd name="connsiteY6" fmla="*/ 22289 h 52728"/>
                    <a:gd name="connsiteX7" fmla="*/ 0 w 90950"/>
                    <a:gd name="connsiteY7" fmla="*/ 26364 h 52728"/>
                    <a:gd name="connsiteX8" fmla="*/ 0 w 90950"/>
                    <a:gd name="connsiteY8" fmla="*/ 26364 h 52728"/>
                    <a:gd name="connsiteX9" fmla="*/ 0 w 90950"/>
                    <a:gd name="connsiteY9" fmla="*/ 26690 h 52728"/>
                    <a:gd name="connsiteX10" fmla="*/ 0 w 90950"/>
                    <a:gd name="connsiteY10" fmla="*/ 26690 h 52728"/>
                    <a:gd name="connsiteX11" fmla="*/ 2771 w 90950"/>
                    <a:gd name="connsiteY11" fmla="*/ 30276 h 52728"/>
                    <a:gd name="connsiteX12" fmla="*/ 39118 w 90950"/>
                    <a:gd name="connsiteY12" fmla="*/ 51139 h 52728"/>
                    <a:gd name="connsiteX13" fmla="*/ 52321 w 90950"/>
                    <a:gd name="connsiteY13" fmla="*/ 51139 h 52728"/>
                    <a:gd name="connsiteX14" fmla="*/ 88179 w 90950"/>
                    <a:gd name="connsiteY14" fmla="*/ 30113 h 52728"/>
                    <a:gd name="connsiteX15" fmla="*/ 90950 w 90950"/>
                    <a:gd name="connsiteY15" fmla="*/ 26364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0950" h="52728">
                      <a:moveTo>
                        <a:pt x="90950" y="26364"/>
                      </a:moveTo>
                      <a:lnTo>
                        <a:pt x="90950" y="22126"/>
                      </a:lnTo>
                      <a:lnTo>
                        <a:pt x="87527" y="22126"/>
                      </a:ln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3097" y="22289"/>
                      </a:lnTo>
                      <a:lnTo>
                        <a:pt x="0" y="22289"/>
                      </a:lnTo>
                      <a:lnTo>
                        <a:pt x="0" y="26364"/>
                      </a:lnTo>
                      <a:lnTo>
                        <a:pt x="0" y="26364"/>
                      </a:lnTo>
                      <a:lnTo>
                        <a:pt x="0" y="26690"/>
                      </a:lnTo>
                      <a:lnTo>
                        <a:pt x="0" y="26690"/>
                      </a:lnTo>
                      <a:cubicBezTo>
                        <a:pt x="163" y="27994"/>
                        <a:pt x="978" y="29298"/>
                        <a:pt x="2771" y="30276"/>
                      </a:cubicBezTo>
                      <a:lnTo>
                        <a:pt x="39118" y="51139"/>
                      </a:lnTo>
                      <a:cubicBezTo>
                        <a:pt x="42704" y="53258"/>
                        <a:pt x="48735" y="53258"/>
                        <a:pt x="52321" y="51139"/>
                      </a:cubicBezTo>
                      <a:lnTo>
                        <a:pt x="88179" y="30113"/>
                      </a:lnTo>
                      <a:cubicBezTo>
                        <a:pt x="89972" y="29135"/>
                        <a:pt x="90950" y="27668"/>
                        <a:pt x="90950" y="26364"/>
                      </a:cubicBez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8" name="任意多边形: 形状 387">
                  <a:extLst>
                    <a:ext uri="{FF2B5EF4-FFF2-40B4-BE49-F238E27FC236}">
                      <a16:creationId xmlns:a16="http://schemas.microsoft.com/office/drawing/2014/main" id="{E30EA589-976C-4E37-B183-4D7A1C893AC5}"/>
                    </a:ext>
                  </a:extLst>
                </p:cNvPr>
                <p:cNvSpPr/>
                <p:nvPr/>
              </p:nvSpPr>
              <p:spPr>
                <a:xfrm>
                  <a:off x="10493684" y="5397289"/>
                  <a:ext cx="90950" cy="52728"/>
                </a:xfrm>
                <a:custGeom>
                  <a:avLst/>
                  <a:gdLst>
                    <a:gd name="connsiteX0" fmla="*/ 90950 w 90950"/>
                    <a:gd name="connsiteY0" fmla="*/ 26364 h 52728"/>
                    <a:gd name="connsiteX1" fmla="*/ 90950 w 90950"/>
                    <a:gd name="connsiteY1" fmla="*/ 22126 h 52728"/>
                    <a:gd name="connsiteX2" fmla="*/ 87527 w 90950"/>
                    <a:gd name="connsiteY2" fmla="*/ 22126 h 52728"/>
                    <a:gd name="connsiteX3" fmla="*/ 51995 w 90950"/>
                    <a:gd name="connsiteY3" fmla="*/ 1589 h 52728"/>
                    <a:gd name="connsiteX4" fmla="*/ 38792 w 90950"/>
                    <a:gd name="connsiteY4" fmla="*/ 1589 h 52728"/>
                    <a:gd name="connsiteX5" fmla="*/ 3097 w 90950"/>
                    <a:gd name="connsiteY5" fmla="*/ 22289 h 52728"/>
                    <a:gd name="connsiteX6" fmla="*/ 0 w 90950"/>
                    <a:gd name="connsiteY6" fmla="*/ 22289 h 52728"/>
                    <a:gd name="connsiteX7" fmla="*/ 0 w 90950"/>
                    <a:gd name="connsiteY7" fmla="*/ 26364 h 52728"/>
                    <a:gd name="connsiteX8" fmla="*/ 0 w 90950"/>
                    <a:gd name="connsiteY8" fmla="*/ 26364 h 52728"/>
                    <a:gd name="connsiteX9" fmla="*/ 0 w 90950"/>
                    <a:gd name="connsiteY9" fmla="*/ 26690 h 52728"/>
                    <a:gd name="connsiteX10" fmla="*/ 0 w 90950"/>
                    <a:gd name="connsiteY10" fmla="*/ 26690 h 52728"/>
                    <a:gd name="connsiteX11" fmla="*/ 2771 w 90950"/>
                    <a:gd name="connsiteY11" fmla="*/ 30276 h 52728"/>
                    <a:gd name="connsiteX12" fmla="*/ 39118 w 90950"/>
                    <a:gd name="connsiteY12" fmla="*/ 51139 h 52728"/>
                    <a:gd name="connsiteX13" fmla="*/ 52321 w 90950"/>
                    <a:gd name="connsiteY13" fmla="*/ 51139 h 52728"/>
                    <a:gd name="connsiteX14" fmla="*/ 88342 w 90950"/>
                    <a:gd name="connsiteY14" fmla="*/ 30113 h 52728"/>
                    <a:gd name="connsiteX15" fmla="*/ 90950 w 90950"/>
                    <a:gd name="connsiteY15" fmla="*/ 26364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0950" h="52728">
                      <a:moveTo>
                        <a:pt x="90950" y="26364"/>
                      </a:moveTo>
                      <a:lnTo>
                        <a:pt x="90950" y="22126"/>
                      </a:lnTo>
                      <a:lnTo>
                        <a:pt x="87527" y="22126"/>
                      </a:ln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3097" y="22289"/>
                      </a:lnTo>
                      <a:lnTo>
                        <a:pt x="0" y="22289"/>
                      </a:lnTo>
                      <a:lnTo>
                        <a:pt x="0" y="26364"/>
                      </a:lnTo>
                      <a:lnTo>
                        <a:pt x="0" y="26364"/>
                      </a:lnTo>
                      <a:lnTo>
                        <a:pt x="0" y="26690"/>
                      </a:lnTo>
                      <a:lnTo>
                        <a:pt x="0" y="26690"/>
                      </a:lnTo>
                      <a:cubicBezTo>
                        <a:pt x="163" y="27994"/>
                        <a:pt x="978" y="29298"/>
                        <a:pt x="2771" y="30276"/>
                      </a:cubicBezTo>
                      <a:lnTo>
                        <a:pt x="39118" y="51139"/>
                      </a:lnTo>
                      <a:cubicBezTo>
                        <a:pt x="42704" y="53258"/>
                        <a:pt x="48735" y="53258"/>
                        <a:pt x="52321" y="51139"/>
                      </a:cubicBezTo>
                      <a:lnTo>
                        <a:pt x="88342" y="30113"/>
                      </a:lnTo>
                      <a:cubicBezTo>
                        <a:pt x="90135" y="29135"/>
                        <a:pt x="90950" y="27831"/>
                        <a:pt x="90950" y="26364"/>
                      </a:cubicBez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9" name="任意多边形: 形状 388">
                  <a:extLst>
                    <a:ext uri="{FF2B5EF4-FFF2-40B4-BE49-F238E27FC236}">
                      <a16:creationId xmlns:a16="http://schemas.microsoft.com/office/drawing/2014/main" id="{59ED5237-3D0C-433F-86A3-26FE0513F8A1}"/>
                    </a:ext>
                  </a:extLst>
                </p:cNvPr>
                <p:cNvSpPr/>
                <p:nvPr/>
              </p:nvSpPr>
              <p:spPr>
                <a:xfrm>
                  <a:off x="10550243" y="5364527"/>
                  <a:ext cx="90950" cy="52728"/>
                </a:xfrm>
                <a:custGeom>
                  <a:avLst/>
                  <a:gdLst>
                    <a:gd name="connsiteX0" fmla="*/ 90950 w 90950"/>
                    <a:gd name="connsiteY0" fmla="*/ 26364 h 52728"/>
                    <a:gd name="connsiteX1" fmla="*/ 90950 w 90950"/>
                    <a:gd name="connsiteY1" fmla="*/ 22126 h 52728"/>
                    <a:gd name="connsiteX2" fmla="*/ 87527 w 90950"/>
                    <a:gd name="connsiteY2" fmla="*/ 22126 h 52728"/>
                    <a:gd name="connsiteX3" fmla="*/ 51995 w 90950"/>
                    <a:gd name="connsiteY3" fmla="*/ 1589 h 52728"/>
                    <a:gd name="connsiteX4" fmla="*/ 38792 w 90950"/>
                    <a:gd name="connsiteY4" fmla="*/ 1589 h 52728"/>
                    <a:gd name="connsiteX5" fmla="*/ 3097 w 90950"/>
                    <a:gd name="connsiteY5" fmla="*/ 22289 h 52728"/>
                    <a:gd name="connsiteX6" fmla="*/ 0 w 90950"/>
                    <a:gd name="connsiteY6" fmla="*/ 22289 h 52728"/>
                    <a:gd name="connsiteX7" fmla="*/ 0 w 90950"/>
                    <a:gd name="connsiteY7" fmla="*/ 26364 h 52728"/>
                    <a:gd name="connsiteX8" fmla="*/ 0 w 90950"/>
                    <a:gd name="connsiteY8" fmla="*/ 26364 h 52728"/>
                    <a:gd name="connsiteX9" fmla="*/ 0 w 90950"/>
                    <a:gd name="connsiteY9" fmla="*/ 26690 h 52728"/>
                    <a:gd name="connsiteX10" fmla="*/ 0 w 90950"/>
                    <a:gd name="connsiteY10" fmla="*/ 26690 h 52728"/>
                    <a:gd name="connsiteX11" fmla="*/ 2771 w 90950"/>
                    <a:gd name="connsiteY11" fmla="*/ 30276 h 52728"/>
                    <a:gd name="connsiteX12" fmla="*/ 39118 w 90950"/>
                    <a:gd name="connsiteY12" fmla="*/ 51139 h 52728"/>
                    <a:gd name="connsiteX13" fmla="*/ 52321 w 90950"/>
                    <a:gd name="connsiteY13" fmla="*/ 51139 h 52728"/>
                    <a:gd name="connsiteX14" fmla="*/ 88342 w 90950"/>
                    <a:gd name="connsiteY14" fmla="*/ 30113 h 52728"/>
                    <a:gd name="connsiteX15" fmla="*/ 90950 w 90950"/>
                    <a:gd name="connsiteY15" fmla="*/ 26364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0950" h="52728">
                      <a:moveTo>
                        <a:pt x="90950" y="26364"/>
                      </a:moveTo>
                      <a:lnTo>
                        <a:pt x="90950" y="22126"/>
                      </a:lnTo>
                      <a:lnTo>
                        <a:pt x="87527" y="22126"/>
                      </a:ln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3097" y="22289"/>
                      </a:lnTo>
                      <a:lnTo>
                        <a:pt x="0" y="22289"/>
                      </a:lnTo>
                      <a:lnTo>
                        <a:pt x="0" y="26364"/>
                      </a:lnTo>
                      <a:lnTo>
                        <a:pt x="0" y="26364"/>
                      </a:lnTo>
                      <a:lnTo>
                        <a:pt x="0" y="26690"/>
                      </a:lnTo>
                      <a:lnTo>
                        <a:pt x="0" y="26690"/>
                      </a:lnTo>
                      <a:cubicBezTo>
                        <a:pt x="163" y="27994"/>
                        <a:pt x="978" y="29298"/>
                        <a:pt x="2771" y="30276"/>
                      </a:cubicBezTo>
                      <a:lnTo>
                        <a:pt x="39118" y="51139"/>
                      </a:lnTo>
                      <a:cubicBezTo>
                        <a:pt x="42704" y="53258"/>
                        <a:pt x="48735" y="53258"/>
                        <a:pt x="52321" y="51139"/>
                      </a:cubicBezTo>
                      <a:lnTo>
                        <a:pt x="88342" y="30113"/>
                      </a:lnTo>
                      <a:cubicBezTo>
                        <a:pt x="89972" y="29135"/>
                        <a:pt x="90950" y="27668"/>
                        <a:pt x="90950" y="26364"/>
                      </a:cubicBez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0" name="任意多边形: 形状 389">
                  <a:extLst>
                    <a:ext uri="{FF2B5EF4-FFF2-40B4-BE49-F238E27FC236}">
                      <a16:creationId xmlns:a16="http://schemas.microsoft.com/office/drawing/2014/main" id="{AAC9C484-0B5E-4D58-B87F-61490246A6FD}"/>
                    </a:ext>
                  </a:extLst>
                </p:cNvPr>
                <p:cNvSpPr/>
                <p:nvPr/>
              </p:nvSpPr>
              <p:spPr>
                <a:xfrm>
                  <a:off x="10606638" y="5331603"/>
                  <a:ext cx="90950" cy="52728"/>
                </a:xfrm>
                <a:custGeom>
                  <a:avLst/>
                  <a:gdLst>
                    <a:gd name="connsiteX0" fmla="*/ 90950 w 90950"/>
                    <a:gd name="connsiteY0" fmla="*/ 26364 h 52728"/>
                    <a:gd name="connsiteX1" fmla="*/ 90950 w 90950"/>
                    <a:gd name="connsiteY1" fmla="*/ 22126 h 52728"/>
                    <a:gd name="connsiteX2" fmla="*/ 87527 w 90950"/>
                    <a:gd name="connsiteY2" fmla="*/ 22126 h 52728"/>
                    <a:gd name="connsiteX3" fmla="*/ 51995 w 90950"/>
                    <a:gd name="connsiteY3" fmla="*/ 1589 h 52728"/>
                    <a:gd name="connsiteX4" fmla="*/ 38792 w 90950"/>
                    <a:gd name="connsiteY4" fmla="*/ 1589 h 52728"/>
                    <a:gd name="connsiteX5" fmla="*/ 3097 w 90950"/>
                    <a:gd name="connsiteY5" fmla="*/ 22289 h 52728"/>
                    <a:gd name="connsiteX6" fmla="*/ 0 w 90950"/>
                    <a:gd name="connsiteY6" fmla="*/ 22289 h 52728"/>
                    <a:gd name="connsiteX7" fmla="*/ 0 w 90950"/>
                    <a:gd name="connsiteY7" fmla="*/ 26364 h 52728"/>
                    <a:gd name="connsiteX8" fmla="*/ 0 w 90950"/>
                    <a:gd name="connsiteY8" fmla="*/ 26364 h 52728"/>
                    <a:gd name="connsiteX9" fmla="*/ 0 w 90950"/>
                    <a:gd name="connsiteY9" fmla="*/ 26690 h 52728"/>
                    <a:gd name="connsiteX10" fmla="*/ 0 w 90950"/>
                    <a:gd name="connsiteY10" fmla="*/ 26690 h 52728"/>
                    <a:gd name="connsiteX11" fmla="*/ 2771 w 90950"/>
                    <a:gd name="connsiteY11" fmla="*/ 30276 h 52728"/>
                    <a:gd name="connsiteX12" fmla="*/ 39118 w 90950"/>
                    <a:gd name="connsiteY12" fmla="*/ 51139 h 52728"/>
                    <a:gd name="connsiteX13" fmla="*/ 52321 w 90950"/>
                    <a:gd name="connsiteY13" fmla="*/ 51139 h 52728"/>
                    <a:gd name="connsiteX14" fmla="*/ 88342 w 90950"/>
                    <a:gd name="connsiteY14" fmla="*/ 30113 h 52728"/>
                    <a:gd name="connsiteX15" fmla="*/ 90950 w 90950"/>
                    <a:gd name="connsiteY15" fmla="*/ 26364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0950" h="52728">
                      <a:moveTo>
                        <a:pt x="90950" y="26364"/>
                      </a:moveTo>
                      <a:lnTo>
                        <a:pt x="90950" y="22126"/>
                      </a:lnTo>
                      <a:lnTo>
                        <a:pt x="87527" y="22126"/>
                      </a:ln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3097" y="22289"/>
                      </a:lnTo>
                      <a:lnTo>
                        <a:pt x="0" y="22289"/>
                      </a:lnTo>
                      <a:lnTo>
                        <a:pt x="0" y="26364"/>
                      </a:lnTo>
                      <a:lnTo>
                        <a:pt x="0" y="26364"/>
                      </a:lnTo>
                      <a:lnTo>
                        <a:pt x="0" y="26690"/>
                      </a:lnTo>
                      <a:lnTo>
                        <a:pt x="0" y="26690"/>
                      </a:lnTo>
                      <a:cubicBezTo>
                        <a:pt x="163" y="27994"/>
                        <a:pt x="978" y="29298"/>
                        <a:pt x="2771" y="30276"/>
                      </a:cubicBezTo>
                      <a:lnTo>
                        <a:pt x="39118" y="51139"/>
                      </a:lnTo>
                      <a:cubicBezTo>
                        <a:pt x="42704" y="53258"/>
                        <a:pt x="48735" y="53258"/>
                        <a:pt x="52321" y="51139"/>
                      </a:cubicBezTo>
                      <a:lnTo>
                        <a:pt x="88342" y="30113"/>
                      </a:lnTo>
                      <a:cubicBezTo>
                        <a:pt x="90135" y="29135"/>
                        <a:pt x="90950" y="27831"/>
                        <a:pt x="90950" y="26364"/>
                      </a:cubicBez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1" name="任意多边形: 形状 390">
                  <a:extLst>
                    <a:ext uri="{FF2B5EF4-FFF2-40B4-BE49-F238E27FC236}">
                      <a16:creationId xmlns:a16="http://schemas.microsoft.com/office/drawing/2014/main" id="{AB1CD64C-D45B-4905-8404-BE3F1C727864}"/>
                    </a:ext>
                  </a:extLst>
                </p:cNvPr>
                <p:cNvSpPr/>
                <p:nvPr/>
              </p:nvSpPr>
              <p:spPr>
                <a:xfrm>
                  <a:off x="10009430" y="5612767"/>
                  <a:ext cx="90950" cy="52728"/>
                </a:xfrm>
                <a:custGeom>
                  <a:avLst/>
                  <a:gdLst>
                    <a:gd name="connsiteX0" fmla="*/ 90950 w 90950"/>
                    <a:gd name="connsiteY0" fmla="*/ 26364 h 52728"/>
                    <a:gd name="connsiteX1" fmla="*/ 90950 w 90950"/>
                    <a:gd name="connsiteY1" fmla="*/ 22126 h 52728"/>
                    <a:gd name="connsiteX2" fmla="*/ 87527 w 90950"/>
                    <a:gd name="connsiteY2" fmla="*/ 22126 h 52728"/>
                    <a:gd name="connsiteX3" fmla="*/ 51995 w 90950"/>
                    <a:gd name="connsiteY3" fmla="*/ 1589 h 52728"/>
                    <a:gd name="connsiteX4" fmla="*/ 38792 w 90950"/>
                    <a:gd name="connsiteY4" fmla="*/ 1589 h 52728"/>
                    <a:gd name="connsiteX5" fmla="*/ 3097 w 90950"/>
                    <a:gd name="connsiteY5" fmla="*/ 22289 h 52728"/>
                    <a:gd name="connsiteX6" fmla="*/ 0 w 90950"/>
                    <a:gd name="connsiteY6" fmla="*/ 22289 h 52728"/>
                    <a:gd name="connsiteX7" fmla="*/ 0 w 90950"/>
                    <a:gd name="connsiteY7" fmla="*/ 26364 h 52728"/>
                    <a:gd name="connsiteX8" fmla="*/ 0 w 90950"/>
                    <a:gd name="connsiteY8" fmla="*/ 26364 h 52728"/>
                    <a:gd name="connsiteX9" fmla="*/ 0 w 90950"/>
                    <a:gd name="connsiteY9" fmla="*/ 26690 h 52728"/>
                    <a:gd name="connsiteX10" fmla="*/ 0 w 90950"/>
                    <a:gd name="connsiteY10" fmla="*/ 26690 h 52728"/>
                    <a:gd name="connsiteX11" fmla="*/ 2771 w 90950"/>
                    <a:gd name="connsiteY11" fmla="*/ 30276 h 52728"/>
                    <a:gd name="connsiteX12" fmla="*/ 39118 w 90950"/>
                    <a:gd name="connsiteY12" fmla="*/ 51139 h 52728"/>
                    <a:gd name="connsiteX13" fmla="*/ 52321 w 90950"/>
                    <a:gd name="connsiteY13" fmla="*/ 51139 h 52728"/>
                    <a:gd name="connsiteX14" fmla="*/ 88342 w 90950"/>
                    <a:gd name="connsiteY14" fmla="*/ 30113 h 52728"/>
                    <a:gd name="connsiteX15" fmla="*/ 90950 w 90950"/>
                    <a:gd name="connsiteY15" fmla="*/ 26364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0950" h="52728">
                      <a:moveTo>
                        <a:pt x="90950" y="26364"/>
                      </a:moveTo>
                      <a:lnTo>
                        <a:pt x="90950" y="22126"/>
                      </a:lnTo>
                      <a:lnTo>
                        <a:pt x="87527" y="22126"/>
                      </a:ln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3097" y="22289"/>
                      </a:lnTo>
                      <a:lnTo>
                        <a:pt x="0" y="22289"/>
                      </a:lnTo>
                      <a:lnTo>
                        <a:pt x="0" y="26364"/>
                      </a:lnTo>
                      <a:lnTo>
                        <a:pt x="0" y="26364"/>
                      </a:lnTo>
                      <a:lnTo>
                        <a:pt x="0" y="26690"/>
                      </a:lnTo>
                      <a:lnTo>
                        <a:pt x="0" y="26690"/>
                      </a:lnTo>
                      <a:cubicBezTo>
                        <a:pt x="163" y="27994"/>
                        <a:pt x="978" y="29298"/>
                        <a:pt x="2771" y="30276"/>
                      </a:cubicBezTo>
                      <a:lnTo>
                        <a:pt x="39118" y="51139"/>
                      </a:lnTo>
                      <a:cubicBezTo>
                        <a:pt x="42704" y="53258"/>
                        <a:pt x="48735" y="53258"/>
                        <a:pt x="52321" y="51139"/>
                      </a:cubicBezTo>
                      <a:lnTo>
                        <a:pt x="88342" y="30113"/>
                      </a:lnTo>
                      <a:cubicBezTo>
                        <a:pt x="90135" y="29135"/>
                        <a:pt x="90950" y="27831"/>
                        <a:pt x="90950" y="26364"/>
                      </a:cubicBez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2" name="任意多边形: 形状 391">
                  <a:extLst>
                    <a:ext uri="{FF2B5EF4-FFF2-40B4-BE49-F238E27FC236}">
                      <a16:creationId xmlns:a16="http://schemas.microsoft.com/office/drawing/2014/main" id="{6D2725AD-FD76-417B-9AE7-72D1124DC49F}"/>
                    </a:ext>
                  </a:extLst>
                </p:cNvPr>
                <p:cNvSpPr/>
                <p:nvPr/>
              </p:nvSpPr>
              <p:spPr>
                <a:xfrm>
                  <a:off x="10065989" y="5580005"/>
                  <a:ext cx="90950" cy="52728"/>
                </a:xfrm>
                <a:custGeom>
                  <a:avLst/>
                  <a:gdLst>
                    <a:gd name="connsiteX0" fmla="*/ 90950 w 90950"/>
                    <a:gd name="connsiteY0" fmla="*/ 26364 h 52728"/>
                    <a:gd name="connsiteX1" fmla="*/ 90950 w 90950"/>
                    <a:gd name="connsiteY1" fmla="*/ 22126 h 52728"/>
                    <a:gd name="connsiteX2" fmla="*/ 87527 w 90950"/>
                    <a:gd name="connsiteY2" fmla="*/ 22126 h 52728"/>
                    <a:gd name="connsiteX3" fmla="*/ 51995 w 90950"/>
                    <a:gd name="connsiteY3" fmla="*/ 1589 h 52728"/>
                    <a:gd name="connsiteX4" fmla="*/ 38792 w 90950"/>
                    <a:gd name="connsiteY4" fmla="*/ 1589 h 52728"/>
                    <a:gd name="connsiteX5" fmla="*/ 3097 w 90950"/>
                    <a:gd name="connsiteY5" fmla="*/ 22289 h 52728"/>
                    <a:gd name="connsiteX6" fmla="*/ 0 w 90950"/>
                    <a:gd name="connsiteY6" fmla="*/ 22289 h 52728"/>
                    <a:gd name="connsiteX7" fmla="*/ 0 w 90950"/>
                    <a:gd name="connsiteY7" fmla="*/ 26364 h 52728"/>
                    <a:gd name="connsiteX8" fmla="*/ 0 w 90950"/>
                    <a:gd name="connsiteY8" fmla="*/ 26364 h 52728"/>
                    <a:gd name="connsiteX9" fmla="*/ 0 w 90950"/>
                    <a:gd name="connsiteY9" fmla="*/ 26690 h 52728"/>
                    <a:gd name="connsiteX10" fmla="*/ 0 w 90950"/>
                    <a:gd name="connsiteY10" fmla="*/ 26690 h 52728"/>
                    <a:gd name="connsiteX11" fmla="*/ 2771 w 90950"/>
                    <a:gd name="connsiteY11" fmla="*/ 30276 h 52728"/>
                    <a:gd name="connsiteX12" fmla="*/ 39118 w 90950"/>
                    <a:gd name="connsiteY12" fmla="*/ 51139 h 52728"/>
                    <a:gd name="connsiteX13" fmla="*/ 52321 w 90950"/>
                    <a:gd name="connsiteY13" fmla="*/ 51139 h 52728"/>
                    <a:gd name="connsiteX14" fmla="*/ 88342 w 90950"/>
                    <a:gd name="connsiteY14" fmla="*/ 30113 h 52728"/>
                    <a:gd name="connsiteX15" fmla="*/ 90950 w 90950"/>
                    <a:gd name="connsiteY15" fmla="*/ 26364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0950" h="52728">
                      <a:moveTo>
                        <a:pt x="90950" y="26364"/>
                      </a:moveTo>
                      <a:lnTo>
                        <a:pt x="90950" y="22126"/>
                      </a:lnTo>
                      <a:lnTo>
                        <a:pt x="87527" y="22126"/>
                      </a:ln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3097" y="22289"/>
                      </a:lnTo>
                      <a:lnTo>
                        <a:pt x="0" y="22289"/>
                      </a:lnTo>
                      <a:lnTo>
                        <a:pt x="0" y="26364"/>
                      </a:lnTo>
                      <a:lnTo>
                        <a:pt x="0" y="26364"/>
                      </a:lnTo>
                      <a:lnTo>
                        <a:pt x="0" y="26690"/>
                      </a:lnTo>
                      <a:lnTo>
                        <a:pt x="0" y="26690"/>
                      </a:lnTo>
                      <a:cubicBezTo>
                        <a:pt x="163" y="27994"/>
                        <a:pt x="978" y="29298"/>
                        <a:pt x="2771" y="30276"/>
                      </a:cubicBezTo>
                      <a:lnTo>
                        <a:pt x="39118" y="51139"/>
                      </a:lnTo>
                      <a:cubicBezTo>
                        <a:pt x="42704" y="53258"/>
                        <a:pt x="48735" y="53258"/>
                        <a:pt x="52321" y="51139"/>
                      </a:cubicBezTo>
                      <a:lnTo>
                        <a:pt x="88342" y="30113"/>
                      </a:lnTo>
                      <a:cubicBezTo>
                        <a:pt x="90135" y="29135"/>
                        <a:pt x="90950" y="27831"/>
                        <a:pt x="90950" y="26364"/>
                      </a:cubicBez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3" name="任意多边形: 形状 392">
                  <a:extLst>
                    <a:ext uri="{FF2B5EF4-FFF2-40B4-BE49-F238E27FC236}">
                      <a16:creationId xmlns:a16="http://schemas.microsoft.com/office/drawing/2014/main" id="{7FF131D8-63E7-435C-BC96-508ABA792C8A}"/>
                    </a:ext>
                  </a:extLst>
                </p:cNvPr>
                <p:cNvSpPr/>
                <p:nvPr/>
              </p:nvSpPr>
              <p:spPr>
                <a:xfrm>
                  <a:off x="10122386" y="5547244"/>
                  <a:ext cx="90967" cy="52728"/>
                </a:xfrm>
                <a:custGeom>
                  <a:avLst/>
                  <a:gdLst>
                    <a:gd name="connsiteX0" fmla="*/ 90950 w 90967"/>
                    <a:gd name="connsiteY0" fmla="*/ 26364 h 52728"/>
                    <a:gd name="connsiteX1" fmla="*/ 90950 w 90967"/>
                    <a:gd name="connsiteY1" fmla="*/ 22126 h 52728"/>
                    <a:gd name="connsiteX2" fmla="*/ 87527 w 90967"/>
                    <a:gd name="connsiteY2" fmla="*/ 22126 h 52728"/>
                    <a:gd name="connsiteX3" fmla="*/ 51995 w 90967"/>
                    <a:gd name="connsiteY3" fmla="*/ 1589 h 52728"/>
                    <a:gd name="connsiteX4" fmla="*/ 38792 w 90967"/>
                    <a:gd name="connsiteY4" fmla="*/ 1589 h 52728"/>
                    <a:gd name="connsiteX5" fmla="*/ 3097 w 90967"/>
                    <a:gd name="connsiteY5" fmla="*/ 22289 h 52728"/>
                    <a:gd name="connsiteX6" fmla="*/ 0 w 90967"/>
                    <a:gd name="connsiteY6" fmla="*/ 22289 h 52728"/>
                    <a:gd name="connsiteX7" fmla="*/ 0 w 90967"/>
                    <a:gd name="connsiteY7" fmla="*/ 26364 h 52728"/>
                    <a:gd name="connsiteX8" fmla="*/ 0 w 90967"/>
                    <a:gd name="connsiteY8" fmla="*/ 26364 h 52728"/>
                    <a:gd name="connsiteX9" fmla="*/ 0 w 90967"/>
                    <a:gd name="connsiteY9" fmla="*/ 26690 h 52728"/>
                    <a:gd name="connsiteX10" fmla="*/ 0 w 90967"/>
                    <a:gd name="connsiteY10" fmla="*/ 26690 h 52728"/>
                    <a:gd name="connsiteX11" fmla="*/ 2771 w 90967"/>
                    <a:gd name="connsiteY11" fmla="*/ 30276 h 52728"/>
                    <a:gd name="connsiteX12" fmla="*/ 39118 w 90967"/>
                    <a:gd name="connsiteY12" fmla="*/ 51139 h 52728"/>
                    <a:gd name="connsiteX13" fmla="*/ 52321 w 90967"/>
                    <a:gd name="connsiteY13" fmla="*/ 51139 h 52728"/>
                    <a:gd name="connsiteX14" fmla="*/ 88342 w 90967"/>
                    <a:gd name="connsiteY14" fmla="*/ 30113 h 52728"/>
                    <a:gd name="connsiteX15" fmla="*/ 90950 w 90967"/>
                    <a:gd name="connsiteY15" fmla="*/ 26364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0967" h="52728">
                      <a:moveTo>
                        <a:pt x="90950" y="26364"/>
                      </a:moveTo>
                      <a:lnTo>
                        <a:pt x="90950" y="22126"/>
                      </a:lnTo>
                      <a:lnTo>
                        <a:pt x="87527" y="22126"/>
                      </a:ln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3097" y="22289"/>
                      </a:lnTo>
                      <a:lnTo>
                        <a:pt x="0" y="22289"/>
                      </a:lnTo>
                      <a:lnTo>
                        <a:pt x="0" y="26364"/>
                      </a:lnTo>
                      <a:lnTo>
                        <a:pt x="0" y="26364"/>
                      </a:lnTo>
                      <a:lnTo>
                        <a:pt x="0" y="26690"/>
                      </a:lnTo>
                      <a:lnTo>
                        <a:pt x="0" y="26690"/>
                      </a:lnTo>
                      <a:cubicBezTo>
                        <a:pt x="163" y="27994"/>
                        <a:pt x="978" y="29298"/>
                        <a:pt x="2771" y="30276"/>
                      </a:cubicBezTo>
                      <a:lnTo>
                        <a:pt x="39118" y="51139"/>
                      </a:lnTo>
                      <a:cubicBezTo>
                        <a:pt x="42704" y="53258"/>
                        <a:pt x="48735" y="53258"/>
                        <a:pt x="52321" y="51139"/>
                      </a:cubicBezTo>
                      <a:lnTo>
                        <a:pt x="88342" y="30113"/>
                      </a:lnTo>
                      <a:cubicBezTo>
                        <a:pt x="90135" y="29135"/>
                        <a:pt x="91113" y="27668"/>
                        <a:pt x="90950" y="26364"/>
                      </a:cubicBez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4" name="任意多边形: 形状 393">
                  <a:extLst>
                    <a:ext uri="{FF2B5EF4-FFF2-40B4-BE49-F238E27FC236}">
                      <a16:creationId xmlns:a16="http://schemas.microsoft.com/office/drawing/2014/main" id="{7C2C199E-CC84-4257-B684-8414F4AD4AC7}"/>
                    </a:ext>
                  </a:extLst>
                </p:cNvPr>
                <p:cNvSpPr/>
                <p:nvPr/>
              </p:nvSpPr>
              <p:spPr>
                <a:xfrm>
                  <a:off x="10178943" y="5514318"/>
                  <a:ext cx="90950" cy="52728"/>
                </a:xfrm>
                <a:custGeom>
                  <a:avLst/>
                  <a:gdLst>
                    <a:gd name="connsiteX0" fmla="*/ 90950 w 90950"/>
                    <a:gd name="connsiteY0" fmla="*/ 26364 h 52728"/>
                    <a:gd name="connsiteX1" fmla="*/ 90950 w 90950"/>
                    <a:gd name="connsiteY1" fmla="*/ 22126 h 52728"/>
                    <a:gd name="connsiteX2" fmla="*/ 87527 w 90950"/>
                    <a:gd name="connsiteY2" fmla="*/ 22126 h 52728"/>
                    <a:gd name="connsiteX3" fmla="*/ 51995 w 90950"/>
                    <a:gd name="connsiteY3" fmla="*/ 1589 h 52728"/>
                    <a:gd name="connsiteX4" fmla="*/ 38792 w 90950"/>
                    <a:gd name="connsiteY4" fmla="*/ 1589 h 52728"/>
                    <a:gd name="connsiteX5" fmla="*/ 3097 w 90950"/>
                    <a:gd name="connsiteY5" fmla="*/ 22289 h 52728"/>
                    <a:gd name="connsiteX6" fmla="*/ 0 w 90950"/>
                    <a:gd name="connsiteY6" fmla="*/ 22289 h 52728"/>
                    <a:gd name="connsiteX7" fmla="*/ 0 w 90950"/>
                    <a:gd name="connsiteY7" fmla="*/ 26364 h 52728"/>
                    <a:gd name="connsiteX8" fmla="*/ 0 w 90950"/>
                    <a:gd name="connsiteY8" fmla="*/ 26364 h 52728"/>
                    <a:gd name="connsiteX9" fmla="*/ 0 w 90950"/>
                    <a:gd name="connsiteY9" fmla="*/ 26690 h 52728"/>
                    <a:gd name="connsiteX10" fmla="*/ 0 w 90950"/>
                    <a:gd name="connsiteY10" fmla="*/ 26690 h 52728"/>
                    <a:gd name="connsiteX11" fmla="*/ 2771 w 90950"/>
                    <a:gd name="connsiteY11" fmla="*/ 30276 h 52728"/>
                    <a:gd name="connsiteX12" fmla="*/ 39118 w 90950"/>
                    <a:gd name="connsiteY12" fmla="*/ 51139 h 52728"/>
                    <a:gd name="connsiteX13" fmla="*/ 52321 w 90950"/>
                    <a:gd name="connsiteY13" fmla="*/ 51139 h 52728"/>
                    <a:gd name="connsiteX14" fmla="*/ 88342 w 90950"/>
                    <a:gd name="connsiteY14" fmla="*/ 30113 h 52728"/>
                    <a:gd name="connsiteX15" fmla="*/ 90950 w 90950"/>
                    <a:gd name="connsiteY15" fmla="*/ 26364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0950" h="52728">
                      <a:moveTo>
                        <a:pt x="90950" y="26364"/>
                      </a:moveTo>
                      <a:lnTo>
                        <a:pt x="90950" y="22126"/>
                      </a:lnTo>
                      <a:lnTo>
                        <a:pt x="87527" y="22126"/>
                      </a:ln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3097" y="22289"/>
                      </a:lnTo>
                      <a:lnTo>
                        <a:pt x="0" y="22289"/>
                      </a:lnTo>
                      <a:lnTo>
                        <a:pt x="0" y="26364"/>
                      </a:lnTo>
                      <a:lnTo>
                        <a:pt x="0" y="26364"/>
                      </a:lnTo>
                      <a:lnTo>
                        <a:pt x="0" y="26690"/>
                      </a:lnTo>
                      <a:lnTo>
                        <a:pt x="0" y="26690"/>
                      </a:lnTo>
                      <a:cubicBezTo>
                        <a:pt x="163" y="27994"/>
                        <a:pt x="978" y="29298"/>
                        <a:pt x="2771" y="30276"/>
                      </a:cubicBezTo>
                      <a:lnTo>
                        <a:pt x="39118" y="51139"/>
                      </a:lnTo>
                      <a:cubicBezTo>
                        <a:pt x="42704" y="53258"/>
                        <a:pt x="48735" y="53258"/>
                        <a:pt x="52321" y="51139"/>
                      </a:cubicBezTo>
                      <a:lnTo>
                        <a:pt x="88342" y="30113"/>
                      </a:lnTo>
                      <a:cubicBezTo>
                        <a:pt x="90135" y="29135"/>
                        <a:pt x="90950" y="27831"/>
                        <a:pt x="90950" y="26364"/>
                      </a:cubicBez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5" name="任意多边形: 形状 394">
                  <a:extLst>
                    <a:ext uri="{FF2B5EF4-FFF2-40B4-BE49-F238E27FC236}">
                      <a16:creationId xmlns:a16="http://schemas.microsoft.com/office/drawing/2014/main" id="{00724936-4D1B-43AE-AC8D-E66184441E29}"/>
                    </a:ext>
                  </a:extLst>
                </p:cNvPr>
                <p:cNvSpPr/>
                <p:nvPr/>
              </p:nvSpPr>
              <p:spPr>
                <a:xfrm>
                  <a:off x="10235503" y="5481556"/>
                  <a:ext cx="90950" cy="52728"/>
                </a:xfrm>
                <a:custGeom>
                  <a:avLst/>
                  <a:gdLst>
                    <a:gd name="connsiteX0" fmla="*/ 90950 w 90950"/>
                    <a:gd name="connsiteY0" fmla="*/ 26364 h 52728"/>
                    <a:gd name="connsiteX1" fmla="*/ 90950 w 90950"/>
                    <a:gd name="connsiteY1" fmla="*/ 22126 h 52728"/>
                    <a:gd name="connsiteX2" fmla="*/ 87527 w 90950"/>
                    <a:gd name="connsiteY2" fmla="*/ 22126 h 52728"/>
                    <a:gd name="connsiteX3" fmla="*/ 51995 w 90950"/>
                    <a:gd name="connsiteY3" fmla="*/ 1589 h 52728"/>
                    <a:gd name="connsiteX4" fmla="*/ 38792 w 90950"/>
                    <a:gd name="connsiteY4" fmla="*/ 1589 h 52728"/>
                    <a:gd name="connsiteX5" fmla="*/ 3097 w 90950"/>
                    <a:gd name="connsiteY5" fmla="*/ 22289 h 52728"/>
                    <a:gd name="connsiteX6" fmla="*/ 0 w 90950"/>
                    <a:gd name="connsiteY6" fmla="*/ 22289 h 52728"/>
                    <a:gd name="connsiteX7" fmla="*/ 0 w 90950"/>
                    <a:gd name="connsiteY7" fmla="*/ 26364 h 52728"/>
                    <a:gd name="connsiteX8" fmla="*/ 0 w 90950"/>
                    <a:gd name="connsiteY8" fmla="*/ 26364 h 52728"/>
                    <a:gd name="connsiteX9" fmla="*/ 0 w 90950"/>
                    <a:gd name="connsiteY9" fmla="*/ 26690 h 52728"/>
                    <a:gd name="connsiteX10" fmla="*/ 0 w 90950"/>
                    <a:gd name="connsiteY10" fmla="*/ 26690 h 52728"/>
                    <a:gd name="connsiteX11" fmla="*/ 2771 w 90950"/>
                    <a:gd name="connsiteY11" fmla="*/ 30276 h 52728"/>
                    <a:gd name="connsiteX12" fmla="*/ 39118 w 90950"/>
                    <a:gd name="connsiteY12" fmla="*/ 51139 h 52728"/>
                    <a:gd name="connsiteX13" fmla="*/ 52321 w 90950"/>
                    <a:gd name="connsiteY13" fmla="*/ 51139 h 52728"/>
                    <a:gd name="connsiteX14" fmla="*/ 88342 w 90950"/>
                    <a:gd name="connsiteY14" fmla="*/ 30113 h 52728"/>
                    <a:gd name="connsiteX15" fmla="*/ 90950 w 90950"/>
                    <a:gd name="connsiteY15" fmla="*/ 26364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0950" h="52728">
                      <a:moveTo>
                        <a:pt x="90950" y="26364"/>
                      </a:moveTo>
                      <a:lnTo>
                        <a:pt x="90950" y="22126"/>
                      </a:lnTo>
                      <a:lnTo>
                        <a:pt x="87527" y="22126"/>
                      </a:ln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3097" y="22289"/>
                      </a:lnTo>
                      <a:lnTo>
                        <a:pt x="0" y="22289"/>
                      </a:lnTo>
                      <a:lnTo>
                        <a:pt x="0" y="26364"/>
                      </a:lnTo>
                      <a:lnTo>
                        <a:pt x="0" y="26364"/>
                      </a:lnTo>
                      <a:lnTo>
                        <a:pt x="0" y="26690"/>
                      </a:lnTo>
                      <a:lnTo>
                        <a:pt x="0" y="26690"/>
                      </a:lnTo>
                      <a:cubicBezTo>
                        <a:pt x="163" y="27994"/>
                        <a:pt x="978" y="29298"/>
                        <a:pt x="2771" y="30276"/>
                      </a:cubicBezTo>
                      <a:lnTo>
                        <a:pt x="39118" y="51139"/>
                      </a:lnTo>
                      <a:cubicBezTo>
                        <a:pt x="42704" y="53258"/>
                        <a:pt x="48735" y="53258"/>
                        <a:pt x="52321" y="51139"/>
                      </a:cubicBezTo>
                      <a:lnTo>
                        <a:pt x="88342" y="30113"/>
                      </a:lnTo>
                      <a:cubicBezTo>
                        <a:pt x="89972" y="29135"/>
                        <a:pt x="90950" y="27668"/>
                        <a:pt x="90950" y="26364"/>
                      </a:cubicBez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6" name="任意多边形: 形状 395">
                  <a:extLst>
                    <a:ext uri="{FF2B5EF4-FFF2-40B4-BE49-F238E27FC236}">
                      <a16:creationId xmlns:a16="http://schemas.microsoft.com/office/drawing/2014/main" id="{561596C5-D145-429F-B934-87693E5EB7DE}"/>
                    </a:ext>
                  </a:extLst>
                </p:cNvPr>
                <p:cNvSpPr/>
                <p:nvPr/>
              </p:nvSpPr>
              <p:spPr>
                <a:xfrm>
                  <a:off x="10291898" y="5448632"/>
                  <a:ext cx="90950" cy="52728"/>
                </a:xfrm>
                <a:custGeom>
                  <a:avLst/>
                  <a:gdLst>
                    <a:gd name="connsiteX0" fmla="*/ 90950 w 90950"/>
                    <a:gd name="connsiteY0" fmla="*/ 26364 h 52728"/>
                    <a:gd name="connsiteX1" fmla="*/ 90950 w 90950"/>
                    <a:gd name="connsiteY1" fmla="*/ 22126 h 52728"/>
                    <a:gd name="connsiteX2" fmla="*/ 87527 w 90950"/>
                    <a:gd name="connsiteY2" fmla="*/ 22126 h 52728"/>
                    <a:gd name="connsiteX3" fmla="*/ 51995 w 90950"/>
                    <a:gd name="connsiteY3" fmla="*/ 1589 h 52728"/>
                    <a:gd name="connsiteX4" fmla="*/ 38792 w 90950"/>
                    <a:gd name="connsiteY4" fmla="*/ 1589 h 52728"/>
                    <a:gd name="connsiteX5" fmla="*/ 3097 w 90950"/>
                    <a:gd name="connsiteY5" fmla="*/ 22289 h 52728"/>
                    <a:gd name="connsiteX6" fmla="*/ 0 w 90950"/>
                    <a:gd name="connsiteY6" fmla="*/ 22289 h 52728"/>
                    <a:gd name="connsiteX7" fmla="*/ 0 w 90950"/>
                    <a:gd name="connsiteY7" fmla="*/ 26364 h 52728"/>
                    <a:gd name="connsiteX8" fmla="*/ 0 w 90950"/>
                    <a:gd name="connsiteY8" fmla="*/ 26364 h 52728"/>
                    <a:gd name="connsiteX9" fmla="*/ 0 w 90950"/>
                    <a:gd name="connsiteY9" fmla="*/ 26690 h 52728"/>
                    <a:gd name="connsiteX10" fmla="*/ 0 w 90950"/>
                    <a:gd name="connsiteY10" fmla="*/ 26690 h 52728"/>
                    <a:gd name="connsiteX11" fmla="*/ 2771 w 90950"/>
                    <a:gd name="connsiteY11" fmla="*/ 30276 h 52728"/>
                    <a:gd name="connsiteX12" fmla="*/ 39118 w 90950"/>
                    <a:gd name="connsiteY12" fmla="*/ 51139 h 52728"/>
                    <a:gd name="connsiteX13" fmla="*/ 52321 w 90950"/>
                    <a:gd name="connsiteY13" fmla="*/ 51139 h 52728"/>
                    <a:gd name="connsiteX14" fmla="*/ 88342 w 90950"/>
                    <a:gd name="connsiteY14" fmla="*/ 30113 h 52728"/>
                    <a:gd name="connsiteX15" fmla="*/ 90950 w 90950"/>
                    <a:gd name="connsiteY15" fmla="*/ 26364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0950" h="52728">
                      <a:moveTo>
                        <a:pt x="90950" y="26364"/>
                      </a:moveTo>
                      <a:lnTo>
                        <a:pt x="90950" y="22126"/>
                      </a:lnTo>
                      <a:lnTo>
                        <a:pt x="87527" y="22126"/>
                      </a:ln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3097" y="22289"/>
                      </a:lnTo>
                      <a:lnTo>
                        <a:pt x="0" y="22289"/>
                      </a:lnTo>
                      <a:lnTo>
                        <a:pt x="0" y="26364"/>
                      </a:lnTo>
                      <a:lnTo>
                        <a:pt x="0" y="26364"/>
                      </a:lnTo>
                      <a:lnTo>
                        <a:pt x="0" y="26690"/>
                      </a:lnTo>
                      <a:lnTo>
                        <a:pt x="0" y="26690"/>
                      </a:lnTo>
                      <a:cubicBezTo>
                        <a:pt x="163" y="27994"/>
                        <a:pt x="978" y="29298"/>
                        <a:pt x="2771" y="30276"/>
                      </a:cubicBezTo>
                      <a:lnTo>
                        <a:pt x="39118" y="51139"/>
                      </a:lnTo>
                      <a:cubicBezTo>
                        <a:pt x="42704" y="53258"/>
                        <a:pt x="48735" y="53258"/>
                        <a:pt x="52321" y="51139"/>
                      </a:cubicBezTo>
                      <a:lnTo>
                        <a:pt x="88342" y="30113"/>
                      </a:lnTo>
                      <a:cubicBezTo>
                        <a:pt x="90135" y="29135"/>
                        <a:pt x="90950" y="27831"/>
                        <a:pt x="90950" y="26364"/>
                      </a:cubicBez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7" name="任意多边形: 形状 396">
                  <a:extLst>
                    <a:ext uri="{FF2B5EF4-FFF2-40B4-BE49-F238E27FC236}">
                      <a16:creationId xmlns:a16="http://schemas.microsoft.com/office/drawing/2014/main" id="{CAC48D27-4D2B-4368-94EC-6F193B65058C}"/>
                    </a:ext>
                  </a:extLst>
                </p:cNvPr>
                <p:cNvSpPr/>
                <p:nvPr/>
              </p:nvSpPr>
              <p:spPr>
                <a:xfrm>
                  <a:off x="10348457" y="5415870"/>
                  <a:ext cx="90950" cy="52728"/>
                </a:xfrm>
                <a:custGeom>
                  <a:avLst/>
                  <a:gdLst>
                    <a:gd name="connsiteX0" fmla="*/ 90950 w 90950"/>
                    <a:gd name="connsiteY0" fmla="*/ 26364 h 52728"/>
                    <a:gd name="connsiteX1" fmla="*/ 90950 w 90950"/>
                    <a:gd name="connsiteY1" fmla="*/ 22126 h 52728"/>
                    <a:gd name="connsiteX2" fmla="*/ 87527 w 90950"/>
                    <a:gd name="connsiteY2" fmla="*/ 22126 h 52728"/>
                    <a:gd name="connsiteX3" fmla="*/ 51995 w 90950"/>
                    <a:gd name="connsiteY3" fmla="*/ 1589 h 52728"/>
                    <a:gd name="connsiteX4" fmla="*/ 38792 w 90950"/>
                    <a:gd name="connsiteY4" fmla="*/ 1589 h 52728"/>
                    <a:gd name="connsiteX5" fmla="*/ 3097 w 90950"/>
                    <a:gd name="connsiteY5" fmla="*/ 22289 h 52728"/>
                    <a:gd name="connsiteX6" fmla="*/ 0 w 90950"/>
                    <a:gd name="connsiteY6" fmla="*/ 22289 h 52728"/>
                    <a:gd name="connsiteX7" fmla="*/ 0 w 90950"/>
                    <a:gd name="connsiteY7" fmla="*/ 26364 h 52728"/>
                    <a:gd name="connsiteX8" fmla="*/ 0 w 90950"/>
                    <a:gd name="connsiteY8" fmla="*/ 26364 h 52728"/>
                    <a:gd name="connsiteX9" fmla="*/ 0 w 90950"/>
                    <a:gd name="connsiteY9" fmla="*/ 26690 h 52728"/>
                    <a:gd name="connsiteX10" fmla="*/ 0 w 90950"/>
                    <a:gd name="connsiteY10" fmla="*/ 26690 h 52728"/>
                    <a:gd name="connsiteX11" fmla="*/ 2771 w 90950"/>
                    <a:gd name="connsiteY11" fmla="*/ 30276 h 52728"/>
                    <a:gd name="connsiteX12" fmla="*/ 39118 w 90950"/>
                    <a:gd name="connsiteY12" fmla="*/ 51139 h 52728"/>
                    <a:gd name="connsiteX13" fmla="*/ 52321 w 90950"/>
                    <a:gd name="connsiteY13" fmla="*/ 51139 h 52728"/>
                    <a:gd name="connsiteX14" fmla="*/ 88179 w 90950"/>
                    <a:gd name="connsiteY14" fmla="*/ 30113 h 52728"/>
                    <a:gd name="connsiteX15" fmla="*/ 90950 w 90950"/>
                    <a:gd name="connsiteY15" fmla="*/ 26364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0950" h="52728">
                      <a:moveTo>
                        <a:pt x="90950" y="26364"/>
                      </a:moveTo>
                      <a:lnTo>
                        <a:pt x="90950" y="22126"/>
                      </a:lnTo>
                      <a:lnTo>
                        <a:pt x="87527" y="22126"/>
                      </a:ln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3097" y="22289"/>
                      </a:lnTo>
                      <a:lnTo>
                        <a:pt x="0" y="22289"/>
                      </a:lnTo>
                      <a:lnTo>
                        <a:pt x="0" y="26364"/>
                      </a:lnTo>
                      <a:lnTo>
                        <a:pt x="0" y="26364"/>
                      </a:lnTo>
                      <a:lnTo>
                        <a:pt x="0" y="26690"/>
                      </a:lnTo>
                      <a:lnTo>
                        <a:pt x="0" y="26690"/>
                      </a:lnTo>
                      <a:cubicBezTo>
                        <a:pt x="163" y="27994"/>
                        <a:pt x="978" y="29298"/>
                        <a:pt x="2771" y="30276"/>
                      </a:cubicBezTo>
                      <a:lnTo>
                        <a:pt x="39118" y="51139"/>
                      </a:lnTo>
                      <a:cubicBezTo>
                        <a:pt x="42704" y="53258"/>
                        <a:pt x="48735" y="53258"/>
                        <a:pt x="52321" y="51139"/>
                      </a:cubicBezTo>
                      <a:lnTo>
                        <a:pt x="88179" y="30113"/>
                      </a:lnTo>
                      <a:cubicBezTo>
                        <a:pt x="89972" y="29135"/>
                        <a:pt x="90950" y="27668"/>
                        <a:pt x="90950" y="26364"/>
                      </a:cubicBez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8" name="任意多边形: 形状 397">
                  <a:extLst>
                    <a:ext uri="{FF2B5EF4-FFF2-40B4-BE49-F238E27FC236}">
                      <a16:creationId xmlns:a16="http://schemas.microsoft.com/office/drawing/2014/main" id="{97F298E7-5A16-4C68-9564-A20409A6D707}"/>
                    </a:ext>
                  </a:extLst>
                </p:cNvPr>
                <p:cNvSpPr/>
                <p:nvPr/>
              </p:nvSpPr>
              <p:spPr>
                <a:xfrm>
                  <a:off x="10404852" y="5383109"/>
                  <a:ext cx="90950" cy="52728"/>
                </a:xfrm>
                <a:custGeom>
                  <a:avLst/>
                  <a:gdLst>
                    <a:gd name="connsiteX0" fmla="*/ 90950 w 90950"/>
                    <a:gd name="connsiteY0" fmla="*/ 26364 h 52728"/>
                    <a:gd name="connsiteX1" fmla="*/ 90950 w 90950"/>
                    <a:gd name="connsiteY1" fmla="*/ 22126 h 52728"/>
                    <a:gd name="connsiteX2" fmla="*/ 87527 w 90950"/>
                    <a:gd name="connsiteY2" fmla="*/ 22126 h 52728"/>
                    <a:gd name="connsiteX3" fmla="*/ 51995 w 90950"/>
                    <a:gd name="connsiteY3" fmla="*/ 1589 h 52728"/>
                    <a:gd name="connsiteX4" fmla="*/ 38792 w 90950"/>
                    <a:gd name="connsiteY4" fmla="*/ 1589 h 52728"/>
                    <a:gd name="connsiteX5" fmla="*/ 3097 w 90950"/>
                    <a:gd name="connsiteY5" fmla="*/ 22289 h 52728"/>
                    <a:gd name="connsiteX6" fmla="*/ 0 w 90950"/>
                    <a:gd name="connsiteY6" fmla="*/ 22289 h 52728"/>
                    <a:gd name="connsiteX7" fmla="*/ 0 w 90950"/>
                    <a:gd name="connsiteY7" fmla="*/ 26364 h 52728"/>
                    <a:gd name="connsiteX8" fmla="*/ 0 w 90950"/>
                    <a:gd name="connsiteY8" fmla="*/ 26364 h 52728"/>
                    <a:gd name="connsiteX9" fmla="*/ 0 w 90950"/>
                    <a:gd name="connsiteY9" fmla="*/ 26690 h 52728"/>
                    <a:gd name="connsiteX10" fmla="*/ 0 w 90950"/>
                    <a:gd name="connsiteY10" fmla="*/ 26690 h 52728"/>
                    <a:gd name="connsiteX11" fmla="*/ 2771 w 90950"/>
                    <a:gd name="connsiteY11" fmla="*/ 30276 h 52728"/>
                    <a:gd name="connsiteX12" fmla="*/ 39118 w 90950"/>
                    <a:gd name="connsiteY12" fmla="*/ 51139 h 52728"/>
                    <a:gd name="connsiteX13" fmla="*/ 52321 w 90950"/>
                    <a:gd name="connsiteY13" fmla="*/ 51139 h 52728"/>
                    <a:gd name="connsiteX14" fmla="*/ 88342 w 90950"/>
                    <a:gd name="connsiteY14" fmla="*/ 30113 h 52728"/>
                    <a:gd name="connsiteX15" fmla="*/ 90950 w 90950"/>
                    <a:gd name="connsiteY15" fmla="*/ 26364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0950" h="52728">
                      <a:moveTo>
                        <a:pt x="90950" y="26364"/>
                      </a:moveTo>
                      <a:lnTo>
                        <a:pt x="90950" y="22126"/>
                      </a:lnTo>
                      <a:lnTo>
                        <a:pt x="87527" y="22126"/>
                      </a:ln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3097" y="22289"/>
                      </a:lnTo>
                      <a:lnTo>
                        <a:pt x="0" y="22289"/>
                      </a:lnTo>
                      <a:lnTo>
                        <a:pt x="0" y="26364"/>
                      </a:lnTo>
                      <a:lnTo>
                        <a:pt x="0" y="26364"/>
                      </a:lnTo>
                      <a:lnTo>
                        <a:pt x="0" y="26690"/>
                      </a:lnTo>
                      <a:lnTo>
                        <a:pt x="0" y="26690"/>
                      </a:lnTo>
                      <a:cubicBezTo>
                        <a:pt x="163" y="27994"/>
                        <a:pt x="978" y="29298"/>
                        <a:pt x="2771" y="30276"/>
                      </a:cubicBezTo>
                      <a:lnTo>
                        <a:pt x="39118" y="51139"/>
                      </a:lnTo>
                      <a:cubicBezTo>
                        <a:pt x="42704" y="53258"/>
                        <a:pt x="48735" y="53258"/>
                        <a:pt x="52321" y="51139"/>
                      </a:cubicBezTo>
                      <a:lnTo>
                        <a:pt x="88342" y="30113"/>
                      </a:lnTo>
                      <a:cubicBezTo>
                        <a:pt x="90135" y="29135"/>
                        <a:pt x="90950" y="27668"/>
                        <a:pt x="90950" y="26364"/>
                      </a:cubicBez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9" name="任意多边形: 形状 398">
                  <a:extLst>
                    <a:ext uri="{FF2B5EF4-FFF2-40B4-BE49-F238E27FC236}">
                      <a16:creationId xmlns:a16="http://schemas.microsoft.com/office/drawing/2014/main" id="{1540B169-D1CE-4252-90BB-C1387A28F3CB}"/>
                    </a:ext>
                  </a:extLst>
                </p:cNvPr>
                <p:cNvSpPr/>
                <p:nvPr/>
              </p:nvSpPr>
              <p:spPr>
                <a:xfrm>
                  <a:off x="10461411" y="5350184"/>
                  <a:ext cx="90950" cy="52728"/>
                </a:xfrm>
                <a:custGeom>
                  <a:avLst/>
                  <a:gdLst>
                    <a:gd name="connsiteX0" fmla="*/ 90950 w 90950"/>
                    <a:gd name="connsiteY0" fmla="*/ 26364 h 52728"/>
                    <a:gd name="connsiteX1" fmla="*/ 90950 w 90950"/>
                    <a:gd name="connsiteY1" fmla="*/ 22126 h 52728"/>
                    <a:gd name="connsiteX2" fmla="*/ 87527 w 90950"/>
                    <a:gd name="connsiteY2" fmla="*/ 22126 h 52728"/>
                    <a:gd name="connsiteX3" fmla="*/ 51995 w 90950"/>
                    <a:gd name="connsiteY3" fmla="*/ 1589 h 52728"/>
                    <a:gd name="connsiteX4" fmla="*/ 38792 w 90950"/>
                    <a:gd name="connsiteY4" fmla="*/ 1589 h 52728"/>
                    <a:gd name="connsiteX5" fmla="*/ 3097 w 90950"/>
                    <a:gd name="connsiteY5" fmla="*/ 22289 h 52728"/>
                    <a:gd name="connsiteX6" fmla="*/ 0 w 90950"/>
                    <a:gd name="connsiteY6" fmla="*/ 22289 h 52728"/>
                    <a:gd name="connsiteX7" fmla="*/ 0 w 90950"/>
                    <a:gd name="connsiteY7" fmla="*/ 26364 h 52728"/>
                    <a:gd name="connsiteX8" fmla="*/ 0 w 90950"/>
                    <a:gd name="connsiteY8" fmla="*/ 26364 h 52728"/>
                    <a:gd name="connsiteX9" fmla="*/ 0 w 90950"/>
                    <a:gd name="connsiteY9" fmla="*/ 26690 h 52728"/>
                    <a:gd name="connsiteX10" fmla="*/ 0 w 90950"/>
                    <a:gd name="connsiteY10" fmla="*/ 26690 h 52728"/>
                    <a:gd name="connsiteX11" fmla="*/ 2771 w 90950"/>
                    <a:gd name="connsiteY11" fmla="*/ 30276 h 52728"/>
                    <a:gd name="connsiteX12" fmla="*/ 39118 w 90950"/>
                    <a:gd name="connsiteY12" fmla="*/ 51139 h 52728"/>
                    <a:gd name="connsiteX13" fmla="*/ 52321 w 90950"/>
                    <a:gd name="connsiteY13" fmla="*/ 51139 h 52728"/>
                    <a:gd name="connsiteX14" fmla="*/ 88342 w 90950"/>
                    <a:gd name="connsiteY14" fmla="*/ 30113 h 52728"/>
                    <a:gd name="connsiteX15" fmla="*/ 90950 w 90950"/>
                    <a:gd name="connsiteY15" fmla="*/ 26364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0950" h="52728">
                      <a:moveTo>
                        <a:pt x="90950" y="26364"/>
                      </a:moveTo>
                      <a:lnTo>
                        <a:pt x="90950" y="22126"/>
                      </a:lnTo>
                      <a:lnTo>
                        <a:pt x="87527" y="22126"/>
                      </a:ln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3097" y="22289"/>
                      </a:lnTo>
                      <a:lnTo>
                        <a:pt x="0" y="22289"/>
                      </a:lnTo>
                      <a:lnTo>
                        <a:pt x="0" y="26364"/>
                      </a:lnTo>
                      <a:lnTo>
                        <a:pt x="0" y="26364"/>
                      </a:lnTo>
                      <a:lnTo>
                        <a:pt x="0" y="26690"/>
                      </a:lnTo>
                      <a:lnTo>
                        <a:pt x="0" y="26690"/>
                      </a:lnTo>
                      <a:cubicBezTo>
                        <a:pt x="163" y="27994"/>
                        <a:pt x="978" y="29298"/>
                        <a:pt x="2771" y="30276"/>
                      </a:cubicBezTo>
                      <a:lnTo>
                        <a:pt x="39118" y="51139"/>
                      </a:lnTo>
                      <a:cubicBezTo>
                        <a:pt x="42704" y="53258"/>
                        <a:pt x="48735" y="53258"/>
                        <a:pt x="52321" y="51139"/>
                      </a:cubicBezTo>
                      <a:lnTo>
                        <a:pt x="88342" y="30113"/>
                      </a:lnTo>
                      <a:cubicBezTo>
                        <a:pt x="90135" y="29135"/>
                        <a:pt x="90950" y="27831"/>
                        <a:pt x="90950" y="26364"/>
                      </a:cubicBez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0" name="任意多边形: 形状 399">
                  <a:extLst>
                    <a:ext uri="{FF2B5EF4-FFF2-40B4-BE49-F238E27FC236}">
                      <a16:creationId xmlns:a16="http://schemas.microsoft.com/office/drawing/2014/main" id="{43CC42E5-2948-4E6D-8161-6F7BB1C9F304}"/>
                    </a:ext>
                  </a:extLst>
                </p:cNvPr>
                <p:cNvSpPr/>
                <p:nvPr/>
              </p:nvSpPr>
              <p:spPr>
                <a:xfrm>
                  <a:off x="10517970" y="5317422"/>
                  <a:ext cx="90950" cy="52728"/>
                </a:xfrm>
                <a:custGeom>
                  <a:avLst/>
                  <a:gdLst>
                    <a:gd name="connsiteX0" fmla="*/ 90950 w 90950"/>
                    <a:gd name="connsiteY0" fmla="*/ 26364 h 52728"/>
                    <a:gd name="connsiteX1" fmla="*/ 90950 w 90950"/>
                    <a:gd name="connsiteY1" fmla="*/ 22126 h 52728"/>
                    <a:gd name="connsiteX2" fmla="*/ 87527 w 90950"/>
                    <a:gd name="connsiteY2" fmla="*/ 22126 h 52728"/>
                    <a:gd name="connsiteX3" fmla="*/ 51995 w 90950"/>
                    <a:gd name="connsiteY3" fmla="*/ 1589 h 52728"/>
                    <a:gd name="connsiteX4" fmla="*/ 38792 w 90950"/>
                    <a:gd name="connsiteY4" fmla="*/ 1589 h 52728"/>
                    <a:gd name="connsiteX5" fmla="*/ 3097 w 90950"/>
                    <a:gd name="connsiteY5" fmla="*/ 22289 h 52728"/>
                    <a:gd name="connsiteX6" fmla="*/ 0 w 90950"/>
                    <a:gd name="connsiteY6" fmla="*/ 22289 h 52728"/>
                    <a:gd name="connsiteX7" fmla="*/ 0 w 90950"/>
                    <a:gd name="connsiteY7" fmla="*/ 26364 h 52728"/>
                    <a:gd name="connsiteX8" fmla="*/ 0 w 90950"/>
                    <a:gd name="connsiteY8" fmla="*/ 26364 h 52728"/>
                    <a:gd name="connsiteX9" fmla="*/ 0 w 90950"/>
                    <a:gd name="connsiteY9" fmla="*/ 26690 h 52728"/>
                    <a:gd name="connsiteX10" fmla="*/ 0 w 90950"/>
                    <a:gd name="connsiteY10" fmla="*/ 26690 h 52728"/>
                    <a:gd name="connsiteX11" fmla="*/ 2771 w 90950"/>
                    <a:gd name="connsiteY11" fmla="*/ 30276 h 52728"/>
                    <a:gd name="connsiteX12" fmla="*/ 39118 w 90950"/>
                    <a:gd name="connsiteY12" fmla="*/ 51139 h 52728"/>
                    <a:gd name="connsiteX13" fmla="*/ 52321 w 90950"/>
                    <a:gd name="connsiteY13" fmla="*/ 51139 h 52728"/>
                    <a:gd name="connsiteX14" fmla="*/ 88342 w 90950"/>
                    <a:gd name="connsiteY14" fmla="*/ 30113 h 52728"/>
                    <a:gd name="connsiteX15" fmla="*/ 90950 w 90950"/>
                    <a:gd name="connsiteY15" fmla="*/ 26364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0950" h="52728">
                      <a:moveTo>
                        <a:pt x="90950" y="26364"/>
                      </a:moveTo>
                      <a:lnTo>
                        <a:pt x="90950" y="22126"/>
                      </a:lnTo>
                      <a:lnTo>
                        <a:pt x="87527" y="22126"/>
                      </a:ln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3097" y="22289"/>
                      </a:lnTo>
                      <a:lnTo>
                        <a:pt x="0" y="22289"/>
                      </a:lnTo>
                      <a:lnTo>
                        <a:pt x="0" y="26364"/>
                      </a:lnTo>
                      <a:lnTo>
                        <a:pt x="0" y="26364"/>
                      </a:lnTo>
                      <a:lnTo>
                        <a:pt x="0" y="26690"/>
                      </a:lnTo>
                      <a:lnTo>
                        <a:pt x="0" y="26690"/>
                      </a:lnTo>
                      <a:cubicBezTo>
                        <a:pt x="163" y="27994"/>
                        <a:pt x="978" y="29298"/>
                        <a:pt x="2771" y="30276"/>
                      </a:cubicBezTo>
                      <a:lnTo>
                        <a:pt x="39118" y="51139"/>
                      </a:lnTo>
                      <a:cubicBezTo>
                        <a:pt x="42704" y="53258"/>
                        <a:pt x="48735" y="53258"/>
                        <a:pt x="52321" y="51139"/>
                      </a:cubicBezTo>
                      <a:lnTo>
                        <a:pt x="88342" y="30113"/>
                      </a:lnTo>
                      <a:cubicBezTo>
                        <a:pt x="89972" y="29135"/>
                        <a:pt x="90950" y="27668"/>
                        <a:pt x="90950" y="26364"/>
                      </a:cubicBez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1" name="任意多边形: 形状 400">
                  <a:extLst>
                    <a:ext uri="{FF2B5EF4-FFF2-40B4-BE49-F238E27FC236}">
                      <a16:creationId xmlns:a16="http://schemas.microsoft.com/office/drawing/2014/main" id="{B0937A4B-34B6-42FB-B604-91ECF9A33204}"/>
                    </a:ext>
                  </a:extLst>
                </p:cNvPr>
                <p:cNvSpPr/>
                <p:nvPr/>
              </p:nvSpPr>
              <p:spPr>
                <a:xfrm>
                  <a:off x="10574365" y="5284498"/>
                  <a:ext cx="90950" cy="52728"/>
                </a:xfrm>
                <a:custGeom>
                  <a:avLst/>
                  <a:gdLst>
                    <a:gd name="connsiteX0" fmla="*/ 90950 w 90950"/>
                    <a:gd name="connsiteY0" fmla="*/ 26364 h 52728"/>
                    <a:gd name="connsiteX1" fmla="*/ 90950 w 90950"/>
                    <a:gd name="connsiteY1" fmla="*/ 22126 h 52728"/>
                    <a:gd name="connsiteX2" fmla="*/ 87527 w 90950"/>
                    <a:gd name="connsiteY2" fmla="*/ 22126 h 52728"/>
                    <a:gd name="connsiteX3" fmla="*/ 51995 w 90950"/>
                    <a:gd name="connsiteY3" fmla="*/ 1589 h 52728"/>
                    <a:gd name="connsiteX4" fmla="*/ 38792 w 90950"/>
                    <a:gd name="connsiteY4" fmla="*/ 1589 h 52728"/>
                    <a:gd name="connsiteX5" fmla="*/ 3097 w 90950"/>
                    <a:gd name="connsiteY5" fmla="*/ 22289 h 52728"/>
                    <a:gd name="connsiteX6" fmla="*/ 0 w 90950"/>
                    <a:gd name="connsiteY6" fmla="*/ 22289 h 52728"/>
                    <a:gd name="connsiteX7" fmla="*/ 0 w 90950"/>
                    <a:gd name="connsiteY7" fmla="*/ 26364 h 52728"/>
                    <a:gd name="connsiteX8" fmla="*/ 0 w 90950"/>
                    <a:gd name="connsiteY8" fmla="*/ 26364 h 52728"/>
                    <a:gd name="connsiteX9" fmla="*/ 0 w 90950"/>
                    <a:gd name="connsiteY9" fmla="*/ 26690 h 52728"/>
                    <a:gd name="connsiteX10" fmla="*/ 0 w 90950"/>
                    <a:gd name="connsiteY10" fmla="*/ 26690 h 52728"/>
                    <a:gd name="connsiteX11" fmla="*/ 2771 w 90950"/>
                    <a:gd name="connsiteY11" fmla="*/ 30276 h 52728"/>
                    <a:gd name="connsiteX12" fmla="*/ 39118 w 90950"/>
                    <a:gd name="connsiteY12" fmla="*/ 51139 h 52728"/>
                    <a:gd name="connsiteX13" fmla="*/ 52321 w 90950"/>
                    <a:gd name="connsiteY13" fmla="*/ 51139 h 52728"/>
                    <a:gd name="connsiteX14" fmla="*/ 88342 w 90950"/>
                    <a:gd name="connsiteY14" fmla="*/ 30113 h 52728"/>
                    <a:gd name="connsiteX15" fmla="*/ 90950 w 90950"/>
                    <a:gd name="connsiteY15" fmla="*/ 26364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0950" h="52728">
                      <a:moveTo>
                        <a:pt x="90950" y="26364"/>
                      </a:moveTo>
                      <a:lnTo>
                        <a:pt x="90950" y="22126"/>
                      </a:lnTo>
                      <a:lnTo>
                        <a:pt x="87527" y="22126"/>
                      </a:ln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3097" y="22289"/>
                      </a:lnTo>
                      <a:lnTo>
                        <a:pt x="0" y="22289"/>
                      </a:lnTo>
                      <a:lnTo>
                        <a:pt x="0" y="26364"/>
                      </a:lnTo>
                      <a:lnTo>
                        <a:pt x="0" y="26364"/>
                      </a:lnTo>
                      <a:lnTo>
                        <a:pt x="0" y="26690"/>
                      </a:lnTo>
                      <a:lnTo>
                        <a:pt x="0" y="26690"/>
                      </a:lnTo>
                      <a:cubicBezTo>
                        <a:pt x="163" y="27994"/>
                        <a:pt x="978" y="29298"/>
                        <a:pt x="2771" y="30276"/>
                      </a:cubicBezTo>
                      <a:lnTo>
                        <a:pt x="39118" y="51139"/>
                      </a:lnTo>
                      <a:cubicBezTo>
                        <a:pt x="42704" y="53258"/>
                        <a:pt x="48735" y="53258"/>
                        <a:pt x="52321" y="51139"/>
                      </a:cubicBezTo>
                      <a:lnTo>
                        <a:pt x="88342" y="30113"/>
                      </a:lnTo>
                      <a:cubicBezTo>
                        <a:pt x="90135" y="29135"/>
                        <a:pt x="90950" y="27831"/>
                        <a:pt x="90950" y="26364"/>
                      </a:cubicBez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2" name="任意多边形: 形状 401">
                  <a:extLst>
                    <a:ext uri="{FF2B5EF4-FFF2-40B4-BE49-F238E27FC236}">
                      <a16:creationId xmlns:a16="http://schemas.microsoft.com/office/drawing/2014/main" id="{70381227-DEA8-4465-9594-BA3763620081}"/>
                    </a:ext>
                  </a:extLst>
                </p:cNvPr>
                <p:cNvSpPr/>
                <p:nvPr/>
              </p:nvSpPr>
              <p:spPr>
                <a:xfrm>
                  <a:off x="10630761" y="5246521"/>
                  <a:ext cx="99751" cy="57455"/>
                </a:xfrm>
                <a:custGeom>
                  <a:avLst/>
                  <a:gdLst>
                    <a:gd name="connsiteX0" fmla="*/ 99752 w 99751"/>
                    <a:gd name="connsiteY0" fmla="*/ 21963 h 57455"/>
                    <a:gd name="connsiteX1" fmla="*/ 96166 w 99751"/>
                    <a:gd name="connsiteY1" fmla="*/ 22126 h 57455"/>
                    <a:gd name="connsiteX2" fmla="*/ 60633 w 99751"/>
                    <a:gd name="connsiteY2" fmla="*/ 1589 h 57455"/>
                    <a:gd name="connsiteX3" fmla="*/ 47431 w 99751"/>
                    <a:gd name="connsiteY3" fmla="*/ 1589 h 57455"/>
                    <a:gd name="connsiteX4" fmla="*/ 3586 w 99751"/>
                    <a:gd name="connsiteY4" fmla="*/ 27016 h 57455"/>
                    <a:gd name="connsiteX5" fmla="*/ 0 w 99751"/>
                    <a:gd name="connsiteY5" fmla="*/ 27179 h 57455"/>
                    <a:gd name="connsiteX6" fmla="*/ 0 w 99751"/>
                    <a:gd name="connsiteY6" fmla="*/ 31091 h 57455"/>
                    <a:gd name="connsiteX7" fmla="*/ 0 w 99751"/>
                    <a:gd name="connsiteY7" fmla="*/ 31580 h 57455"/>
                    <a:gd name="connsiteX8" fmla="*/ 0 w 99751"/>
                    <a:gd name="connsiteY8" fmla="*/ 31743 h 57455"/>
                    <a:gd name="connsiteX9" fmla="*/ 0 w 99751"/>
                    <a:gd name="connsiteY9" fmla="*/ 31743 h 57455"/>
                    <a:gd name="connsiteX10" fmla="*/ 2608 w 99751"/>
                    <a:gd name="connsiteY10" fmla="*/ 35003 h 57455"/>
                    <a:gd name="connsiteX11" fmla="*/ 38955 w 99751"/>
                    <a:gd name="connsiteY11" fmla="*/ 55866 h 57455"/>
                    <a:gd name="connsiteX12" fmla="*/ 52158 w 99751"/>
                    <a:gd name="connsiteY12" fmla="*/ 55866 h 57455"/>
                    <a:gd name="connsiteX13" fmla="*/ 96981 w 99751"/>
                    <a:gd name="connsiteY13" fmla="*/ 29787 h 57455"/>
                    <a:gd name="connsiteX14" fmla="*/ 99589 w 99751"/>
                    <a:gd name="connsiteY14" fmla="*/ 25712 h 57455"/>
                    <a:gd name="connsiteX15" fmla="*/ 99589 w 99751"/>
                    <a:gd name="connsiteY15" fmla="*/ 25712 h 57455"/>
                    <a:gd name="connsiteX16" fmla="*/ 99589 w 99751"/>
                    <a:gd name="connsiteY16" fmla="*/ 21963 h 574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99751" h="57455">
                      <a:moveTo>
                        <a:pt x="99752" y="21963"/>
                      </a:moveTo>
                      <a:lnTo>
                        <a:pt x="96166" y="22126"/>
                      </a:lnTo>
                      <a:lnTo>
                        <a:pt x="60633" y="1589"/>
                      </a:lnTo>
                      <a:cubicBezTo>
                        <a:pt x="57048" y="-530"/>
                        <a:pt x="51180" y="-530"/>
                        <a:pt x="47431" y="1589"/>
                      </a:cubicBezTo>
                      <a:lnTo>
                        <a:pt x="3586" y="27016"/>
                      </a:lnTo>
                      <a:lnTo>
                        <a:pt x="0" y="27179"/>
                      </a:lnTo>
                      <a:lnTo>
                        <a:pt x="0" y="31091"/>
                      </a:lnTo>
                      <a:cubicBezTo>
                        <a:pt x="0" y="31254"/>
                        <a:pt x="0" y="31417"/>
                        <a:pt x="0" y="31580"/>
                      </a:cubicBezTo>
                      <a:lnTo>
                        <a:pt x="0" y="31743"/>
                      </a:lnTo>
                      <a:lnTo>
                        <a:pt x="0" y="31743"/>
                      </a:lnTo>
                      <a:cubicBezTo>
                        <a:pt x="163" y="32884"/>
                        <a:pt x="978" y="34188"/>
                        <a:pt x="2608" y="35003"/>
                      </a:cubicBezTo>
                      <a:lnTo>
                        <a:pt x="38955" y="55866"/>
                      </a:lnTo>
                      <a:cubicBezTo>
                        <a:pt x="42541" y="57985"/>
                        <a:pt x="48572" y="57985"/>
                        <a:pt x="52158" y="55866"/>
                      </a:cubicBezTo>
                      <a:lnTo>
                        <a:pt x="96981" y="29787"/>
                      </a:lnTo>
                      <a:cubicBezTo>
                        <a:pt x="98937" y="28646"/>
                        <a:pt x="99752" y="27179"/>
                        <a:pt x="99589" y="25712"/>
                      </a:cubicBezTo>
                      <a:lnTo>
                        <a:pt x="99589" y="25712"/>
                      </a:lnTo>
                      <a:lnTo>
                        <a:pt x="99589" y="21963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3" name="任意多边形: 形状 402">
                  <a:extLst>
                    <a:ext uri="{FF2B5EF4-FFF2-40B4-BE49-F238E27FC236}">
                      <a16:creationId xmlns:a16="http://schemas.microsoft.com/office/drawing/2014/main" id="{3C4CA7B5-3C1F-48E0-A80D-24F9F70E568C}"/>
                    </a:ext>
                  </a:extLst>
                </p:cNvPr>
                <p:cNvSpPr/>
                <p:nvPr/>
              </p:nvSpPr>
              <p:spPr>
                <a:xfrm>
                  <a:off x="10351390" y="5511077"/>
                  <a:ext cx="380751" cy="220959"/>
                </a:xfrm>
                <a:custGeom>
                  <a:avLst/>
                  <a:gdLst>
                    <a:gd name="connsiteX0" fmla="*/ 380752 w 380751"/>
                    <a:gd name="connsiteY0" fmla="*/ 26182 h 220959"/>
                    <a:gd name="connsiteX1" fmla="*/ 380752 w 380751"/>
                    <a:gd name="connsiteY1" fmla="*/ 22108 h 220959"/>
                    <a:gd name="connsiteX2" fmla="*/ 377329 w 380751"/>
                    <a:gd name="connsiteY2" fmla="*/ 22108 h 220959"/>
                    <a:gd name="connsiteX3" fmla="*/ 341797 w 380751"/>
                    <a:gd name="connsiteY3" fmla="*/ 1570 h 220959"/>
                    <a:gd name="connsiteX4" fmla="*/ 331691 w 380751"/>
                    <a:gd name="connsiteY4" fmla="*/ 429 h 220959"/>
                    <a:gd name="connsiteX5" fmla="*/ 328594 w 380751"/>
                    <a:gd name="connsiteY5" fmla="*/ 1570 h 220959"/>
                    <a:gd name="connsiteX6" fmla="*/ 292899 w 380751"/>
                    <a:gd name="connsiteY6" fmla="*/ 22271 h 220959"/>
                    <a:gd name="connsiteX7" fmla="*/ 289802 w 380751"/>
                    <a:gd name="connsiteY7" fmla="*/ 22271 h 220959"/>
                    <a:gd name="connsiteX8" fmla="*/ 289802 w 380751"/>
                    <a:gd name="connsiteY8" fmla="*/ 24063 h 220959"/>
                    <a:gd name="connsiteX9" fmla="*/ 38792 w 380751"/>
                    <a:gd name="connsiteY9" fmla="*/ 169942 h 220959"/>
                    <a:gd name="connsiteX10" fmla="*/ 38792 w 380751"/>
                    <a:gd name="connsiteY10" fmla="*/ 169942 h 220959"/>
                    <a:gd name="connsiteX11" fmla="*/ 3097 w 380751"/>
                    <a:gd name="connsiteY11" fmla="*/ 190642 h 220959"/>
                    <a:gd name="connsiteX12" fmla="*/ 0 w 380751"/>
                    <a:gd name="connsiteY12" fmla="*/ 190642 h 220959"/>
                    <a:gd name="connsiteX13" fmla="*/ 0 w 380751"/>
                    <a:gd name="connsiteY13" fmla="*/ 194717 h 220959"/>
                    <a:gd name="connsiteX14" fmla="*/ 0 w 380751"/>
                    <a:gd name="connsiteY14" fmla="*/ 194717 h 220959"/>
                    <a:gd name="connsiteX15" fmla="*/ 0 w 380751"/>
                    <a:gd name="connsiteY15" fmla="*/ 195043 h 220959"/>
                    <a:gd name="connsiteX16" fmla="*/ 0 w 380751"/>
                    <a:gd name="connsiteY16" fmla="*/ 195043 h 220959"/>
                    <a:gd name="connsiteX17" fmla="*/ 0 w 380751"/>
                    <a:gd name="connsiteY17" fmla="*/ 195206 h 220959"/>
                    <a:gd name="connsiteX18" fmla="*/ 163 w 380751"/>
                    <a:gd name="connsiteY18" fmla="*/ 196021 h 220959"/>
                    <a:gd name="connsiteX19" fmla="*/ 326 w 380751"/>
                    <a:gd name="connsiteY19" fmla="*/ 196184 h 220959"/>
                    <a:gd name="connsiteX20" fmla="*/ 652 w 380751"/>
                    <a:gd name="connsiteY20" fmla="*/ 196836 h 220959"/>
                    <a:gd name="connsiteX21" fmla="*/ 978 w 380751"/>
                    <a:gd name="connsiteY21" fmla="*/ 197162 h 220959"/>
                    <a:gd name="connsiteX22" fmla="*/ 1467 w 380751"/>
                    <a:gd name="connsiteY22" fmla="*/ 197651 h 220959"/>
                    <a:gd name="connsiteX23" fmla="*/ 2608 w 380751"/>
                    <a:gd name="connsiteY23" fmla="*/ 198466 h 220959"/>
                    <a:gd name="connsiteX24" fmla="*/ 2608 w 380751"/>
                    <a:gd name="connsiteY24" fmla="*/ 198466 h 220959"/>
                    <a:gd name="connsiteX25" fmla="*/ 38955 w 380751"/>
                    <a:gd name="connsiteY25" fmla="*/ 219492 h 220959"/>
                    <a:gd name="connsiteX26" fmla="*/ 42052 w 380751"/>
                    <a:gd name="connsiteY26" fmla="*/ 220633 h 220959"/>
                    <a:gd name="connsiteX27" fmla="*/ 45475 w 380751"/>
                    <a:gd name="connsiteY27" fmla="*/ 220959 h 220959"/>
                    <a:gd name="connsiteX28" fmla="*/ 51995 w 380751"/>
                    <a:gd name="connsiteY28" fmla="*/ 219329 h 220959"/>
                    <a:gd name="connsiteX29" fmla="*/ 88016 w 380751"/>
                    <a:gd name="connsiteY29" fmla="*/ 198303 h 220959"/>
                    <a:gd name="connsiteX30" fmla="*/ 88016 w 380751"/>
                    <a:gd name="connsiteY30" fmla="*/ 198303 h 220959"/>
                    <a:gd name="connsiteX31" fmla="*/ 377818 w 380751"/>
                    <a:gd name="connsiteY31" fmla="*/ 29931 h 220959"/>
                    <a:gd name="connsiteX32" fmla="*/ 380752 w 380751"/>
                    <a:gd name="connsiteY32" fmla="*/ 26182 h 220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380751" h="220959">
                      <a:moveTo>
                        <a:pt x="380752" y="26182"/>
                      </a:moveTo>
                      <a:lnTo>
                        <a:pt x="380752" y="22108"/>
                      </a:lnTo>
                      <a:lnTo>
                        <a:pt x="377329" y="22108"/>
                      </a:lnTo>
                      <a:lnTo>
                        <a:pt x="341797" y="1570"/>
                      </a:lnTo>
                      <a:cubicBezTo>
                        <a:pt x="339026" y="-60"/>
                        <a:pt x="335114" y="-386"/>
                        <a:pt x="331691" y="429"/>
                      </a:cubicBezTo>
                      <a:cubicBezTo>
                        <a:pt x="330550" y="756"/>
                        <a:pt x="329572" y="1081"/>
                        <a:pt x="328594" y="1570"/>
                      </a:cubicBezTo>
                      <a:lnTo>
                        <a:pt x="292899" y="22271"/>
                      </a:lnTo>
                      <a:lnTo>
                        <a:pt x="289802" y="22271"/>
                      </a:lnTo>
                      <a:lnTo>
                        <a:pt x="289802" y="24063"/>
                      </a:lnTo>
                      <a:lnTo>
                        <a:pt x="38792" y="169942"/>
                      </a:lnTo>
                      <a:lnTo>
                        <a:pt x="38792" y="169942"/>
                      </a:lnTo>
                      <a:lnTo>
                        <a:pt x="3097" y="190642"/>
                      </a:lnTo>
                      <a:lnTo>
                        <a:pt x="0" y="190642"/>
                      </a:lnTo>
                      <a:lnTo>
                        <a:pt x="0" y="194717"/>
                      </a:lnTo>
                      <a:lnTo>
                        <a:pt x="0" y="194717"/>
                      </a:lnTo>
                      <a:lnTo>
                        <a:pt x="0" y="195043"/>
                      </a:lnTo>
                      <a:lnTo>
                        <a:pt x="0" y="195043"/>
                      </a:lnTo>
                      <a:cubicBezTo>
                        <a:pt x="0" y="195043"/>
                        <a:pt x="0" y="195206"/>
                        <a:pt x="0" y="195206"/>
                      </a:cubicBezTo>
                      <a:cubicBezTo>
                        <a:pt x="0" y="195532"/>
                        <a:pt x="163" y="195695"/>
                        <a:pt x="163" y="196021"/>
                      </a:cubicBezTo>
                      <a:cubicBezTo>
                        <a:pt x="163" y="196021"/>
                        <a:pt x="163" y="196184"/>
                        <a:pt x="326" y="196184"/>
                      </a:cubicBezTo>
                      <a:cubicBezTo>
                        <a:pt x="489" y="196347"/>
                        <a:pt x="489" y="196673"/>
                        <a:pt x="652" y="196836"/>
                      </a:cubicBezTo>
                      <a:cubicBezTo>
                        <a:pt x="815" y="196999"/>
                        <a:pt x="815" y="197162"/>
                        <a:pt x="978" y="197162"/>
                      </a:cubicBezTo>
                      <a:cubicBezTo>
                        <a:pt x="1141" y="197325"/>
                        <a:pt x="1304" y="197488"/>
                        <a:pt x="1467" y="197651"/>
                      </a:cubicBezTo>
                      <a:cubicBezTo>
                        <a:pt x="1793" y="197977"/>
                        <a:pt x="2119" y="198140"/>
                        <a:pt x="2608" y="198466"/>
                      </a:cubicBezTo>
                      <a:lnTo>
                        <a:pt x="2608" y="198466"/>
                      </a:lnTo>
                      <a:lnTo>
                        <a:pt x="38955" y="219492"/>
                      </a:lnTo>
                      <a:cubicBezTo>
                        <a:pt x="39933" y="219981"/>
                        <a:pt x="40911" y="220470"/>
                        <a:pt x="42052" y="220633"/>
                      </a:cubicBezTo>
                      <a:cubicBezTo>
                        <a:pt x="43193" y="220796"/>
                        <a:pt x="44334" y="220959"/>
                        <a:pt x="45475" y="220959"/>
                      </a:cubicBezTo>
                      <a:cubicBezTo>
                        <a:pt x="47920" y="220959"/>
                        <a:pt x="50202" y="220470"/>
                        <a:pt x="51995" y="219329"/>
                      </a:cubicBezTo>
                      <a:lnTo>
                        <a:pt x="88016" y="198303"/>
                      </a:lnTo>
                      <a:lnTo>
                        <a:pt x="88016" y="198303"/>
                      </a:lnTo>
                      <a:lnTo>
                        <a:pt x="377818" y="29931"/>
                      </a:lnTo>
                      <a:cubicBezTo>
                        <a:pt x="379937" y="28953"/>
                        <a:pt x="380752" y="27486"/>
                        <a:pt x="380752" y="26182"/>
                      </a:cubicBez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4" name="任意多边形: 形状 403">
                  <a:extLst>
                    <a:ext uri="{FF2B5EF4-FFF2-40B4-BE49-F238E27FC236}">
                      <a16:creationId xmlns:a16="http://schemas.microsoft.com/office/drawing/2014/main" id="{EFAD5D93-3918-4B8F-A16A-A72B5959FB6B}"/>
                    </a:ext>
                  </a:extLst>
                </p:cNvPr>
                <p:cNvSpPr/>
                <p:nvPr/>
              </p:nvSpPr>
              <p:spPr>
                <a:xfrm>
                  <a:off x="9931359" y="5623035"/>
                  <a:ext cx="64382" cy="37406"/>
                </a:xfrm>
                <a:custGeom>
                  <a:avLst/>
                  <a:gdLst>
                    <a:gd name="connsiteX0" fmla="*/ 64382 w 64382"/>
                    <a:gd name="connsiteY0" fmla="*/ 11206 h 37406"/>
                    <a:gd name="connsiteX1" fmla="*/ 64382 w 64382"/>
                    <a:gd name="connsiteY1" fmla="*/ 11206 h 37406"/>
                    <a:gd name="connsiteX2" fmla="*/ 64382 w 64382"/>
                    <a:gd name="connsiteY2" fmla="*/ 7131 h 37406"/>
                    <a:gd name="connsiteX3" fmla="*/ 62100 w 64382"/>
                    <a:gd name="connsiteY3" fmla="*/ 7620 h 37406"/>
                    <a:gd name="connsiteX4" fmla="*/ 61611 w 64382"/>
                    <a:gd name="connsiteY4" fmla="*/ 7294 h 37406"/>
                    <a:gd name="connsiteX5" fmla="*/ 51832 w 64382"/>
                    <a:gd name="connsiteY5" fmla="*/ 1589 h 37406"/>
                    <a:gd name="connsiteX6" fmla="*/ 38629 w 64382"/>
                    <a:gd name="connsiteY6" fmla="*/ 1589 h 37406"/>
                    <a:gd name="connsiteX7" fmla="*/ 5216 w 64382"/>
                    <a:gd name="connsiteY7" fmla="*/ 20985 h 37406"/>
                    <a:gd name="connsiteX8" fmla="*/ 0 w 64382"/>
                    <a:gd name="connsiteY8" fmla="*/ 22289 h 37406"/>
                    <a:gd name="connsiteX9" fmla="*/ 0 w 64382"/>
                    <a:gd name="connsiteY9" fmla="*/ 26527 h 37406"/>
                    <a:gd name="connsiteX10" fmla="*/ 2771 w 64382"/>
                    <a:gd name="connsiteY10" fmla="*/ 30113 h 37406"/>
                    <a:gd name="connsiteX11" fmla="*/ 12550 w 64382"/>
                    <a:gd name="connsiteY11" fmla="*/ 35818 h 37406"/>
                    <a:gd name="connsiteX12" fmla="*/ 25753 w 64382"/>
                    <a:gd name="connsiteY12" fmla="*/ 35818 h 37406"/>
                    <a:gd name="connsiteX13" fmla="*/ 61774 w 64382"/>
                    <a:gd name="connsiteY13" fmla="*/ 14955 h 37406"/>
                    <a:gd name="connsiteX14" fmla="*/ 64382 w 64382"/>
                    <a:gd name="connsiteY14" fmla="*/ 11206 h 37406"/>
                    <a:gd name="connsiteX15" fmla="*/ 64382 w 64382"/>
                    <a:gd name="connsiteY15" fmla="*/ 11206 h 37406"/>
                    <a:gd name="connsiteX16" fmla="*/ 64382 w 64382"/>
                    <a:gd name="connsiteY16" fmla="*/ 11206 h 37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4382" h="37406">
                      <a:moveTo>
                        <a:pt x="64382" y="11206"/>
                      </a:moveTo>
                      <a:cubicBezTo>
                        <a:pt x="64382" y="11206"/>
                        <a:pt x="64382" y="11043"/>
                        <a:pt x="64382" y="11206"/>
                      </a:cubicBezTo>
                      <a:lnTo>
                        <a:pt x="64382" y="7131"/>
                      </a:lnTo>
                      <a:lnTo>
                        <a:pt x="62100" y="7620"/>
                      </a:lnTo>
                      <a:cubicBezTo>
                        <a:pt x="61937" y="7457"/>
                        <a:pt x="61774" y="7457"/>
                        <a:pt x="61611" y="7294"/>
                      </a:cubicBezTo>
                      <a:lnTo>
                        <a:pt x="51832" y="1589"/>
                      </a:lnTo>
                      <a:cubicBezTo>
                        <a:pt x="48246" y="-530"/>
                        <a:pt x="42378" y="-530"/>
                        <a:pt x="38629" y="1589"/>
                      </a:cubicBezTo>
                      <a:lnTo>
                        <a:pt x="5216" y="20985"/>
                      </a:lnTo>
                      <a:lnTo>
                        <a:pt x="0" y="22289"/>
                      </a:lnTo>
                      <a:lnTo>
                        <a:pt x="0" y="26527"/>
                      </a:lnTo>
                      <a:cubicBezTo>
                        <a:pt x="163" y="27831"/>
                        <a:pt x="978" y="29135"/>
                        <a:pt x="2771" y="30113"/>
                      </a:cubicBezTo>
                      <a:lnTo>
                        <a:pt x="12550" y="35818"/>
                      </a:lnTo>
                      <a:cubicBezTo>
                        <a:pt x="16136" y="37937"/>
                        <a:pt x="22004" y="37937"/>
                        <a:pt x="25753" y="35818"/>
                      </a:cubicBezTo>
                      <a:lnTo>
                        <a:pt x="61774" y="14955"/>
                      </a:lnTo>
                      <a:cubicBezTo>
                        <a:pt x="63567" y="13814"/>
                        <a:pt x="64382" y="12510"/>
                        <a:pt x="64382" y="11206"/>
                      </a:cubicBezTo>
                      <a:lnTo>
                        <a:pt x="64382" y="11206"/>
                      </a:lnTo>
                      <a:lnTo>
                        <a:pt x="64382" y="11206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5" name="任意多边形: 形状 404">
                  <a:extLst>
                    <a:ext uri="{FF2B5EF4-FFF2-40B4-BE49-F238E27FC236}">
                      <a16:creationId xmlns:a16="http://schemas.microsoft.com/office/drawing/2014/main" id="{EEE7F126-714B-4E91-AC48-92FBAEC9FBA9}"/>
                    </a:ext>
                  </a:extLst>
                </p:cNvPr>
                <p:cNvSpPr/>
                <p:nvPr/>
              </p:nvSpPr>
              <p:spPr>
                <a:xfrm>
                  <a:off x="9987754" y="5590110"/>
                  <a:ext cx="64545" cy="37406"/>
                </a:xfrm>
                <a:custGeom>
                  <a:avLst/>
                  <a:gdLst>
                    <a:gd name="connsiteX0" fmla="*/ 64545 w 64545"/>
                    <a:gd name="connsiteY0" fmla="*/ 11206 h 37406"/>
                    <a:gd name="connsiteX1" fmla="*/ 64545 w 64545"/>
                    <a:gd name="connsiteY1" fmla="*/ 11206 h 37406"/>
                    <a:gd name="connsiteX2" fmla="*/ 64545 w 64545"/>
                    <a:gd name="connsiteY2" fmla="*/ 7131 h 37406"/>
                    <a:gd name="connsiteX3" fmla="*/ 62263 w 64545"/>
                    <a:gd name="connsiteY3" fmla="*/ 7620 h 37406"/>
                    <a:gd name="connsiteX4" fmla="*/ 61774 w 64545"/>
                    <a:gd name="connsiteY4" fmla="*/ 7294 h 37406"/>
                    <a:gd name="connsiteX5" fmla="*/ 51995 w 64545"/>
                    <a:gd name="connsiteY5" fmla="*/ 1589 h 37406"/>
                    <a:gd name="connsiteX6" fmla="*/ 38792 w 64545"/>
                    <a:gd name="connsiteY6" fmla="*/ 1589 h 37406"/>
                    <a:gd name="connsiteX7" fmla="*/ 5379 w 64545"/>
                    <a:gd name="connsiteY7" fmla="*/ 20985 h 37406"/>
                    <a:gd name="connsiteX8" fmla="*/ 0 w 64545"/>
                    <a:gd name="connsiteY8" fmla="*/ 22289 h 37406"/>
                    <a:gd name="connsiteX9" fmla="*/ 0 w 64545"/>
                    <a:gd name="connsiteY9" fmla="*/ 26527 h 37406"/>
                    <a:gd name="connsiteX10" fmla="*/ 2771 w 64545"/>
                    <a:gd name="connsiteY10" fmla="*/ 30113 h 37406"/>
                    <a:gd name="connsiteX11" fmla="*/ 12550 w 64545"/>
                    <a:gd name="connsiteY11" fmla="*/ 35818 h 37406"/>
                    <a:gd name="connsiteX12" fmla="*/ 25753 w 64545"/>
                    <a:gd name="connsiteY12" fmla="*/ 35818 h 37406"/>
                    <a:gd name="connsiteX13" fmla="*/ 61774 w 64545"/>
                    <a:gd name="connsiteY13" fmla="*/ 14955 h 37406"/>
                    <a:gd name="connsiteX14" fmla="*/ 64545 w 64545"/>
                    <a:gd name="connsiteY14" fmla="*/ 11206 h 37406"/>
                    <a:gd name="connsiteX15" fmla="*/ 64545 w 64545"/>
                    <a:gd name="connsiteY15" fmla="*/ 11206 h 37406"/>
                    <a:gd name="connsiteX16" fmla="*/ 64545 w 64545"/>
                    <a:gd name="connsiteY16" fmla="*/ 11206 h 37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4545" h="37406">
                      <a:moveTo>
                        <a:pt x="64545" y="11206"/>
                      </a:moveTo>
                      <a:cubicBezTo>
                        <a:pt x="64545" y="11206"/>
                        <a:pt x="64545" y="11206"/>
                        <a:pt x="64545" y="11206"/>
                      </a:cubicBezTo>
                      <a:lnTo>
                        <a:pt x="64545" y="7131"/>
                      </a:lnTo>
                      <a:lnTo>
                        <a:pt x="62263" y="7620"/>
                      </a:lnTo>
                      <a:cubicBezTo>
                        <a:pt x="62100" y="7457"/>
                        <a:pt x="61937" y="7457"/>
                        <a:pt x="61774" y="7294"/>
                      </a:cubicBez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5379" y="20985"/>
                      </a:lnTo>
                      <a:lnTo>
                        <a:pt x="0" y="22289"/>
                      </a:lnTo>
                      <a:lnTo>
                        <a:pt x="0" y="26527"/>
                      </a:lnTo>
                      <a:cubicBezTo>
                        <a:pt x="163" y="27831"/>
                        <a:pt x="978" y="29135"/>
                        <a:pt x="2771" y="30113"/>
                      </a:cubicBezTo>
                      <a:lnTo>
                        <a:pt x="12550" y="35818"/>
                      </a:lnTo>
                      <a:cubicBezTo>
                        <a:pt x="16136" y="37937"/>
                        <a:pt x="22004" y="37937"/>
                        <a:pt x="25753" y="35818"/>
                      </a:cubicBezTo>
                      <a:lnTo>
                        <a:pt x="61774" y="14955"/>
                      </a:lnTo>
                      <a:cubicBezTo>
                        <a:pt x="63567" y="13977"/>
                        <a:pt x="64545" y="12673"/>
                        <a:pt x="64545" y="11206"/>
                      </a:cubicBezTo>
                      <a:lnTo>
                        <a:pt x="64545" y="11206"/>
                      </a:lnTo>
                      <a:lnTo>
                        <a:pt x="64545" y="11206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6" name="任意多边形: 形状 405">
                  <a:extLst>
                    <a:ext uri="{FF2B5EF4-FFF2-40B4-BE49-F238E27FC236}">
                      <a16:creationId xmlns:a16="http://schemas.microsoft.com/office/drawing/2014/main" id="{2ECB00B4-4A2F-4EF9-96B2-5E0147864695}"/>
                    </a:ext>
                  </a:extLst>
                </p:cNvPr>
                <p:cNvSpPr/>
                <p:nvPr/>
              </p:nvSpPr>
              <p:spPr>
                <a:xfrm>
                  <a:off x="10044313" y="5557348"/>
                  <a:ext cx="64545" cy="37406"/>
                </a:xfrm>
                <a:custGeom>
                  <a:avLst/>
                  <a:gdLst>
                    <a:gd name="connsiteX0" fmla="*/ 64545 w 64545"/>
                    <a:gd name="connsiteY0" fmla="*/ 11206 h 37406"/>
                    <a:gd name="connsiteX1" fmla="*/ 64545 w 64545"/>
                    <a:gd name="connsiteY1" fmla="*/ 11206 h 37406"/>
                    <a:gd name="connsiteX2" fmla="*/ 64545 w 64545"/>
                    <a:gd name="connsiteY2" fmla="*/ 7131 h 37406"/>
                    <a:gd name="connsiteX3" fmla="*/ 62263 w 64545"/>
                    <a:gd name="connsiteY3" fmla="*/ 7620 h 37406"/>
                    <a:gd name="connsiteX4" fmla="*/ 61774 w 64545"/>
                    <a:gd name="connsiteY4" fmla="*/ 7294 h 37406"/>
                    <a:gd name="connsiteX5" fmla="*/ 51995 w 64545"/>
                    <a:gd name="connsiteY5" fmla="*/ 1589 h 37406"/>
                    <a:gd name="connsiteX6" fmla="*/ 38792 w 64545"/>
                    <a:gd name="connsiteY6" fmla="*/ 1589 h 37406"/>
                    <a:gd name="connsiteX7" fmla="*/ 5379 w 64545"/>
                    <a:gd name="connsiteY7" fmla="*/ 20985 h 37406"/>
                    <a:gd name="connsiteX8" fmla="*/ 0 w 64545"/>
                    <a:gd name="connsiteY8" fmla="*/ 22289 h 37406"/>
                    <a:gd name="connsiteX9" fmla="*/ 0 w 64545"/>
                    <a:gd name="connsiteY9" fmla="*/ 26527 h 37406"/>
                    <a:gd name="connsiteX10" fmla="*/ 2771 w 64545"/>
                    <a:gd name="connsiteY10" fmla="*/ 30113 h 37406"/>
                    <a:gd name="connsiteX11" fmla="*/ 12550 w 64545"/>
                    <a:gd name="connsiteY11" fmla="*/ 35818 h 37406"/>
                    <a:gd name="connsiteX12" fmla="*/ 25753 w 64545"/>
                    <a:gd name="connsiteY12" fmla="*/ 35818 h 37406"/>
                    <a:gd name="connsiteX13" fmla="*/ 61774 w 64545"/>
                    <a:gd name="connsiteY13" fmla="*/ 14955 h 37406"/>
                    <a:gd name="connsiteX14" fmla="*/ 64545 w 64545"/>
                    <a:gd name="connsiteY14" fmla="*/ 11206 h 37406"/>
                    <a:gd name="connsiteX15" fmla="*/ 64545 w 64545"/>
                    <a:gd name="connsiteY15" fmla="*/ 11206 h 37406"/>
                    <a:gd name="connsiteX16" fmla="*/ 64545 w 64545"/>
                    <a:gd name="connsiteY16" fmla="*/ 11206 h 37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4545" h="37406">
                      <a:moveTo>
                        <a:pt x="64545" y="11206"/>
                      </a:moveTo>
                      <a:cubicBezTo>
                        <a:pt x="64545" y="11206"/>
                        <a:pt x="64545" y="11043"/>
                        <a:pt x="64545" y="11206"/>
                      </a:cubicBezTo>
                      <a:lnTo>
                        <a:pt x="64545" y="7131"/>
                      </a:lnTo>
                      <a:lnTo>
                        <a:pt x="62263" y="7620"/>
                      </a:lnTo>
                      <a:cubicBezTo>
                        <a:pt x="62100" y="7457"/>
                        <a:pt x="61937" y="7457"/>
                        <a:pt x="61774" y="7294"/>
                      </a:cubicBez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5379" y="20985"/>
                      </a:lnTo>
                      <a:lnTo>
                        <a:pt x="0" y="22289"/>
                      </a:lnTo>
                      <a:lnTo>
                        <a:pt x="0" y="26527"/>
                      </a:lnTo>
                      <a:cubicBezTo>
                        <a:pt x="163" y="27831"/>
                        <a:pt x="978" y="29135"/>
                        <a:pt x="2771" y="30113"/>
                      </a:cubicBezTo>
                      <a:lnTo>
                        <a:pt x="12550" y="35818"/>
                      </a:lnTo>
                      <a:cubicBezTo>
                        <a:pt x="16136" y="37937"/>
                        <a:pt x="22004" y="37937"/>
                        <a:pt x="25753" y="35818"/>
                      </a:cubicBezTo>
                      <a:lnTo>
                        <a:pt x="61774" y="14955"/>
                      </a:lnTo>
                      <a:cubicBezTo>
                        <a:pt x="63567" y="13977"/>
                        <a:pt x="64382" y="12510"/>
                        <a:pt x="64545" y="11206"/>
                      </a:cubicBezTo>
                      <a:lnTo>
                        <a:pt x="64545" y="11206"/>
                      </a:lnTo>
                      <a:lnTo>
                        <a:pt x="64545" y="11206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7" name="任意多边形: 形状 406">
                  <a:extLst>
                    <a:ext uri="{FF2B5EF4-FFF2-40B4-BE49-F238E27FC236}">
                      <a16:creationId xmlns:a16="http://schemas.microsoft.com/office/drawing/2014/main" id="{711D3AEB-35F7-4098-BA8C-AE36051EB8A1}"/>
                    </a:ext>
                  </a:extLst>
                </p:cNvPr>
                <p:cNvSpPr/>
                <p:nvPr/>
              </p:nvSpPr>
              <p:spPr>
                <a:xfrm>
                  <a:off x="10100708" y="5524587"/>
                  <a:ext cx="64545" cy="37406"/>
                </a:xfrm>
                <a:custGeom>
                  <a:avLst/>
                  <a:gdLst>
                    <a:gd name="connsiteX0" fmla="*/ 64545 w 64545"/>
                    <a:gd name="connsiteY0" fmla="*/ 11206 h 37406"/>
                    <a:gd name="connsiteX1" fmla="*/ 64545 w 64545"/>
                    <a:gd name="connsiteY1" fmla="*/ 11206 h 37406"/>
                    <a:gd name="connsiteX2" fmla="*/ 64545 w 64545"/>
                    <a:gd name="connsiteY2" fmla="*/ 7131 h 37406"/>
                    <a:gd name="connsiteX3" fmla="*/ 62263 w 64545"/>
                    <a:gd name="connsiteY3" fmla="*/ 7620 h 37406"/>
                    <a:gd name="connsiteX4" fmla="*/ 61774 w 64545"/>
                    <a:gd name="connsiteY4" fmla="*/ 7294 h 37406"/>
                    <a:gd name="connsiteX5" fmla="*/ 51995 w 64545"/>
                    <a:gd name="connsiteY5" fmla="*/ 1589 h 37406"/>
                    <a:gd name="connsiteX6" fmla="*/ 38792 w 64545"/>
                    <a:gd name="connsiteY6" fmla="*/ 1589 h 37406"/>
                    <a:gd name="connsiteX7" fmla="*/ 5379 w 64545"/>
                    <a:gd name="connsiteY7" fmla="*/ 20985 h 37406"/>
                    <a:gd name="connsiteX8" fmla="*/ 0 w 64545"/>
                    <a:gd name="connsiteY8" fmla="*/ 22289 h 37406"/>
                    <a:gd name="connsiteX9" fmla="*/ 0 w 64545"/>
                    <a:gd name="connsiteY9" fmla="*/ 26527 h 37406"/>
                    <a:gd name="connsiteX10" fmla="*/ 2771 w 64545"/>
                    <a:gd name="connsiteY10" fmla="*/ 30113 h 37406"/>
                    <a:gd name="connsiteX11" fmla="*/ 12550 w 64545"/>
                    <a:gd name="connsiteY11" fmla="*/ 35818 h 37406"/>
                    <a:gd name="connsiteX12" fmla="*/ 25753 w 64545"/>
                    <a:gd name="connsiteY12" fmla="*/ 35818 h 37406"/>
                    <a:gd name="connsiteX13" fmla="*/ 61774 w 64545"/>
                    <a:gd name="connsiteY13" fmla="*/ 14955 h 37406"/>
                    <a:gd name="connsiteX14" fmla="*/ 64545 w 64545"/>
                    <a:gd name="connsiteY14" fmla="*/ 11206 h 37406"/>
                    <a:gd name="connsiteX15" fmla="*/ 64545 w 64545"/>
                    <a:gd name="connsiteY15" fmla="*/ 11206 h 37406"/>
                    <a:gd name="connsiteX16" fmla="*/ 64545 w 64545"/>
                    <a:gd name="connsiteY16" fmla="*/ 11206 h 37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4545" h="37406">
                      <a:moveTo>
                        <a:pt x="64545" y="11206"/>
                      </a:moveTo>
                      <a:cubicBezTo>
                        <a:pt x="64545" y="11043"/>
                        <a:pt x="64545" y="11043"/>
                        <a:pt x="64545" y="11206"/>
                      </a:cubicBezTo>
                      <a:lnTo>
                        <a:pt x="64545" y="7131"/>
                      </a:lnTo>
                      <a:lnTo>
                        <a:pt x="62263" y="7620"/>
                      </a:lnTo>
                      <a:cubicBezTo>
                        <a:pt x="62100" y="7457"/>
                        <a:pt x="61937" y="7457"/>
                        <a:pt x="61774" y="7294"/>
                      </a:cubicBez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5379" y="20985"/>
                      </a:lnTo>
                      <a:lnTo>
                        <a:pt x="0" y="22289"/>
                      </a:lnTo>
                      <a:lnTo>
                        <a:pt x="0" y="26527"/>
                      </a:lnTo>
                      <a:cubicBezTo>
                        <a:pt x="163" y="27831"/>
                        <a:pt x="978" y="29135"/>
                        <a:pt x="2771" y="30113"/>
                      </a:cubicBezTo>
                      <a:lnTo>
                        <a:pt x="12550" y="35818"/>
                      </a:lnTo>
                      <a:cubicBezTo>
                        <a:pt x="16136" y="37937"/>
                        <a:pt x="22004" y="37937"/>
                        <a:pt x="25753" y="35818"/>
                      </a:cubicBezTo>
                      <a:lnTo>
                        <a:pt x="61774" y="14955"/>
                      </a:lnTo>
                      <a:cubicBezTo>
                        <a:pt x="63730" y="13814"/>
                        <a:pt x="64545" y="12510"/>
                        <a:pt x="64545" y="11206"/>
                      </a:cubicBezTo>
                      <a:lnTo>
                        <a:pt x="64545" y="11206"/>
                      </a:lnTo>
                      <a:lnTo>
                        <a:pt x="64545" y="11206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8" name="任意多边形: 形状 407">
                  <a:extLst>
                    <a:ext uri="{FF2B5EF4-FFF2-40B4-BE49-F238E27FC236}">
                      <a16:creationId xmlns:a16="http://schemas.microsoft.com/office/drawing/2014/main" id="{F6A0C89F-69BC-466F-A98E-91FFE8596641}"/>
                    </a:ext>
                  </a:extLst>
                </p:cNvPr>
                <p:cNvSpPr/>
                <p:nvPr/>
              </p:nvSpPr>
              <p:spPr>
                <a:xfrm>
                  <a:off x="10157267" y="5491662"/>
                  <a:ext cx="64545" cy="37406"/>
                </a:xfrm>
                <a:custGeom>
                  <a:avLst/>
                  <a:gdLst>
                    <a:gd name="connsiteX0" fmla="*/ 64545 w 64545"/>
                    <a:gd name="connsiteY0" fmla="*/ 11206 h 37406"/>
                    <a:gd name="connsiteX1" fmla="*/ 64545 w 64545"/>
                    <a:gd name="connsiteY1" fmla="*/ 11206 h 37406"/>
                    <a:gd name="connsiteX2" fmla="*/ 64545 w 64545"/>
                    <a:gd name="connsiteY2" fmla="*/ 7131 h 37406"/>
                    <a:gd name="connsiteX3" fmla="*/ 62263 w 64545"/>
                    <a:gd name="connsiteY3" fmla="*/ 7620 h 37406"/>
                    <a:gd name="connsiteX4" fmla="*/ 61774 w 64545"/>
                    <a:gd name="connsiteY4" fmla="*/ 7294 h 37406"/>
                    <a:gd name="connsiteX5" fmla="*/ 51995 w 64545"/>
                    <a:gd name="connsiteY5" fmla="*/ 1589 h 37406"/>
                    <a:gd name="connsiteX6" fmla="*/ 38792 w 64545"/>
                    <a:gd name="connsiteY6" fmla="*/ 1589 h 37406"/>
                    <a:gd name="connsiteX7" fmla="*/ 5379 w 64545"/>
                    <a:gd name="connsiteY7" fmla="*/ 20985 h 37406"/>
                    <a:gd name="connsiteX8" fmla="*/ 0 w 64545"/>
                    <a:gd name="connsiteY8" fmla="*/ 22289 h 37406"/>
                    <a:gd name="connsiteX9" fmla="*/ 0 w 64545"/>
                    <a:gd name="connsiteY9" fmla="*/ 26527 h 37406"/>
                    <a:gd name="connsiteX10" fmla="*/ 2771 w 64545"/>
                    <a:gd name="connsiteY10" fmla="*/ 30113 h 37406"/>
                    <a:gd name="connsiteX11" fmla="*/ 12550 w 64545"/>
                    <a:gd name="connsiteY11" fmla="*/ 35818 h 37406"/>
                    <a:gd name="connsiteX12" fmla="*/ 25753 w 64545"/>
                    <a:gd name="connsiteY12" fmla="*/ 35818 h 37406"/>
                    <a:gd name="connsiteX13" fmla="*/ 61774 w 64545"/>
                    <a:gd name="connsiteY13" fmla="*/ 14955 h 37406"/>
                    <a:gd name="connsiteX14" fmla="*/ 64545 w 64545"/>
                    <a:gd name="connsiteY14" fmla="*/ 11206 h 37406"/>
                    <a:gd name="connsiteX15" fmla="*/ 64545 w 64545"/>
                    <a:gd name="connsiteY15" fmla="*/ 11206 h 37406"/>
                    <a:gd name="connsiteX16" fmla="*/ 64545 w 64545"/>
                    <a:gd name="connsiteY16" fmla="*/ 11206 h 37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4545" h="37406">
                      <a:moveTo>
                        <a:pt x="64545" y="11206"/>
                      </a:moveTo>
                      <a:cubicBezTo>
                        <a:pt x="64545" y="11206"/>
                        <a:pt x="64545" y="11206"/>
                        <a:pt x="64545" y="11206"/>
                      </a:cubicBezTo>
                      <a:lnTo>
                        <a:pt x="64545" y="7131"/>
                      </a:lnTo>
                      <a:lnTo>
                        <a:pt x="62263" y="7620"/>
                      </a:lnTo>
                      <a:cubicBezTo>
                        <a:pt x="62100" y="7457"/>
                        <a:pt x="61937" y="7457"/>
                        <a:pt x="61774" y="7294"/>
                      </a:cubicBez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5379" y="20985"/>
                      </a:lnTo>
                      <a:lnTo>
                        <a:pt x="0" y="22289"/>
                      </a:lnTo>
                      <a:lnTo>
                        <a:pt x="0" y="26527"/>
                      </a:lnTo>
                      <a:cubicBezTo>
                        <a:pt x="163" y="27831"/>
                        <a:pt x="978" y="29135"/>
                        <a:pt x="2771" y="30113"/>
                      </a:cubicBezTo>
                      <a:lnTo>
                        <a:pt x="12550" y="35818"/>
                      </a:lnTo>
                      <a:cubicBezTo>
                        <a:pt x="16136" y="37937"/>
                        <a:pt x="22004" y="37937"/>
                        <a:pt x="25753" y="35818"/>
                      </a:cubicBezTo>
                      <a:lnTo>
                        <a:pt x="61774" y="14955"/>
                      </a:lnTo>
                      <a:cubicBezTo>
                        <a:pt x="63567" y="13977"/>
                        <a:pt x="64545" y="12673"/>
                        <a:pt x="64545" y="11206"/>
                      </a:cubicBezTo>
                      <a:lnTo>
                        <a:pt x="64545" y="11206"/>
                      </a:lnTo>
                      <a:lnTo>
                        <a:pt x="64545" y="11206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9" name="任意多边形: 形状 408">
                  <a:extLst>
                    <a:ext uri="{FF2B5EF4-FFF2-40B4-BE49-F238E27FC236}">
                      <a16:creationId xmlns:a16="http://schemas.microsoft.com/office/drawing/2014/main" id="{39FE72C5-E7FA-4ADA-AC90-43A260B5481A}"/>
                    </a:ext>
                  </a:extLst>
                </p:cNvPr>
                <p:cNvSpPr/>
                <p:nvPr/>
              </p:nvSpPr>
              <p:spPr>
                <a:xfrm>
                  <a:off x="10213663" y="5458900"/>
                  <a:ext cx="64545" cy="37406"/>
                </a:xfrm>
                <a:custGeom>
                  <a:avLst/>
                  <a:gdLst>
                    <a:gd name="connsiteX0" fmla="*/ 64545 w 64545"/>
                    <a:gd name="connsiteY0" fmla="*/ 11206 h 37406"/>
                    <a:gd name="connsiteX1" fmla="*/ 64545 w 64545"/>
                    <a:gd name="connsiteY1" fmla="*/ 11206 h 37406"/>
                    <a:gd name="connsiteX2" fmla="*/ 64545 w 64545"/>
                    <a:gd name="connsiteY2" fmla="*/ 7131 h 37406"/>
                    <a:gd name="connsiteX3" fmla="*/ 62263 w 64545"/>
                    <a:gd name="connsiteY3" fmla="*/ 7620 h 37406"/>
                    <a:gd name="connsiteX4" fmla="*/ 61774 w 64545"/>
                    <a:gd name="connsiteY4" fmla="*/ 7294 h 37406"/>
                    <a:gd name="connsiteX5" fmla="*/ 51995 w 64545"/>
                    <a:gd name="connsiteY5" fmla="*/ 1589 h 37406"/>
                    <a:gd name="connsiteX6" fmla="*/ 38792 w 64545"/>
                    <a:gd name="connsiteY6" fmla="*/ 1589 h 37406"/>
                    <a:gd name="connsiteX7" fmla="*/ 5379 w 64545"/>
                    <a:gd name="connsiteY7" fmla="*/ 20985 h 37406"/>
                    <a:gd name="connsiteX8" fmla="*/ 0 w 64545"/>
                    <a:gd name="connsiteY8" fmla="*/ 22289 h 37406"/>
                    <a:gd name="connsiteX9" fmla="*/ 0 w 64545"/>
                    <a:gd name="connsiteY9" fmla="*/ 26527 h 37406"/>
                    <a:gd name="connsiteX10" fmla="*/ 2771 w 64545"/>
                    <a:gd name="connsiteY10" fmla="*/ 30113 h 37406"/>
                    <a:gd name="connsiteX11" fmla="*/ 12550 w 64545"/>
                    <a:gd name="connsiteY11" fmla="*/ 35818 h 37406"/>
                    <a:gd name="connsiteX12" fmla="*/ 25753 w 64545"/>
                    <a:gd name="connsiteY12" fmla="*/ 35818 h 37406"/>
                    <a:gd name="connsiteX13" fmla="*/ 61774 w 64545"/>
                    <a:gd name="connsiteY13" fmla="*/ 14955 h 37406"/>
                    <a:gd name="connsiteX14" fmla="*/ 64545 w 64545"/>
                    <a:gd name="connsiteY14" fmla="*/ 11206 h 37406"/>
                    <a:gd name="connsiteX15" fmla="*/ 64545 w 64545"/>
                    <a:gd name="connsiteY15" fmla="*/ 11206 h 37406"/>
                    <a:gd name="connsiteX16" fmla="*/ 64545 w 64545"/>
                    <a:gd name="connsiteY16" fmla="*/ 11206 h 37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4545" h="37406">
                      <a:moveTo>
                        <a:pt x="64545" y="11206"/>
                      </a:moveTo>
                      <a:cubicBezTo>
                        <a:pt x="64545" y="11043"/>
                        <a:pt x="64545" y="11043"/>
                        <a:pt x="64545" y="11206"/>
                      </a:cubicBezTo>
                      <a:lnTo>
                        <a:pt x="64545" y="7131"/>
                      </a:lnTo>
                      <a:lnTo>
                        <a:pt x="62263" y="7620"/>
                      </a:lnTo>
                      <a:cubicBezTo>
                        <a:pt x="62100" y="7457"/>
                        <a:pt x="61937" y="7457"/>
                        <a:pt x="61774" y="7294"/>
                      </a:cubicBez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5379" y="20985"/>
                      </a:lnTo>
                      <a:lnTo>
                        <a:pt x="0" y="22289"/>
                      </a:lnTo>
                      <a:lnTo>
                        <a:pt x="0" y="26527"/>
                      </a:lnTo>
                      <a:cubicBezTo>
                        <a:pt x="163" y="27831"/>
                        <a:pt x="978" y="29135"/>
                        <a:pt x="2771" y="30113"/>
                      </a:cubicBezTo>
                      <a:lnTo>
                        <a:pt x="12550" y="35818"/>
                      </a:lnTo>
                      <a:cubicBezTo>
                        <a:pt x="16136" y="37937"/>
                        <a:pt x="22004" y="37937"/>
                        <a:pt x="25753" y="35818"/>
                      </a:cubicBezTo>
                      <a:lnTo>
                        <a:pt x="61774" y="14955"/>
                      </a:lnTo>
                      <a:cubicBezTo>
                        <a:pt x="63730" y="13814"/>
                        <a:pt x="64545" y="12510"/>
                        <a:pt x="64545" y="11206"/>
                      </a:cubicBezTo>
                      <a:lnTo>
                        <a:pt x="64545" y="11206"/>
                      </a:lnTo>
                      <a:lnTo>
                        <a:pt x="64545" y="11206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0" name="任意多边形: 形状 409">
                  <a:extLst>
                    <a:ext uri="{FF2B5EF4-FFF2-40B4-BE49-F238E27FC236}">
                      <a16:creationId xmlns:a16="http://schemas.microsoft.com/office/drawing/2014/main" id="{772F067D-42CD-4D6F-A5E5-B0FCE9AC1C43}"/>
                    </a:ext>
                  </a:extLst>
                </p:cNvPr>
                <p:cNvSpPr/>
                <p:nvPr/>
              </p:nvSpPr>
              <p:spPr>
                <a:xfrm>
                  <a:off x="10270221" y="5426139"/>
                  <a:ext cx="64545" cy="37406"/>
                </a:xfrm>
                <a:custGeom>
                  <a:avLst/>
                  <a:gdLst>
                    <a:gd name="connsiteX0" fmla="*/ 64545 w 64545"/>
                    <a:gd name="connsiteY0" fmla="*/ 11043 h 37406"/>
                    <a:gd name="connsiteX1" fmla="*/ 64545 w 64545"/>
                    <a:gd name="connsiteY1" fmla="*/ 11043 h 37406"/>
                    <a:gd name="connsiteX2" fmla="*/ 64545 w 64545"/>
                    <a:gd name="connsiteY2" fmla="*/ 6968 h 37406"/>
                    <a:gd name="connsiteX3" fmla="*/ 62263 w 64545"/>
                    <a:gd name="connsiteY3" fmla="*/ 7457 h 37406"/>
                    <a:gd name="connsiteX4" fmla="*/ 61774 w 64545"/>
                    <a:gd name="connsiteY4" fmla="*/ 7131 h 37406"/>
                    <a:gd name="connsiteX5" fmla="*/ 51995 w 64545"/>
                    <a:gd name="connsiteY5" fmla="*/ 1589 h 37406"/>
                    <a:gd name="connsiteX6" fmla="*/ 38792 w 64545"/>
                    <a:gd name="connsiteY6" fmla="*/ 1589 h 37406"/>
                    <a:gd name="connsiteX7" fmla="*/ 5379 w 64545"/>
                    <a:gd name="connsiteY7" fmla="*/ 20985 h 37406"/>
                    <a:gd name="connsiteX8" fmla="*/ 0 w 64545"/>
                    <a:gd name="connsiteY8" fmla="*/ 22289 h 37406"/>
                    <a:gd name="connsiteX9" fmla="*/ 0 w 64545"/>
                    <a:gd name="connsiteY9" fmla="*/ 26527 h 37406"/>
                    <a:gd name="connsiteX10" fmla="*/ 2771 w 64545"/>
                    <a:gd name="connsiteY10" fmla="*/ 30113 h 37406"/>
                    <a:gd name="connsiteX11" fmla="*/ 12550 w 64545"/>
                    <a:gd name="connsiteY11" fmla="*/ 35818 h 37406"/>
                    <a:gd name="connsiteX12" fmla="*/ 25753 w 64545"/>
                    <a:gd name="connsiteY12" fmla="*/ 35818 h 37406"/>
                    <a:gd name="connsiteX13" fmla="*/ 61774 w 64545"/>
                    <a:gd name="connsiteY13" fmla="*/ 14955 h 37406"/>
                    <a:gd name="connsiteX14" fmla="*/ 64545 w 64545"/>
                    <a:gd name="connsiteY14" fmla="*/ 11043 h 37406"/>
                    <a:gd name="connsiteX15" fmla="*/ 64545 w 64545"/>
                    <a:gd name="connsiteY15" fmla="*/ 11043 h 37406"/>
                    <a:gd name="connsiteX16" fmla="*/ 64545 w 64545"/>
                    <a:gd name="connsiteY16" fmla="*/ 11043 h 37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4545" h="37406">
                      <a:moveTo>
                        <a:pt x="64545" y="11043"/>
                      </a:moveTo>
                      <a:cubicBezTo>
                        <a:pt x="64545" y="11043"/>
                        <a:pt x="64545" y="11043"/>
                        <a:pt x="64545" y="11043"/>
                      </a:cubicBezTo>
                      <a:lnTo>
                        <a:pt x="64545" y="6968"/>
                      </a:lnTo>
                      <a:lnTo>
                        <a:pt x="62263" y="7457"/>
                      </a:lnTo>
                      <a:cubicBezTo>
                        <a:pt x="62100" y="7294"/>
                        <a:pt x="61937" y="7294"/>
                        <a:pt x="61774" y="7131"/>
                      </a:cubicBez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5379" y="20985"/>
                      </a:lnTo>
                      <a:lnTo>
                        <a:pt x="0" y="22289"/>
                      </a:lnTo>
                      <a:lnTo>
                        <a:pt x="0" y="26527"/>
                      </a:lnTo>
                      <a:cubicBezTo>
                        <a:pt x="163" y="27831"/>
                        <a:pt x="978" y="29135"/>
                        <a:pt x="2771" y="30113"/>
                      </a:cubicBezTo>
                      <a:lnTo>
                        <a:pt x="12550" y="35818"/>
                      </a:lnTo>
                      <a:cubicBezTo>
                        <a:pt x="16136" y="37937"/>
                        <a:pt x="22004" y="37937"/>
                        <a:pt x="25753" y="35818"/>
                      </a:cubicBezTo>
                      <a:lnTo>
                        <a:pt x="61774" y="14955"/>
                      </a:lnTo>
                      <a:cubicBezTo>
                        <a:pt x="63567" y="13814"/>
                        <a:pt x="64545" y="12510"/>
                        <a:pt x="64545" y="11043"/>
                      </a:cubicBezTo>
                      <a:lnTo>
                        <a:pt x="64545" y="11043"/>
                      </a:lnTo>
                      <a:lnTo>
                        <a:pt x="64545" y="11043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1" name="任意多边形: 形状 410">
                  <a:extLst>
                    <a:ext uri="{FF2B5EF4-FFF2-40B4-BE49-F238E27FC236}">
                      <a16:creationId xmlns:a16="http://schemas.microsoft.com/office/drawing/2014/main" id="{D02102EA-3BD2-4424-BF3B-7D44D817D852}"/>
                    </a:ext>
                  </a:extLst>
                </p:cNvPr>
                <p:cNvSpPr/>
                <p:nvPr/>
              </p:nvSpPr>
              <p:spPr>
                <a:xfrm>
                  <a:off x="10326617" y="5393214"/>
                  <a:ext cx="64545" cy="37406"/>
                </a:xfrm>
                <a:custGeom>
                  <a:avLst/>
                  <a:gdLst>
                    <a:gd name="connsiteX0" fmla="*/ 64545 w 64545"/>
                    <a:gd name="connsiteY0" fmla="*/ 11206 h 37406"/>
                    <a:gd name="connsiteX1" fmla="*/ 64545 w 64545"/>
                    <a:gd name="connsiteY1" fmla="*/ 11206 h 37406"/>
                    <a:gd name="connsiteX2" fmla="*/ 64545 w 64545"/>
                    <a:gd name="connsiteY2" fmla="*/ 7131 h 37406"/>
                    <a:gd name="connsiteX3" fmla="*/ 62263 w 64545"/>
                    <a:gd name="connsiteY3" fmla="*/ 7620 h 37406"/>
                    <a:gd name="connsiteX4" fmla="*/ 61774 w 64545"/>
                    <a:gd name="connsiteY4" fmla="*/ 7294 h 37406"/>
                    <a:gd name="connsiteX5" fmla="*/ 51995 w 64545"/>
                    <a:gd name="connsiteY5" fmla="*/ 1589 h 37406"/>
                    <a:gd name="connsiteX6" fmla="*/ 38792 w 64545"/>
                    <a:gd name="connsiteY6" fmla="*/ 1589 h 37406"/>
                    <a:gd name="connsiteX7" fmla="*/ 5379 w 64545"/>
                    <a:gd name="connsiteY7" fmla="*/ 20985 h 37406"/>
                    <a:gd name="connsiteX8" fmla="*/ 0 w 64545"/>
                    <a:gd name="connsiteY8" fmla="*/ 22289 h 37406"/>
                    <a:gd name="connsiteX9" fmla="*/ 0 w 64545"/>
                    <a:gd name="connsiteY9" fmla="*/ 26527 h 37406"/>
                    <a:gd name="connsiteX10" fmla="*/ 2771 w 64545"/>
                    <a:gd name="connsiteY10" fmla="*/ 30113 h 37406"/>
                    <a:gd name="connsiteX11" fmla="*/ 12550 w 64545"/>
                    <a:gd name="connsiteY11" fmla="*/ 35818 h 37406"/>
                    <a:gd name="connsiteX12" fmla="*/ 25753 w 64545"/>
                    <a:gd name="connsiteY12" fmla="*/ 35818 h 37406"/>
                    <a:gd name="connsiteX13" fmla="*/ 61774 w 64545"/>
                    <a:gd name="connsiteY13" fmla="*/ 14955 h 37406"/>
                    <a:gd name="connsiteX14" fmla="*/ 64545 w 64545"/>
                    <a:gd name="connsiteY14" fmla="*/ 11206 h 37406"/>
                    <a:gd name="connsiteX15" fmla="*/ 64545 w 64545"/>
                    <a:gd name="connsiteY15" fmla="*/ 11206 h 37406"/>
                    <a:gd name="connsiteX16" fmla="*/ 64545 w 64545"/>
                    <a:gd name="connsiteY16" fmla="*/ 11206 h 37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4545" h="37406">
                      <a:moveTo>
                        <a:pt x="64545" y="11206"/>
                      </a:moveTo>
                      <a:cubicBezTo>
                        <a:pt x="64545" y="11206"/>
                        <a:pt x="64545" y="11043"/>
                        <a:pt x="64545" y="11206"/>
                      </a:cubicBezTo>
                      <a:lnTo>
                        <a:pt x="64545" y="7131"/>
                      </a:lnTo>
                      <a:lnTo>
                        <a:pt x="62263" y="7620"/>
                      </a:lnTo>
                      <a:cubicBezTo>
                        <a:pt x="62100" y="7457"/>
                        <a:pt x="61937" y="7457"/>
                        <a:pt x="61774" y="7294"/>
                      </a:cubicBez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5379" y="20985"/>
                      </a:lnTo>
                      <a:lnTo>
                        <a:pt x="0" y="22289"/>
                      </a:lnTo>
                      <a:lnTo>
                        <a:pt x="0" y="26527"/>
                      </a:lnTo>
                      <a:cubicBezTo>
                        <a:pt x="163" y="27831"/>
                        <a:pt x="978" y="29135"/>
                        <a:pt x="2771" y="30113"/>
                      </a:cubicBezTo>
                      <a:lnTo>
                        <a:pt x="12550" y="35818"/>
                      </a:lnTo>
                      <a:cubicBezTo>
                        <a:pt x="16136" y="37937"/>
                        <a:pt x="22004" y="37937"/>
                        <a:pt x="25753" y="35818"/>
                      </a:cubicBezTo>
                      <a:lnTo>
                        <a:pt x="61774" y="14955"/>
                      </a:lnTo>
                      <a:cubicBezTo>
                        <a:pt x="63730" y="13977"/>
                        <a:pt x="64545" y="12510"/>
                        <a:pt x="64545" y="11206"/>
                      </a:cubicBezTo>
                      <a:lnTo>
                        <a:pt x="64545" y="11206"/>
                      </a:lnTo>
                      <a:lnTo>
                        <a:pt x="64545" y="11206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2" name="任意多边形: 形状 411">
                  <a:extLst>
                    <a:ext uri="{FF2B5EF4-FFF2-40B4-BE49-F238E27FC236}">
                      <a16:creationId xmlns:a16="http://schemas.microsoft.com/office/drawing/2014/main" id="{C62F6F6C-58AD-4B57-AE9E-A4D8DF649CE3}"/>
                    </a:ext>
                  </a:extLst>
                </p:cNvPr>
                <p:cNvSpPr/>
                <p:nvPr/>
              </p:nvSpPr>
              <p:spPr>
                <a:xfrm>
                  <a:off x="10383176" y="5360290"/>
                  <a:ext cx="64545" cy="37406"/>
                </a:xfrm>
                <a:custGeom>
                  <a:avLst/>
                  <a:gdLst>
                    <a:gd name="connsiteX0" fmla="*/ 64545 w 64545"/>
                    <a:gd name="connsiteY0" fmla="*/ 11206 h 37406"/>
                    <a:gd name="connsiteX1" fmla="*/ 64545 w 64545"/>
                    <a:gd name="connsiteY1" fmla="*/ 11206 h 37406"/>
                    <a:gd name="connsiteX2" fmla="*/ 64545 w 64545"/>
                    <a:gd name="connsiteY2" fmla="*/ 7131 h 37406"/>
                    <a:gd name="connsiteX3" fmla="*/ 62263 w 64545"/>
                    <a:gd name="connsiteY3" fmla="*/ 7620 h 37406"/>
                    <a:gd name="connsiteX4" fmla="*/ 61774 w 64545"/>
                    <a:gd name="connsiteY4" fmla="*/ 7294 h 37406"/>
                    <a:gd name="connsiteX5" fmla="*/ 51995 w 64545"/>
                    <a:gd name="connsiteY5" fmla="*/ 1589 h 37406"/>
                    <a:gd name="connsiteX6" fmla="*/ 38792 w 64545"/>
                    <a:gd name="connsiteY6" fmla="*/ 1589 h 37406"/>
                    <a:gd name="connsiteX7" fmla="*/ 5379 w 64545"/>
                    <a:gd name="connsiteY7" fmla="*/ 20985 h 37406"/>
                    <a:gd name="connsiteX8" fmla="*/ 0 w 64545"/>
                    <a:gd name="connsiteY8" fmla="*/ 22289 h 37406"/>
                    <a:gd name="connsiteX9" fmla="*/ 0 w 64545"/>
                    <a:gd name="connsiteY9" fmla="*/ 26527 h 37406"/>
                    <a:gd name="connsiteX10" fmla="*/ 2771 w 64545"/>
                    <a:gd name="connsiteY10" fmla="*/ 30113 h 37406"/>
                    <a:gd name="connsiteX11" fmla="*/ 12550 w 64545"/>
                    <a:gd name="connsiteY11" fmla="*/ 35818 h 37406"/>
                    <a:gd name="connsiteX12" fmla="*/ 25753 w 64545"/>
                    <a:gd name="connsiteY12" fmla="*/ 35818 h 37406"/>
                    <a:gd name="connsiteX13" fmla="*/ 61774 w 64545"/>
                    <a:gd name="connsiteY13" fmla="*/ 14955 h 37406"/>
                    <a:gd name="connsiteX14" fmla="*/ 64545 w 64545"/>
                    <a:gd name="connsiteY14" fmla="*/ 11206 h 37406"/>
                    <a:gd name="connsiteX15" fmla="*/ 64545 w 64545"/>
                    <a:gd name="connsiteY15" fmla="*/ 11206 h 37406"/>
                    <a:gd name="connsiteX16" fmla="*/ 64545 w 64545"/>
                    <a:gd name="connsiteY16" fmla="*/ 11206 h 37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4545" h="37406">
                      <a:moveTo>
                        <a:pt x="64545" y="11206"/>
                      </a:moveTo>
                      <a:cubicBezTo>
                        <a:pt x="64545" y="11206"/>
                        <a:pt x="64545" y="11206"/>
                        <a:pt x="64545" y="11206"/>
                      </a:cubicBezTo>
                      <a:lnTo>
                        <a:pt x="64545" y="7131"/>
                      </a:lnTo>
                      <a:lnTo>
                        <a:pt x="62263" y="7620"/>
                      </a:lnTo>
                      <a:cubicBezTo>
                        <a:pt x="62100" y="7457"/>
                        <a:pt x="61937" y="7457"/>
                        <a:pt x="61774" y="7294"/>
                      </a:cubicBez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5379" y="20985"/>
                      </a:lnTo>
                      <a:lnTo>
                        <a:pt x="0" y="22289"/>
                      </a:lnTo>
                      <a:lnTo>
                        <a:pt x="0" y="26527"/>
                      </a:lnTo>
                      <a:cubicBezTo>
                        <a:pt x="163" y="27831"/>
                        <a:pt x="978" y="29135"/>
                        <a:pt x="2771" y="30113"/>
                      </a:cubicBezTo>
                      <a:lnTo>
                        <a:pt x="12550" y="35818"/>
                      </a:lnTo>
                      <a:cubicBezTo>
                        <a:pt x="16136" y="37937"/>
                        <a:pt x="22004" y="37937"/>
                        <a:pt x="25753" y="35818"/>
                      </a:cubicBezTo>
                      <a:lnTo>
                        <a:pt x="61774" y="14955"/>
                      </a:lnTo>
                      <a:cubicBezTo>
                        <a:pt x="63567" y="13977"/>
                        <a:pt x="64545" y="12673"/>
                        <a:pt x="64545" y="11206"/>
                      </a:cubicBezTo>
                      <a:lnTo>
                        <a:pt x="64545" y="11206"/>
                      </a:lnTo>
                      <a:lnTo>
                        <a:pt x="64545" y="11206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3" name="任意多边形: 形状 412">
                  <a:extLst>
                    <a:ext uri="{FF2B5EF4-FFF2-40B4-BE49-F238E27FC236}">
                      <a16:creationId xmlns:a16="http://schemas.microsoft.com/office/drawing/2014/main" id="{2CC8912A-A53F-444E-BC49-13A8D8F38F42}"/>
                    </a:ext>
                  </a:extLst>
                </p:cNvPr>
                <p:cNvSpPr/>
                <p:nvPr/>
              </p:nvSpPr>
              <p:spPr>
                <a:xfrm>
                  <a:off x="10439571" y="5327528"/>
                  <a:ext cx="64708" cy="37406"/>
                </a:xfrm>
                <a:custGeom>
                  <a:avLst/>
                  <a:gdLst>
                    <a:gd name="connsiteX0" fmla="*/ 64708 w 64708"/>
                    <a:gd name="connsiteY0" fmla="*/ 11206 h 37406"/>
                    <a:gd name="connsiteX1" fmla="*/ 64708 w 64708"/>
                    <a:gd name="connsiteY1" fmla="*/ 11206 h 37406"/>
                    <a:gd name="connsiteX2" fmla="*/ 64708 w 64708"/>
                    <a:gd name="connsiteY2" fmla="*/ 7131 h 37406"/>
                    <a:gd name="connsiteX3" fmla="*/ 62263 w 64708"/>
                    <a:gd name="connsiteY3" fmla="*/ 7620 h 37406"/>
                    <a:gd name="connsiteX4" fmla="*/ 61774 w 64708"/>
                    <a:gd name="connsiteY4" fmla="*/ 7294 h 37406"/>
                    <a:gd name="connsiteX5" fmla="*/ 51995 w 64708"/>
                    <a:gd name="connsiteY5" fmla="*/ 1589 h 37406"/>
                    <a:gd name="connsiteX6" fmla="*/ 38792 w 64708"/>
                    <a:gd name="connsiteY6" fmla="*/ 1589 h 37406"/>
                    <a:gd name="connsiteX7" fmla="*/ 5379 w 64708"/>
                    <a:gd name="connsiteY7" fmla="*/ 20985 h 37406"/>
                    <a:gd name="connsiteX8" fmla="*/ 0 w 64708"/>
                    <a:gd name="connsiteY8" fmla="*/ 22289 h 37406"/>
                    <a:gd name="connsiteX9" fmla="*/ 0 w 64708"/>
                    <a:gd name="connsiteY9" fmla="*/ 26527 h 37406"/>
                    <a:gd name="connsiteX10" fmla="*/ 2771 w 64708"/>
                    <a:gd name="connsiteY10" fmla="*/ 30113 h 37406"/>
                    <a:gd name="connsiteX11" fmla="*/ 12550 w 64708"/>
                    <a:gd name="connsiteY11" fmla="*/ 35818 h 37406"/>
                    <a:gd name="connsiteX12" fmla="*/ 25753 w 64708"/>
                    <a:gd name="connsiteY12" fmla="*/ 35818 h 37406"/>
                    <a:gd name="connsiteX13" fmla="*/ 61774 w 64708"/>
                    <a:gd name="connsiteY13" fmla="*/ 14955 h 37406"/>
                    <a:gd name="connsiteX14" fmla="*/ 64708 w 64708"/>
                    <a:gd name="connsiteY14" fmla="*/ 11206 h 37406"/>
                    <a:gd name="connsiteX15" fmla="*/ 64708 w 64708"/>
                    <a:gd name="connsiteY15" fmla="*/ 11206 h 37406"/>
                    <a:gd name="connsiteX16" fmla="*/ 64708 w 64708"/>
                    <a:gd name="connsiteY16" fmla="*/ 11206 h 37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4708" h="37406">
                      <a:moveTo>
                        <a:pt x="64708" y="11206"/>
                      </a:moveTo>
                      <a:cubicBezTo>
                        <a:pt x="64708" y="11206"/>
                        <a:pt x="64708" y="11206"/>
                        <a:pt x="64708" y="11206"/>
                      </a:cubicBezTo>
                      <a:lnTo>
                        <a:pt x="64708" y="7131"/>
                      </a:lnTo>
                      <a:lnTo>
                        <a:pt x="62263" y="7620"/>
                      </a:lnTo>
                      <a:cubicBezTo>
                        <a:pt x="62100" y="7457"/>
                        <a:pt x="61937" y="7457"/>
                        <a:pt x="61774" y="7294"/>
                      </a:cubicBez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5379" y="20985"/>
                      </a:lnTo>
                      <a:lnTo>
                        <a:pt x="0" y="22289"/>
                      </a:lnTo>
                      <a:lnTo>
                        <a:pt x="0" y="26527"/>
                      </a:lnTo>
                      <a:cubicBezTo>
                        <a:pt x="163" y="27831"/>
                        <a:pt x="978" y="29135"/>
                        <a:pt x="2771" y="30113"/>
                      </a:cubicBezTo>
                      <a:lnTo>
                        <a:pt x="12550" y="35818"/>
                      </a:lnTo>
                      <a:cubicBezTo>
                        <a:pt x="16136" y="37937"/>
                        <a:pt x="22004" y="37937"/>
                        <a:pt x="25753" y="35818"/>
                      </a:cubicBezTo>
                      <a:lnTo>
                        <a:pt x="61774" y="14955"/>
                      </a:lnTo>
                      <a:cubicBezTo>
                        <a:pt x="63730" y="13977"/>
                        <a:pt x="64545" y="12673"/>
                        <a:pt x="64708" y="11206"/>
                      </a:cubicBezTo>
                      <a:lnTo>
                        <a:pt x="64708" y="11206"/>
                      </a:lnTo>
                      <a:lnTo>
                        <a:pt x="64708" y="11206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4" name="任意多边形: 形状 413">
                  <a:extLst>
                    <a:ext uri="{FF2B5EF4-FFF2-40B4-BE49-F238E27FC236}">
                      <a16:creationId xmlns:a16="http://schemas.microsoft.com/office/drawing/2014/main" id="{BBE6DC26-DA46-4D83-AAE0-8A5C25743BF0}"/>
                    </a:ext>
                  </a:extLst>
                </p:cNvPr>
                <p:cNvSpPr/>
                <p:nvPr/>
              </p:nvSpPr>
              <p:spPr>
                <a:xfrm>
                  <a:off x="10496130" y="5294766"/>
                  <a:ext cx="64545" cy="37406"/>
                </a:xfrm>
                <a:custGeom>
                  <a:avLst/>
                  <a:gdLst>
                    <a:gd name="connsiteX0" fmla="*/ 64545 w 64545"/>
                    <a:gd name="connsiteY0" fmla="*/ 11206 h 37406"/>
                    <a:gd name="connsiteX1" fmla="*/ 64545 w 64545"/>
                    <a:gd name="connsiteY1" fmla="*/ 11206 h 37406"/>
                    <a:gd name="connsiteX2" fmla="*/ 64545 w 64545"/>
                    <a:gd name="connsiteY2" fmla="*/ 7131 h 37406"/>
                    <a:gd name="connsiteX3" fmla="*/ 62263 w 64545"/>
                    <a:gd name="connsiteY3" fmla="*/ 7620 h 37406"/>
                    <a:gd name="connsiteX4" fmla="*/ 61774 w 64545"/>
                    <a:gd name="connsiteY4" fmla="*/ 7294 h 37406"/>
                    <a:gd name="connsiteX5" fmla="*/ 51995 w 64545"/>
                    <a:gd name="connsiteY5" fmla="*/ 1589 h 37406"/>
                    <a:gd name="connsiteX6" fmla="*/ 38792 w 64545"/>
                    <a:gd name="connsiteY6" fmla="*/ 1589 h 37406"/>
                    <a:gd name="connsiteX7" fmla="*/ 5379 w 64545"/>
                    <a:gd name="connsiteY7" fmla="*/ 20985 h 37406"/>
                    <a:gd name="connsiteX8" fmla="*/ 0 w 64545"/>
                    <a:gd name="connsiteY8" fmla="*/ 22289 h 37406"/>
                    <a:gd name="connsiteX9" fmla="*/ 0 w 64545"/>
                    <a:gd name="connsiteY9" fmla="*/ 26527 h 37406"/>
                    <a:gd name="connsiteX10" fmla="*/ 2771 w 64545"/>
                    <a:gd name="connsiteY10" fmla="*/ 30113 h 37406"/>
                    <a:gd name="connsiteX11" fmla="*/ 12550 w 64545"/>
                    <a:gd name="connsiteY11" fmla="*/ 35818 h 37406"/>
                    <a:gd name="connsiteX12" fmla="*/ 25753 w 64545"/>
                    <a:gd name="connsiteY12" fmla="*/ 35818 h 37406"/>
                    <a:gd name="connsiteX13" fmla="*/ 61774 w 64545"/>
                    <a:gd name="connsiteY13" fmla="*/ 14955 h 37406"/>
                    <a:gd name="connsiteX14" fmla="*/ 64545 w 64545"/>
                    <a:gd name="connsiteY14" fmla="*/ 11206 h 37406"/>
                    <a:gd name="connsiteX15" fmla="*/ 64545 w 64545"/>
                    <a:gd name="connsiteY15" fmla="*/ 11206 h 37406"/>
                    <a:gd name="connsiteX16" fmla="*/ 64545 w 64545"/>
                    <a:gd name="connsiteY16" fmla="*/ 11206 h 37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4545" h="37406">
                      <a:moveTo>
                        <a:pt x="64545" y="11206"/>
                      </a:moveTo>
                      <a:cubicBezTo>
                        <a:pt x="64545" y="11043"/>
                        <a:pt x="64545" y="11043"/>
                        <a:pt x="64545" y="11206"/>
                      </a:cubicBezTo>
                      <a:lnTo>
                        <a:pt x="64545" y="7131"/>
                      </a:lnTo>
                      <a:lnTo>
                        <a:pt x="62263" y="7620"/>
                      </a:lnTo>
                      <a:cubicBezTo>
                        <a:pt x="62100" y="7457"/>
                        <a:pt x="61937" y="7457"/>
                        <a:pt x="61774" y="7294"/>
                      </a:cubicBez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5379" y="20985"/>
                      </a:lnTo>
                      <a:lnTo>
                        <a:pt x="0" y="22289"/>
                      </a:lnTo>
                      <a:lnTo>
                        <a:pt x="0" y="26527"/>
                      </a:lnTo>
                      <a:cubicBezTo>
                        <a:pt x="163" y="27831"/>
                        <a:pt x="978" y="29135"/>
                        <a:pt x="2771" y="30113"/>
                      </a:cubicBezTo>
                      <a:lnTo>
                        <a:pt x="12550" y="35818"/>
                      </a:lnTo>
                      <a:cubicBezTo>
                        <a:pt x="16136" y="37937"/>
                        <a:pt x="22004" y="37937"/>
                        <a:pt x="25753" y="35818"/>
                      </a:cubicBezTo>
                      <a:lnTo>
                        <a:pt x="61774" y="14955"/>
                      </a:lnTo>
                      <a:cubicBezTo>
                        <a:pt x="63730" y="13814"/>
                        <a:pt x="64545" y="12510"/>
                        <a:pt x="64545" y="11206"/>
                      </a:cubicBezTo>
                      <a:lnTo>
                        <a:pt x="64545" y="11206"/>
                      </a:lnTo>
                      <a:lnTo>
                        <a:pt x="64545" y="11206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5" name="任意多边形: 形状 414">
                  <a:extLst>
                    <a:ext uri="{FF2B5EF4-FFF2-40B4-BE49-F238E27FC236}">
                      <a16:creationId xmlns:a16="http://schemas.microsoft.com/office/drawing/2014/main" id="{FA033926-D4F1-41F5-ABA0-47A596022F14}"/>
                    </a:ext>
                  </a:extLst>
                </p:cNvPr>
                <p:cNvSpPr/>
                <p:nvPr/>
              </p:nvSpPr>
              <p:spPr>
                <a:xfrm>
                  <a:off x="10552689" y="5261842"/>
                  <a:ext cx="64545" cy="37406"/>
                </a:xfrm>
                <a:custGeom>
                  <a:avLst/>
                  <a:gdLst>
                    <a:gd name="connsiteX0" fmla="*/ 64545 w 64545"/>
                    <a:gd name="connsiteY0" fmla="*/ 11206 h 37406"/>
                    <a:gd name="connsiteX1" fmla="*/ 64545 w 64545"/>
                    <a:gd name="connsiteY1" fmla="*/ 11206 h 37406"/>
                    <a:gd name="connsiteX2" fmla="*/ 64545 w 64545"/>
                    <a:gd name="connsiteY2" fmla="*/ 7131 h 37406"/>
                    <a:gd name="connsiteX3" fmla="*/ 62263 w 64545"/>
                    <a:gd name="connsiteY3" fmla="*/ 7620 h 37406"/>
                    <a:gd name="connsiteX4" fmla="*/ 61774 w 64545"/>
                    <a:gd name="connsiteY4" fmla="*/ 7294 h 37406"/>
                    <a:gd name="connsiteX5" fmla="*/ 51995 w 64545"/>
                    <a:gd name="connsiteY5" fmla="*/ 1589 h 37406"/>
                    <a:gd name="connsiteX6" fmla="*/ 38792 w 64545"/>
                    <a:gd name="connsiteY6" fmla="*/ 1589 h 37406"/>
                    <a:gd name="connsiteX7" fmla="*/ 5379 w 64545"/>
                    <a:gd name="connsiteY7" fmla="*/ 20985 h 37406"/>
                    <a:gd name="connsiteX8" fmla="*/ 0 w 64545"/>
                    <a:gd name="connsiteY8" fmla="*/ 22289 h 37406"/>
                    <a:gd name="connsiteX9" fmla="*/ 0 w 64545"/>
                    <a:gd name="connsiteY9" fmla="*/ 26527 h 37406"/>
                    <a:gd name="connsiteX10" fmla="*/ 2771 w 64545"/>
                    <a:gd name="connsiteY10" fmla="*/ 30113 h 37406"/>
                    <a:gd name="connsiteX11" fmla="*/ 12550 w 64545"/>
                    <a:gd name="connsiteY11" fmla="*/ 35818 h 37406"/>
                    <a:gd name="connsiteX12" fmla="*/ 25753 w 64545"/>
                    <a:gd name="connsiteY12" fmla="*/ 35818 h 37406"/>
                    <a:gd name="connsiteX13" fmla="*/ 61774 w 64545"/>
                    <a:gd name="connsiteY13" fmla="*/ 14955 h 37406"/>
                    <a:gd name="connsiteX14" fmla="*/ 64545 w 64545"/>
                    <a:gd name="connsiteY14" fmla="*/ 11206 h 37406"/>
                    <a:gd name="connsiteX15" fmla="*/ 64545 w 64545"/>
                    <a:gd name="connsiteY15" fmla="*/ 11206 h 37406"/>
                    <a:gd name="connsiteX16" fmla="*/ 64545 w 64545"/>
                    <a:gd name="connsiteY16" fmla="*/ 11206 h 37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4545" h="37406">
                      <a:moveTo>
                        <a:pt x="64545" y="11206"/>
                      </a:moveTo>
                      <a:cubicBezTo>
                        <a:pt x="64545" y="11206"/>
                        <a:pt x="64545" y="11206"/>
                        <a:pt x="64545" y="11206"/>
                      </a:cubicBezTo>
                      <a:lnTo>
                        <a:pt x="64545" y="7131"/>
                      </a:lnTo>
                      <a:lnTo>
                        <a:pt x="62263" y="7620"/>
                      </a:lnTo>
                      <a:cubicBezTo>
                        <a:pt x="62100" y="7457"/>
                        <a:pt x="61937" y="7457"/>
                        <a:pt x="61774" y="7294"/>
                      </a:cubicBez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5379" y="20985"/>
                      </a:lnTo>
                      <a:lnTo>
                        <a:pt x="0" y="22289"/>
                      </a:lnTo>
                      <a:lnTo>
                        <a:pt x="0" y="26527"/>
                      </a:lnTo>
                      <a:cubicBezTo>
                        <a:pt x="163" y="27831"/>
                        <a:pt x="978" y="29135"/>
                        <a:pt x="2771" y="30113"/>
                      </a:cubicBezTo>
                      <a:lnTo>
                        <a:pt x="12550" y="35818"/>
                      </a:lnTo>
                      <a:cubicBezTo>
                        <a:pt x="16136" y="37937"/>
                        <a:pt x="22004" y="37937"/>
                        <a:pt x="25753" y="35818"/>
                      </a:cubicBezTo>
                      <a:lnTo>
                        <a:pt x="61774" y="14955"/>
                      </a:lnTo>
                      <a:cubicBezTo>
                        <a:pt x="63567" y="13977"/>
                        <a:pt x="64545" y="12673"/>
                        <a:pt x="64545" y="11206"/>
                      </a:cubicBezTo>
                      <a:lnTo>
                        <a:pt x="64545" y="11206"/>
                      </a:lnTo>
                      <a:lnTo>
                        <a:pt x="64545" y="11206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6" name="任意多边形: 形状 415">
                  <a:extLst>
                    <a:ext uri="{FF2B5EF4-FFF2-40B4-BE49-F238E27FC236}">
                      <a16:creationId xmlns:a16="http://schemas.microsoft.com/office/drawing/2014/main" id="{1682701D-487D-4F24-B383-66ECD8A3497E}"/>
                    </a:ext>
                  </a:extLst>
                </p:cNvPr>
                <p:cNvSpPr/>
                <p:nvPr/>
              </p:nvSpPr>
              <p:spPr>
                <a:xfrm>
                  <a:off x="10609085" y="5229078"/>
                  <a:ext cx="64545" cy="37406"/>
                </a:xfrm>
                <a:custGeom>
                  <a:avLst/>
                  <a:gdLst>
                    <a:gd name="connsiteX0" fmla="*/ 64545 w 64545"/>
                    <a:gd name="connsiteY0" fmla="*/ 11206 h 37406"/>
                    <a:gd name="connsiteX1" fmla="*/ 64545 w 64545"/>
                    <a:gd name="connsiteY1" fmla="*/ 11206 h 37406"/>
                    <a:gd name="connsiteX2" fmla="*/ 64545 w 64545"/>
                    <a:gd name="connsiteY2" fmla="*/ 7131 h 37406"/>
                    <a:gd name="connsiteX3" fmla="*/ 62263 w 64545"/>
                    <a:gd name="connsiteY3" fmla="*/ 7620 h 37406"/>
                    <a:gd name="connsiteX4" fmla="*/ 61774 w 64545"/>
                    <a:gd name="connsiteY4" fmla="*/ 7294 h 37406"/>
                    <a:gd name="connsiteX5" fmla="*/ 51995 w 64545"/>
                    <a:gd name="connsiteY5" fmla="*/ 1589 h 37406"/>
                    <a:gd name="connsiteX6" fmla="*/ 38792 w 64545"/>
                    <a:gd name="connsiteY6" fmla="*/ 1589 h 37406"/>
                    <a:gd name="connsiteX7" fmla="*/ 5379 w 64545"/>
                    <a:gd name="connsiteY7" fmla="*/ 20985 h 37406"/>
                    <a:gd name="connsiteX8" fmla="*/ 0 w 64545"/>
                    <a:gd name="connsiteY8" fmla="*/ 22289 h 37406"/>
                    <a:gd name="connsiteX9" fmla="*/ 0 w 64545"/>
                    <a:gd name="connsiteY9" fmla="*/ 26527 h 37406"/>
                    <a:gd name="connsiteX10" fmla="*/ 2771 w 64545"/>
                    <a:gd name="connsiteY10" fmla="*/ 30113 h 37406"/>
                    <a:gd name="connsiteX11" fmla="*/ 12550 w 64545"/>
                    <a:gd name="connsiteY11" fmla="*/ 35818 h 37406"/>
                    <a:gd name="connsiteX12" fmla="*/ 25753 w 64545"/>
                    <a:gd name="connsiteY12" fmla="*/ 35818 h 37406"/>
                    <a:gd name="connsiteX13" fmla="*/ 61774 w 64545"/>
                    <a:gd name="connsiteY13" fmla="*/ 14955 h 37406"/>
                    <a:gd name="connsiteX14" fmla="*/ 64545 w 64545"/>
                    <a:gd name="connsiteY14" fmla="*/ 11206 h 37406"/>
                    <a:gd name="connsiteX15" fmla="*/ 64545 w 64545"/>
                    <a:gd name="connsiteY15" fmla="*/ 11206 h 37406"/>
                    <a:gd name="connsiteX16" fmla="*/ 64545 w 64545"/>
                    <a:gd name="connsiteY16" fmla="*/ 11206 h 37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4545" h="37406">
                      <a:moveTo>
                        <a:pt x="64545" y="11206"/>
                      </a:moveTo>
                      <a:cubicBezTo>
                        <a:pt x="64545" y="11206"/>
                        <a:pt x="64545" y="11043"/>
                        <a:pt x="64545" y="11206"/>
                      </a:cubicBezTo>
                      <a:lnTo>
                        <a:pt x="64545" y="7131"/>
                      </a:lnTo>
                      <a:lnTo>
                        <a:pt x="62263" y="7620"/>
                      </a:lnTo>
                      <a:cubicBezTo>
                        <a:pt x="62100" y="7457"/>
                        <a:pt x="61937" y="7457"/>
                        <a:pt x="61774" y="7294"/>
                      </a:cubicBez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5379" y="20985"/>
                      </a:lnTo>
                      <a:lnTo>
                        <a:pt x="0" y="22289"/>
                      </a:lnTo>
                      <a:lnTo>
                        <a:pt x="0" y="26527"/>
                      </a:lnTo>
                      <a:cubicBezTo>
                        <a:pt x="163" y="27831"/>
                        <a:pt x="978" y="29135"/>
                        <a:pt x="2771" y="30113"/>
                      </a:cubicBezTo>
                      <a:lnTo>
                        <a:pt x="12550" y="35818"/>
                      </a:lnTo>
                      <a:cubicBezTo>
                        <a:pt x="16136" y="37937"/>
                        <a:pt x="22004" y="37937"/>
                        <a:pt x="25753" y="35818"/>
                      </a:cubicBezTo>
                      <a:lnTo>
                        <a:pt x="61774" y="14955"/>
                      </a:lnTo>
                      <a:cubicBezTo>
                        <a:pt x="63730" y="13814"/>
                        <a:pt x="64545" y="12510"/>
                        <a:pt x="64545" y="11206"/>
                      </a:cubicBezTo>
                      <a:lnTo>
                        <a:pt x="64545" y="11206"/>
                      </a:lnTo>
                      <a:lnTo>
                        <a:pt x="64545" y="11206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7" name="任意多边形: 形状 416">
                  <a:extLst>
                    <a:ext uri="{FF2B5EF4-FFF2-40B4-BE49-F238E27FC236}">
                      <a16:creationId xmlns:a16="http://schemas.microsoft.com/office/drawing/2014/main" id="{59F20D42-8701-4C64-8626-AC603D3E0599}"/>
                    </a:ext>
                  </a:extLst>
                </p:cNvPr>
                <p:cNvSpPr/>
                <p:nvPr/>
              </p:nvSpPr>
              <p:spPr>
                <a:xfrm>
                  <a:off x="9953691" y="5692795"/>
                  <a:ext cx="122914" cy="71146"/>
                </a:xfrm>
                <a:custGeom>
                  <a:avLst/>
                  <a:gdLst>
                    <a:gd name="connsiteX0" fmla="*/ 122897 w 122914"/>
                    <a:gd name="connsiteY0" fmla="*/ 22452 h 71146"/>
                    <a:gd name="connsiteX1" fmla="*/ 120289 w 122914"/>
                    <a:gd name="connsiteY1" fmla="*/ 22778 h 71146"/>
                    <a:gd name="connsiteX2" fmla="*/ 120126 w 122914"/>
                    <a:gd name="connsiteY2" fmla="*/ 22615 h 71146"/>
                    <a:gd name="connsiteX3" fmla="*/ 83778 w 122914"/>
                    <a:gd name="connsiteY3" fmla="*/ 1589 h 71146"/>
                    <a:gd name="connsiteX4" fmla="*/ 70576 w 122914"/>
                    <a:gd name="connsiteY4" fmla="*/ 1589 h 71146"/>
                    <a:gd name="connsiteX5" fmla="*/ 3586 w 122914"/>
                    <a:gd name="connsiteY5" fmla="*/ 40544 h 71146"/>
                    <a:gd name="connsiteX6" fmla="*/ 0 w 122914"/>
                    <a:gd name="connsiteY6" fmla="*/ 41033 h 71146"/>
                    <a:gd name="connsiteX7" fmla="*/ 0 w 122914"/>
                    <a:gd name="connsiteY7" fmla="*/ 44782 h 71146"/>
                    <a:gd name="connsiteX8" fmla="*/ 0 w 122914"/>
                    <a:gd name="connsiteY8" fmla="*/ 44782 h 71146"/>
                    <a:gd name="connsiteX9" fmla="*/ 0 w 122914"/>
                    <a:gd name="connsiteY9" fmla="*/ 44945 h 71146"/>
                    <a:gd name="connsiteX10" fmla="*/ 0 w 122914"/>
                    <a:gd name="connsiteY10" fmla="*/ 44945 h 71146"/>
                    <a:gd name="connsiteX11" fmla="*/ 2771 w 122914"/>
                    <a:gd name="connsiteY11" fmla="*/ 48531 h 71146"/>
                    <a:gd name="connsiteX12" fmla="*/ 39118 w 122914"/>
                    <a:gd name="connsiteY12" fmla="*/ 69557 h 71146"/>
                    <a:gd name="connsiteX13" fmla="*/ 52321 w 122914"/>
                    <a:gd name="connsiteY13" fmla="*/ 69557 h 71146"/>
                    <a:gd name="connsiteX14" fmla="*/ 120289 w 122914"/>
                    <a:gd name="connsiteY14" fmla="*/ 30113 h 71146"/>
                    <a:gd name="connsiteX15" fmla="*/ 122897 w 122914"/>
                    <a:gd name="connsiteY15" fmla="*/ 26364 h 71146"/>
                    <a:gd name="connsiteX16" fmla="*/ 122897 w 122914"/>
                    <a:gd name="connsiteY16" fmla="*/ 26364 h 71146"/>
                    <a:gd name="connsiteX17" fmla="*/ 122897 w 122914"/>
                    <a:gd name="connsiteY17" fmla="*/ 22452 h 71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22914" h="71146">
                      <a:moveTo>
                        <a:pt x="122897" y="22452"/>
                      </a:moveTo>
                      <a:lnTo>
                        <a:pt x="120289" y="22778"/>
                      </a:lnTo>
                      <a:cubicBezTo>
                        <a:pt x="120289" y="22778"/>
                        <a:pt x="120126" y="22615"/>
                        <a:pt x="120126" y="22615"/>
                      </a:cubicBezTo>
                      <a:lnTo>
                        <a:pt x="83778" y="1589"/>
                      </a:lnTo>
                      <a:cubicBezTo>
                        <a:pt x="80193" y="-530"/>
                        <a:pt x="74325" y="-530"/>
                        <a:pt x="70576" y="1589"/>
                      </a:cubicBezTo>
                      <a:lnTo>
                        <a:pt x="3586" y="40544"/>
                      </a:lnTo>
                      <a:lnTo>
                        <a:pt x="0" y="41033"/>
                      </a:lnTo>
                      <a:lnTo>
                        <a:pt x="0" y="44782"/>
                      </a:lnTo>
                      <a:cubicBezTo>
                        <a:pt x="0" y="44782"/>
                        <a:pt x="0" y="44782"/>
                        <a:pt x="0" y="44782"/>
                      </a:cubicBezTo>
                      <a:lnTo>
                        <a:pt x="0" y="44945"/>
                      </a:lnTo>
                      <a:lnTo>
                        <a:pt x="0" y="44945"/>
                      </a:lnTo>
                      <a:cubicBezTo>
                        <a:pt x="163" y="46249"/>
                        <a:pt x="978" y="47553"/>
                        <a:pt x="2771" y="48531"/>
                      </a:cubicBezTo>
                      <a:lnTo>
                        <a:pt x="39118" y="69557"/>
                      </a:lnTo>
                      <a:cubicBezTo>
                        <a:pt x="42704" y="71676"/>
                        <a:pt x="48572" y="71676"/>
                        <a:pt x="52321" y="69557"/>
                      </a:cubicBezTo>
                      <a:lnTo>
                        <a:pt x="120289" y="30113"/>
                      </a:lnTo>
                      <a:cubicBezTo>
                        <a:pt x="122082" y="29135"/>
                        <a:pt x="123060" y="27668"/>
                        <a:pt x="122897" y="26364"/>
                      </a:cubicBezTo>
                      <a:lnTo>
                        <a:pt x="122897" y="26364"/>
                      </a:lnTo>
                      <a:lnTo>
                        <a:pt x="122897" y="22452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8" name="任意多边形: 形状 417">
                  <a:extLst>
                    <a:ext uri="{FF2B5EF4-FFF2-40B4-BE49-F238E27FC236}">
                      <a16:creationId xmlns:a16="http://schemas.microsoft.com/office/drawing/2014/main" id="{EB6E4EB0-2FA1-4479-9849-CEF9330D8ABF}"/>
                    </a:ext>
                  </a:extLst>
                </p:cNvPr>
                <p:cNvSpPr/>
                <p:nvPr/>
              </p:nvSpPr>
              <p:spPr>
                <a:xfrm>
                  <a:off x="10010737" y="5709746"/>
                  <a:ext cx="151420" cy="87771"/>
                </a:xfrm>
                <a:custGeom>
                  <a:avLst/>
                  <a:gdLst>
                    <a:gd name="connsiteX0" fmla="*/ 151421 w 151420"/>
                    <a:gd name="connsiteY0" fmla="*/ 21963 h 87771"/>
                    <a:gd name="connsiteX1" fmla="*/ 148813 w 151420"/>
                    <a:gd name="connsiteY1" fmla="*/ 22615 h 87771"/>
                    <a:gd name="connsiteX2" fmla="*/ 148487 w 151420"/>
                    <a:gd name="connsiteY2" fmla="*/ 22452 h 87771"/>
                    <a:gd name="connsiteX3" fmla="*/ 112139 w 151420"/>
                    <a:gd name="connsiteY3" fmla="*/ 1589 h 87771"/>
                    <a:gd name="connsiteX4" fmla="*/ 98937 w 151420"/>
                    <a:gd name="connsiteY4" fmla="*/ 1589 h 87771"/>
                    <a:gd name="connsiteX5" fmla="*/ 4890 w 151420"/>
                    <a:gd name="connsiteY5" fmla="*/ 56355 h 87771"/>
                    <a:gd name="connsiteX6" fmla="*/ 0 w 151420"/>
                    <a:gd name="connsiteY6" fmla="*/ 57496 h 87771"/>
                    <a:gd name="connsiteX7" fmla="*/ 0 w 151420"/>
                    <a:gd name="connsiteY7" fmla="*/ 61571 h 87771"/>
                    <a:gd name="connsiteX8" fmla="*/ 0 w 151420"/>
                    <a:gd name="connsiteY8" fmla="*/ 61571 h 87771"/>
                    <a:gd name="connsiteX9" fmla="*/ 2771 w 151420"/>
                    <a:gd name="connsiteY9" fmla="*/ 65319 h 87771"/>
                    <a:gd name="connsiteX10" fmla="*/ 39118 w 151420"/>
                    <a:gd name="connsiteY10" fmla="*/ 86183 h 87771"/>
                    <a:gd name="connsiteX11" fmla="*/ 52321 w 151420"/>
                    <a:gd name="connsiteY11" fmla="*/ 86183 h 87771"/>
                    <a:gd name="connsiteX12" fmla="*/ 148487 w 151420"/>
                    <a:gd name="connsiteY12" fmla="*/ 30276 h 87771"/>
                    <a:gd name="connsiteX13" fmla="*/ 151258 w 151420"/>
                    <a:gd name="connsiteY13" fmla="*/ 26527 h 87771"/>
                    <a:gd name="connsiteX14" fmla="*/ 151258 w 151420"/>
                    <a:gd name="connsiteY14" fmla="*/ 26527 h 87771"/>
                    <a:gd name="connsiteX15" fmla="*/ 151258 w 151420"/>
                    <a:gd name="connsiteY15" fmla="*/ 21963 h 87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51420" h="87771">
                      <a:moveTo>
                        <a:pt x="151421" y="21963"/>
                      </a:moveTo>
                      <a:lnTo>
                        <a:pt x="148813" y="22615"/>
                      </a:lnTo>
                      <a:cubicBezTo>
                        <a:pt x="148650" y="22615"/>
                        <a:pt x="148650" y="22452"/>
                        <a:pt x="148487" y="22452"/>
                      </a:cubicBezTo>
                      <a:lnTo>
                        <a:pt x="112139" y="1589"/>
                      </a:lnTo>
                      <a:cubicBezTo>
                        <a:pt x="108553" y="-530"/>
                        <a:pt x="102523" y="-530"/>
                        <a:pt x="98937" y="1589"/>
                      </a:cubicBezTo>
                      <a:lnTo>
                        <a:pt x="4890" y="56355"/>
                      </a:lnTo>
                      <a:lnTo>
                        <a:pt x="0" y="57496"/>
                      </a:lnTo>
                      <a:lnTo>
                        <a:pt x="0" y="61571"/>
                      </a:lnTo>
                      <a:lnTo>
                        <a:pt x="0" y="61571"/>
                      </a:lnTo>
                      <a:cubicBezTo>
                        <a:pt x="0" y="62875"/>
                        <a:pt x="978" y="64342"/>
                        <a:pt x="2771" y="65319"/>
                      </a:cubicBezTo>
                      <a:lnTo>
                        <a:pt x="39118" y="86183"/>
                      </a:lnTo>
                      <a:cubicBezTo>
                        <a:pt x="42704" y="88302"/>
                        <a:pt x="48572" y="88302"/>
                        <a:pt x="52321" y="86183"/>
                      </a:cubicBezTo>
                      <a:lnTo>
                        <a:pt x="148487" y="30276"/>
                      </a:lnTo>
                      <a:cubicBezTo>
                        <a:pt x="150280" y="29298"/>
                        <a:pt x="151258" y="27831"/>
                        <a:pt x="151258" y="26527"/>
                      </a:cubicBezTo>
                      <a:lnTo>
                        <a:pt x="151258" y="26527"/>
                      </a:lnTo>
                      <a:lnTo>
                        <a:pt x="151258" y="21963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9" name="任意多边形: 形状 418">
                  <a:extLst>
                    <a:ext uri="{FF2B5EF4-FFF2-40B4-BE49-F238E27FC236}">
                      <a16:creationId xmlns:a16="http://schemas.microsoft.com/office/drawing/2014/main" id="{42D42022-FDEE-4B4E-A62B-D1A913C68DF7}"/>
                    </a:ext>
                  </a:extLst>
                </p:cNvPr>
                <p:cNvSpPr/>
                <p:nvPr/>
              </p:nvSpPr>
              <p:spPr>
                <a:xfrm>
                  <a:off x="10068435" y="5743159"/>
                  <a:ext cx="151257" cy="87771"/>
                </a:xfrm>
                <a:custGeom>
                  <a:avLst/>
                  <a:gdLst>
                    <a:gd name="connsiteX0" fmla="*/ 151258 w 151257"/>
                    <a:gd name="connsiteY0" fmla="*/ 21963 h 87771"/>
                    <a:gd name="connsiteX1" fmla="*/ 148813 w 151257"/>
                    <a:gd name="connsiteY1" fmla="*/ 22615 h 87771"/>
                    <a:gd name="connsiteX2" fmla="*/ 148487 w 151257"/>
                    <a:gd name="connsiteY2" fmla="*/ 22452 h 87771"/>
                    <a:gd name="connsiteX3" fmla="*/ 112139 w 151257"/>
                    <a:gd name="connsiteY3" fmla="*/ 1589 h 87771"/>
                    <a:gd name="connsiteX4" fmla="*/ 98937 w 151257"/>
                    <a:gd name="connsiteY4" fmla="*/ 1589 h 87771"/>
                    <a:gd name="connsiteX5" fmla="*/ 4890 w 151257"/>
                    <a:gd name="connsiteY5" fmla="*/ 56355 h 87771"/>
                    <a:gd name="connsiteX6" fmla="*/ 0 w 151257"/>
                    <a:gd name="connsiteY6" fmla="*/ 57496 h 87771"/>
                    <a:gd name="connsiteX7" fmla="*/ 0 w 151257"/>
                    <a:gd name="connsiteY7" fmla="*/ 61571 h 87771"/>
                    <a:gd name="connsiteX8" fmla="*/ 0 w 151257"/>
                    <a:gd name="connsiteY8" fmla="*/ 61571 h 87771"/>
                    <a:gd name="connsiteX9" fmla="*/ 2771 w 151257"/>
                    <a:gd name="connsiteY9" fmla="*/ 65319 h 87771"/>
                    <a:gd name="connsiteX10" fmla="*/ 39118 w 151257"/>
                    <a:gd name="connsiteY10" fmla="*/ 86183 h 87771"/>
                    <a:gd name="connsiteX11" fmla="*/ 52321 w 151257"/>
                    <a:gd name="connsiteY11" fmla="*/ 86183 h 87771"/>
                    <a:gd name="connsiteX12" fmla="*/ 148487 w 151257"/>
                    <a:gd name="connsiteY12" fmla="*/ 30276 h 87771"/>
                    <a:gd name="connsiteX13" fmla="*/ 151258 w 151257"/>
                    <a:gd name="connsiteY13" fmla="*/ 26527 h 87771"/>
                    <a:gd name="connsiteX14" fmla="*/ 151258 w 151257"/>
                    <a:gd name="connsiteY14" fmla="*/ 26527 h 87771"/>
                    <a:gd name="connsiteX15" fmla="*/ 151258 w 151257"/>
                    <a:gd name="connsiteY15" fmla="*/ 21963 h 87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51257" h="87771">
                      <a:moveTo>
                        <a:pt x="151258" y="21963"/>
                      </a:moveTo>
                      <a:lnTo>
                        <a:pt x="148813" y="22615"/>
                      </a:lnTo>
                      <a:cubicBezTo>
                        <a:pt x="148650" y="22615"/>
                        <a:pt x="148650" y="22452"/>
                        <a:pt x="148487" y="22452"/>
                      </a:cubicBezTo>
                      <a:lnTo>
                        <a:pt x="112139" y="1589"/>
                      </a:lnTo>
                      <a:cubicBezTo>
                        <a:pt x="108553" y="-530"/>
                        <a:pt x="102523" y="-530"/>
                        <a:pt x="98937" y="1589"/>
                      </a:cubicBezTo>
                      <a:lnTo>
                        <a:pt x="4890" y="56355"/>
                      </a:lnTo>
                      <a:lnTo>
                        <a:pt x="0" y="57496"/>
                      </a:lnTo>
                      <a:lnTo>
                        <a:pt x="0" y="61571"/>
                      </a:lnTo>
                      <a:lnTo>
                        <a:pt x="0" y="61571"/>
                      </a:lnTo>
                      <a:cubicBezTo>
                        <a:pt x="0" y="62875"/>
                        <a:pt x="978" y="64342"/>
                        <a:pt x="2771" y="65319"/>
                      </a:cubicBezTo>
                      <a:lnTo>
                        <a:pt x="39118" y="86183"/>
                      </a:lnTo>
                      <a:cubicBezTo>
                        <a:pt x="42704" y="88301"/>
                        <a:pt x="48572" y="88301"/>
                        <a:pt x="52321" y="86183"/>
                      </a:cubicBezTo>
                      <a:lnTo>
                        <a:pt x="148487" y="30276"/>
                      </a:lnTo>
                      <a:cubicBezTo>
                        <a:pt x="150280" y="29298"/>
                        <a:pt x="151258" y="27831"/>
                        <a:pt x="151258" y="26527"/>
                      </a:cubicBezTo>
                      <a:lnTo>
                        <a:pt x="151258" y="26527"/>
                      </a:lnTo>
                      <a:lnTo>
                        <a:pt x="151258" y="21963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0" name="任意多边形: 形状 419">
                  <a:extLst>
                    <a:ext uri="{FF2B5EF4-FFF2-40B4-BE49-F238E27FC236}">
                      <a16:creationId xmlns:a16="http://schemas.microsoft.com/office/drawing/2014/main" id="{E31DE6DD-192C-4B69-8BB2-3F0009CE41B2}"/>
                    </a:ext>
                  </a:extLst>
                </p:cNvPr>
                <p:cNvSpPr/>
                <p:nvPr/>
              </p:nvSpPr>
              <p:spPr>
                <a:xfrm>
                  <a:off x="10663360" y="5279769"/>
                  <a:ext cx="124363" cy="71961"/>
                </a:xfrm>
                <a:custGeom>
                  <a:avLst/>
                  <a:gdLst>
                    <a:gd name="connsiteX0" fmla="*/ 124364 w 124363"/>
                    <a:gd name="connsiteY0" fmla="*/ 22126 h 71961"/>
                    <a:gd name="connsiteX1" fmla="*/ 121756 w 124363"/>
                    <a:gd name="connsiteY1" fmla="*/ 22615 h 71961"/>
                    <a:gd name="connsiteX2" fmla="*/ 121593 w 124363"/>
                    <a:gd name="connsiteY2" fmla="*/ 22615 h 71961"/>
                    <a:gd name="connsiteX3" fmla="*/ 85245 w 124363"/>
                    <a:gd name="connsiteY3" fmla="*/ 1589 h 71961"/>
                    <a:gd name="connsiteX4" fmla="*/ 72043 w 124363"/>
                    <a:gd name="connsiteY4" fmla="*/ 1589 h 71961"/>
                    <a:gd name="connsiteX5" fmla="*/ 3912 w 124363"/>
                    <a:gd name="connsiteY5" fmla="*/ 41196 h 71961"/>
                    <a:gd name="connsiteX6" fmla="*/ 0 w 124363"/>
                    <a:gd name="connsiteY6" fmla="*/ 41848 h 71961"/>
                    <a:gd name="connsiteX7" fmla="*/ 0 w 124363"/>
                    <a:gd name="connsiteY7" fmla="*/ 45597 h 71961"/>
                    <a:gd name="connsiteX8" fmla="*/ 0 w 124363"/>
                    <a:gd name="connsiteY8" fmla="*/ 45597 h 71961"/>
                    <a:gd name="connsiteX9" fmla="*/ 0 w 124363"/>
                    <a:gd name="connsiteY9" fmla="*/ 45760 h 71961"/>
                    <a:gd name="connsiteX10" fmla="*/ 0 w 124363"/>
                    <a:gd name="connsiteY10" fmla="*/ 45760 h 71961"/>
                    <a:gd name="connsiteX11" fmla="*/ 2771 w 124363"/>
                    <a:gd name="connsiteY11" fmla="*/ 49346 h 71961"/>
                    <a:gd name="connsiteX12" fmla="*/ 39118 w 124363"/>
                    <a:gd name="connsiteY12" fmla="*/ 70372 h 71961"/>
                    <a:gd name="connsiteX13" fmla="*/ 52321 w 124363"/>
                    <a:gd name="connsiteY13" fmla="*/ 70372 h 71961"/>
                    <a:gd name="connsiteX14" fmla="*/ 121593 w 124363"/>
                    <a:gd name="connsiteY14" fmla="*/ 30113 h 71961"/>
                    <a:gd name="connsiteX15" fmla="*/ 124364 w 124363"/>
                    <a:gd name="connsiteY15" fmla="*/ 26201 h 71961"/>
                    <a:gd name="connsiteX16" fmla="*/ 124364 w 124363"/>
                    <a:gd name="connsiteY16" fmla="*/ 26201 h 71961"/>
                    <a:gd name="connsiteX17" fmla="*/ 124364 w 124363"/>
                    <a:gd name="connsiteY17" fmla="*/ 22126 h 719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24363" h="71961">
                      <a:moveTo>
                        <a:pt x="124364" y="22126"/>
                      </a:moveTo>
                      <a:lnTo>
                        <a:pt x="121756" y="22615"/>
                      </a:lnTo>
                      <a:cubicBezTo>
                        <a:pt x="121756" y="22615"/>
                        <a:pt x="121756" y="22615"/>
                        <a:pt x="121593" y="22615"/>
                      </a:cubicBezTo>
                      <a:lnTo>
                        <a:pt x="85245" y="1589"/>
                      </a:lnTo>
                      <a:cubicBezTo>
                        <a:pt x="81659" y="-530"/>
                        <a:pt x="75792" y="-530"/>
                        <a:pt x="72043" y="1589"/>
                      </a:cubicBezTo>
                      <a:lnTo>
                        <a:pt x="3912" y="41196"/>
                      </a:lnTo>
                      <a:lnTo>
                        <a:pt x="0" y="41848"/>
                      </a:lnTo>
                      <a:lnTo>
                        <a:pt x="0" y="45597"/>
                      </a:lnTo>
                      <a:cubicBezTo>
                        <a:pt x="0" y="45597"/>
                        <a:pt x="0" y="45597"/>
                        <a:pt x="0" y="45597"/>
                      </a:cubicBezTo>
                      <a:lnTo>
                        <a:pt x="0" y="45760"/>
                      </a:lnTo>
                      <a:lnTo>
                        <a:pt x="0" y="45760"/>
                      </a:lnTo>
                      <a:cubicBezTo>
                        <a:pt x="163" y="47064"/>
                        <a:pt x="978" y="48368"/>
                        <a:pt x="2771" y="49346"/>
                      </a:cubicBezTo>
                      <a:lnTo>
                        <a:pt x="39118" y="70372"/>
                      </a:lnTo>
                      <a:cubicBezTo>
                        <a:pt x="42704" y="72491"/>
                        <a:pt x="48572" y="72491"/>
                        <a:pt x="52321" y="70372"/>
                      </a:cubicBezTo>
                      <a:lnTo>
                        <a:pt x="121593" y="30113"/>
                      </a:lnTo>
                      <a:cubicBezTo>
                        <a:pt x="123386" y="28972"/>
                        <a:pt x="124364" y="27668"/>
                        <a:pt x="124364" y="26201"/>
                      </a:cubicBezTo>
                      <a:lnTo>
                        <a:pt x="124364" y="26201"/>
                      </a:lnTo>
                      <a:lnTo>
                        <a:pt x="124364" y="22126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1" name="任意多边形: 形状 420">
                  <a:extLst>
                    <a:ext uri="{FF2B5EF4-FFF2-40B4-BE49-F238E27FC236}">
                      <a16:creationId xmlns:a16="http://schemas.microsoft.com/office/drawing/2014/main" id="{DACEA6C0-68E1-4893-99AA-052BFFCC2143}"/>
                    </a:ext>
                  </a:extLst>
                </p:cNvPr>
                <p:cNvSpPr/>
                <p:nvPr/>
              </p:nvSpPr>
              <p:spPr>
                <a:xfrm>
                  <a:off x="10692454" y="5312856"/>
                  <a:ext cx="152561" cy="88423"/>
                </a:xfrm>
                <a:custGeom>
                  <a:avLst/>
                  <a:gdLst>
                    <a:gd name="connsiteX0" fmla="*/ 149872 w 152561"/>
                    <a:gd name="connsiteY0" fmla="*/ 22452 h 88423"/>
                    <a:gd name="connsiteX1" fmla="*/ 113525 w 152561"/>
                    <a:gd name="connsiteY1" fmla="*/ 1589 h 88423"/>
                    <a:gd name="connsiteX2" fmla="*/ 100322 w 152561"/>
                    <a:gd name="connsiteY2" fmla="*/ 1589 h 88423"/>
                    <a:gd name="connsiteX3" fmla="*/ 2689 w 152561"/>
                    <a:gd name="connsiteY3" fmla="*/ 58311 h 88423"/>
                    <a:gd name="connsiteX4" fmla="*/ 2689 w 152561"/>
                    <a:gd name="connsiteY4" fmla="*/ 65971 h 88423"/>
                    <a:gd name="connsiteX5" fmla="*/ 39037 w 152561"/>
                    <a:gd name="connsiteY5" fmla="*/ 86835 h 88423"/>
                    <a:gd name="connsiteX6" fmla="*/ 52239 w 152561"/>
                    <a:gd name="connsiteY6" fmla="*/ 86835 h 88423"/>
                    <a:gd name="connsiteX7" fmla="*/ 149872 w 152561"/>
                    <a:gd name="connsiteY7" fmla="*/ 30113 h 88423"/>
                    <a:gd name="connsiteX8" fmla="*/ 149872 w 152561"/>
                    <a:gd name="connsiteY8" fmla="*/ 22452 h 88423"/>
                    <a:gd name="connsiteX9" fmla="*/ 149872 w 152561"/>
                    <a:gd name="connsiteY9" fmla="*/ 22452 h 88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2561" h="88423">
                      <a:moveTo>
                        <a:pt x="149872" y="22452"/>
                      </a:moveTo>
                      <a:lnTo>
                        <a:pt x="113525" y="1589"/>
                      </a:lnTo>
                      <a:cubicBezTo>
                        <a:pt x="109939" y="-530"/>
                        <a:pt x="103908" y="-530"/>
                        <a:pt x="100322" y="1589"/>
                      </a:cubicBezTo>
                      <a:lnTo>
                        <a:pt x="2689" y="58311"/>
                      </a:lnTo>
                      <a:cubicBezTo>
                        <a:pt x="-896" y="60430"/>
                        <a:pt x="-896" y="63853"/>
                        <a:pt x="2689" y="65971"/>
                      </a:cubicBezTo>
                      <a:lnTo>
                        <a:pt x="39037" y="86835"/>
                      </a:lnTo>
                      <a:cubicBezTo>
                        <a:pt x="42623" y="88954"/>
                        <a:pt x="48490" y="88954"/>
                        <a:pt x="52239" y="86835"/>
                      </a:cubicBezTo>
                      <a:lnTo>
                        <a:pt x="149872" y="30113"/>
                      </a:lnTo>
                      <a:cubicBezTo>
                        <a:pt x="153458" y="27994"/>
                        <a:pt x="153458" y="24571"/>
                        <a:pt x="149872" y="22452"/>
                      </a:cubicBezTo>
                      <a:lnTo>
                        <a:pt x="149872" y="22452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2" name="任意多边形: 形状 421">
                  <a:extLst>
                    <a:ext uri="{FF2B5EF4-FFF2-40B4-BE49-F238E27FC236}">
                      <a16:creationId xmlns:a16="http://schemas.microsoft.com/office/drawing/2014/main" id="{18F78BCC-57A3-40A3-A4F6-9AA11BDD1360}"/>
                    </a:ext>
                  </a:extLst>
                </p:cNvPr>
                <p:cNvSpPr/>
                <p:nvPr/>
              </p:nvSpPr>
              <p:spPr>
                <a:xfrm>
                  <a:off x="10810544" y="5412444"/>
                  <a:ext cx="64545" cy="37406"/>
                </a:xfrm>
                <a:custGeom>
                  <a:avLst/>
                  <a:gdLst>
                    <a:gd name="connsiteX0" fmla="*/ 64545 w 64545"/>
                    <a:gd name="connsiteY0" fmla="*/ 11206 h 37406"/>
                    <a:gd name="connsiteX1" fmla="*/ 64545 w 64545"/>
                    <a:gd name="connsiteY1" fmla="*/ 11206 h 37406"/>
                    <a:gd name="connsiteX2" fmla="*/ 64545 w 64545"/>
                    <a:gd name="connsiteY2" fmla="*/ 7131 h 37406"/>
                    <a:gd name="connsiteX3" fmla="*/ 62263 w 64545"/>
                    <a:gd name="connsiteY3" fmla="*/ 7620 h 37406"/>
                    <a:gd name="connsiteX4" fmla="*/ 61774 w 64545"/>
                    <a:gd name="connsiteY4" fmla="*/ 7294 h 37406"/>
                    <a:gd name="connsiteX5" fmla="*/ 51995 w 64545"/>
                    <a:gd name="connsiteY5" fmla="*/ 1589 h 37406"/>
                    <a:gd name="connsiteX6" fmla="*/ 38792 w 64545"/>
                    <a:gd name="connsiteY6" fmla="*/ 1589 h 37406"/>
                    <a:gd name="connsiteX7" fmla="*/ 5379 w 64545"/>
                    <a:gd name="connsiteY7" fmla="*/ 20985 h 37406"/>
                    <a:gd name="connsiteX8" fmla="*/ 0 w 64545"/>
                    <a:gd name="connsiteY8" fmla="*/ 22289 h 37406"/>
                    <a:gd name="connsiteX9" fmla="*/ 0 w 64545"/>
                    <a:gd name="connsiteY9" fmla="*/ 26527 h 37406"/>
                    <a:gd name="connsiteX10" fmla="*/ 2771 w 64545"/>
                    <a:gd name="connsiteY10" fmla="*/ 30113 h 37406"/>
                    <a:gd name="connsiteX11" fmla="*/ 12550 w 64545"/>
                    <a:gd name="connsiteY11" fmla="*/ 35818 h 37406"/>
                    <a:gd name="connsiteX12" fmla="*/ 25753 w 64545"/>
                    <a:gd name="connsiteY12" fmla="*/ 35818 h 37406"/>
                    <a:gd name="connsiteX13" fmla="*/ 61774 w 64545"/>
                    <a:gd name="connsiteY13" fmla="*/ 14955 h 37406"/>
                    <a:gd name="connsiteX14" fmla="*/ 64545 w 64545"/>
                    <a:gd name="connsiteY14" fmla="*/ 11206 h 37406"/>
                    <a:gd name="connsiteX15" fmla="*/ 64545 w 64545"/>
                    <a:gd name="connsiteY15" fmla="*/ 11206 h 37406"/>
                    <a:gd name="connsiteX16" fmla="*/ 64545 w 64545"/>
                    <a:gd name="connsiteY16" fmla="*/ 11206 h 37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4545" h="37406">
                      <a:moveTo>
                        <a:pt x="64545" y="11206"/>
                      </a:moveTo>
                      <a:cubicBezTo>
                        <a:pt x="64545" y="11043"/>
                        <a:pt x="64545" y="11043"/>
                        <a:pt x="64545" y="11206"/>
                      </a:cubicBezTo>
                      <a:lnTo>
                        <a:pt x="64545" y="7131"/>
                      </a:lnTo>
                      <a:lnTo>
                        <a:pt x="62263" y="7620"/>
                      </a:lnTo>
                      <a:cubicBezTo>
                        <a:pt x="62100" y="7457"/>
                        <a:pt x="61937" y="7457"/>
                        <a:pt x="61774" y="7294"/>
                      </a:cubicBez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5379" y="20985"/>
                      </a:lnTo>
                      <a:lnTo>
                        <a:pt x="0" y="22289"/>
                      </a:lnTo>
                      <a:lnTo>
                        <a:pt x="0" y="26527"/>
                      </a:lnTo>
                      <a:cubicBezTo>
                        <a:pt x="163" y="27831"/>
                        <a:pt x="978" y="29135"/>
                        <a:pt x="2771" y="30113"/>
                      </a:cubicBezTo>
                      <a:lnTo>
                        <a:pt x="12550" y="35818"/>
                      </a:lnTo>
                      <a:cubicBezTo>
                        <a:pt x="16136" y="37937"/>
                        <a:pt x="22004" y="37937"/>
                        <a:pt x="25753" y="35818"/>
                      </a:cubicBezTo>
                      <a:lnTo>
                        <a:pt x="61774" y="14955"/>
                      </a:lnTo>
                      <a:cubicBezTo>
                        <a:pt x="63567" y="13814"/>
                        <a:pt x="64545" y="12510"/>
                        <a:pt x="64545" y="11206"/>
                      </a:cubicBezTo>
                      <a:lnTo>
                        <a:pt x="64545" y="11206"/>
                      </a:lnTo>
                      <a:lnTo>
                        <a:pt x="64545" y="11206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3" name="任意多边形: 形状 422">
                  <a:extLst>
                    <a:ext uri="{FF2B5EF4-FFF2-40B4-BE49-F238E27FC236}">
                      <a16:creationId xmlns:a16="http://schemas.microsoft.com/office/drawing/2014/main" id="{459491D9-A42D-4B11-94D2-A98850E1566D}"/>
                    </a:ext>
                  </a:extLst>
                </p:cNvPr>
                <p:cNvSpPr/>
                <p:nvPr/>
              </p:nvSpPr>
              <p:spPr>
                <a:xfrm>
                  <a:off x="10837112" y="5427765"/>
                  <a:ext cx="64545" cy="37406"/>
                </a:xfrm>
                <a:custGeom>
                  <a:avLst/>
                  <a:gdLst>
                    <a:gd name="connsiteX0" fmla="*/ 64545 w 64545"/>
                    <a:gd name="connsiteY0" fmla="*/ 11206 h 37406"/>
                    <a:gd name="connsiteX1" fmla="*/ 64545 w 64545"/>
                    <a:gd name="connsiteY1" fmla="*/ 11206 h 37406"/>
                    <a:gd name="connsiteX2" fmla="*/ 64545 w 64545"/>
                    <a:gd name="connsiteY2" fmla="*/ 7131 h 37406"/>
                    <a:gd name="connsiteX3" fmla="*/ 62263 w 64545"/>
                    <a:gd name="connsiteY3" fmla="*/ 7620 h 37406"/>
                    <a:gd name="connsiteX4" fmla="*/ 61774 w 64545"/>
                    <a:gd name="connsiteY4" fmla="*/ 7294 h 37406"/>
                    <a:gd name="connsiteX5" fmla="*/ 51995 w 64545"/>
                    <a:gd name="connsiteY5" fmla="*/ 1589 h 37406"/>
                    <a:gd name="connsiteX6" fmla="*/ 38792 w 64545"/>
                    <a:gd name="connsiteY6" fmla="*/ 1589 h 37406"/>
                    <a:gd name="connsiteX7" fmla="*/ 5379 w 64545"/>
                    <a:gd name="connsiteY7" fmla="*/ 20985 h 37406"/>
                    <a:gd name="connsiteX8" fmla="*/ 0 w 64545"/>
                    <a:gd name="connsiteY8" fmla="*/ 22289 h 37406"/>
                    <a:gd name="connsiteX9" fmla="*/ 0 w 64545"/>
                    <a:gd name="connsiteY9" fmla="*/ 26527 h 37406"/>
                    <a:gd name="connsiteX10" fmla="*/ 2771 w 64545"/>
                    <a:gd name="connsiteY10" fmla="*/ 30113 h 37406"/>
                    <a:gd name="connsiteX11" fmla="*/ 12550 w 64545"/>
                    <a:gd name="connsiteY11" fmla="*/ 35818 h 37406"/>
                    <a:gd name="connsiteX12" fmla="*/ 25753 w 64545"/>
                    <a:gd name="connsiteY12" fmla="*/ 35818 h 37406"/>
                    <a:gd name="connsiteX13" fmla="*/ 61774 w 64545"/>
                    <a:gd name="connsiteY13" fmla="*/ 14955 h 37406"/>
                    <a:gd name="connsiteX14" fmla="*/ 64545 w 64545"/>
                    <a:gd name="connsiteY14" fmla="*/ 11206 h 37406"/>
                    <a:gd name="connsiteX15" fmla="*/ 64545 w 64545"/>
                    <a:gd name="connsiteY15" fmla="*/ 11206 h 37406"/>
                    <a:gd name="connsiteX16" fmla="*/ 64545 w 64545"/>
                    <a:gd name="connsiteY16" fmla="*/ 11206 h 37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4545" h="37406">
                      <a:moveTo>
                        <a:pt x="64545" y="11206"/>
                      </a:moveTo>
                      <a:cubicBezTo>
                        <a:pt x="64545" y="11043"/>
                        <a:pt x="64545" y="11043"/>
                        <a:pt x="64545" y="11206"/>
                      </a:cubicBezTo>
                      <a:lnTo>
                        <a:pt x="64545" y="7131"/>
                      </a:lnTo>
                      <a:lnTo>
                        <a:pt x="62263" y="7620"/>
                      </a:lnTo>
                      <a:cubicBezTo>
                        <a:pt x="62100" y="7457"/>
                        <a:pt x="61937" y="7457"/>
                        <a:pt x="61774" y="7294"/>
                      </a:cubicBezTo>
                      <a:lnTo>
                        <a:pt x="51995" y="1589"/>
                      </a:lnTo>
                      <a:cubicBezTo>
                        <a:pt x="48409" y="-530"/>
                        <a:pt x="42541" y="-530"/>
                        <a:pt x="38792" y="1589"/>
                      </a:cubicBezTo>
                      <a:lnTo>
                        <a:pt x="5379" y="20985"/>
                      </a:lnTo>
                      <a:lnTo>
                        <a:pt x="0" y="22289"/>
                      </a:lnTo>
                      <a:lnTo>
                        <a:pt x="0" y="26527"/>
                      </a:lnTo>
                      <a:cubicBezTo>
                        <a:pt x="163" y="27831"/>
                        <a:pt x="978" y="29135"/>
                        <a:pt x="2771" y="30113"/>
                      </a:cubicBezTo>
                      <a:lnTo>
                        <a:pt x="12550" y="35818"/>
                      </a:lnTo>
                      <a:cubicBezTo>
                        <a:pt x="16136" y="37937"/>
                        <a:pt x="22004" y="37937"/>
                        <a:pt x="25753" y="35818"/>
                      </a:cubicBezTo>
                      <a:lnTo>
                        <a:pt x="61774" y="14955"/>
                      </a:lnTo>
                      <a:cubicBezTo>
                        <a:pt x="63567" y="13814"/>
                        <a:pt x="64545" y="12510"/>
                        <a:pt x="64545" y="11206"/>
                      </a:cubicBezTo>
                      <a:lnTo>
                        <a:pt x="64545" y="11206"/>
                      </a:lnTo>
                      <a:lnTo>
                        <a:pt x="64545" y="11206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4" name="任意多边形: 形状 423">
                  <a:extLst>
                    <a:ext uri="{FF2B5EF4-FFF2-40B4-BE49-F238E27FC236}">
                      <a16:creationId xmlns:a16="http://schemas.microsoft.com/office/drawing/2014/main" id="{D4F27AAC-0EAD-4748-9AD9-CD424840C41B}"/>
                    </a:ext>
                  </a:extLst>
                </p:cNvPr>
                <p:cNvSpPr/>
                <p:nvPr/>
              </p:nvSpPr>
              <p:spPr>
                <a:xfrm>
                  <a:off x="10185212" y="5710227"/>
                  <a:ext cx="90950" cy="52565"/>
                </a:xfrm>
                <a:custGeom>
                  <a:avLst/>
                  <a:gdLst>
                    <a:gd name="connsiteX0" fmla="*/ 88261 w 90950"/>
                    <a:gd name="connsiteY0" fmla="*/ 22452 h 52565"/>
                    <a:gd name="connsiteX1" fmla="*/ 51913 w 90950"/>
                    <a:gd name="connsiteY1" fmla="*/ 1589 h 52565"/>
                    <a:gd name="connsiteX2" fmla="*/ 38711 w 90950"/>
                    <a:gd name="connsiteY2" fmla="*/ 1589 h 52565"/>
                    <a:gd name="connsiteX3" fmla="*/ 2689 w 90950"/>
                    <a:gd name="connsiteY3" fmla="*/ 22452 h 52565"/>
                    <a:gd name="connsiteX4" fmla="*/ 2689 w 90950"/>
                    <a:gd name="connsiteY4" fmla="*/ 30113 h 52565"/>
                    <a:gd name="connsiteX5" fmla="*/ 39037 w 90950"/>
                    <a:gd name="connsiteY5" fmla="*/ 50976 h 52565"/>
                    <a:gd name="connsiteX6" fmla="*/ 52239 w 90950"/>
                    <a:gd name="connsiteY6" fmla="*/ 50976 h 52565"/>
                    <a:gd name="connsiteX7" fmla="*/ 88261 w 90950"/>
                    <a:gd name="connsiteY7" fmla="*/ 30113 h 52565"/>
                    <a:gd name="connsiteX8" fmla="*/ 88261 w 90950"/>
                    <a:gd name="connsiteY8" fmla="*/ 22452 h 52565"/>
                    <a:gd name="connsiteX9" fmla="*/ 88261 w 90950"/>
                    <a:gd name="connsiteY9" fmla="*/ 22452 h 52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0950" h="52565">
                      <a:moveTo>
                        <a:pt x="88261" y="22452"/>
                      </a:moveTo>
                      <a:lnTo>
                        <a:pt x="51913" y="1589"/>
                      </a:lnTo>
                      <a:cubicBezTo>
                        <a:pt x="48327" y="-530"/>
                        <a:pt x="42297" y="-530"/>
                        <a:pt x="38711" y="1589"/>
                      </a:cubicBezTo>
                      <a:lnTo>
                        <a:pt x="2689" y="22452"/>
                      </a:lnTo>
                      <a:cubicBezTo>
                        <a:pt x="-896" y="24571"/>
                        <a:pt x="-896" y="27994"/>
                        <a:pt x="2689" y="30113"/>
                      </a:cubicBezTo>
                      <a:lnTo>
                        <a:pt x="39037" y="50976"/>
                      </a:lnTo>
                      <a:cubicBezTo>
                        <a:pt x="42623" y="53095"/>
                        <a:pt x="48490" y="53095"/>
                        <a:pt x="52239" y="50976"/>
                      </a:cubicBezTo>
                      <a:lnTo>
                        <a:pt x="88261" y="30113"/>
                      </a:lnTo>
                      <a:cubicBezTo>
                        <a:pt x="91847" y="27831"/>
                        <a:pt x="91847" y="24571"/>
                        <a:pt x="88261" y="22452"/>
                      </a:cubicBezTo>
                      <a:lnTo>
                        <a:pt x="88261" y="22452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8614C7EA-D03D-4B30-BDE3-676F86BA0383}"/>
                  </a:ext>
                </a:extLst>
              </p:cNvPr>
              <p:cNvSpPr/>
              <p:nvPr/>
            </p:nvSpPr>
            <p:spPr>
              <a:xfrm flipH="1">
                <a:off x="7072384" y="6444162"/>
                <a:ext cx="413531" cy="239919"/>
              </a:xfrm>
              <a:custGeom>
                <a:avLst/>
                <a:gdLst>
                  <a:gd name="connsiteX0" fmla="*/ 73184 w 73183"/>
                  <a:gd name="connsiteY0" fmla="*/ 10880 h 42459"/>
                  <a:gd name="connsiteX1" fmla="*/ 73184 w 73183"/>
                  <a:gd name="connsiteY1" fmla="*/ 10880 h 42459"/>
                  <a:gd name="connsiteX2" fmla="*/ 73184 w 73183"/>
                  <a:gd name="connsiteY2" fmla="*/ 6642 h 42459"/>
                  <a:gd name="connsiteX3" fmla="*/ 70576 w 73183"/>
                  <a:gd name="connsiteY3" fmla="*/ 7457 h 42459"/>
                  <a:gd name="connsiteX4" fmla="*/ 70413 w 73183"/>
                  <a:gd name="connsiteY4" fmla="*/ 7294 h 42459"/>
                  <a:gd name="connsiteX5" fmla="*/ 60633 w 73183"/>
                  <a:gd name="connsiteY5" fmla="*/ 1589 h 42459"/>
                  <a:gd name="connsiteX6" fmla="*/ 47431 w 73183"/>
                  <a:gd name="connsiteY6" fmla="*/ 1589 h 42459"/>
                  <a:gd name="connsiteX7" fmla="*/ 5868 w 73183"/>
                  <a:gd name="connsiteY7" fmla="*/ 25712 h 42459"/>
                  <a:gd name="connsiteX8" fmla="*/ 0 w 73183"/>
                  <a:gd name="connsiteY8" fmla="*/ 27342 h 42459"/>
                  <a:gd name="connsiteX9" fmla="*/ 0 w 73183"/>
                  <a:gd name="connsiteY9" fmla="*/ 31743 h 42459"/>
                  <a:gd name="connsiteX10" fmla="*/ 0 w 73183"/>
                  <a:gd name="connsiteY10" fmla="*/ 31743 h 42459"/>
                  <a:gd name="connsiteX11" fmla="*/ 2608 w 73183"/>
                  <a:gd name="connsiteY11" fmla="*/ 35166 h 42459"/>
                  <a:gd name="connsiteX12" fmla="*/ 12387 w 73183"/>
                  <a:gd name="connsiteY12" fmla="*/ 40871 h 42459"/>
                  <a:gd name="connsiteX13" fmla="*/ 25590 w 73183"/>
                  <a:gd name="connsiteY13" fmla="*/ 40871 h 42459"/>
                  <a:gd name="connsiteX14" fmla="*/ 70413 w 73183"/>
                  <a:gd name="connsiteY14" fmla="*/ 14792 h 42459"/>
                  <a:gd name="connsiteX15" fmla="*/ 73184 w 73183"/>
                  <a:gd name="connsiteY15" fmla="*/ 10880 h 42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3183" h="42459">
                    <a:moveTo>
                      <a:pt x="73184" y="10880"/>
                    </a:moveTo>
                    <a:lnTo>
                      <a:pt x="73184" y="10880"/>
                    </a:lnTo>
                    <a:lnTo>
                      <a:pt x="73184" y="6642"/>
                    </a:lnTo>
                    <a:lnTo>
                      <a:pt x="70576" y="7457"/>
                    </a:lnTo>
                    <a:cubicBezTo>
                      <a:pt x="70576" y="7457"/>
                      <a:pt x="70576" y="7457"/>
                      <a:pt x="70413" y="7294"/>
                    </a:cubicBezTo>
                    <a:lnTo>
                      <a:pt x="60633" y="1589"/>
                    </a:lnTo>
                    <a:cubicBezTo>
                      <a:pt x="57048" y="-530"/>
                      <a:pt x="51180" y="-530"/>
                      <a:pt x="47431" y="1589"/>
                    </a:cubicBezTo>
                    <a:lnTo>
                      <a:pt x="5868" y="25712"/>
                    </a:lnTo>
                    <a:lnTo>
                      <a:pt x="0" y="27342"/>
                    </a:lnTo>
                    <a:lnTo>
                      <a:pt x="0" y="31743"/>
                    </a:lnTo>
                    <a:lnTo>
                      <a:pt x="0" y="31743"/>
                    </a:lnTo>
                    <a:cubicBezTo>
                      <a:pt x="163" y="33047"/>
                      <a:pt x="978" y="34188"/>
                      <a:pt x="2608" y="35166"/>
                    </a:cubicBezTo>
                    <a:lnTo>
                      <a:pt x="12387" y="40871"/>
                    </a:lnTo>
                    <a:cubicBezTo>
                      <a:pt x="15973" y="42989"/>
                      <a:pt x="22004" y="42989"/>
                      <a:pt x="25590" y="40871"/>
                    </a:cubicBezTo>
                    <a:lnTo>
                      <a:pt x="70413" y="14792"/>
                    </a:lnTo>
                    <a:cubicBezTo>
                      <a:pt x="72369" y="13651"/>
                      <a:pt x="73184" y="12347"/>
                      <a:pt x="73184" y="10880"/>
                    </a:cubicBezTo>
                    <a:close/>
                  </a:path>
                </a:pathLst>
              </a:custGeom>
              <a:solidFill>
                <a:srgbClr val="5954EC"/>
              </a:solidFill>
              <a:ln w="16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272" name="图形 601">
                <a:extLst>
                  <a:ext uri="{FF2B5EF4-FFF2-40B4-BE49-F238E27FC236}">
                    <a16:creationId xmlns:a16="http://schemas.microsoft.com/office/drawing/2014/main" id="{35918F0D-6957-418A-A6E3-1C2675E4FC85}"/>
                  </a:ext>
                </a:extLst>
              </p:cNvPr>
              <p:cNvGrpSpPr/>
              <p:nvPr/>
            </p:nvGrpSpPr>
            <p:grpSpPr>
              <a:xfrm flipH="1">
                <a:off x="1307893" y="4008987"/>
                <a:ext cx="6178367" cy="3585072"/>
                <a:chOff x="9866095" y="5225003"/>
                <a:chExt cx="1093396" cy="634456"/>
              </a:xfrm>
              <a:solidFill>
                <a:schemeClr val="accent2">
                  <a:lumMod val="20000"/>
                  <a:lumOff val="80000"/>
                </a:schemeClr>
              </a:solidFill>
            </p:grpSpPr>
            <p:sp>
              <p:nvSpPr>
                <p:cNvPr id="273" name="任意多边形: 形状 272">
                  <a:extLst>
                    <a:ext uri="{FF2B5EF4-FFF2-40B4-BE49-F238E27FC236}">
                      <a16:creationId xmlns:a16="http://schemas.microsoft.com/office/drawing/2014/main" id="{8C53CBEA-59DB-4CA5-A041-152659FB4C9C}"/>
                    </a:ext>
                  </a:extLst>
                </p:cNvPr>
                <p:cNvSpPr/>
                <p:nvPr/>
              </p:nvSpPr>
              <p:spPr>
                <a:xfrm>
                  <a:off x="9896412" y="5674540"/>
                  <a:ext cx="91072" cy="52728"/>
                </a:xfrm>
                <a:custGeom>
                  <a:avLst/>
                  <a:gdLst>
                    <a:gd name="connsiteX0" fmla="*/ 88261 w 91072"/>
                    <a:gd name="connsiteY0" fmla="*/ 22452 h 52728"/>
                    <a:gd name="connsiteX1" fmla="*/ 51913 w 91072"/>
                    <a:gd name="connsiteY1" fmla="*/ 1589 h 52728"/>
                    <a:gd name="connsiteX2" fmla="*/ 38711 w 91072"/>
                    <a:gd name="connsiteY2" fmla="*/ 1589 h 52728"/>
                    <a:gd name="connsiteX3" fmla="*/ 2689 w 91072"/>
                    <a:gd name="connsiteY3" fmla="*/ 22615 h 52728"/>
                    <a:gd name="connsiteX4" fmla="*/ 2689 w 91072"/>
                    <a:gd name="connsiteY4" fmla="*/ 30276 h 52728"/>
                    <a:gd name="connsiteX5" fmla="*/ 39037 w 91072"/>
                    <a:gd name="connsiteY5" fmla="*/ 51139 h 52728"/>
                    <a:gd name="connsiteX6" fmla="*/ 52239 w 91072"/>
                    <a:gd name="connsiteY6" fmla="*/ 51139 h 52728"/>
                    <a:gd name="connsiteX7" fmla="*/ 88261 w 91072"/>
                    <a:gd name="connsiteY7" fmla="*/ 30113 h 52728"/>
                    <a:gd name="connsiteX8" fmla="*/ 88261 w 91072"/>
                    <a:gd name="connsiteY8" fmla="*/ 22452 h 52728"/>
                    <a:gd name="connsiteX9" fmla="*/ 88261 w 91072"/>
                    <a:gd name="connsiteY9" fmla="*/ 22452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1072" h="52728">
                      <a:moveTo>
                        <a:pt x="88261" y="22452"/>
                      </a:moveTo>
                      <a:lnTo>
                        <a:pt x="51913" y="1589"/>
                      </a:lnTo>
                      <a:cubicBezTo>
                        <a:pt x="48327" y="-530"/>
                        <a:pt x="42460" y="-530"/>
                        <a:pt x="38711" y="1589"/>
                      </a:cubicBezTo>
                      <a:lnTo>
                        <a:pt x="2689" y="22615"/>
                      </a:lnTo>
                      <a:cubicBezTo>
                        <a:pt x="-896" y="24734"/>
                        <a:pt x="-896" y="28157"/>
                        <a:pt x="2689" y="30276"/>
                      </a:cubicBezTo>
                      <a:lnTo>
                        <a:pt x="39037" y="51139"/>
                      </a:lnTo>
                      <a:cubicBezTo>
                        <a:pt x="42623" y="53258"/>
                        <a:pt x="48653" y="53258"/>
                        <a:pt x="52239" y="51139"/>
                      </a:cubicBezTo>
                      <a:lnTo>
                        <a:pt x="88261" y="30113"/>
                      </a:lnTo>
                      <a:cubicBezTo>
                        <a:pt x="92010" y="27994"/>
                        <a:pt x="92010" y="24571"/>
                        <a:pt x="88261" y="22452"/>
                      </a:cubicBezTo>
                      <a:lnTo>
                        <a:pt x="88261" y="22452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4" name="任意多边形: 形状 273">
                  <a:extLst>
                    <a:ext uri="{FF2B5EF4-FFF2-40B4-BE49-F238E27FC236}">
                      <a16:creationId xmlns:a16="http://schemas.microsoft.com/office/drawing/2014/main" id="{D58757A3-66DA-48E4-A9FB-3F49E4762437}"/>
                    </a:ext>
                  </a:extLst>
                </p:cNvPr>
                <p:cNvSpPr/>
                <p:nvPr/>
              </p:nvSpPr>
              <p:spPr>
                <a:xfrm>
                  <a:off x="9952970" y="5641779"/>
                  <a:ext cx="90950" cy="52728"/>
                </a:xfrm>
                <a:custGeom>
                  <a:avLst/>
                  <a:gdLst>
                    <a:gd name="connsiteX0" fmla="*/ 88261 w 90950"/>
                    <a:gd name="connsiteY0" fmla="*/ 22452 h 52728"/>
                    <a:gd name="connsiteX1" fmla="*/ 51913 w 90950"/>
                    <a:gd name="connsiteY1" fmla="*/ 1589 h 52728"/>
                    <a:gd name="connsiteX2" fmla="*/ 38711 w 90950"/>
                    <a:gd name="connsiteY2" fmla="*/ 1589 h 52728"/>
                    <a:gd name="connsiteX3" fmla="*/ 2689 w 90950"/>
                    <a:gd name="connsiteY3" fmla="*/ 22615 h 52728"/>
                    <a:gd name="connsiteX4" fmla="*/ 2689 w 90950"/>
                    <a:gd name="connsiteY4" fmla="*/ 30276 h 52728"/>
                    <a:gd name="connsiteX5" fmla="*/ 39037 w 90950"/>
                    <a:gd name="connsiteY5" fmla="*/ 51139 h 52728"/>
                    <a:gd name="connsiteX6" fmla="*/ 52239 w 90950"/>
                    <a:gd name="connsiteY6" fmla="*/ 51139 h 52728"/>
                    <a:gd name="connsiteX7" fmla="*/ 88261 w 90950"/>
                    <a:gd name="connsiteY7" fmla="*/ 30113 h 52728"/>
                    <a:gd name="connsiteX8" fmla="*/ 88261 w 90950"/>
                    <a:gd name="connsiteY8" fmla="*/ 22452 h 52728"/>
                    <a:gd name="connsiteX9" fmla="*/ 88261 w 90950"/>
                    <a:gd name="connsiteY9" fmla="*/ 22452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0950" h="52728">
                      <a:moveTo>
                        <a:pt x="88261" y="22452"/>
                      </a:moveTo>
                      <a:lnTo>
                        <a:pt x="51913" y="1589"/>
                      </a:lnTo>
                      <a:cubicBezTo>
                        <a:pt x="48327" y="-530"/>
                        <a:pt x="42460" y="-530"/>
                        <a:pt x="38711" y="1589"/>
                      </a:cubicBezTo>
                      <a:lnTo>
                        <a:pt x="2689" y="22615"/>
                      </a:lnTo>
                      <a:cubicBezTo>
                        <a:pt x="-896" y="24734"/>
                        <a:pt x="-896" y="28157"/>
                        <a:pt x="2689" y="30276"/>
                      </a:cubicBezTo>
                      <a:lnTo>
                        <a:pt x="39037" y="51139"/>
                      </a:lnTo>
                      <a:cubicBezTo>
                        <a:pt x="42623" y="53258"/>
                        <a:pt x="48653" y="53258"/>
                        <a:pt x="52239" y="51139"/>
                      </a:cubicBezTo>
                      <a:lnTo>
                        <a:pt x="88261" y="30113"/>
                      </a:lnTo>
                      <a:cubicBezTo>
                        <a:pt x="91847" y="27994"/>
                        <a:pt x="91847" y="24571"/>
                        <a:pt x="88261" y="22452"/>
                      </a:cubicBezTo>
                      <a:lnTo>
                        <a:pt x="88261" y="22452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5" name="任意多边形: 形状 274">
                  <a:extLst>
                    <a:ext uri="{FF2B5EF4-FFF2-40B4-BE49-F238E27FC236}">
                      <a16:creationId xmlns:a16="http://schemas.microsoft.com/office/drawing/2014/main" id="{D97B1085-E169-4A81-9051-818A199F6EBA}"/>
                    </a:ext>
                  </a:extLst>
                </p:cNvPr>
                <p:cNvSpPr/>
                <p:nvPr/>
              </p:nvSpPr>
              <p:spPr>
                <a:xfrm>
                  <a:off x="10009366" y="5608854"/>
                  <a:ext cx="91072" cy="52728"/>
                </a:xfrm>
                <a:custGeom>
                  <a:avLst/>
                  <a:gdLst>
                    <a:gd name="connsiteX0" fmla="*/ 88261 w 91072"/>
                    <a:gd name="connsiteY0" fmla="*/ 22452 h 52728"/>
                    <a:gd name="connsiteX1" fmla="*/ 51913 w 91072"/>
                    <a:gd name="connsiteY1" fmla="*/ 1589 h 52728"/>
                    <a:gd name="connsiteX2" fmla="*/ 38711 w 91072"/>
                    <a:gd name="connsiteY2" fmla="*/ 1589 h 52728"/>
                    <a:gd name="connsiteX3" fmla="*/ 2689 w 91072"/>
                    <a:gd name="connsiteY3" fmla="*/ 22615 h 52728"/>
                    <a:gd name="connsiteX4" fmla="*/ 2689 w 91072"/>
                    <a:gd name="connsiteY4" fmla="*/ 30276 h 52728"/>
                    <a:gd name="connsiteX5" fmla="*/ 39037 w 91072"/>
                    <a:gd name="connsiteY5" fmla="*/ 51139 h 52728"/>
                    <a:gd name="connsiteX6" fmla="*/ 52239 w 91072"/>
                    <a:gd name="connsiteY6" fmla="*/ 51139 h 52728"/>
                    <a:gd name="connsiteX7" fmla="*/ 88261 w 91072"/>
                    <a:gd name="connsiteY7" fmla="*/ 30113 h 52728"/>
                    <a:gd name="connsiteX8" fmla="*/ 88261 w 91072"/>
                    <a:gd name="connsiteY8" fmla="*/ 22452 h 52728"/>
                    <a:gd name="connsiteX9" fmla="*/ 88261 w 91072"/>
                    <a:gd name="connsiteY9" fmla="*/ 22452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1072" h="52728">
                      <a:moveTo>
                        <a:pt x="88261" y="22452"/>
                      </a:moveTo>
                      <a:lnTo>
                        <a:pt x="51913" y="1589"/>
                      </a:lnTo>
                      <a:cubicBezTo>
                        <a:pt x="48327" y="-530"/>
                        <a:pt x="42460" y="-530"/>
                        <a:pt x="38711" y="1589"/>
                      </a:cubicBezTo>
                      <a:lnTo>
                        <a:pt x="2689" y="22615"/>
                      </a:lnTo>
                      <a:cubicBezTo>
                        <a:pt x="-896" y="24734"/>
                        <a:pt x="-896" y="28157"/>
                        <a:pt x="2689" y="30276"/>
                      </a:cubicBezTo>
                      <a:lnTo>
                        <a:pt x="39037" y="51139"/>
                      </a:lnTo>
                      <a:cubicBezTo>
                        <a:pt x="42623" y="53258"/>
                        <a:pt x="48653" y="53258"/>
                        <a:pt x="52239" y="51139"/>
                      </a:cubicBezTo>
                      <a:lnTo>
                        <a:pt x="88261" y="30113"/>
                      </a:lnTo>
                      <a:cubicBezTo>
                        <a:pt x="92010" y="27994"/>
                        <a:pt x="92010" y="24571"/>
                        <a:pt x="88261" y="22452"/>
                      </a:cubicBezTo>
                      <a:lnTo>
                        <a:pt x="88261" y="22452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6" name="任意多边形: 形状 275">
                  <a:extLst>
                    <a:ext uri="{FF2B5EF4-FFF2-40B4-BE49-F238E27FC236}">
                      <a16:creationId xmlns:a16="http://schemas.microsoft.com/office/drawing/2014/main" id="{43DA0DB8-3B60-4ED9-9EDC-C6D56EF4FEFB}"/>
                    </a:ext>
                  </a:extLst>
                </p:cNvPr>
                <p:cNvSpPr/>
                <p:nvPr/>
              </p:nvSpPr>
              <p:spPr>
                <a:xfrm>
                  <a:off x="10065925" y="5576093"/>
                  <a:ext cx="91011" cy="52565"/>
                </a:xfrm>
                <a:custGeom>
                  <a:avLst/>
                  <a:gdLst>
                    <a:gd name="connsiteX0" fmla="*/ 88261 w 91011"/>
                    <a:gd name="connsiteY0" fmla="*/ 22452 h 52565"/>
                    <a:gd name="connsiteX1" fmla="*/ 51913 w 91011"/>
                    <a:gd name="connsiteY1" fmla="*/ 1589 h 52565"/>
                    <a:gd name="connsiteX2" fmla="*/ 38711 w 91011"/>
                    <a:gd name="connsiteY2" fmla="*/ 1589 h 52565"/>
                    <a:gd name="connsiteX3" fmla="*/ 2689 w 91011"/>
                    <a:gd name="connsiteY3" fmla="*/ 22452 h 52565"/>
                    <a:gd name="connsiteX4" fmla="*/ 2689 w 91011"/>
                    <a:gd name="connsiteY4" fmla="*/ 30113 h 52565"/>
                    <a:gd name="connsiteX5" fmla="*/ 39037 w 91011"/>
                    <a:gd name="connsiteY5" fmla="*/ 50976 h 52565"/>
                    <a:gd name="connsiteX6" fmla="*/ 52239 w 91011"/>
                    <a:gd name="connsiteY6" fmla="*/ 50976 h 52565"/>
                    <a:gd name="connsiteX7" fmla="*/ 88261 w 91011"/>
                    <a:gd name="connsiteY7" fmla="*/ 30113 h 52565"/>
                    <a:gd name="connsiteX8" fmla="*/ 88261 w 91011"/>
                    <a:gd name="connsiteY8" fmla="*/ 22452 h 52565"/>
                    <a:gd name="connsiteX9" fmla="*/ 88261 w 91011"/>
                    <a:gd name="connsiteY9" fmla="*/ 22452 h 52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1011" h="52565">
                      <a:moveTo>
                        <a:pt x="88261" y="22452"/>
                      </a:moveTo>
                      <a:lnTo>
                        <a:pt x="51913" y="1589"/>
                      </a:lnTo>
                      <a:cubicBezTo>
                        <a:pt x="48327" y="-530"/>
                        <a:pt x="42460" y="-530"/>
                        <a:pt x="38711" y="1589"/>
                      </a:cubicBezTo>
                      <a:lnTo>
                        <a:pt x="2689" y="22452"/>
                      </a:lnTo>
                      <a:cubicBezTo>
                        <a:pt x="-896" y="24571"/>
                        <a:pt x="-896" y="27994"/>
                        <a:pt x="2689" y="30113"/>
                      </a:cubicBezTo>
                      <a:lnTo>
                        <a:pt x="39037" y="50976"/>
                      </a:lnTo>
                      <a:cubicBezTo>
                        <a:pt x="42623" y="53095"/>
                        <a:pt x="48653" y="53095"/>
                        <a:pt x="52239" y="50976"/>
                      </a:cubicBezTo>
                      <a:lnTo>
                        <a:pt x="88261" y="30113"/>
                      </a:lnTo>
                      <a:cubicBezTo>
                        <a:pt x="92010" y="27994"/>
                        <a:pt x="91847" y="24571"/>
                        <a:pt x="88261" y="22452"/>
                      </a:cubicBezTo>
                      <a:lnTo>
                        <a:pt x="88261" y="22452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7" name="任意多边形: 形状 276">
                  <a:extLst>
                    <a:ext uri="{FF2B5EF4-FFF2-40B4-BE49-F238E27FC236}">
                      <a16:creationId xmlns:a16="http://schemas.microsoft.com/office/drawing/2014/main" id="{B0F9B79F-D134-4972-918B-88BF947EDD12}"/>
                    </a:ext>
                  </a:extLst>
                </p:cNvPr>
                <p:cNvSpPr/>
                <p:nvPr/>
              </p:nvSpPr>
              <p:spPr>
                <a:xfrm>
                  <a:off x="10122483" y="5543331"/>
                  <a:ext cx="90950" cy="52565"/>
                </a:xfrm>
                <a:custGeom>
                  <a:avLst/>
                  <a:gdLst>
                    <a:gd name="connsiteX0" fmla="*/ 88261 w 90950"/>
                    <a:gd name="connsiteY0" fmla="*/ 22452 h 52565"/>
                    <a:gd name="connsiteX1" fmla="*/ 51913 w 90950"/>
                    <a:gd name="connsiteY1" fmla="*/ 1589 h 52565"/>
                    <a:gd name="connsiteX2" fmla="*/ 38711 w 90950"/>
                    <a:gd name="connsiteY2" fmla="*/ 1589 h 52565"/>
                    <a:gd name="connsiteX3" fmla="*/ 2689 w 90950"/>
                    <a:gd name="connsiteY3" fmla="*/ 22452 h 52565"/>
                    <a:gd name="connsiteX4" fmla="*/ 2689 w 90950"/>
                    <a:gd name="connsiteY4" fmla="*/ 30113 h 52565"/>
                    <a:gd name="connsiteX5" fmla="*/ 39037 w 90950"/>
                    <a:gd name="connsiteY5" fmla="*/ 50976 h 52565"/>
                    <a:gd name="connsiteX6" fmla="*/ 52239 w 90950"/>
                    <a:gd name="connsiteY6" fmla="*/ 50976 h 52565"/>
                    <a:gd name="connsiteX7" fmla="*/ 88261 w 90950"/>
                    <a:gd name="connsiteY7" fmla="*/ 30113 h 52565"/>
                    <a:gd name="connsiteX8" fmla="*/ 88261 w 90950"/>
                    <a:gd name="connsiteY8" fmla="*/ 22452 h 52565"/>
                    <a:gd name="connsiteX9" fmla="*/ 88261 w 90950"/>
                    <a:gd name="connsiteY9" fmla="*/ 22452 h 52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0950" h="52565">
                      <a:moveTo>
                        <a:pt x="88261" y="22452"/>
                      </a:moveTo>
                      <a:lnTo>
                        <a:pt x="51913" y="1589"/>
                      </a:lnTo>
                      <a:cubicBezTo>
                        <a:pt x="48327" y="-530"/>
                        <a:pt x="42460" y="-530"/>
                        <a:pt x="38711" y="1589"/>
                      </a:cubicBezTo>
                      <a:lnTo>
                        <a:pt x="2689" y="22452"/>
                      </a:lnTo>
                      <a:cubicBezTo>
                        <a:pt x="-896" y="24571"/>
                        <a:pt x="-896" y="27994"/>
                        <a:pt x="2689" y="30113"/>
                      </a:cubicBezTo>
                      <a:lnTo>
                        <a:pt x="39037" y="50976"/>
                      </a:lnTo>
                      <a:cubicBezTo>
                        <a:pt x="42623" y="53095"/>
                        <a:pt x="48653" y="53095"/>
                        <a:pt x="52239" y="50976"/>
                      </a:cubicBezTo>
                      <a:lnTo>
                        <a:pt x="88261" y="30113"/>
                      </a:lnTo>
                      <a:cubicBezTo>
                        <a:pt x="91847" y="27831"/>
                        <a:pt x="91847" y="24571"/>
                        <a:pt x="88261" y="22452"/>
                      </a:cubicBezTo>
                      <a:lnTo>
                        <a:pt x="88261" y="22452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8" name="任意多边形: 形状 277">
                  <a:extLst>
                    <a:ext uri="{FF2B5EF4-FFF2-40B4-BE49-F238E27FC236}">
                      <a16:creationId xmlns:a16="http://schemas.microsoft.com/office/drawing/2014/main" id="{96AA6D58-6D5C-43E4-9B85-89CD9B0E871A}"/>
                    </a:ext>
                  </a:extLst>
                </p:cNvPr>
                <p:cNvSpPr/>
                <p:nvPr/>
              </p:nvSpPr>
              <p:spPr>
                <a:xfrm>
                  <a:off x="10178880" y="5510406"/>
                  <a:ext cx="91072" cy="52565"/>
                </a:xfrm>
                <a:custGeom>
                  <a:avLst/>
                  <a:gdLst>
                    <a:gd name="connsiteX0" fmla="*/ 88261 w 91072"/>
                    <a:gd name="connsiteY0" fmla="*/ 22452 h 52565"/>
                    <a:gd name="connsiteX1" fmla="*/ 51913 w 91072"/>
                    <a:gd name="connsiteY1" fmla="*/ 1589 h 52565"/>
                    <a:gd name="connsiteX2" fmla="*/ 38711 w 91072"/>
                    <a:gd name="connsiteY2" fmla="*/ 1589 h 52565"/>
                    <a:gd name="connsiteX3" fmla="*/ 2689 w 91072"/>
                    <a:gd name="connsiteY3" fmla="*/ 22452 h 52565"/>
                    <a:gd name="connsiteX4" fmla="*/ 2689 w 91072"/>
                    <a:gd name="connsiteY4" fmla="*/ 30113 h 52565"/>
                    <a:gd name="connsiteX5" fmla="*/ 39037 w 91072"/>
                    <a:gd name="connsiteY5" fmla="*/ 50976 h 52565"/>
                    <a:gd name="connsiteX6" fmla="*/ 52239 w 91072"/>
                    <a:gd name="connsiteY6" fmla="*/ 50976 h 52565"/>
                    <a:gd name="connsiteX7" fmla="*/ 88261 w 91072"/>
                    <a:gd name="connsiteY7" fmla="*/ 30113 h 52565"/>
                    <a:gd name="connsiteX8" fmla="*/ 88261 w 91072"/>
                    <a:gd name="connsiteY8" fmla="*/ 22452 h 52565"/>
                    <a:gd name="connsiteX9" fmla="*/ 88261 w 91072"/>
                    <a:gd name="connsiteY9" fmla="*/ 22452 h 52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1072" h="52565">
                      <a:moveTo>
                        <a:pt x="88261" y="22452"/>
                      </a:moveTo>
                      <a:lnTo>
                        <a:pt x="51913" y="1589"/>
                      </a:lnTo>
                      <a:cubicBezTo>
                        <a:pt x="48327" y="-530"/>
                        <a:pt x="42460" y="-530"/>
                        <a:pt x="38711" y="1589"/>
                      </a:cubicBezTo>
                      <a:lnTo>
                        <a:pt x="2689" y="22452"/>
                      </a:lnTo>
                      <a:cubicBezTo>
                        <a:pt x="-896" y="24571"/>
                        <a:pt x="-896" y="27994"/>
                        <a:pt x="2689" y="30113"/>
                      </a:cubicBezTo>
                      <a:lnTo>
                        <a:pt x="39037" y="50976"/>
                      </a:lnTo>
                      <a:cubicBezTo>
                        <a:pt x="42623" y="53095"/>
                        <a:pt x="48490" y="53095"/>
                        <a:pt x="52239" y="50976"/>
                      </a:cubicBezTo>
                      <a:lnTo>
                        <a:pt x="88261" y="30113"/>
                      </a:lnTo>
                      <a:cubicBezTo>
                        <a:pt x="92010" y="27994"/>
                        <a:pt x="92010" y="24571"/>
                        <a:pt x="88261" y="22452"/>
                      </a:cubicBezTo>
                      <a:lnTo>
                        <a:pt x="88261" y="22452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9" name="任意多边形: 形状 278">
                  <a:extLst>
                    <a:ext uri="{FF2B5EF4-FFF2-40B4-BE49-F238E27FC236}">
                      <a16:creationId xmlns:a16="http://schemas.microsoft.com/office/drawing/2014/main" id="{C7F69313-35E7-4642-A2BC-6D400AA3F59A}"/>
                    </a:ext>
                  </a:extLst>
                </p:cNvPr>
                <p:cNvSpPr/>
                <p:nvPr/>
              </p:nvSpPr>
              <p:spPr>
                <a:xfrm>
                  <a:off x="10235438" y="5477645"/>
                  <a:ext cx="90950" cy="52565"/>
                </a:xfrm>
                <a:custGeom>
                  <a:avLst/>
                  <a:gdLst>
                    <a:gd name="connsiteX0" fmla="*/ 88261 w 90950"/>
                    <a:gd name="connsiteY0" fmla="*/ 22452 h 52565"/>
                    <a:gd name="connsiteX1" fmla="*/ 51913 w 90950"/>
                    <a:gd name="connsiteY1" fmla="*/ 1589 h 52565"/>
                    <a:gd name="connsiteX2" fmla="*/ 38711 w 90950"/>
                    <a:gd name="connsiteY2" fmla="*/ 1589 h 52565"/>
                    <a:gd name="connsiteX3" fmla="*/ 2689 w 90950"/>
                    <a:gd name="connsiteY3" fmla="*/ 22452 h 52565"/>
                    <a:gd name="connsiteX4" fmla="*/ 2689 w 90950"/>
                    <a:gd name="connsiteY4" fmla="*/ 30113 h 52565"/>
                    <a:gd name="connsiteX5" fmla="*/ 39037 w 90950"/>
                    <a:gd name="connsiteY5" fmla="*/ 50976 h 52565"/>
                    <a:gd name="connsiteX6" fmla="*/ 52239 w 90950"/>
                    <a:gd name="connsiteY6" fmla="*/ 50976 h 52565"/>
                    <a:gd name="connsiteX7" fmla="*/ 88261 w 90950"/>
                    <a:gd name="connsiteY7" fmla="*/ 30113 h 52565"/>
                    <a:gd name="connsiteX8" fmla="*/ 88261 w 90950"/>
                    <a:gd name="connsiteY8" fmla="*/ 22452 h 52565"/>
                    <a:gd name="connsiteX9" fmla="*/ 88261 w 90950"/>
                    <a:gd name="connsiteY9" fmla="*/ 22452 h 52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0950" h="52565">
                      <a:moveTo>
                        <a:pt x="88261" y="22452"/>
                      </a:moveTo>
                      <a:lnTo>
                        <a:pt x="51913" y="1589"/>
                      </a:lnTo>
                      <a:cubicBezTo>
                        <a:pt x="48327" y="-530"/>
                        <a:pt x="42460" y="-530"/>
                        <a:pt x="38711" y="1589"/>
                      </a:cubicBezTo>
                      <a:lnTo>
                        <a:pt x="2689" y="22452"/>
                      </a:lnTo>
                      <a:cubicBezTo>
                        <a:pt x="-896" y="24571"/>
                        <a:pt x="-896" y="27994"/>
                        <a:pt x="2689" y="30113"/>
                      </a:cubicBezTo>
                      <a:lnTo>
                        <a:pt x="39037" y="50976"/>
                      </a:lnTo>
                      <a:cubicBezTo>
                        <a:pt x="42623" y="53095"/>
                        <a:pt x="48490" y="53095"/>
                        <a:pt x="52239" y="50976"/>
                      </a:cubicBezTo>
                      <a:lnTo>
                        <a:pt x="88261" y="30113"/>
                      </a:lnTo>
                      <a:cubicBezTo>
                        <a:pt x="91847" y="27994"/>
                        <a:pt x="91847" y="24571"/>
                        <a:pt x="88261" y="22452"/>
                      </a:cubicBezTo>
                      <a:lnTo>
                        <a:pt x="88261" y="22452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0" name="任意多边形: 形状 279">
                  <a:extLst>
                    <a:ext uri="{FF2B5EF4-FFF2-40B4-BE49-F238E27FC236}">
                      <a16:creationId xmlns:a16="http://schemas.microsoft.com/office/drawing/2014/main" id="{066D04F7-6D6F-42FA-BD93-17CDEE30BD83}"/>
                    </a:ext>
                  </a:extLst>
                </p:cNvPr>
                <p:cNvSpPr/>
                <p:nvPr/>
              </p:nvSpPr>
              <p:spPr>
                <a:xfrm>
                  <a:off x="10291834" y="5444720"/>
                  <a:ext cx="91072" cy="52565"/>
                </a:xfrm>
                <a:custGeom>
                  <a:avLst/>
                  <a:gdLst>
                    <a:gd name="connsiteX0" fmla="*/ 88261 w 91072"/>
                    <a:gd name="connsiteY0" fmla="*/ 22452 h 52565"/>
                    <a:gd name="connsiteX1" fmla="*/ 51913 w 91072"/>
                    <a:gd name="connsiteY1" fmla="*/ 1589 h 52565"/>
                    <a:gd name="connsiteX2" fmla="*/ 38711 w 91072"/>
                    <a:gd name="connsiteY2" fmla="*/ 1589 h 52565"/>
                    <a:gd name="connsiteX3" fmla="*/ 2689 w 91072"/>
                    <a:gd name="connsiteY3" fmla="*/ 22452 h 52565"/>
                    <a:gd name="connsiteX4" fmla="*/ 2689 w 91072"/>
                    <a:gd name="connsiteY4" fmla="*/ 30113 h 52565"/>
                    <a:gd name="connsiteX5" fmla="*/ 39037 w 91072"/>
                    <a:gd name="connsiteY5" fmla="*/ 50976 h 52565"/>
                    <a:gd name="connsiteX6" fmla="*/ 52239 w 91072"/>
                    <a:gd name="connsiteY6" fmla="*/ 50976 h 52565"/>
                    <a:gd name="connsiteX7" fmla="*/ 88261 w 91072"/>
                    <a:gd name="connsiteY7" fmla="*/ 30113 h 52565"/>
                    <a:gd name="connsiteX8" fmla="*/ 88261 w 91072"/>
                    <a:gd name="connsiteY8" fmla="*/ 22452 h 52565"/>
                    <a:gd name="connsiteX9" fmla="*/ 88261 w 91072"/>
                    <a:gd name="connsiteY9" fmla="*/ 22452 h 52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1072" h="52565">
                      <a:moveTo>
                        <a:pt x="88261" y="22452"/>
                      </a:moveTo>
                      <a:lnTo>
                        <a:pt x="51913" y="1589"/>
                      </a:lnTo>
                      <a:cubicBezTo>
                        <a:pt x="48328" y="-530"/>
                        <a:pt x="42460" y="-530"/>
                        <a:pt x="38711" y="1589"/>
                      </a:cubicBezTo>
                      <a:lnTo>
                        <a:pt x="2689" y="22452"/>
                      </a:lnTo>
                      <a:cubicBezTo>
                        <a:pt x="-896" y="24571"/>
                        <a:pt x="-896" y="27994"/>
                        <a:pt x="2689" y="30113"/>
                      </a:cubicBezTo>
                      <a:lnTo>
                        <a:pt x="39037" y="50976"/>
                      </a:lnTo>
                      <a:cubicBezTo>
                        <a:pt x="42623" y="53095"/>
                        <a:pt x="48490" y="53095"/>
                        <a:pt x="52239" y="50976"/>
                      </a:cubicBezTo>
                      <a:lnTo>
                        <a:pt x="88261" y="30113"/>
                      </a:lnTo>
                      <a:cubicBezTo>
                        <a:pt x="92010" y="27994"/>
                        <a:pt x="92010" y="24571"/>
                        <a:pt x="88261" y="22452"/>
                      </a:cubicBezTo>
                      <a:lnTo>
                        <a:pt x="88261" y="22452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1" name="任意多边形: 形状 280">
                  <a:extLst>
                    <a:ext uri="{FF2B5EF4-FFF2-40B4-BE49-F238E27FC236}">
                      <a16:creationId xmlns:a16="http://schemas.microsoft.com/office/drawing/2014/main" id="{BC88BBA3-ED26-47D8-8316-AF0A07EBD26A}"/>
                    </a:ext>
                  </a:extLst>
                </p:cNvPr>
                <p:cNvSpPr/>
                <p:nvPr/>
              </p:nvSpPr>
              <p:spPr>
                <a:xfrm>
                  <a:off x="10348393" y="5411958"/>
                  <a:ext cx="90950" cy="52565"/>
                </a:xfrm>
                <a:custGeom>
                  <a:avLst/>
                  <a:gdLst>
                    <a:gd name="connsiteX0" fmla="*/ 88261 w 90950"/>
                    <a:gd name="connsiteY0" fmla="*/ 22452 h 52565"/>
                    <a:gd name="connsiteX1" fmla="*/ 51913 w 90950"/>
                    <a:gd name="connsiteY1" fmla="*/ 1589 h 52565"/>
                    <a:gd name="connsiteX2" fmla="*/ 38711 w 90950"/>
                    <a:gd name="connsiteY2" fmla="*/ 1589 h 52565"/>
                    <a:gd name="connsiteX3" fmla="*/ 2689 w 90950"/>
                    <a:gd name="connsiteY3" fmla="*/ 22452 h 52565"/>
                    <a:gd name="connsiteX4" fmla="*/ 2689 w 90950"/>
                    <a:gd name="connsiteY4" fmla="*/ 30113 h 52565"/>
                    <a:gd name="connsiteX5" fmla="*/ 39037 w 90950"/>
                    <a:gd name="connsiteY5" fmla="*/ 50976 h 52565"/>
                    <a:gd name="connsiteX6" fmla="*/ 52239 w 90950"/>
                    <a:gd name="connsiteY6" fmla="*/ 50976 h 52565"/>
                    <a:gd name="connsiteX7" fmla="*/ 88261 w 90950"/>
                    <a:gd name="connsiteY7" fmla="*/ 30113 h 52565"/>
                    <a:gd name="connsiteX8" fmla="*/ 88261 w 90950"/>
                    <a:gd name="connsiteY8" fmla="*/ 22452 h 52565"/>
                    <a:gd name="connsiteX9" fmla="*/ 88261 w 90950"/>
                    <a:gd name="connsiteY9" fmla="*/ 22452 h 52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0950" h="52565">
                      <a:moveTo>
                        <a:pt x="88261" y="22452"/>
                      </a:moveTo>
                      <a:lnTo>
                        <a:pt x="51913" y="1589"/>
                      </a:lnTo>
                      <a:cubicBezTo>
                        <a:pt x="48328" y="-530"/>
                        <a:pt x="42460" y="-530"/>
                        <a:pt x="38711" y="1589"/>
                      </a:cubicBezTo>
                      <a:lnTo>
                        <a:pt x="2689" y="22452"/>
                      </a:lnTo>
                      <a:cubicBezTo>
                        <a:pt x="-896" y="24571"/>
                        <a:pt x="-896" y="27994"/>
                        <a:pt x="2689" y="30113"/>
                      </a:cubicBezTo>
                      <a:lnTo>
                        <a:pt x="39037" y="50976"/>
                      </a:lnTo>
                      <a:cubicBezTo>
                        <a:pt x="42623" y="53095"/>
                        <a:pt x="48490" y="53095"/>
                        <a:pt x="52239" y="50976"/>
                      </a:cubicBezTo>
                      <a:lnTo>
                        <a:pt x="88261" y="30113"/>
                      </a:lnTo>
                      <a:cubicBezTo>
                        <a:pt x="91847" y="27994"/>
                        <a:pt x="91847" y="24571"/>
                        <a:pt x="88261" y="22452"/>
                      </a:cubicBezTo>
                      <a:lnTo>
                        <a:pt x="88261" y="22452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2" name="任意多边形: 形状 281">
                  <a:extLst>
                    <a:ext uri="{FF2B5EF4-FFF2-40B4-BE49-F238E27FC236}">
                      <a16:creationId xmlns:a16="http://schemas.microsoft.com/office/drawing/2014/main" id="{F25AD198-6428-47BD-9830-239444806D84}"/>
                    </a:ext>
                  </a:extLst>
                </p:cNvPr>
                <p:cNvSpPr/>
                <p:nvPr/>
              </p:nvSpPr>
              <p:spPr>
                <a:xfrm>
                  <a:off x="10404788" y="5379197"/>
                  <a:ext cx="91072" cy="52565"/>
                </a:xfrm>
                <a:custGeom>
                  <a:avLst/>
                  <a:gdLst>
                    <a:gd name="connsiteX0" fmla="*/ 88261 w 91072"/>
                    <a:gd name="connsiteY0" fmla="*/ 22452 h 52565"/>
                    <a:gd name="connsiteX1" fmla="*/ 51913 w 91072"/>
                    <a:gd name="connsiteY1" fmla="*/ 1589 h 52565"/>
                    <a:gd name="connsiteX2" fmla="*/ 38711 w 91072"/>
                    <a:gd name="connsiteY2" fmla="*/ 1589 h 52565"/>
                    <a:gd name="connsiteX3" fmla="*/ 2689 w 91072"/>
                    <a:gd name="connsiteY3" fmla="*/ 22452 h 52565"/>
                    <a:gd name="connsiteX4" fmla="*/ 2689 w 91072"/>
                    <a:gd name="connsiteY4" fmla="*/ 30113 h 52565"/>
                    <a:gd name="connsiteX5" fmla="*/ 39037 w 91072"/>
                    <a:gd name="connsiteY5" fmla="*/ 50976 h 52565"/>
                    <a:gd name="connsiteX6" fmla="*/ 52239 w 91072"/>
                    <a:gd name="connsiteY6" fmla="*/ 50976 h 52565"/>
                    <a:gd name="connsiteX7" fmla="*/ 88261 w 91072"/>
                    <a:gd name="connsiteY7" fmla="*/ 30113 h 52565"/>
                    <a:gd name="connsiteX8" fmla="*/ 88261 w 91072"/>
                    <a:gd name="connsiteY8" fmla="*/ 22452 h 52565"/>
                    <a:gd name="connsiteX9" fmla="*/ 88261 w 91072"/>
                    <a:gd name="connsiteY9" fmla="*/ 22452 h 52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1072" h="52565">
                      <a:moveTo>
                        <a:pt x="88261" y="22452"/>
                      </a:moveTo>
                      <a:lnTo>
                        <a:pt x="51913" y="1589"/>
                      </a:lnTo>
                      <a:cubicBezTo>
                        <a:pt x="48328" y="-530"/>
                        <a:pt x="42460" y="-530"/>
                        <a:pt x="38711" y="1589"/>
                      </a:cubicBezTo>
                      <a:lnTo>
                        <a:pt x="2689" y="22452"/>
                      </a:lnTo>
                      <a:cubicBezTo>
                        <a:pt x="-896" y="24571"/>
                        <a:pt x="-896" y="27994"/>
                        <a:pt x="2689" y="30113"/>
                      </a:cubicBezTo>
                      <a:lnTo>
                        <a:pt x="39037" y="50976"/>
                      </a:lnTo>
                      <a:cubicBezTo>
                        <a:pt x="42623" y="53095"/>
                        <a:pt x="48490" y="53095"/>
                        <a:pt x="52239" y="50976"/>
                      </a:cubicBezTo>
                      <a:lnTo>
                        <a:pt x="88261" y="30113"/>
                      </a:lnTo>
                      <a:cubicBezTo>
                        <a:pt x="92010" y="27831"/>
                        <a:pt x="92010" y="24571"/>
                        <a:pt x="88261" y="22452"/>
                      </a:cubicBezTo>
                      <a:lnTo>
                        <a:pt x="88261" y="22452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3" name="任意多边形: 形状 282">
                  <a:extLst>
                    <a:ext uri="{FF2B5EF4-FFF2-40B4-BE49-F238E27FC236}">
                      <a16:creationId xmlns:a16="http://schemas.microsoft.com/office/drawing/2014/main" id="{85641506-6742-4BBF-B8ED-9B234CCF6666}"/>
                    </a:ext>
                  </a:extLst>
                </p:cNvPr>
                <p:cNvSpPr/>
                <p:nvPr/>
              </p:nvSpPr>
              <p:spPr>
                <a:xfrm>
                  <a:off x="10461348" y="5346272"/>
                  <a:ext cx="91011" cy="52565"/>
                </a:xfrm>
                <a:custGeom>
                  <a:avLst/>
                  <a:gdLst>
                    <a:gd name="connsiteX0" fmla="*/ 88261 w 91011"/>
                    <a:gd name="connsiteY0" fmla="*/ 22452 h 52565"/>
                    <a:gd name="connsiteX1" fmla="*/ 51913 w 91011"/>
                    <a:gd name="connsiteY1" fmla="*/ 1589 h 52565"/>
                    <a:gd name="connsiteX2" fmla="*/ 38711 w 91011"/>
                    <a:gd name="connsiteY2" fmla="*/ 1589 h 52565"/>
                    <a:gd name="connsiteX3" fmla="*/ 2689 w 91011"/>
                    <a:gd name="connsiteY3" fmla="*/ 22452 h 52565"/>
                    <a:gd name="connsiteX4" fmla="*/ 2689 w 91011"/>
                    <a:gd name="connsiteY4" fmla="*/ 30113 h 52565"/>
                    <a:gd name="connsiteX5" fmla="*/ 39037 w 91011"/>
                    <a:gd name="connsiteY5" fmla="*/ 50976 h 52565"/>
                    <a:gd name="connsiteX6" fmla="*/ 52239 w 91011"/>
                    <a:gd name="connsiteY6" fmla="*/ 50976 h 52565"/>
                    <a:gd name="connsiteX7" fmla="*/ 88261 w 91011"/>
                    <a:gd name="connsiteY7" fmla="*/ 30113 h 52565"/>
                    <a:gd name="connsiteX8" fmla="*/ 88261 w 91011"/>
                    <a:gd name="connsiteY8" fmla="*/ 22452 h 52565"/>
                    <a:gd name="connsiteX9" fmla="*/ 88261 w 91011"/>
                    <a:gd name="connsiteY9" fmla="*/ 22452 h 52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1011" h="52565">
                      <a:moveTo>
                        <a:pt x="88261" y="22452"/>
                      </a:moveTo>
                      <a:lnTo>
                        <a:pt x="51913" y="1589"/>
                      </a:lnTo>
                      <a:cubicBezTo>
                        <a:pt x="48328" y="-530"/>
                        <a:pt x="42460" y="-530"/>
                        <a:pt x="38711" y="1589"/>
                      </a:cubicBezTo>
                      <a:lnTo>
                        <a:pt x="2689" y="22452"/>
                      </a:lnTo>
                      <a:cubicBezTo>
                        <a:pt x="-896" y="24571"/>
                        <a:pt x="-896" y="27994"/>
                        <a:pt x="2689" y="30113"/>
                      </a:cubicBezTo>
                      <a:lnTo>
                        <a:pt x="39037" y="50976"/>
                      </a:lnTo>
                      <a:cubicBezTo>
                        <a:pt x="42623" y="53095"/>
                        <a:pt x="48490" y="53095"/>
                        <a:pt x="52239" y="50976"/>
                      </a:cubicBezTo>
                      <a:lnTo>
                        <a:pt x="88261" y="30113"/>
                      </a:lnTo>
                      <a:cubicBezTo>
                        <a:pt x="92010" y="27994"/>
                        <a:pt x="91847" y="24571"/>
                        <a:pt x="88261" y="22452"/>
                      </a:cubicBezTo>
                      <a:lnTo>
                        <a:pt x="88261" y="22452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4" name="任意多边形: 形状 283">
                  <a:extLst>
                    <a:ext uri="{FF2B5EF4-FFF2-40B4-BE49-F238E27FC236}">
                      <a16:creationId xmlns:a16="http://schemas.microsoft.com/office/drawing/2014/main" id="{6959A491-3D12-4C1C-97F6-0F18C70AC829}"/>
                    </a:ext>
                  </a:extLst>
                </p:cNvPr>
                <p:cNvSpPr/>
                <p:nvPr/>
              </p:nvSpPr>
              <p:spPr>
                <a:xfrm>
                  <a:off x="10098197" y="5623197"/>
                  <a:ext cx="91072" cy="52728"/>
                </a:xfrm>
                <a:custGeom>
                  <a:avLst/>
                  <a:gdLst>
                    <a:gd name="connsiteX0" fmla="*/ 88261 w 91072"/>
                    <a:gd name="connsiteY0" fmla="*/ 22452 h 52728"/>
                    <a:gd name="connsiteX1" fmla="*/ 51913 w 91072"/>
                    <a:gd name="connsiteY1" fmla="*/ 1589 h 52728"/>
                    <a:gd name="connsiteX2" fmla="*/ 38711 w 91072"/>
                    <a:gd name="connsiteY2" fmla="*/ 1589 h 52728"/>
                    <a:gd name="connsiteX3" fmla="*/ 2689 w 91072"/>
                    <a:gd name="connsiteY3" fmla="*/ 22615 h 52728"/>
                    <a:gd name="connsiteX4" fmla="*/ 2689 w 91072"/>
                    <a:gd name="connsiteY4" fmla="*/ 30276 h 52728"/>
                    <a:gd name="connsiteX5" fmla="*/ 39037 w 91072"/>
                    <a:gd name="connsiteY5" fmla="*/ 51139 h 52728"/>
                    <a:gd name="connsiteX6" fmla="*/ 52239 w 91072"/>
                    <a:gd name="connsiteY6" fmla="*/ 51139 h 52728"/>
                    <a:gd name="connsiteX7" fmla="*/ 88261 w 91072"/>
                    <a:gd name="connsiteY7" fmla="*/ 30113 h 52728"/>
                    <a:gd name="connsiteX8" fmla="*/ 88261 w 91072"/>
                    <a:gd name="connsiteY8" fmla="*/ 22452 h 52728"/>
                    <a:gd name="connsiteX9" fmla="*/ 88261 w 91072"/>
                    <a:gd name="connsiteY9" fmla="*/ 22452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1072" h="52728">
                      <a:moveTo>
                        <a:pt x="88261" y="22452"/>
                      </a:moveTo>
                      <a:lnTo>
                        <a:pt x="51913" y="1589"/>
                      </a:lnTo>
                      <a:cubicBezTo>
                        <a:pt x="48327" y="-530"/>
                        <a:pt x="42460" y="-530"/>
                        <a:pt x="38711" y="1589"/>
                      </a:cubicBezTo>
                      <a:lnTo>
                        <a:pt x="2689" y="22615"/>
                      </a:lnTo>
                      <a:cubicBezTo>
                        <a:pt x="-896" y="24734"/>
                        <a:pt x="-896" y="28157"/>
                        <a:pt x="2689" y="30276"/>
                      </a:cubicBezTo>
                      <a:lnTo>
                        <a:pt x="39037" y="51139"/>
                      </a:lnTo>
                      <a:cubicBezTo>
                        <a:pt x="42623" y="53258"/>
                        <a:pt x="48653" y="53258"/>
                        <a:pt x="52239" y="51139"/>
                      </a:cubicBezTo>
                      <a:lnTo>
                        <a:pt x="88261" y="30113"/>
                      </a:lnTo>
                      <a:cubicBezTo>
                        <a:pt x="92010" y="27994"/>
                        <a:pt x="92010" y="24571"/>
                        <a:pt x="88261" y="22452"/>
                      </a:cubicBezTo>
                      <a:lnTo>
                        <a:pt x="88261" y="22452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5" name="任意多边形: 形状 284">
                  <a:extLst>
                    <a:ext uri="{FF2B5EF4-FFF2-40B4-BE49-F238E27FC236}">
                      <a16:creationId xmlns:a16="http://schemas.microsoft.com/office/drawing/2014/main" id="{8ACA2F1D-9CB5-4829-B832-AB25888D2CCA}"/>
                    </a:ext>
                  </a:extLst>
                </p:cNvPr>
                <p:cNvSpPr/>
                <p:nvPr/>
              </p:nvSpPr>
              <p:spPr>
                <a:xfrm>
                  <a:off x="10154757" y="5590436"/>
                  <a:ext cx="90950" cy="52728"/>
                </a:xfrm>
                <a:custGeom>
                  <a:avLst/>
                  <a:gdLst>
                    <a:gd name="connsiteX0" fmla="*/ 88261 w 90950"/>
                    <a:gd name="connsiteY0" fmla="*/ 22452 h 52728"/>
                    <a:gd name="connsiteX1" fmla="*/ 51913 w 90950"/>
                    <a:gd name="connsiteY1" fmla="*/ 1589 h 52728"/>
                    <a:gd name="connsiteX2" fmla="*/ 38711 w 90950"/>
                    <a:gd name="connsiteY2" fmla="*/ 1589 h 52728"/>
                    <a:gd name="connsiteX3" fmla="*/ 2689 w 90950"/>
                    <a:gd name="connsiteY3" fmla="*/ 22615 h 52728"/>
                    <a:gd name="connsiteX4" fmla="*/ 2689 w 90950"/>
                    <a:gd name="connsiteY4" fmla="*/ 30276 h 52728"/>
                    <a:gd name="connsiteX5" fmla="*/ 39037 w 90950"/>
                    <a:gd name="connsiteY5" fmla="*/ 51139 h 52728"/>
                    <a:gd name="connsiteX6" fmla="*/ 52239 w 90950"/>
                    <a:gd name="connsiteY6" fmla="*/ 51139 h 52728"/>
                    <a:gd name="connsiteX7" fmla="*/ 88261 w 90950"/>
                    <a:gd name="connsiteY7" fmla="*/ 30113 h 52728"/>
                    <a:gd name="connsiteX8" fmla="*/ 88261 w 90950"/>
                    <a:gd name="connsiteY8" fmla="*/ 22452 h 52728"/>
                    <a:gd name="connsiteX9" fmla="*/ 88261 w 90950"/>
                    <a:gd name="connsiteY9" fmla="*/ 22452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0950" h="52728">
                      <a:moveTo>
                        <a:pt x="88261" y="22452"/>
                      </a:moveTo>
                      <a:lnTo>
                        <a:pt x="51913" y="1589"/>
                      </a:lnTo>
                      <a:cubicBezTo>
                        <a:pt x="48327" y="-530"/>
                        <a:pt x="42460" y="-530"/>
                        <a:pt x="38711" y="1589"/>
                      </a:cubicBezTo>
                      <a:lnTo>
                        <a:pt x="2689" y="22615"/>
                      </a:lnTo>
                      <a:cubicBezTo>
                        <a:pt x="-896" y="24734"/>
                        <a:pt x="-896" y="28157"/>
                        <a:pt x="2689" y="30276"/>
                      </a:cubicBezTo>
                      <a:lnTo>
                        <a:pt x="39037" y="51139"/>
                      </a:lnTo>
                      <a:cubicBezTo>
                        <a:pt x="42623" y="53258"/>
                        <a:pt x="48653" y="53258"/>
                        <a:pt x="52239" y="51139"/>
                      </a:cubicBezTo>
                      <a:lnTo>
                        <a:pt x="88261" y="30113"/>
                      </a:lnTo>
                      <a:cubicBezTo>
                        <a:pt x="91847" y="27831"/>
                        <a:pt x="91847" y="24571"/>
                        <a:pt x="88261" y="22452"/>
                      </a:cubicBezTo>
                      <a:lnTo>
                        <a:pt x="88261" y="22452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6" name="任意多边形: 形状 285">
                  <a:extLst>
                    <a:ext uri="{FF2B5EF4-FFF2-40B4-BE49-F238E27FC236}">
                      <a16:creationId xmlns:a16="http://schemas.microsoft.com/office/drawing/2014/main" id="{1E2931B8-15D7-4543-BE26-26E173B55FAF}"/>
                    </a:ext>
                  </a:extLst>
                </p:cNvPr>
                <p:cNvSpPr/>
                <p:nvPr/>
              </p:nvSpPr>
              <p:spPr>
                <a:xfrm>
                  <a:off x="10211152" y="5557511"/>
                  <a:ext cx="91072" cy="52565"/>
                </a:xfrm>
                <a:custGeom>
                  <a:avLst/>
                  <a:gdLst>
                    <a:gd name="connsiteX0" fmla="*/ 88261 w 91072"/>
                    <a:gd name="connsiteY0" fmla="*/ 22452 h 52565"/>
                    <a:gd name="connsiteX1" fmla="*/ 51913 w 91072"/>
                    <a:gd name="connsiteY1" fmla="*/ 1589 h 52565"/>
                    <a:gd name="connsiteX2" fmla="*/ 38711 w 91072"/>
                    <a:gd name="connsiteY2" fmla="*/ 1589 h 52565"/>
                    <a:gd name="connsiteX3" fmla="*/ 2689 w 91072"/>
                    <a:gd name="connsiteY3" fmla="*/ 22452 h 52565"/>
                    <a:gd name="connsiteX4" fmla="*/ 2689 w 91072"/>
                    <a:gd name="connsiteY4" fmla="*/ 30113 h 52565"/>
                    <a:gd name="connsiteX5" fmla="*/ 39037 w 91072"/>
                    <a:gd name="connsiteY5" fmla="*/ 50976 h 52565"/>
                    <a:gd name="connsiteX6" fmla="*/ 52239 w 91072"/>
                    <a:gd name="connsiteY6" fmla="*/ 50976 h 52565"/>
                    <a:gd name="connsiteX7" fmla="*/ 88261 w 91072"/>
                    <a:gd name="connsiteY7" fmla="*/ 30113 h 52565"/>
                    <a:gd name="connsiteX8" fmla="*/ 88261 w 91072"/>
                    <a:gd name="connsiteY8" fmla="*/ 22452 h 52565"/>
                    <a:gd name="connsiteX9" fmla="*/ 88261 w 91072"/>
                    <a:gd name="connsiteY9" fmla="*/ 22452 h 52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1072" h="52565">
                      <a:moveTo>
                        <a:pt x="88261" y="22452"/>
                      </a:moveTo>
                      <a:lnTo>
                        <a:pt x="51913" y="1589"/>
                      </a:lnTo>
                      <a:cubicBezTo>
                        <a:pt x="48327" y="-530"/>
                        <a:pt x="42460" y="-530"/>
                        <a:pt x="38711" y="1589"/>
                      </a:cubicBezTo>
                      <a:lnTo>
                        <a:pt x="2689" y="22452"/>
                      </a:lnTo>
                      <a:cubicBezTo>
                        <a:pt x="-896" y="24571"/>
                        <a:pt x="-896" y="27994"/>
                        <a:pt x="2689" y="30113"/>
                      </a:cubicBezTo>
                      <a:lnTo>
                        <a:pt x="39037" y="50976"/>
                      </a:lnTo>
                      <a:cubicBezTo>
                        <a:pt x="42623" y="53095"/>
                        <a:pt x="48653" y="53095"/>
                        <a:pt x="52239" y="50976"/>
                      </a:cubicBezTo>
                      <a:lnTo>
                        <a:pt x="88261" y="30113"/>
                      </a:lnTo>
                      <a:cubicBezTo>
                        <a:pt x="92010" y="27994"/>
                        <a:pt x="92010" y="24571"/>
                        <a:pt x="88261" y="22452"/>
                      </a:cubicBezTo>
                      <a:lnTo>
                        <a:pt x="88261" y="22452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7" name="任意多边形: 形状 286">
                  <a:extLst>
                    <a:ext uri="{FF2B5EF4-FFF2-40B4-BE49-F238E27FC236}">
                      <a16:creationId xmlns:a16="http://schemas.microsoft.com/office/drawing/2014/main" id="{6AFDA6D8-0CA9-4D4F-BF60-C45AD76A0974}"/>
                    </a:ext>
                  </a:extLst>
                </p:cNvPr>
                <p:cNvSpPr/>
                <p:nvPr/>
              </p:nvSpPr>
              <p:spPr>
                <a:xfrm>
                  <a:off x="10267711" y="5524750"/>
                  <a:ext cx="90950" cy="52565"/>
                </a:xfrm>
                <a:custGeom>
                  <a:avLst/>
                  <a:gdLst>
                    <a:gd name="connsiteX0" fmla="*/ 88261 w 90950"/>
                    <a:gd name="connsiteY0" fmla="*/ 22452 h 52565"/>
                    <a:gd name="connsiteX1" fmla="*/ 51913 w 90950"/>
                    <a:gd name="connsiteY1" fmla="*/ 1589 h 52565"/>
                    <a:gd name="connsiteX2" fmla="*/ 38711 w 90950"/>
                    <a:gd name="connsiteY2" fmla="*/ 1589 h 52565"/>
                    <a:gd name="connsiteX3" fmla="*/ 2689 w 90950"/>
                    <a:gd name="connsiteY3" fmla="*/ 22452 h 52565"/>
                    <a:gd name="connsiteX4" fmla="*/ 2689 w 90950"/>
                    <a:gd name="connsiteY4" fmla="*/ 30113 h 52565"/>
                    <a:gd name="connsiteX5" fmla="*/ 39037 w 90950"/>
                    <a:gd name="connsiteY5" fmla="*/ 50976 h 52565"/>
                    <a:gd name="connsiteX6" fmla="*/ 52239 w 90950"/>
                    <a:gd name="connsiteY6" fmla="*/ 50976 h 52565"/>
                    <a:gd name="connsiteX7" fmla="*/ 88261 w 90950"/>
                    <a:gd name="connsiteY7" fmla="*/ 30113 h 52565"/>
                    <a:gd name="connsiteX8" fmla="*/ 88261 w 90950"/>
                    <a:gd name="connsiteY8" fmla="*/ 22452 h 52565"/>
                    <a:gd name="connsiteX9" fmla="*/ 88261 w 90950"/>
                    <a:gd name="connsiteY9" fmla="*/ 22452 h 52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0950" h="52565">
                      <a:moveTo>
                        <a:pt x="88261" y="22452"/>
                      </a:moveTo>
                      <a:lnTo>
                        <a:pt x="51913" y="1589"/>
                      </a:lnTo>
                      <a:cubicBezTo>
                        <a:pt x="48327" y="-530"/>
                        <a:pt x="42460" y="-530"/>
                        <a:pt x="38711" y="1589"/>
                      </a:cubicBezTo>
                      <a:lnTo>
                        <a:pt x="2689" y="22452"/>
                      </a:lnTo>
                      <a:cubicBezTo>
                        <a:pt x="-896" y="24571"/>
                        <a:pt x="-896" y="27994"/>
                        <a:pt x="2689" y="30113"/>
                      </a:cubicBezTo>
                      <a:lnTo>
                        <a:pt x="39037" y="50976"/>
                      </a:lnTo>
                      <a:cubicBezTo>
                        <a:pt x="42623" y="53095"/>
                        <a:pt x="48653" y="53095"/>
                        <a:pt x="52239" y="50976"/>
                      </a:cubicBezTo>
                      <a:lnTo>
                        <a:pt x="88261" y="30113"/>
                      </a:lnTo>
                      <a:cubicBezTo>
                        <a:pt x="91847" y="27994"/>
                        <a:pt x="91847" y="24571"/>
                        <a:pt x="88261" y="22452"/>
                      </a:cubicBezTo>
                      <a:lnTo>
                        <a:pt x="88261" y="22452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8" name="任意多边形: 形状 287">
                  <a:extLst>
                    <a:ext uri="{FF2B5EF4-FFF2-40B4-BE49-F238E27FC236}">
                      <a16:creationId xmlns:a16="http://schemas.microsoft.com/office/drawing/2014/main" id="{470CDA36-7517-4D9D-966F-C9C865FD42B1}"/>
                    </a:ext>
                  </a:extLst>
                </p:cNvPr>
                <p:cNvSpPr/>
                <p:nvPr/>
              </p:nvSpPr>
              <p:spPr>
                <a:xfrm>
                  <a:off x="10324107" y="5491825"/>
                  <a:ext cx="91072" cy="52565"/>
                </a:xfrm>
                <a:custGeom>
                  <a:avLst/>
                  <a:gdLst>
                    <a:gd name="connsiteX0" fmla="*/ 88261 w 91072"/>
                    <a:gd name="connsiteY0" fmla="*/ 22452 h 52565"/>
                    <a:gd name="connsiteX1" fmla="*/ 51913 w 91072"/>
                    <a:gd name="connsiteY1" fmla="*/ 1589 h 52565"/>
                    <a:gd name="connsiteX2" fmla="*/ 38711 w 91072"/>
                    <a:gd name="connsiteY2" fmla="*/ 1589 h 52565"/>
                    <a:gd name="connsiteX3" fmla="*/ 2689 w 91072"/>
                    <a:gd name="connsiteY3" fmla="*/ 22452 h 52565"/>
                    <a:gd name="connsiteX4" fmla="*/ 2689 w 91072"/>
                    <a:gd name="connsiteY4" fmla="*/ 30113 h 52565"/>
                    <a:gd name="connsiteX5" fmla="*/ 39037 w 91072"/>
                    <a:gd name="connsiteY5" fmla="*/ 50976 h 52565"/>
                    <a:gd name="connsiteX6" fmla="*/ 52239 w 91072"/>
                    <a:gd name="connsiteY6" fmla="*/ 50976 h 52565"/>
                    <a:gd name="connsiteX7" fmla="*/ 88261 w 91072"/>
                    <a:gd name="connsiteY7" fmla="*/ 30113 h 52565"/>
                    <a:gd name="connsiteX8" fmla="*/ 88261 w 91072"/>
                    <a:gd name="connsiteY8" fmla="*/ 22452 h 52565"/>
                    <a:gd name="connsiteX9" fmla="*/ 88261 w 91072"/>
                    <a:gd name="connsiteY9" fmla="*/ 22452 h 52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1072" h="52565">
                      <a:moveTo>
                        <a:pt x="88261" y="22452"/>
                      </a:moveTo>
                      <a:lnTo>
                        <a:pt x="51913" y="1589"/>
                      </a:lnTo>
                      <a:cubicBezTo>
                        <a:pt x="48327" y="-530"/>
                        <a:pt x="42460" y="-530"/>
                        <a:pt x="38711" y="1589"/>
                      </a:cubicBezTo>
                      <a:lnTo>
                        <a:pt x="2689" y="22452"/>
                      </a:lnTo>
                      <a:cubicBezTo>
                        <a:pt x="-896" y="24571"/>
                        <a:pt x="-896" y="27994"/>
                        <a:pt x="2689" y="30113"/>
                      </a:cubicBezTo>
                      <a:lnTo>
                        <a:pt x="39037" y="50976"/>
                      </a:lnTo>
                      <a:cubicBezTo>
                        <a:pt x="42623" y="53095"/>
                        <a:pt x="48490" y="53095"/>
                        <a:pt x="52239" y="50976"/>
                      </a:cubicBezTo>
                      <a:lnTo>
                        <a:pt x="88261" y="30113"/>
                      </a:lnTo>
                      <a:cubicBezTo>
                        <a:pt x="92010" y="27994"/>
                        <a:pt x="92010" y="24571"/>
                        <a:pt x="88261" y="22452"/>
                      </a:cubicBezTo>
                      <a:lnTo>
                        <a:pt x="88261" y="22452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9" name="任意多边形: 形状 288">
                  <a:extLst>
                    <a:ext uri="{FF2B5EF4-FFF2-40B4-BE49-F238E27FC236}">
                      <a16:creationId xmlns:a16="http://schemas.microsoft.com/office/drawing/2014/main" id="{A5AA358C-C674-44C2-9067-296BE0CA8EB4}"/>
                    </a:ext>
                  </a:extLst>
                </p:cNvPr>
                <p:cNvSpPr/>
                <p:nvPr/>
              </p:nvSpPr>
              <p:spPr>
                <a:xfrm>
                  <a:off x="10380666" y="5459063"/>
                  <a:ext cx="91011" cy="52565"/>
                </a:xfrm>
                <a:custGeom>
                  <a:avLst/>
                  <a:gdLst>
                    <a:gd name="connsiteX0" fmla="*/ 88261 w 91011"/>
                    <a:gd name="connsiteY0" fmla="*/ 22452 h 52565"/>
                    <a:gd name="connsiteX1" fmla="*/ 51913 w 91011"/>
                    <a:gd name="connsiteY1" fmla="*/ 1589 h 52565"/>
                    <a:gd name="connsiteX2" fmla="*/ 38711 w 91011"/>
                    <a:gd name="connsiteY2" fmla="*/ 1589 h 52565"/>
                    <a:gd name="connsiteX3" fmla="*/ 2689 w 91011"/>
                    <a:gd name="connsiteY3" fmla="*/ 22452 h 52565"/>
                    <a:gd name="connsiteX4" fmla="*/ 2689 w 91011"/>
                    <a:gd name="connsiteY4" fmla="*/ 30113 h 52565"/>
                    <a:gd name="connsiteX5" fmla="*/ 39037 w 91011"/>
                    <a:gd name="connsiteY5" fmla="*/ 50976 h 52565"/>
                    <a:gd name="connsiteX6" fmla="*/ 52239 w 91011"/>
                    <a:gd name="connsiteY6" fmla="*/ 50976 h 52565"/>
                    <a:gd name="connsiteX7" fmla="*/ 88261 w 91011"/>
                    <a:gd name="connsiteY7" fmla="*/ 30113 h 52565"/>
                    <a:gd name="connsiteX8" fmla="*/ 88261 w 91011"/>
                    <a:gd name="connsiteY8" fmla="*/ 22452 h 52565"/>
                    <a:gd name="connsiteX9" fmla="*/ 88261 w 91011"/>
                    <a:gd name="connsiteY9" fmla="*/ 22452 h 52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1011" h="52565">
                      <a:moveTo>
                        <a:pt x="88261" y="22452"/>
                      </a:moveTo>
                      <a:lnTo>
                        <a:pt x="51913" y="1589"/>
                      </a:lnTo>
                      <a:cubicBezTo>
                        <a:pt x="48327" y="-530"/>
                        <a:pt x="42460" y="-530"/>
                        <a:pt x="38711" y="1589"/>
                      </a:cubicBezTo>
                      <a:lnTo>
                        <a:pt x="2689" y="22452"/>
                      </a:lnTo>
                      <a:cubicBezTo>
                        <a:pt x="-896" y="24571"/>
                        <a:pt x="-896" y="27994"/>
                        <a:pt x="2689" y="30113"/>
                      </a:cubicBezTo>
                      <a:lnTo>
                        <a:pt x="39037" y="50976"/>
                      </a:lnTo>
                      <a:cubicBezTo>
                        <a:pt x="42623" y="53095"/>
                        <a:pt x="48490" y="53095"/>
                        <a:pt x="52239" y="50976"/>
                      </a:cubicBezTo>
                      <a:lnTo>
                        <a:pt x="88261" y="30113"/>
                      </a:lnTo>
                      <a:cubicBezTo>
                        <a:pt x="92010" y="27994"/>
                        <a:pt x="91847" y="24571"/>
                        <a:pt x="88261" y="22452"/>
                      </a:cubicBezTo>
                      <a:lnTo>
                        <a:pt x="88261" y="22452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0" name="任意多边形: 形状 289">
                  <a:extLst>
                    <a:ext uri="{FF2B5EF4-FFF2-40B4-BE49-F238E27FC236}">
                      <a16:creationId xmlns:a16="http://schemas.microsoft.com/office/drawing/2014/main" id="{E63456E6-3F31-4C7A-BC1C-BE8B8713080D}"/>
                    </a:ext>
                  </a:extLst>
                </p:cNvPr>
                <p:cNvSpPr/>
                <p:nvPr/>
              </p:nvSpPr>
              <p:spPr>
                <a:xfrm>
                  <a:off x="10437224" y="5426139"/>
                  <a:ext cx="90930" cy="52565"/>
                </a:xfrm>
                <a:custGeom>
                  <a:avLst/>
                  <a:gdLst>
                    <a:gd name="connsiteX0" fmla="*/ 88098 w 90930"/>
                    <a:gd name="connsiteY0" fmla="*/ 22615 h 52565"/>
                    <a:gd name="connsiteX1" fmla="*/ 51913 w 90930"/>
                    <a:gd name="connsiteY1" fmla="*/ 1589 h 52565"/>
                    <a:gd name="connsiteX2" fmla="*/ 38711 w 90930"/>
                    <a:gd name="connsiteY2" fmla="*/ 1589 h 52565"/>
                    <a:gd name="connsiteX3" fmla="*/ 2689 w 90930"/>
                    <a:gd name="connsiteY3" fmla="*/ 22452 h 52565"/>
                    <a:gd name="connsiteX4" fmla="*/ 2689 w 90930"/>
                    <a:gd name="connsiteY4" fmla="*/ 30113 h 52565"/>
                    <a:gd name="connsiteX5" fmla="*/ 39037 w 90930"/>
                    <a:gd name="connsiteY5" fmla="*/ 50976 h 52565"/>
                    <a:gd name="connsiteX6" fmla="*/ 52239 w 90930"/>
                    <a:gd name="connsiteY6" fmla="*/ 50976 h 52565"/>
                    <a:gd name="connsiteX7" fmla="*/ 88261 w 90930"/>
                    <a:gd name="connsiteY7" fmla="*/ 30113 h 52565"/>
                    <a:gd name="connsiteX8" fmla="*/ 88098 w 90930"/>
                    <a:gd name="connsiteY8" fmla="*/ 22615 h 52565"/>
                    <a:gd name="connsiteX9" fmla="*/ 88098 w 90930"/>
                    <a:gd name="connsiteY9" fmla="*/ 22615 h 52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0930" h="52565">
                      <a:moveTo>
                        <a:pt x="88098" y="22615"/>
                      </a:moveTo>
                      <a:lnTo>
                        <a:pt x="51913" y="1589"/>
                      </a:lnTo>
                      <a:cubicBezTo>
                        <a:pt x="48327" y="-530"/>
                        <a:pt x="42460" y="-530"/>
                        <a:pt x="38711" y="1589"/>
                      </a:cubicBezTo>
                      <a:lnTo>
                        <a:pt x="2689" y="22452"/>
                      </a:lnTo>
                      <a:cubicBezTo>
                        <a:pt x="-896" y="24571"/>
                        <a:pt x="-896" y="27994"/>
                        <a:pt x="2689" y="30113"/>
                      </a:cubicBezTo>
                      <a:lnTo>
                        <a:pt x="39037" y="50976"/>
                      </a:lnTo>
                      <a:cubicBezTo>
                        <a:pt x="42623" y="53095"/>
                        <a:pt x="48490" y="53095"/>
                        <a:pt x="52239" y="50976"/>
                      </a:cubicBezTo>
                      <a:lnTo>
                        <a:pt x="88261" y="30113"/>
                      </a:lnTo>
                      <a:cubicBezTo>
                        <a:pt x="91847" y="27994"/>
                        <a:pt x="91847" y="24734"/>
                        <a:pt x="88098" y="22615"/>
                      </a:cubicBezTo>
                      <a:lnTo>
                        <a:pt x="88098" y="22615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1" name="任意多边形: 形状 290">
                  <a:extLst>
                    <a:ext uri="{FF2B5EF4-FFF2-40B4-BE49-F238E27FC236}">
                      <a16:creationId xmlns:a16="http://schemas.microsoft.com/office/drawing/2014/main" id="{D27CD63A-CBC0-474C-84B0-9D3E3AEB7E4A}"/>
                    </a:ext>
                  </a:extLst>
                </p:cNvPr>
                <p:cNvSpPr/>
                <p:nvPr/>
              </p:nvSpPr>
              <p:spPr>
                <a:xfrm>
                  <a:off x="10493620" y="5393377"/>
                  <a:ext cx="91011" cy="52565"/>
                </a:xfrm>
                <a:custGeom>
                  <a:avLst/>
                  <a:gdLst>
                    <a:gd name="connsiteX0" fmla="*/ 88261 w 91011"/>
                    <a:gd name="connsiteY0" fmla="*/ 22452 h 52565"/>
                    <a:gd name="connsiteX1" fmla="*/ 51913 w 91011"/>
                    <a:gd name="connsiteY1" fmla="*/ 1589 h 52565"/>
                    <a:gd name="connsiteX2" fmla="*/ 38711 w 91011"/>
                    <a:gd name="connsiteY2" fmla="*/ 1589 h 52565"/>
                    <a:gd name="connsiteX3" fmla="*/ 2689 w 91011"/>
                    <a:gd name="connsiteY3" fmla="*/ 22452 h 52565"/>
                    <a:gd name="connsiteX4" fmla="*/ 2689 w 91011"/>
                    <a:gd name="connsiteY4" fmla="*/ 30113 h 52565"/>
                    <a:gd name="connsiteX5" fmla="*/ 39037 w 91011"/>
                    <a:gd name="connsiteY5" fmla="*/ 50976 h 52565"/>
                    <a:gd name="connsiteX6" fmla="*/ 52239 w 91011"/>
                    <a:gd name="connsiteY6" fmla="*/ 50976 h 52565"/>
                    <a:gd name="connsiteX7" fmla="*/ 88261 w 91011"/>
                    <a:gd name="connsiteY7" fmla="*/ 30113 h 52565"/>
                    <a:gd name="connsiteX8" fmla="*/ 88261 w 91011"/>
                    <a:gd name="connsiteY8" fmla="*/ 22452 h 52565"/>
                    <a:gd name="connsiteX9" fmla="*/ 88261 w 91011"/>
                    <a:gd name="connsiteY9" fmla="*/ 22452 h 52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1011" h="52565">
                      <a:moveTo>
                        <a:pt x="88261" y="22452"/>
                      </a:moveTo>
                      <a:lnTo>
                        <a:pt x="51913" y="1589"/>
                      </a:lnTo>
                      <a:cubicBezTo>
                        <a:pt x="48327" y="-530"/>
                        <a:pt x="42460" y="-530"/>
                        <a:pt x="38711" y="1589"/>
                      </a:cubicBezTo>
                      <a:lnTo>
                        <a:pt x="2689" y="22452"/>
                      </a:lnTo>
                      <a:cubicBezTo>
                        <a:pt x="-896" y="24571"/>
                        <a:pt x="-896" y="27994"/>
                        <a:pt x="2689" y="30113"/>
                      </a:cubicBezTo>
                      <a:lnTo>
                        <a:pt x="39037" y="50976"/>
                      </a:lnTo>
                      <a:cubicBezTo>
                        <a:pt x="42623" y="53095"/>
                        <a:pt x="48490" y="53095"/>
                        <a:pt x="52239" y="50976"/>
                      </a:cubicBezTo>
                      <a:lnTo>
                        <a:pt x="88261" y="30113"/>
                      </a:lnTo>
                      <a:cubicBezTo>
                        <a:pt x="92010" y="27994"/>
                        <a:pt x="91847" y="24571"/>
                        <a:pt x="88261" y="22452"/>
                      </a:cubicBezTo>
                      <a:lnTo>
                        <a:pt x="88261" y="22452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2" name="任意多边形: 形状 291">
                  <a:extLst>
                    <a:ext uri="{FF2B5EF4-FFF2-40B4-BE49-F238E27FC236}">
                      <a16:creationId xmlns:a16="http://schemas.microsoft.com/office/drawing/2014/main" id="{E7EBDD8E-A9AF-4932-BA06-271BA6D14BF7}"/>
                    </a:ext>
                  </a:extLst>
                </p:cNvPr>
                <p:cNvSpPr/>
                <p:nvPr/>
              </p:nvSpPr>
              <p:spPr>
                <a:xfrm>
                  <a:off x="10550179" y="5360616"/>
                  <a:ext cx="90950" cy="52565"/>
                </a:xfrm>
                <a:custGeom>
                  <a:avLst/>
                  <a:gdLst>
                    <a:gd name="connsiteX0" fmla="*/ 88261 w 90950"/>
                    <a:gd name="connsiteY0" fmla="*/ 22452 h 52565"/>
                    <a:gd name="connsiteX1" fmla="*/ 51913 w 90950"/>
                    <a:gd name="connsiteY1" fmla="*/ 1589 h 52565"/>
                    <a:gd name="connsiteX2" fmla="*/ 38711 w 90950"/>
                    <a:gd name="connsiteY2" fmla="*/ 1589 h 52565"/>
                    <a:gd name="connsiteX3" fmla="*/ 2689 w 90950"/>
                    <a:gd name="connsiteY3" fmla="*/ 22452 h 52565"/>
                    <a:gd name="connsiteX4" fmla="*/ 2689 w 90950"/>
                    <a:gd name="connsiteY4" fmla="*/ 30113 h 52565"/>
                    <a:gd name="connsiteX5" fmla="*/ 39037 w 90950"/>
                    <a:gd name="connsiteY5" fmla="*/ 50976 h 52565"/>
                    <a:gd name="connsiteX6" fmla="*/ 52239 w 90950"/>
                    <a:gd name="connsiteY6" fmla="*/ 50976 h 52565"/>
                    <a:gd name="connsiteX7" fmla="*/ 88261 w 90950"/>
                    <a:gd name="connsiteY7" fmla="*/ 30113 h 52565"/>
                    <a:gd name="connsiteX8" fmla="*/ 88261 w 90950"/>
                    <a:gd name="connsiteY8" fmla="*/ 22452 h 52565"/>
                    <a:gd name="connsiteX9" fmla="*/ 88261 w 90950"/>
                    <a:gd name="connsiteY9" fmla="*/ 22452 h 52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0950" h="52565">
                      <a:moveTo>
                        <a:pt x="88261" y="22452"/>
                      </a:moveTo>
                      <a:lnTo>
                        <a:pt x="51913" y="1589"/>
                      </a:lnTo>
                      <a:cubicBezTo>
                        <a:pt x="48327" y="-530"/>
                        <a:pt x="42460" y="-530"/>
                        <a:pt x="38711" y="1589"/>
                      </a:cubicBezTo>
                      <a:lnTo>
                        <a:pt x="2689" y="22452"/>
                      </a:lnTo>
                      <a:cubicBezTo>
                        <a:pt x="-896" y="24571"/>
                        <a:pt x="-896" y="27994"/>
                        <a:pt x="2689" y="30113"/>
                      </a:cubicBezTo>
                      <a:lnTo>
                        <a:pt x="39037" y="50976"/>
                      </a:lnTo>
                      <a:cubicBezTo>
                        <a:pt x="42623" y="53095"/>
                        <a:pt x="48490" y="53095"/>
                        <a:pt x="52239" y="50976"/>
                      </a:cubicBezTo>
                      <a:lnTo>
                        <a:pt x="88261" y="30113"/>
                      </a:lnTo>
                      <a:cubicBezTo>
                        <a:pt x="91847" y="27994"/>
                        <a:pt x="91847" y="24571"/>
                        <a:pt x="88261" y="22452"/>
                      </a:cubicBezTo>
                      <a:lnTo>
                        <a:pt x="88261" y="22452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3" name="任意多边形: 形状 292">
                  <a:extLst>
                    <a:ext uri="{FF2B5EF4-FFF2-40B4-BE49-F238E27FC236}">
                      <a16:creationId xmlns:a16="http://schemas.microsoft.com/office/drawing/2014/main" id="{3DF55B29-226A-4BBB-A302-572697A7A585}"/>
                    </a:ext>
                  </a:extLst>
                </p:cNvPr>
                <p:cNvSpPr/>
                <p:nvPr/>
              </p:nvSpPr>
              <p:spPr>
                <a:xfrm>
                  <a:off x="10606574" y="5327691"/>
                  <a:ext cx="91093" cy="52728"/>
                </a:xfrm>
                <a:custGeom>
                  <a:avLst/>
                  <a:gdLst>
                    <a:gd name="connsiteX0" fmla="*/ 88261 w 91093"/>
                    <a:gd name="connsiteY0" fmla="*/ 22452 h 52728"/>
                    <a:gd name="connsiteX1" fmla="*/ 51913 w 91093"/>
                    <a:gd name="connsiteY1" fmla="*/ 1589 h 52728"/>
                    <a:gd name="connsiteX2" fmla="*/ 38711 w 91093"/>
                    <a:gd name="connsiteY2" fmla="*/ 1589 h 52728"/>
                    <a:gd name="connsiteX3" fmla="*/ 2689 w 91093"/>
                    <a:gd name="connsiteY3" fmla="*/ 22452 h 52728"/>
                    <a:gd name="connsiteX4" fmla="*/ 2689 w 91093"/>
                    <a:gd name="connsiteY4" fmla="*/ 30113 h 52728"/>
                    <a:gd name="connsiteX5" fmla="*/ 39200 w 91093"/>
                    <a:gd name="connsiteY5" fmla="*/ 51139 h 52728"/>
                    <a:gd name="connsiteX6" fmla="*/ 52402 w 91093"/>
                    <a:gd name="connsiteY6" fmla="*/ 51139 h 52728"/>
                    <a:gd name="connsiteX7" fmla="*/ 88424 w 91093"/>
                    <a:gd name="connsiteY7" fmla="*/ 30276 h 52728"/>
                    <a:gd name="connsiteX8" fmla="*/ 88261 w 91093"/>
                    <a:gd name="connsiteY8" fmla="*/ 22452 h 52728"/>
                    <a:gd name="connsiteX9" fmla="*/ 88261 w 91093"/>
                    <a:gd name="connsiteY9" fmla="*/ 22452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1093" h="52728">
                      <a:moveTo>
                        <a:pt x="88261" y="22452"/>
                      </a:moveTo>
                      <a:lnTo>
                        <a:pt x="51913" y="1589"/>
                      </a:lnTo>
                      <a:cubicBezTo>
                        <a:pt x="48327" y="-530"/>
                        <a:pt x="42460" y="-530"/>
                        <a:pt x="38711" y="1589"/>
                      </a:cubicBezTo>
                      <a:lnTo>
                        <a:pt x="2689" y="22452"/>
                      </a:lnTo>
                      <a:cubicBezTo>
                        <a:pt x="-896" y="24571"/>
                        <a:pt x="-896" y="27994"/>
                        <a:pt x="2689" y="30113"/>
                      </a:cubicBezTo>
                      <a:lnTo>
                        <a:pt x="39200" y="51139"/>
                      </a:lnTo>
                      <a:cubicBezTo>
                        <a:pt x="42786" y="53258"/>
                        <a:pt x="48653" y="53258"/>
                        <a:pt x="52402" y="51139"/>
                      </a:cubicBezTo>
                      <a:lnTo>
                        <a:pt x="88424" y="30276"/>
                      </a:lnTo>
                      <a:cubicBezTo>
                        <a:pt x="92010" y="27994"/>
                        <a:pt x="92010" y="24571"/>
                        <a:pt x="88261" y="22452"/>
                      </a:cubicBezTo>
                      <a:lnTo>
                        <a:pt x="88261" y="22452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4" name="任意多边形: 形状 293">
                  <a:extLst>
                    <a:ext uri="{FF2B5EF4-FFF2-40B4-BE49-F238E27FC236}">
                      <a16:creationId xmlns:a16="http://schemas.microsoft.com/office/drawing/2014/main" id="{DC7F3B70-2546-407A-8817-8CFFADB357D1}"/>
                    </a:ext>
                  </a:extLst>
                </p:cNvPr>
                <p:cNvSpPr/>
                <p:nvPr/>
              </p:nvSpPr>
              <p:spPr>
                <a:xfrm>
                  <a:off x="10517905" y="5313511"/>
                  <a:ext cx="90950" cy="52565"/>
                </a:xfrm>
                <a:custGeom>
                  <a:avLst/>
                  <a:gdLst>
                    <a:gd name="connsiteX0" fmla="*/ 88261 w 90950"/>
                    <a:gd name="connsiteY0" fmla="*/ 22452 h 52565"/>
                    <a:gd name="connsiteX1" fmla="*/ 51913 w 90950"/>
                    <a:gd name="connsiteY1" fmla="*/ 1589 h 52565"/>
                    <a:gd name="connsiteX2" fmla="*/ 38711 w 90950"/>
                    <a:gd name="connsiteY2" fmla="*/ 1589 h 52565"/>
                    <a:gd name="connsiteX3" fmla="*/ 2689 w 90950"/>
                    <a:gd name="connsiteY3" fmla="*/ 22452 h 52565"/>
                    <a:gd name="connsiteX4" fmla="*/ 2689 w 90950"/>
                    <a:gd name="connsiteY4" fmla="*/ 30113 h 52565"/>
                    <a:gd name="connsiteX5" fmla="*/ 39037 w 90950"/>
                    <a:gd name="connsiteY5" fmla="*/ 50976 h 52565"/>
                    <a:gd name="connsiteX6" fmla="*/ 52239 w 90950"/>
                    <a:gd name="connsiteY6" fmla="*/ 50976 h 52565"/>
                    <a:gd name="connsiteX7" fmla="*/ 88261 w 90950"/>
                    <a:gd name="connsiteY7" fmla="*/ 30113 h 52565"/>
                    <a:gd name="connsiteX8" fmla="*/ 88261 w 90950"/>
                    <a:gd name="connsiteY8" fmla="*/ 22452 h 52565"/>
                    <a:gd name="connsiteX9" fmla="*/ 88261 w 90950"/>
                    <a:gd name="connsiteY9" fmla="*/ 22452 h 52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0950" h="52565">
                      <a:moveTo>
                        <a:pt x="88261" y="22452"/>
                      </a:moveTo>
                      <a:lnTo>
                        <a:pt x="51913" y="1589"/>
                      </a:lnTo>
                      <a:cubicBezTo>
                        <a:pt x="48327" y="-530"/>
                        <a:pt x="42460" y="-530"/>
                        <a:pt x="38711" y="1589"/>
                      </a:cubicBezTo>
                      <a:lnTo>
                        <a:pt x="2689" y="22452"/>
                      </a:lnTo>
                      <a:cubicBezTo>
                        <a:pt x="-896" y="24571"/>
                        <a:pt x="-896" y="27994"/>
                        <a:pt x="2689" y="30113"/>
                      </a:cubicBezTo>
                      <a:lnTo>
                        <a:pt x="39037" y="50976"/>
                      </a:lnTo>
                      <a:cubicBezTo>
                        <a:pt x="42623" y="53095"/>
                        <a:pt x="48653" y="53095"/>
                        <a:pt x="52239" y="50976"/>
                      </a:cubicBezTo>
                      <a:lnTo>
                        <a:pt x="88261" y="30113"/>
                      </a:lnTo>
                      <a:cubicBezTo>
                        <a:pt x="91847" y="27994"/>
                        <a:pt x="91847" y="24571"/>
                        <a:pt x="88261" y="22452"/>
                      </a:cubicBezTo>
                      <a:lnTo>
                        <a:pt x="88261" y="22452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5" name="任意多边形: 形状 294">
                  <a:extLst>
                    <a:ext uri="{FF2B5EF4-FFF2-40B4-BE49-F238E27FC236}">
                      <a16:creationId xmlns:a16="http://schemas.microsoft.com/office/drawing/2014/main" id="{05CFE1A7-0A76-46BC-9507-19195CAA1CB4}"/>
                    </a:ext>
                  </a:extLst>
                </p:cNvPr>
                <p:cNvSpPr/>
                <p:nvPr/>
              </p:nvSpPr>
              <p:spPr>
                <a:xfrm>
                  <a:off x="10574301" y="5280586"/>
                  <a:ext cx="91072" cy="52565"/>
                </a:xfrm>
                <a:custGeom>
                  <a:avLst/>
                  <a:gdLst>
                    <a:gd name="connsiteX0" fmla="*/ 88261 w 91072"/>
                    <a:gd name="connsiteY0" fmla="*/ 22452 h 52565"/>
                    <a:gd name="connsiteX1" fmla="*/ 51913 w 91072"/>
                    <a:gd name="connsiteY1" fmla="*/ 1589 h 52565"/>
                    <a:gd name="connsiteX2" fmla="*/ 38711 w 91072"/>
                    <a:gd name="connsiteY2" fmla="*/ 1589 h 52565"/>
                    <a:gd name="connsiteX3" fmla="*/ 2689 w 91072"/>
                    <a:gd name="connsiteY3" fmla="*/ 22452 h 52565"/>
                    <a:gd name="connsiteX4" fmla="*/ 2689 w 91072"/>
                    <a:gd name="connsiteY4" fmla="*/ 30113 h 52565"/>
                    <a:gd name="connsiteX5" fmla="*/ 39037 w 91072"/>
                    <a:gd name="connsiteY5" fmla="*/ 50976 h 52565"/>
                    <a:gd name="connsiteX6" fmla="*/ 52239 w 91072"/>
                    <a:gd name="connsiteY6" fmla="*/ 50976 h 52565"/>
                    <a:gd name="connsiteX7" fmla="*/ 88261 w 91072"/>
                    <a:gd name="connsiteY7" fmla="*/ 30113 h 52565"/>
                    <a:gd name="connsiteX8" fmla="*/ 88261 w 91072"/>
                    <a:gd name="connsiteY8" fmla="*/ 22452 h 52565"/>
                    <a:gd name="connsiteX9" fmla="*/ 88261 w 91072"/>
                    <a:gd name="connsiteY9" fmla="*/ 22452 h 52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1072" h="52565">
                      <a:moveTo>
                        <a:pt x="88261" y="22452"/>
                      </a:moveTo>
                      <a:lnTo>
                        <a:pt x="51913" y="1589"/>
                      </a:lnTo>
                      <a:cubicBezTo>
                        <a:pt x="48328" y="-530"/>
                        <a:pt x="42460" y="-530"/>
                        <a:pt x="38711" y="1589"/>
                      </a:cubicBezTo>
                      <a:lnTo>
                        <a:pt x="2689" y="22452"/>
                      </a:lnTo>
                      <a:cubicBezTo>
                        <a:pt x="-896" y="24571"/>
                        <a:pt x="-896" y="27994"/>
                        <a:pt x="2689" y="30113"/>
                      </a:cubicBezTo>
                      <a:lnTo>
                        <a:pt x="39037" y="50976"/>
                      </a:lnTo>
                      <a:cubicBezTo>
                        <a:pt x="42623" y="53095"/>
                        <a:pt x="48653" y="53095"/>
                        <a:pt x="52239" y="50976"/>
                      </a:cubicBezTo>
                      <a:lnTo>
                        <a:pt x="88261" y="30113"/>
                      </a:lnTo>
                      <a:cubicBezTo>
                        <a:pt x="92010" y="27994"/>
                        <a:pt x="92010" y="24571"/>
                        <a:pt x="88261" y="22452"/>
                      </a:cubicBezTo>
                      <a:lnTo>
                        <a:pt x="88261" y="22452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6" name="任意多边形: 形状 295">
                  <a:extLst>
                    <a:ext uri="{FF2B5EF4-FFF2-40B4-BE49-F238E27FC236}">
                      <a16:creationId xmlns:a16="http://schemas.microsoft.com/office/drawing/2014/main" id="{A7F6ADD9-3165-4671-B61F-0EBD0B665EE5}"/>
                    </a:ext>
                  </a:extLst>
                </p:cNvPr>
                <p:cNvSpPr/>
                <p:nvPr/>
              </p:nvSpPr>
              <p:spPr>
                <a:xfrm>
                  <a:off x="10125418" y="5806731"/>
                  <a:ext cx="90950" cy="52728"/>
                </a:xfrm>
                <a:custGeom>
                  <a:avLst/>
                  <a:gdLst>
                    <a:gd name="connsiteX0" fmla="*/ 88261 w 90950"/>
                    <a:gd name="connsiteY0" fmla="*/ 22452 h 52728"/>
                    <a:gd name="connsiteX1" fmla="*/ 51913 w 90950"/>
                    <a:gd name="connsiteY1" fmla="*/ 1589 h 52728"/>
                    <a:gd name="connsiteX2" fmla="*/ 38711 w 90950"/>
                    <a:gd name="connsiteY2" fmla="*/ 1589 h 52728"/>
                    <a:gd name="connsiteX3" fmla="*/ 2689 w 90950"/>
                    <a:gd name="connsiteY3" fmla="*/ 22615 h 52728"/>
                    <a:gd name="connsiteX4" fmla="*/ 2689 w 90950"/>
                    <a:gd name="connsiteY4" fmla="*/ 30276 h 52728"/>
                    <a:gd name="connsiteX5" fmla="*/ 39037 w 90950"/>
                    <a:gd name="connsiteY5" fmla="*/ 51139 h 52728"/>
                    <a:gd name="connsiteX6" fmla="*/ 52239 w 90950"/>
                    <a:gd name="connsiteY6" fmla="*/ 51139 h 52728"/>
                    <a:gd name="connsiteX7" fmla="*/ 88261 w 90950"/>
                    <a:gd name="connsiteY7" fmla="*/ 30113 h 52728"/>
                    <a:gd name="connsiteX8" fmla="*/ 88261 w 90950"/>
                    <a:gd name="connsiteY8" fmla="*/ 22452 h 52728"/>
                    <a:gd name="connsiteX9" fmla="*/ 88261 w 90950"/>
                    <a:gd name="connsiteY9" fmla="*/ 22452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0950" h="52728">
                      <a:moveTo>
                        <a:pt x="88261" y="22452"/>
                      </a:moveTo>
                      <a:lnTo>
                        <a:pt x="51913" y="1589"/>
                      </a:lnTo>
                      <a:cubicBezTo>
                        <a:pt x="48327" y="-530"/>
                        <a:pt x="42460" y="-530"/>
                        <a:pt x="38711" y="1589"/>
                      </a:cubicBezTo>
                      <a:lnTo>
                        <a:pt x="2689" y="22615"/>
                      </a:lnTo>
                      <a:cubicBezTo>
                        <a:pt x="-896" y="24734"/>
                        <a:pt x="-896" y="28157"/>
                        <a:pt x="2689" y="30276"/>
                      </a:cubicBezTo>
                      <a:lnTo>
                        <a:pt x="39037" y="51139"/>
                      </a:lnTo>
                      <a:cubicBezTo>
                        <a:pt x="42623" y="53258"/>
                        <a:pt x="48653" y="53258"/>
                        <a:pt x="52239" y="51139"/>
                      </a:cubicBezTo>
                      <a:lnTo>
                        <a:pt x="88261" y="30113"/>
                      </a:lnTo>
                      <a:cubicBezTo>
                        <a:pt x="91847" y="27994"/>
                        <a:pt x="91847" y="24571"/>
                        <a:pt x="88261" y="22452"/>
                      </a:cubicBezTo>
                      <a:lnTo>
                        <a:pt x="88261" y="22452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7" name="任意多边形: 形状 296">
                  <a:extLst>
                    <a:ext uri="{FF2B5EF4-FFF2-40B4-BE49-F238E27FC236}">
                      <a16:creationId xmlns:a16="http://schemas.microsoft.com/office/drawing/2014/main" id="{79D83C95-733B-497E-B1C8-D2F3DE842673}"/>
                    </a:ext>
                  </a:extLst>
                </p:cNvPr>
                <p:cNvSpPr/>
                <p:nvPr/>
              </p:nvSpPr>
              <p:spPr>
                <a:xfrm>
                  <a:off x="10181814" y="5773967"/>
                  <a:ext cx="91072" cy="52728"/>
                </a:xfrm>
                <a:custGeom>
                  <a:avLst/>
                  <a:gdLst>
                    <a:gd name="connsiteX0" fmla="*/ 88261 w 91072"/>
                    <a:gd name="connsiteY0" fmla="*/ 22452 h 52728"/>
                    <a:gd name="connsiteX1" fmla="*/ 51913 w 91072"/>
                    <a:gd name="connsiteY1" fmla="*/ 1589 h 52728"/>
                    <a:gd name="connsiteX2" fmla="*/ 38711 w 91072"/>
                    <a:gd name="connsiteY2" fmla="*/ 1589 h 52728"/>
                    <a:gd name="connsiteX3" fmla="*/ 2689 w 91072"/>
                    <a:gd name="connsiteY3" fmla="*/ 22615 h 52728"/>
                    <a:gd name="connsiteX4" fmla="*/ 2689 w 91072"/>
                    <a:gd name="connsiteY4" fmla="*/ 30276 h 52728"/>
                    <a:gd name="connsiteX5" fmla="*/ 39037 w 91072"/>
                    <a:gd name="connsiteY5" fmla="*/ 51139 h 52728"/>
                    <a:gd name="connsiteX6" fmla="*/ 52239 w 91072"/>
                    <a:gd name="connsiteY6" fmla="*/ 51139 h 52728"/>
                    <a:gd name="connsiteX7" fmla="*/ 88261 w 91072"/>
                    <a:gd name="connsiteY7" fmla="*/ 30113 h 52728"/>
                    <a:gd name="connsiteX8" fmla="*/ 88261 w 91072"/>
                    <a:gd name="connsiteY8" fmla="*/ 22452 h 52728"/>
                    <a:gd name="connsiteX9" fmla="*/ 88261 w 91072"/>
                    <a:gd name="connsiteY9" fmla="*/ 22452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1072" h="52728">
                      <a:moveTo>
                        <a:pt x="88261" y="22452"/>
                      </a:moveTo>
                      <a:lnTo>
                        <a:pt x="51913" y="1589"/>
                      </a:lnTo>
                      <a:cubicBezTo>
                        <a:pt x="48327" y="-530"/>
                        <a:pt x="42460" y="-530"/>
                        <a:pt x="38711" y="1589"/>
                      </a:cubicBezTo>
                      <a:lnTo>
                        <a:pt x="2689" y="22615"/>
                      </a:lnTo>
                      <a:cubicBezTo>
                        <a:pt x="-896" y="24734"/>
                        <a:pt x="-896" y="28157"/>
                        <a:pt x="2689" y="30276"/>
                      </a:cubicBezTo>
                      <a:lnTo>
                        <a:pt x="39037" y="51139"/>
                      </a:lnTo>
                      <a:cubicBezTo>
                        <a:pt x="42623" y="53258"/>
                        <a:pt x="48653" y="53258"/>
                        <a:pt x="52239" y="51139"/>
                      </a:cubicBezTo>
                      <a:lnTo>
                        <a:pt x="88261" y="30113"/>
                      </a:lnTo>
                      <a:cubicBezTo>
                        <a:pt x="92010" y="27994"/>
                        <a:pt x="92010" y="24571"/>
                        <a:pt x="88261" y="22452"/>
                      </a:cubicBezTo>
                      <a:lnTo>
                        <a:pt x="88261" y="22452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8" name="任意多边形: 形状 297">
                  <a:extLst>
                    <a:ext uri="{FF2B5EF4-FFF2-40B4-BE49-F238E27FC236}">
                      <a16:creationId xmlns:a16="http://schemas.microsoft.com/office/drawing/2014/main" id="{6088B416-48FE-4FDF-8D07-A0A09525886B}"/>
                    </a:ext>
                  </a:extLst>
                </p:cNvPr>
                <p:cNvSpPr/>
                <p:nvPr/>
              </p:nvSpPr>
              <p:spPr>
                <a:xfrm>
                  <a:off x="10238372" y="5741042"/>
                  <a:ext cx="91011" cy="52728"/>
                </a:xfrm>
                <a:custGeom>
                  <a:avLst/>
                  <a:gdLst>
                    <a:gd name="connsiteX0" fmla="*/ 88261 w 91011"/>
                    <a:gd name="connsiteY0" fmla="*/ 22452 h 52728"/>
                    <a:gd name="connsiteX1" fmla="*/ 51913 w 91011"/>
                    <a:gd name="connsiteY1" fmla="*/ 1589 h 52728"/>
                    <a:gd name="connsiteX2" fmla="*/ 38711 w 91011"/>
                    <a:gd name="connsiteY2" fmla="*/ 1589 h 52728"/>
                    <a:gd name="connsiteX3" fmla="*/ 2689 w 91011"/>
                    <a:gd name="connsiteY3" fmla="*/ 22615 h 52728"/>
                    <a:gd name="connsiteX4" fmla="*/ 2689 w 91011"/>
                    <a:gd name="connsiteY4" fmla="*/ 30276 h 52728"/>
                    <a:gd name="connsiteX5" fmla="*/ 39037 w 91011"/>
                    <a:gd name="connsiteY5" fmla="*/ 51139 h 52728"/>
                    <a:gd name="connsiteX6" fmla="*/ 52239 w 91011"/>
                    <a:gd name="connsiteY6" fmla="*/ 51139 h 52728"/>
                    <a:gd name="connsiteX7" fmla="*/ 88261 w 91011"/>
                    <a:gd name="connsiteY7" fmla="*/ 30113 h 52728"/>
                    <a:gd name="connsiteX8" fmla="*/ 88261 w 91011"/>
                    <a:gd name="connsiteY8" fmla="*/ 22452 h 52728"/>
                    <a:gd name="connsiteX9" fmla="*/ 88261 w 91011"/>
                    <a:gd name="connsiteY9" fmla="*/ 22452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1011" h="52728">
                      <a:moveTo>
                        <a:pt x="88261" y="22452"/>
                      </a:moveTo>
                      <a:lnTo>
                        <a:pt x="51913" y="1589"/>
                      </a:lnTo>
                      <a:cubicBezTo>
                        <a:pt x="48327" y="-530"/>
                        <a:pt x="42460" y="-530"/>
                        <a:pt x="38711" y="1589"/>
                      </a:cubicBezTo>
                      <a:lnTo>
                        <a:pt x="2689" y="22615"/>
                      </a:lnTo>
                      <a:cubicBezTo>
                        <a:pt x="-896" y="24734"/>
                        <a:pt x="-896" y="28157"/>
                        <a:pt x="2689" y="30276"/>
                      </a:cubicBezTo>
                      <a:lnTo>
                        <a:pt x="39037" y="51139"/>
                      </a:lnTo>
                      <a:cubicBezTo>
                        <a:pt x="42623" y="53258"/>
                        <a:pt x="48653" y="53258"/>
                        <a:pt x="52239" y="51139"/>
                      </a:cubicBezTo>
                      <a:lnTo>
                        <a:pt x="88261" y="30113"/>
                      </a:lnTo>
                      <a:cubicBezTo>
                        <a:pt x="92010" y="27994"/>
                        <a:pt x="91847" y="24571"/>
                        <a:pt x="88261" y="22452"/>
                      </a:cubicBezTo>
                      <a:lnTo>
                        <a:pt x="88261" y="22452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9" name="任意多边形: 形状 298">
                  <a:extLst>
                    <a:ext uri="{FF2B5EF4-FFF2-40B4-BE49-F238E27FC236}">
                      <a16:creationId xmlns:a16="http://schemas.microsoft.com/office/drawing/2014/main" id="{C4B2B81D-FF0D-4462-BCF6-3210A3D1D215}"/>
                    </a:ext>
                  </a:extLst>
                </p:cNvPr>
                <p:cNvSpPr/>
                <p:nvPr/>
              </p:nvSpPr>
              <p:spPr>
                <a:xfrm>
                  <a:off x="10294931" y="5708281"/>
                  <a:ext cx="90950" cy="52565"/>
                </a:xfrm>
                <a:custGeom>
                  <a:avLst/>
                  <a:gdLst>
                    <a:gd name="connsiteX0" fmla="*/ 88261 w 90950"/>
                    <a:gd name="connsiteY0" fmla="*/ 22452 h 52565"/>
                    <a:gd name="connsiteX1" fmla="*/ 51913 w 90950"/>
                    <a:gd name="connsiteY1" fmla="*/ 1589 h 52565"/>
                    <a:gd name="connsiteX2" fmla="*/ 38711 w 90950"/>
                    <a:gd name="connsiteY2" fmla="*/ 1589 h 52565"/>
                    <a:gd name="connsiteX3" fmla="*/ 2689 w 90950"/>
                    <a:gd name="connsiteY3" fmla="*/ 22452 h 52565"/>
                    <a:gd name="connsiteX4" fmla="*/ 2689 w 90950"/>
                    <a:gd name="connsiteY4" fmla="*/ 30113 h 52565"/>
                    <a:gd name="connsiteX5" fmla="*/ 39037 w 90950"/>
                    <a:gd name="connsiteY5" fmla="*/ 50976 h 52565"/>
                    <a:gd name="connsiteX6" fmla="*/ 52239 w 90950"/>
                    <a:gd name="connsiteY6" fmla="*/ 50976 h 52565"/>
                    <a:gd name="connsiteX7" fmla="*/ 88261 w 90950"/>
                    <a:gd name="connsiteY7" fmla="*/ 30113 h 52565"/>
                    <a:gd name="connsiteX8" fmla="*/ 88261 w 90950"/>
                    <a:gd name="connsiteY8" fmla="*/ 22452 h 52565"/>
                    <a:gd name="connsiteX9" fmla="*/ 88261 w 90950"/>
                    <a:gd name="connsiteY9" fmla="*/ 22452 h 52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0950" h="52565">
                      <a:moveTo>
                        <a:pt x="88261" y="22452"/>
                      </a:moveTo>
                      <a:lnTo>
                        <a:pt x="51913" y="1589"/>
                      </a:lnTo>
                      <a:cubicBezTo>
                        <a:pt x="48327" y="-530"/>
                        <a:pt x="42460" y="-530"/>
                        <a:pt x="38711" y="1589"/>
                      </a:cubicBezTo>
                      <a:lnTo>
                        <a:pt x="2689" y="22452"/>
                      </a:lnTo>
                      <a:cubicBezTo>
                        <a:pt x="-896" y="24571"/>
                        <a:pt x="-896" y="27994"/>
                        <a:pt x="2689" y="30113"/>
                      </a:cubicBezTo>
                      <a:lnTo>
                        <a:pt x="39037" y="50976"/>
                      </a:lnTo>
                      <a:cubicBezTo>
                        <a:pt x="42623" y="53095"/>
                        <a:pt x="48653" y="53095"/>
                        <a:pt x="52239" y="50976"/>
                      </a:cubicBezTo>
                      <a:lnTo>
                        <a:pt x="88261" y="30113"/>
                      </a:lnTo>
                      <a:cubicBezTo>
                        <a:pt x="91847" y="27994"/>
                        <a:pt x="91847" y="24571"/>
                        <a:pt x="88261" y="22452"/>
                      </a:cubicBezTo>
                      <a:lnTo>
                        <a:pt x="88261" y="22452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0" name="任意多边形: 形状 299">
                  <a:extLst>
                    <a:ext uri="{FF2B5EF4-FFF2-40B4-BE49-F238E27FC236}">
                      <a16:creationId xmlns:a16="http://schemas.microsoft.com/office/drawing/2014/main" id="{873616DA-C62F-4587-BDE1-E41DFD84A401}"/>
                    </a:ext>
                  </a:extLst>
                </p:cNvPr>
                <p:cNvSpPr/>
                <p:nvPr/>
              </p:nvSpPr>
              <p:spPr>
                <a:xfrm>
                  <a:off x="10041801" y="5655960"/>
                  <a:ext cx="90950" cy="52728"/>
                </a:xfrm>
                <a:custGeom>
                  <a:avLst/>
                  <a:gdLst>
                    <a:gd name="connsiteX0" fmla="*/ 88261 w 90950"/>
                    <a:gd name="connsiteY0" fmla="*/ 22452 h 52728"/>
                    <a:gd name="connsiteX1" fmla="*/ 51913 w 90950"/>
                    <a:gd name="connsiteY1" fmla="*/ 1589 h 52728"/>
                    <a:gd name="connsiteX2" fmla="*/ 38711 w 90950"/>
                    <a:gd name="connsiteY2" fmla="*/ 1589 h 52728"/>
                    <a:gd name="connsiteX3" fmla="*/ 2689 w 90950"/>
                    <a:gd name="connsiteY3" fmla="*/ 22615 h 52728"/>
                    <a:gd name="connsiteX4" fmla="*/ 2689 w 90950"/>
                    <a:gd name="connsiteY4" fmla="*/ 30276 h 52728"/>
                    <a:gd name="connsiteX5" fmla="*/ 39037 w 90950"/>
                    <a:gd name="connsiteY5" fmla="*/ 51139 h 52728"/>
                    <a:gd name="connsiteX6" fmla="*/ 52239 w 90950"/>
                    <a:gd name="connsiteY6" fmla="*/ 51139 h 52728"/>
                    <a:gd name="connsiteX7" fmla="*/ 88261 w 90950"/>
                    <a:gd name="connsiteY7" fmla="*/ 30113 h 52728"/>
                    <a:gd name="connsiteX8" fmla="*/ 88261 w 90950"/>
                    <a:gd name="connsiteY8" fmla="*/ 22452 h 52728"/>
                    <a:gd name="connsiteX9" fmla="*/ 88261 w 90950"/>
                    <a:gd name="connsiteY9" fmla="*/ 22452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0950" h="52728">
                      <a:moveTo>
                        <a:pt x="88261" y="22452"/>
                      </a:moveTo>
                      <a:lnTo>
                        <a:pt x="51913" y="1589"/>
                      </a:lnTo>
                      <a:cubicBezTo>
                        <a:pt x="48327" y="-530"/>
                        <a:pt x="42460" y="-530"/>
                        <a:pt x="38711" y="1589"/>
                      </a:cubicBezTo>
                      <a:lnTo>
                        <a:pt x="2689" y="22615"/>
                      </a:lnTo>
                      <a:cubicBezTo>
                        <a:pt x="-896" y="24734"/>
                        <a:pt x="-896" y="28157"/>
                        <a:pt x="2689" y="30276"/>
                      </a:cubicBezTo>
                      <a:lnTo>
                        <a:pt x="39037" y="51139"/>
                      </a:lnTo>
                      <a:cubicBezTo>
                        <a:pt x="42623" y="53258"/>
                        <a:pt x="48653" y="53258"/>
                        <a:pt x="52239" y="51139"/>
                      </a:cubicBezTo>
                      <a:lnTo>
                        <a:pt x="88261" y="30113"/>
                      </a:lnTo>
                      <a:cubicBezTo>
                        <a:pt x="91847" y="27994"/>
                        <a:pt x="91847" y="24571"/>
                        <a:pt x="88261" y="22452"/>
                      </a:cubicBezTo>
                      <a:lnTo>
                        <a:pt x="88261" y="22452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1" name="任意多边形: 形状 300">
                  <a:extLst>
                    <a:ext uri="{FF2B5EF4-FFF2-40B4-BE49-F238E27FC236}">
                      <a16:creationId xmlns:a16="http://schemas.microsoft.com/office/drawing/2014/main" id="{5F966891-7DED-4A62-B60E-436A06FDABEC}"/>
                    </a:ext>
                  </a:extLst>
                </p:cNvPr>
                <p:cNvSpPr/>
                <p:nvPr/>
              </p:nvSpPr>
              <p:spPr>
                <a:xfrm>
                  <a:off x="10630698" y="5242772"/>
                  <a:ext cx="99874" cy="57781"/>
                </a:xfrm>
                <a:custGeom>
                  <a:avLst/>
                  <a:gdLst>
                    <a:gd name="connsiteX0" fmla="*/ 97062 w 99874"/>
                    <a:gd name="connsiteY0" fmla="*/ 22452 h 57781"/>
                    <a:gd name="connsiteX1" fmla="*/ 60715 w 99874"/>
                    <a:gd name="connsiteY1" fmla="*/ 1589 h 57781"/>
                    <a:gd name="connsiteX2" fmla="*/ 47513 w 99874"/>
                    <a:gd name="connsiteY2" fmla="*/ 1589 h 57781"/>
                    <a:gd name="connsiteX3" fmla="*/ 2689 w 99874"/>
                    <a:gd name="connsiteY3" fmla="*/ 27668 h 57781"/>
                    <a:gd name="connsiteX4" fmla="*/ 2689 w 99874"/>
                    <a:gd name="connsiteY4" fmla="*/ 35329 h 57781"/>
                    <a:gd name="connsiteX5" fmla="*/ 39037 w 99874"/>
                    <a:gd name="connsiteY5" fmla="*/ 56192 h 57781"/>
                    <a:gd name="connsiteX6" fmla="*/ 52239 w 99874"/>
                    <a:gd name="connsiteY6" fmla="*/ 56192 h 57781"/>
                    <a:gd name="connsiteX7" fmla="*/ 97062 w 99874"/>
                    <a:gd name="connsiteY7" fmla="*/ 30113 h 57781"/>
                    <a:gd name="connsiteX8" fmla="*/ 97062 w 99874"/>
                    <a:gd name="connsiteY8" fmla="*/ 22452 h 57781"/>
                    <a:gd name="connsiteX9" fmla="*/ 97062 w 99874"/>
                    <a:gd name="connsiteY9" fmla="*/ 22452 h 57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9874" h="57781">
                      <a:moveTo>
                        <a:pt x="97062" y="22452"/>
                      </a:moveTo>
                      <a:lnTo>
                        <a:pt x="60715" y="1589"/>
                      </a:lnTo>
                      <a:cubicBezTo>
                        <a:pt x="57129" y="-530"/>
                        <a:pt x="51261" y="-530"/>
                        <a:pt x="47513" y="1589"/>
                      </a:cubicBezTo>
                      <a:lnTo>
                        <a:pt x="2689" y="27668"/>
                      </a:lnTo>
                      <a:cubicBezTo>
                        <a:pt x="-896" y="29787"/>
                        <a:pt x="-896" y="33210"/>
                        <a:pt x="2689" y="35329"/>
                      </a:cubicBezTo>
                      <a:lnTo>
                        <a:pt x="39037" y="56192"/>
                      </a:lnTo>
                      <a:cubicBezTo>
                        <a:pt x="42623" y="58311"/>
                        <a:pt x="48653" y="58311"/>
                        <a:pt x="52239" y="56192"/>
                      </a:cubicBezTo>
                      <a:lnTo>
                        <a:pt x="97062" y="30113"/>
                      </a:lnTo>
                      <a:cubicBezTo>
                        <a:pt x="100811" y="27994"/>
                        <a:pt x="100811" y="24571"/>
                        <a:pt x="97062" y="22452"/>
                      </a:cubicBezTo>
                      <a:lnTo>
                        <a:pt x="97062" y="22452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2" name="任意多边形: 形状 301">
                  <a:extLst>
                    <a:ext uri="{FF2B5EF4-FFF2-40B4-BE49-F238E27FC236}">
                      <a16:creationId xmlns:a16="http://schemas.microsoft.com/office/drawing/2014/main" id="{81871B02-E965-44C4-8A1B-17B7C1F218B5}"/>
                    </a:ext>
                  </a:extLst>
                </p:cNvPr>
                <p:cNvSpPr/>
                <p:nvPr/>
              </p:nvSpPr>
              <p:spPr>
                <a:xfrm>
                  <a:off x="10351489" y="5506984"/>
                  <a:ext cx="380732" cy="221100"/>
                </a:xfrm>
                <a:custGeom>
                  <a:avLst/>
                  <a:gdLst>
                    <a:gd name="connsiteX0" fmla="*/ 377900 w 380731"/>
                    <a:gd name="connsiteY0" fmla="*/ 22452 h 221100"/>
                    <a:gd name="connsiteX1" fmla="*/ 341552 w 380731"/>
                    <a:gd name="connsiteY1" fmla="*/ 1589 h 221100"/>
                    <a:gd name="connsiteX2" fmla="*/ 328350 w 380731"/>
                    <a:gd name="connsiteY2" fmla="*/ 1589 h 221100"/>
                    <a:gd name="connsiteX3" fmla="*/ 2689 w 380731"/>
                    <a:gd name="connsiteY3" fmla="*/ 190987 h 221100"/>
                    <a:gd name="connsiteX4" fmla="*/ 2689 w 380731"/>
                    <a:gd name="connsiteY4" fmla="*/ 198648 h 221100"/>
                    <a:gd name="connsiteX5" fmla="*/ 39037 w 380731"/>
                    <a:gd name="connsiteY5" fmla="*/ 219511 h 221100"/>
                    <a:gd name="connsiteX6" fmla="*/ 52239 w 380731"/>
                    <a:gd name="connsiteY6" fmla="*/ 219511 h 221100"/>
                    <a:gd name="connsiteX7" fmla="*/ 378063 w 380731"/>
                    <a:gd name="connsiteY7" fmla="*/ 30113 h 221100"/>
                    <a:gd name="connsiteX8" fmla="*/ 377900 w 380731"/>
                    <a:gd name="connsiteY8" fmla="*/ 22452 h 221100"/>
                    <a:gd name="connsiteX9" fmla="*/ 377900 w 380731"/>
                    <a:gd name="connsiteY9" fmla="*/ 22452 h 221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80731" h="221100">
                      <a:moveTo>
                        <a:pt x="377900" y="22452"/>
                      </a:moveTo>
                      <a:lnTo>
                        <a:pt x="341552" y="1589"/>
                      </a:lnTo>
                      <a:cubicBezTo>
                        <a:pt x="337966" y="-530"/>
                        <a:pt x="332099" y="-530"/>
                        <a:pt x="328350" y="1589"/>
                      </a:cubicBezTo>
                      <a:lnTo>
                        <a:pt x="2689" y="190987"/>
                      </a:lnTo>
                      <a:cubicBezTo>
                        <a:pt x="-896" y="193106"/>
                        <a:pt x="-896" y="196529"/>
                        <a:pt x="2689" y="198648"/>
                      </a:cubicBezTo>
                      <a:lnTo>
                        <a:pt x="39037" y="219511"/>
                      </a:lnTo>
                      <a:cubicBezTo>
                        <a:pt x="42623" y="221630"/>
                        <a:pt x="48653" y="221630"/>
                        <a:pt x="52239" y="219511"/>
                      </a:cubicBezTo>
                      <a:lnTo>
                        <a:pt x="378063" y="30113"/>
                      </a:lnTo>
                      <a:cubicBezTo>
                        <a:pt x="381648" y="27994"/>
                        <a:pt x="381648" y="24571"/>
                        <a:pt x="377900" y="22452"/>
                      </a:cubicBezTo>
                      <a:lnTo>
                        <a:pt x="377900" y="22452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3" name="任意多边形: 形状 302">
                  <a:extLst>
                    <a:ext uri="{FF2B5EF4-FFF2-40B4-BE49-F238E27FC236}">
                      <a16:creationId xmlns:a16="http://schemas.microsoft.com/office/drawing/2014/main" id="{C472C1D4-555C-4970-BE77-38EA91E6625D}"/>
                    </a:ext>
                  </a:extLst>
                </p:cNvPr>
                <p:cNvSpPr/>
                <p:nvPr/>
              </p:nvSpPr>
              <p:spPr>
                <a:xfrm>
                  <a:off x="9931455" y="5618961"/>
                  <a:ext cx="64382" cy="37406"/>
                </a:xfrm>
                <a:custGeom>
                  <a:avLst/>
                  <a:gdLst>
                    <a:gd name="connsiteX0" fmla="*/ 61693 w 64382"/>
                    <a:gd name="connsiteY0" fmla="*/ 7294 h 37406"/>
                    <a:gd name="connsiteX1" fmla="*/ 51913 w 64382"/>
                    <a:gd name="connsiteY1" fmla="*/ 1589 h 37406"/>
                    <a:gd name="connsiteX2" fmla="*/ 38711 w 64382"/>
                    <a:gd name="connsiteY2" fmla="*/ 1589 h 37406"/>
                    <a:gd name="connsiteX3" fmla="*/ 2689 w 64382"/>
                    <a:gd name="connsiteY3" fmla="*/ 22452 h 37406"/>
                    <a:gd name="connsiteX4" fmla="*/ 2689 w 64382"/>
                    <a:gd name="connsiteY4" fmla="*/ 30113 h 37406"/>
                    <a:gd name="connsiteX5" fmla="*/ 12469 w 64382"/>
                    <a:gd name="connsiteY5" fmla="*/ 35818 h 37406"/>
                    <a:gd name="connsiteX6" fmla="*/ 25671 w 64382"/>
                    <a:gd name="connsiteY6" fmla="*/ 35818 h 37406"/>
                    <a:gd name="connsiteX7" fmla="*/ 61693 w 64382"/>
                    <a:gd name="connsiteY7" fmla="*/ 14955 h 37406"/>
                    <a:gd name="connsiteX8" fmla="*/ 61693 w 64382"/>
                    <a:gd name="connsiteY8" fmla="*/ 7294 h 37406"/>
                    <a:gd name="connsiteX9" fmla="*/ 61693 w 64382"/>
                    <a:gd name="connsiteY9" fmla="*/ 7294 h 37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4382" h="37406">
                      <a:moveTo>
                        <a:pt x="61693" y="7294"/>
                      </a:moveTo>
                      <a:lnTo>
                        <a:pt x="51913" y="1589"/>
                      </a:lnTo>
                      <a:cubicBezTo>
                        <a:pt x="48327" y="-530"/>
                        <a:pt x="42460" y="-530"/>
                        <a:pt x="38711" y="1589"/>
                      </a:cubicBezTo>
                      <a:lnTo>
                        <a:pt x="2689" y="22452"/>
                      </a:lnTo>
                      <a:cubicBezTo>
                        <a:pt x="-896" y="24571"/>
                        <a:pt x="-896" y="27994"/>
                        <a:pt x="2689" y="30113"/>
                      </a:cubicBezTo>
                      <a:lnTo>
                        <a:pt x="12469" y="35818"/>
                      </a:lnTo>
                      <a:cubicBezTo>
                        <a:pt x="16055" y="37937"/>
                        <a:pt x="21923" y="37937"/>
                        <a:pt x="25671" y="35818"/>
                      </a:cubicBezTo>
                      <a:lnTo>
                        <a:pt x="61693" y="14955"/>
                      </a:lnTo>
                      <a:cubicBezTo>
                        <a:pt x="65279" y="12836"/>
                        <a:pt x="65279" y="9413"/>
                        <a:pt x="61693" y="7294"/>
                      </a:cubicBezTo>
                      <a:lnTo>
                        <a:pt x="61693" y="7294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4" name="任意多边形: 形状 303">
                  <a:extLst>
                    <a:ext uri="{FF2B5EF4-FFF2-40B4-BE49-F238E27FC236}">
                      <a16:creationId xmlns:a16="http://schemas.microsoft.com/office/drawing/2014/main" id="{CCF6903C-023E-4E67-9100-FE0716ABF106}"/>
                    </a:ext>
                  </a:extLst>
                </p:cNvPr>
                <p:cNvSpPr/>
                <p:nvPr/>
              </p:nvSpPr>
              <p:spPr>
                <a:xfrm>
                  <a:off x="9987851" y="5586199"/>
                  <a:ext cx="64443" cy="37406"/>
                </a:xfrm>
                <a:custGeom>
                  <a:avLst/>
                  <a:gdLst>
                    <a:gd name="connsiteX0" fmla="*/ 61693 w 64443"/>
                    <a:gd name="connsiteY0" fmla="*/ 7294 h 37406"/>
                    <a:gd name="connsiteX1" fmla="*/ 51913 w 64443"/>
                    <a:gd name="connsiteY1" fmla="*/ 1589 h 37406"/>
                    <a:gd name="connsiteX2" fmla="*/ 38711 w 64443"/>
                    <a:gd name="connsiteY2" fmla="*/ 1589 h 37406"/>
                    <a:gd name="connsiteX3" fmla="*/ 2689 w 64443"/>
                    <a:gd name="connsiteY3" fmla="*/ 22452 h 37406"/>
                    <a:gd name="connsiteX4" fmla="*/ 2689 w 64443"/>
                    <a:gd name="connsiteY4" fmla="*/ 30113 h 37406"/>
                    <a:gd name="connsiteX5" fmla="*/ 12469 w 64443"/>
                    <a:gd name="connsiteY5" fmla="*/ 35818 h 37406"/>
                    <a:gd name="connsiteX6" fmla="*/ 25671 w 64443"/>
                    <a:gd name="connsiteY6" fmla="*/ 35818 h 37406"/>
                    <a:gd name="connsiteX7" fmla="*/ 61693 w 64443"/>
                    <a:gd name="connsiteY7" fmla="*/ 14955 h 37406"/>
                    <a:gd name="connsiteX8" fmla="*/ 61693 w 64443"/>
                    <a:gd name="connsiteY8" fmla="*/ 7294 h 37406"/>
                    <a:gd name="connsiteX9" fmla="*/ 61693 w 64443"/>
                    <a:gd name="connsiteY9" fmla="*/ 7294 h 37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4443" h="37406">
                      <a:moveTo>
                        <a:pt x="61693" y="7294"/>
                      </a:moveTo>
                      <a:lnTo>
                        <a:pt x="51913" y="1589"/>
                      </a:lnTo>
                      <a:cubicBezTo>
                        <a:pt x="48327" y="-530"/>
                        <a:pt x="42460" y="-530"/>
                        <a:pt x="38711" y="1589"/>
                      </a:cubicBezTo>
                      <a:lnTo>
                        <a:pt x="2689" y="22452"/>
                      </a:lnTo>
                      <a:cubicBezTo>
                        <a:pt x="-896" y="24571"/>
                        <a:pt x="-896" y="27994"/>
                        <a:pt x="2689" y="30113"/>
                      </a:cubicBezTo>
                      <a:lnTo>
                        <a:pt x="12469" y="35818"/>
                      </a:lnTo>
                      <a:cubicBezTo>
                        <a:pt x="16055" y="37937"/>
                        <a:pt x="21923" y="37937"/>
                        <a:pt x="25671" y="35818"/>
                      </a:cubicBezTo>
                      <a:lnTo>
                        <a:pt x="61693" y="14955"/>
                      </a:lnTo>
                      <a:cubicBezTo>
                        <a:pt x="65442" y="12836"/>
                        <a:pt x="65279" y="9413"/>
                        <a:pt x="61693" y="7294"/>
                      </a:cubicBezTo>
                      <a:lnTo>
                        <a:pt x="61693" y="7294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5" name="任意多边形: 形状 304">
                  <a:extLst>
                    <a:ext uri="{FF2B5EF4-FFF2-40B4-BE49-F238E27FC236}">
                      <a16:creationId xmlns:a16="http://schemas.microsoft.com/office/drawing/2014/main" id="{DA46CCA3-8577-4826-A20F-21E85623B40C}"/>
                    </a:ext>
                  </a:extLst>
                </p:cNvPr>
                <p:cNvSpPr/>
                <p:nvPr/>
              </p:nvSpPr>
              <p:spPr>
                <a:xfrm>
                  <a:off x="10044409" y="5553437"/>
                  <a:ext cx="64382" cy="37406"/>
                </a:xfrm>
                <a:custGeom>
                  <a:avLst/>
                  <a:gdLst>
                    <a:gd name="connsiteX0" fmla="*/ 61693 w 64382"/>
                    <a:gd name="connsiteY0" fmla="*/ 7294 h 37406"/>
                    <a:gd name="connsiteX1" fmla="*/ 51913 w 64382"/>
                    <a:gd name="connsiteY1" fmla="*/ 1589 h 37406"/>
                    <a:gd name="connsiteX2" fmla="*/ 38711 w 64382"/>
                    <a:gd name="connsiteY2" fmla="*/ 1589 h 37406"/>
                    <a:gd name="connsiteX3" fmla="*/ 2689 w 64382"/>
                    <a:gd name="connsiteY3" fmla="*/ 22452 h 37406"/>
                    <a:gd name="connsiteX4" fmla="*/ 2689 w 64382"/>
                    <a:gd name="connsiteY4" fmla="*/ 30113 h 37406"/>
                    <a:gd name="connsiteX5" fmla="*/ 12469 w 64382"/>
                    <a:gd name="connsiteY5" fmla="*/ 35818 h 37406"/>
                    <a:gd name="connsiteX6" fmla="*/ 25671 w 64382"/>
                    <a:gd name="connsiteY6" fmla="*/ 35818 h 37406"/>
                    <a:gd name="connsiteX7" fmla="*/ 61693 w 64382"/>
                    <a:gd name="connsiteY7" fmla="*/ 14955 h 37406"/>
                    <a:gd name="connsiteX8" fmla="*/ 61693 w 64382"/>
                    <a:gd name="connsiteY8" fmla="*/ 7294 h 37406"/>
                    <a:gd name="connsiteX9" fmla="*/ 61693 w 64382"/>
                    <a:gd name="connsiteY9" fmla="*/ 7294 h 37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4382" h="37406">
                      <a:moveTo>
                        <a:pt x="61693" y="7294"/>
                      </a:moveTo>
                      <a:lnTo>
                        <a:pt x="51913" y="1589"/>
                      </a:lnTo>
                      <a:cubicBezTo>
                        <a:pt x="48327" y="-530"/>
                        <a:pt x="42460" y="-530"/>
                        <a:pt x="38711" y="1589"/>
                      </a:cubicBezTo>
                      <a:lnTo>
                        <a:pt x="2689" y="22452"/>
                      </a:lnTo>
                      <a:cubicBezTo>
                        <a:pt x="-896" y="24571"/>
                        <a:pt x="-896" y="27994"/>
                        <a:pt x="2689" y="30113"/>
                      </a:cubicBezTo>
                      <a:lnTo>
                        <a:pt x="12469" y="35818"/>
                      </a:lnTo>
                      <a:cubicBezTo>
                        <a:pt x="16055" y="37937"/>
                        <a:pt x="22086" y="37937"/>
                        <a:pt x="25671" y="35818"/>
                      </a:cubicBezTo>
                      <a:lnTo>
                        <a:pt x="61693" y="14955"/>
                      </a:lnTo>
                      <a:cubicBezTo>
                        <a:pt x="65279" y="12673"/>
                        <a:pt x="65279" y="9250"/>
                        <a:pt x="61693" y="7294"/>
                      </a:cubicBezTo>
                      <a:lnTo>
                        <a:pt x="61693" y="7294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6" name="任意多边形: 形状 305">
                  <a:extLst>
                    <a:ext uri="{FF2B5EF4-FFF2-40B4-BE49-F238E27FC236}">
                      <a16:creationId xmlns:a16="http://schemas.microsoft.com/office/drawing/2014/main" id="{87BD9B6A-A9CB-4486-912C-32FAE18E4566}"/>
                    </a:ext>
                  </a:extLst>
                </p:cNvPr>
                <p:cNvSpPr/>
                <p:nvPr/>
              </p:nvSpPr>
              <p:spPr>
                <a:xfrm>
                  <a:off x="10100806" y="5520513"/>
                  <a:ext cx="64504" cy="37406"/>
                </a:xfrm>
                <a:custGeom>
                  <a:avLst/>
                  <a:gdLst>
                    <a:gd name="connsiteX0" fmla="*/ 61693 w 64504"/>
                    <a:gd name="connsiteY0" fmla="*/ 7294 h 37406"/>
                    <a:gd name="connsiteX1" fmla="*/ 51913 w 64504"/>
                    <a:gd name="connsiteY1" fmla="*/ 1589 h 37406"/>
                    <a:gd name="connsiteX2" fmla="*/ 38711 w 64504"/>
                    <a:gd name="connsiteY2" fmla="*/ 1589 h 37406"/>
                    <a:gd name="connsiteX3" fmla="*/ 2689 w 64504"/>
                    <a:gd name="connsiteY3" fmla="*/ 22452 h 37406"/>
                    <a:gd name="connsiteX4" fmla="*/ 2689 w 64504"/>
                    <a:gd name="connsiteY4" fmla="*/ 30113 h 37406"/>
                    <a:gd name="connsiteX5" fmla="*/ 12469 w 64504"/>
                    <a:gd name="connsiteY5" fmla="*/ 35818 h 37406"/>
                    <a:gd name="connsiteX6" fmla="*/ 25671 w 64504"/>
                    <a:gd name="connsiteY6" fmla="*/ 35818 h 37406"/>
                    <a:gd name="connsiteX7" fmla="*/ 61693 w 64504"/>
                    <a:gd name="connsiteY7" fmla="*/ 14955 h 37406"/>
                    <a:gd name="connsiteX8" fmla="*/ 61693 w 64504"/>
                    <a:gd name="connsiteY8" fmla="*/ 7294 h 37406"/>
                    <a:gd name="connsiteX9" fmla="*/ 61693 w 64504"/>
                    <a:gd name="connsiteY9" fmla="*/ 7294 h 37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4504" h="37406">
                      <a:moveTo>
                        <a:pt x="61693" y="7294"/>
                      </a:moveTo>
                      <a:lnTo>
                        <a:pt x="51913" y="1589"/>
                      </a:lnTo>
                      <a:cubicBezTo>
                        <a:pt x="48327" y="-530"/>
                        <a:pt x="42460" y="-530"/>
                        <a:pt x="38711" y="1589"/>
                      </a:cubicBezTo>
                      <a:lnTo>
                        <a:pt x="2689" y="22452"/>
                      </a:lnTo>
                      <a:cubicBezTo>
                        <a:pt x="-896" y="24571"/>
                        <a:pt x="-896" y="27994"/>
                        <a:pt x="2689" y="30113"/>
                      </a:cubicBezTo>
                      <a:lnTo>
                        <a:pt x="12469" y="35818"/>
                      </a:lnTo>
                      <a:cubicBezTo>
                        <a:pt x="16055" y="37937"/>
                        <a:pt x="22086" y="37937"/>
                        <a:pt x="25671" y="35818"/>
                      </a:cubicBezTo>
                      <a:lnTo>
                        <a:pt x="61693" y="14955"/>
                      </a:lnTo>
                      <a:cubicBezTo>
                        <a:pt x="65442" y="12836"/>
                        <a:pt x="65442" y="9413"/>
                        <a:pt x="61693" y="7294"/>
                      </a:cubicBezTo>
                      <a:lnTo>
                        <a:pt x="61693" y="7294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7" name="任意多边形: 形状 306">
                  <a:extLst>
                    <a:ext uri="{FF2B5EF4-FFF2-40B4-BE49-F238E27FC236}">
                      <a16:creationId xmlns:a16="http://schemas.microsoft.com/office/drawing/2014/main" id="{861C8984-1449-4683-8E14-5EDBD2A3AC98}"/>
                    </a:ext>
                  </a:extLst>
                </p:cNvPr>
                <p:cNvSpPr/>
                <p:nvPr/>
              </p:nvSpPr>
              <p:spPr>
                <a:xfrm>
                  <a:off x="10157365" y="5487751"/>
                  <a:ext cx="64382" cy="37406"/>
                </a:xfrm>
                <a:custGeom>
                  <a:avLst/>
                  <a:gdLst>
                    <a:gd name="connsiteX0" fmla="*/ 61693 w 64382"/>
                    <a:gd name="connsiteY0" fmla="*/ 7294 h 37406"/>
                    <a:gd name="connsiteX1" fmla="*/ 51913 w 64382"/>
                    <a:gd name="connsiteY1" fmla="*/ 1589 h 37406"/>
                    <a:gd name="connsiteX2" fmla="*/ 38711 w 64382"/>
                    <a:gd name="connsiteY2" fmla="*/ 1589 h 37406"/>
                    <a:gd name="connsiteX3" fmla="*/ 2689 w 64382"/>
                    <a:gd name="connsiteY3" fmla="*/ 22452 h 37406"/>
                    <a:gd name="connsiteX4" fmla="*/ 2689 w 64382"/>
                    <a:gd name="connsiteY4" fmla="*/ 30113 h 37406"/>
                    <a:gd name="connsiteX5" fmla="*/ 12469 w 64382"/>
                    <a:gd name="connsiteY5" fmla="*/ 35818 h 37406"/>
                    <a:gd name="connsiteX6" fmla="*/ 25671 w 64382"/>
                    <a:gd name="connsiteY6" fmla="*/ 35818 h 37406"/>
                    <a:gd name="connsiteX7" fmla="*/ 61693 w 64382"/>
                    <a:gd name="connsiteY7" fmla="*/ 14955 h 37406"/>
                    <a:gd name="connsiteX8" fmla="*/ 61693 w 64382"/>
                    <a:gd name="connsiteY8" fmla="*/ 7294 h 37406"/>
                    <a:gd name="connsiteX9" fmla="*/ 61693 w 64382"/>
                    <a:gd name="connsiteY9" fmla="*/ 7294 h 37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4382" h="37406">
                      <a:moveTo>
                        <a:pt x="61693" y="7294"/>
                      </a:moveTo>
                      <a:lnTo>
                        <a:pt x="51913" y="1589"/>
                      </a:lnTo>
                      <a:cubicBezTo>
                        <a:pt x="48327" y="-530"/>
                        <a:pt x="42297" y="-530"/>
                        <a:pt x="38711" y="1589"/>
                      </a:cubicBezTo>
                      <a:lnTo>
                        <a:pt x="2689" y="22452"/>
                      </a:lnTo>
                      <a:cubicBezTo>
                        <a:pt x="-896" y="24571"/>
                        <a:pt x="-896" y="27994"/>
                        <a:pt x="2689" y="30113"/>
                      </a:cubicBezTo>
                      <a:lnTo>
                        <a:pt x="12469" y="35818"/>
                      </a:lnTo>
                      <a:cubicBezTo>
                        <a:pt x="16055" y="37937"/>
                        <a:pt x="22086" y="37937"/>
                        <a:pt x="25671" y="35818"/>
                      </a:cubicBezTo>
                      <a:lnTo>
                        <a:pt x="61693" y="14955"/>
                      </a:lnTo>
                      <a:cubicBezTo>
                        <a:pt x="65279" y="12836"/>
                        <a:pt x="65279" y="9413"/>
                        <a:pt x="61693" y="7294"/>
                      </a:cubicBezTo>
                      <a:lnTo>
                        <a:pt x="61693" y="7294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8" name="任意多边形: 形状 307">
                  <a:extLst>
                    <a:ext uri="{FF2B5EF4-FFF2-40B4-BE49-F238E27FC236}">
                      <a16:creationId xmlns:a16="http://schemas.microsoft.com/office/drawing/2014/main" id="{1FD4E541-C505-4D91-A1FB-4D9B7C116675}"/>
                    </a:ext>
                  </a:extLst>
                </p:cNvPr>
                <p:cNvSpPr/>
                <p:nvPr/>
              </p:nvSpPr>
              <p:spPr>
                <a:xfrm>
                  <a:off x="10213760" y="5454827"/>
                  <a:ext cx="64504" cy="37406"/>
                </a:xfrm>
                <a:custGeom>
                  <a:avLst/>
                  <a:gdLst>
                    <a:gd name="connsiteX0" fmla="*/ 61693 w 64504"/>
                    <a:gd name="connsiteY0" fmla="*/ 7294 h 37406"/>
                    <a:gd name="connsiteX1" fmla="*/ 51913 w 64504"/>
                    <a:gd name="connsiteY1" fmla="*/ 1589 h 37406"/>
                    <a:gd name="connsiteX2" fmla="*/ 38711 w 64504"/>
                    <a:gd name="connsiteY2" fmla="*/ 1589 h 37406"/>
                    <a:gd name="connsiteX3" fmla="*/ 2689 w 64504"/>
                    <a:gd name="connsiteY3" fmla="*/ 22452 h 37406"/>
                    <a:gd name="connsiteX4" fmla="*/ 2689 w 64504"/>
                    <a:gd name="connsiteY4" fmla="*/ 30113 h 37406"/>
                    <a:gd name="connsiteX5" fmla="*/ 12469 w 64504"/>
                    <a:gd name="connsiteY5" fmla="*/ 35818 h 37406"/>
                    <a:gd name="connsiteX6" fmla="*/ 25671 w 64504"/>
                    <a:gd name="connsiteY6" fmla="*/ 35818 h 37406"/>
                    <a:gd name="connsiteX7" fmla="*/ 61693 w 64504"/>
                    <a:gd name="connsiteY7" fmla="*/ 14955 h 37406"/>
                    <a:gd name="connsiteX8" fmla="*/ 61693 w 64504"/>
                    <a:gd name="connsiteY8" fmla="*/ 7294 h 37406"/>
                    <a:gd name="connsiteX9" fmla="*/ 61693 w 64504"/>
                    <a:gd name="connsiteY9" fmla="*/ 7294 h 37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4504" h="37406">
                      <a:moveTo>
                        <a:pt x="61693" y="7294"/>
                      </a:moveTo>
                      <a:lnTo>
                        <a:pt x="51913" y="1589"/>
                      </a:lnTo>
                      <a:cubicBezTo>
                        <a:pt x="48327" y="-530"/>
                        <a:pt x="42297" y="-530"/>
                        <a:pt x="38711" y="1589"/>
                      </a:cubicBezTo>
                      <a:lnTo>
                        <a:pt x="2689" y="22452"/>
                      </a:lnTo>
                      <a:cubicBezTo>
                        <a:pt x="-896" y="24571"/>
                        <a:pt x="-896" y="27994"/>
                        <a:pt x="2689" y="30113"/>
                      </a:cubicBezTo>
                      <a:lnTo>
                        <a:pt x="12469" y="35818"/>
                      </a:lnTo>
                      <a:cubicBezTo>
                        <a:pt x="16055" y="37937"/>
                        <a:pt x="22086" y="37937"/>
                        <a:pt x="25671" y="35818"/>
                      </a:cubicBezTo>
                      <a:lnTo>
                        <a:pt x="61693" y="14955"/>
                      </a:lnTo>
                      <a:cubicBezTo>
                        <a:pt x="65442" y="12836"/>
                        <a:pt x="65442" y="9413"/>
                        <a:pt x="61693" y="7294"/>
                      </a:cubicBezTo>
                      <a:lnTo>
                        <a:pt x="61693" y="7294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9" name="任意多边形: 形状 308">
                  <a:extLst>
                    <a:ext uri="{FF2B5EF4-FFF2-40B4-BE49-F238E27FC236}">
                      <a16:creationId xmlns:a16="http://schemas.microsoft.com/office/drawing/2014/main" id="{2F82D035-930E-4007-B931-60EF997AFED5}"/>
                    </a:ext>
                  </a:extLst>
                </p:cNvPr>
                <p:cNvSpPr/>
                <p:nvPr/>
              </p:nvSpPr>
              <p:spPr>
                <a:xfrm>
                  <a:off x="10270319" y="5422064"/>
                  <a:ext cx="64443" cy="37406"/>
                </a:xfrm>
                <a:custGeom>
                  <a:avLst/>
                  <a:gdLst>
                    <a:gd name="connsiteX0" fmla="*/ 61693 w 64443"/>
                    <a:gd name="connsiteY0" fmla="*/ 7294 h 37406"/>
                    <a:gd name="connsiteX1" fmla="*/ 51913 w 64443"/>
                    <a:gd name="connsiteY1" fmla="*/ 1589 h 37406"/>
                    <a:gd name="connsiteX2" fmla="*/ 38711 w 64443"/>
                    <a:gd name="connsiteY2" fmla="*/ 1589 h 37406"/>
                    <a:gd name="connsiteX3" fmla="*/ 2689 w 64443"/>
                    <a:gd name="connsiteY3" fmla="*/ 22452 h 37406"/>
                    <a:gd name="connsiteX4" fmla="*/ 2689 w 64443"/>
                    <a:gd name="connsiteY4" fmla="*/ 30113 h 37406"/>
                    <a:gd name="connsiteX5" fmla="*/ 12469 w 64443"/>
                    <a:gd name="connsiteY5" fmla="*/ 35818 h 37406"/>
                    <a:gd name="connsiteX6" fmla="*/ 25671 w 64443"/>
                    <a:gd name="connsiteY6" fmla="*/ 35818 h 37406"/>
                    <a:gd name="connsiteX7" fmla="*/ 61693 w 64443"/>
                    <a:gd name="connsiteY7" fmla="*/ 14955 h 37406"/>
                    <a:gd name="connsiteX8" fmla="*/ 61693 w 64443"/>
                    <a:gd name="connsiteY8" fmla="*/ 7294 h 37406"/>
                    <a:gd name="connsiteX9" fmla="*/ 61693 w 64443"/>
                    <a:gd name="connsiteY9" fmla="*/ 7294 h 37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4443" h="37406">
                      <a:moveTo>
                        <a:pt x="61693" y="7294"/>
                      </a:moveTo>
                      <a:lnTo>
                        <a:pt x="51913" y="1589"/>
                      </a:lnTo>
                      <a:cubicBezTo>
                        <a:pt x="48327" y="-530"/>
                        <a:pt x="42297" y="-530"/>
                        <a:pt x="38711" y="1589"/>
                      </a:cubicBezTo>
                      <a:lnTo>
                        <a:pt x="2689" y="22452"/>
                      </a:lnTo>
                      <a:cubicBezTo>
                        <a:pt x="-896" y="24571"/>
                        <a:pt x="-896" y="27994"/>
                        <a:pt x="2689" y="30113"/>
                      </a:cubicBezTo>
                      <a:lnTo>
                        <a:pt x="12469" y="35818"/>
                      </a:lnTo>
                      <a:cubicBezTo>
                        <a:pt x="16055" y="37937"/>
                        <a:pt x="22086" y="37937"/>
                        <a:pt x="25671" y="35818"/>
                      </a:cubicBezTo>
                      <a:lnTo>
                        <a:pt x="61693" y="14955"/>
                      </a:lnTo>
                      <a:cubicBezTo>
                        <a:pt x="65442" y="12836"/>
                        <a:pt x="65279" y="9413"/>
                        <a:pt x="61693" y="7294"/>
                      </a:cubicBezTo>
                      <a:lnTo>
                        <a:pt x="61693" y="7294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0" name="任意多边形: 形状 309">
                  <a:extLst>
                    <a:ext uri="{FF2B5EF4-FFF2-40B4-BE49-F238E27FC236}">
                      <a16:creationId xmlns:a16="http://schemas.microsoft.com/office/drawing/2014/main" id="{BF20EB67-3D7F-479B-86CE-A914B8D7DCFC}"/>
                    </a:ext>
                  </a:extLst>
                </p:cNvPr>
                <p:cNvSpPr/>
                <p:nvPr/>
              </p:nvSpPr>
              <p:spPr>
                <a:xfrm>
                  <a:off x="10326877" y="5389140"/>
                  <a:ext cx="64382" cy="37569"/>
                </a:xfrm>
                <a:custGeom>
                  <a:avLst/>
                  <a:gdLst>
                    <a:gd name="connsiteX0" fmla="*/ 61693 w 64382"/>
                    <a:gd name="connsiteY0" fmla="*/ 7294 h 37569"/>
                    <a:gd name="connsiteX1" fmla="*/ 51913 w 64382"/>
                    <a:gd name="connsiteY1" fmla="*/ 1589 h 37569"/>
                    <a:gd name="connsiteX2" fmla="*/ 38711 w 64382"/>
                    <a:gd name="connsiteY2" fmla="*/ 1589 h 37569"/>
                    <a:gd name="connsiteX3" fmla="*/ 2689 w 64382"/>
                    <a:gd name="connsiteY3" fmla="*/ 22615 h 37569"/>
                    <a:gd name="connsiteX4" fmla="*/ 2689 w 64382"/>
                    <a:gd name="connsiteY4" fmla="*/ 30276 h 37569"/>
                    <a:gd name="connsiteX5" fmla="*/ 12469 w 64382"/>
                    <a:gd name="connsiteY5" fmla="*/ 35981 h 37569"/>
                    <a:gd name="connsiteX6" fmla="*/ 25671 w 64382"/>
                    <a:gd name="connsiteY6" fmla="*/ 35981 h 37569"/>
                    <a:gd name="connsiteX7" fmla="*/ 61693 w 64382"/>
                    <a:gd name="connsiteY7" fmla="*/ 14955 h 37569"/>
                    <a:gd name="connsiteX8" fmla="*/ 61693 w 64382"/>
                    <a:gd name="connsiteY8" fmla="*/ 7294 h 37569"/>
                    <a:gd name="connsiteX9" fmla="*/ 61693 w 64382"/>
                    <a:gd name="connsiteY9" fmla="*/ 7294 h 375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4382" h="37569">
                      <a:moveTo>
                        <a:pt x="61693" y="7294"/>
                      </a:moveTo>
                      <a:lnTo>
                        <a:pt x="51913" y="1589"/>
                      </a:lnTo>
                      <a:cubicBezTo>
                        <a:pt x="48328" y="-530"/>
                        <a:pt x="42297" y="-530"/>
                        <a:pt x="38711" y="1589"/>
                      </a:cubicBezTo>
                      <a:lnTo>
                        <a:pt x="2689" y="22615"/>
                      </a:lnTo>
                      <a:cubicBezTo>
                        <a:pt x="-896" y="24734"/>
                        <a:pt x="-896" y="28157"/>
                        <a:pt x="2689" y="30276"/>
                      </a:cubicBezTo>
                      <a:lnTo>
                        <a:pt x="12469" y="35981"/>
                      </a:lnTo>
                      <a:cubicBezTo>
                        <a:pt x="16055" y="38100"/>
                        <a:pt x="22086" y="38100"/>
                        <a:pt x="25671" y="35981"/>
                      </a:cubicBezTo>
                      <a:lnTo>
                        <a:pt x="61693" y="14955"/>
                      </a:lnTo>
                      <a:cubicBezTo>
                        <a:pt x="65279" y="12836"/>
                        <a:pt x="65279" y="9413"/>
                        <a:pt x="61693" y="7294"/>
                      </a:cubicBezTo>
                      <a:lnTo>
                        <a:pt x="61693" y="7294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1" name="任意多边形: 形状 310">
                  <a:extLst>
                    <a:ext uri="{FF2B5EF4-FFF2-40B4-BE49-F238E27FC236}">
                      <a16:creationId xmlns:a16="http://schemas.microsoft.com/office/drawing/2014/main" id="{3167749B-219C-40C9-8BE2-C61B524AB137}"/>
                    </a:ext>
                  </a:extLst>
                </p:cNvPr>
                <p:cNvSpPr/>
                <p:nvPr/>
              </p:nvSpPr>
              <p:spPr>
                <a:xfrm>
                  <a:off x="10383273" y="5356378"/>
                  <a:ext cx="64504" cy="37569"/>
                </a:xfrm>
                <a:custGeom>
                  <a:avLst/>
                  <a:gdLst>
                    <a:gd name="connsiteX0" fmla="*/ 61693 w 64504"/>
                    <a:gd name="connsiteY0" fmla="*/ 7294 h 37569"/>
                    <a:gd name="connsiteX1" fmla="*/ 51913 w 64504"/>
                    <a:gd name="connsiteY1" fmla="*/ 1589 h 37569"/>
                    <a:gd name="connsiteX2" fmla="*/ 38711 w 64504"/>
                    <a:gd name="connsiteY2" fmla="*/ 1589 h 37569"/>
                    <a:gd name="connsiteX3" fmla="*/ 2689 w 64504"/>
                    <a:gd name="connsiteY3" fmla="*/ 22615 h 37569"/>
                    <a:gd name="connsiteX4" fmla="*/ 2689 w 64504"/>
                    <a:gd name="connsiteY4" fmla="*/ 30276 h 37569"/>
                    <a:gd name="connsiteX5" fmla="*/ 12469 w 64504"/>
                    <a:gd name="connsiteY5" fmla="*/ 35981 h 37569"/>
                    <a:gd name="connsiteX6" fmla="*/ 25671 w 64504"/>
                    <a:gd name="connsiteY6" fmla="*/ 35981 h 37569"/>
                    <a:gd name="connsiteX7" fmla="*/ 61693 w 64504"/>
                    <a:gd name="connsiteY7" fmla="*/ 14955 h 37569"/>
                    <a:gd name="connsiteX8" fmla="*/ 61693 w 64504"/>
                    <a:gd name="connsiteY8" fmla="*/ 7294 h 37569"/>
                    <a:gd name="connsiteX9" fmla="*/ 61693 w 64504"/>
                    <a:gd name="connsiteY9" fmla="*/ 7294 h 375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4504" h="37569">
                      <a:moveTo>
                        <a:pt x="61693" y="7294"/>
                      </a:moveTo>
                      <a:lnTo>
                        <a:pt x="51913" y="1589"/>
                      </a:lnTo>
                      <a:cubicBezTo>
                        <a:pt x="48328" y="-530"/>
                        <a:pt x="42297" y="-530"/>
                        <a:pt x="38711" y="1589"/>
                      </a:cubicBezTo>
                      <a:lnTo>
                        <a:pt x="2689" y="22615"/>
                      </a:lnTo>
                      <a:cubicBezTo>
                        <a:pt x="-896" y="24734"/>
                        <a:pt x="-896" y="28157"/>
                        <a:pt x="2689" y="30276"/>
                      </a:cubicBezTo>
                      <a:lnTo>
                        <a:pt x="12469" y="35981"/>
                      </a:lnTo>
                      <a:cubicBezTo>
                        <a:pt x="16055" y="38100"/>
                        <a:pt x="22086" y="38100"/>
                        <a:pt x="25671" y="35981"/>
                      </a:cubicBezTo>
                      <a:lnTo>
                        <a:pt x="61693" y="14955"/>
                      </a:lnTo>
                      <a:cubicBezTo>
                        <a:pt x="65442" y="12836"/>
                        <a:pt x="65442" y="9413"/>
                        <a:pt x="61693" y="7294"/>
                      </a:cubicBezTo>
                      <a:lnTo>
                        <a:pt x="61693" y="7294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2" name="任意多边形: 形状 311">
                  <a:extLst>
                    <a:ext uri="{FF2B5EF4-FFF2-40B4-BE49-F238E27FC236}">
                      <a16:creationId xmlns:a16="http://schemas.microsoft.com/office/drawing/2014/main" id="{CC486920-39B6-4F37-9AA6-C0E6100391EF}"/>
                    </a:ext>
                  </a:extLst>
                </p:cNvPr>
                <p:cNvSpPr/>
                <p:nvPr/>
              </p:nvSpPr>
              <p:spPr>
                <a:xfrm>
                  <a:off x="10439832" y="5323617"/>
                  <a:ext cx="64382" cy="37569"/>
                </a:xfrm>
                <a:custGeom>
                  <a:avLst/>
                  <a:gdLst>
                    <a:gd name="connsiteX0" fmla="*/ 61693 w 64382"/>
                    <a:gd name="connsiteY0" fmla="*/ 7294 h 37569"/>
                    <a:gd name="connsiteX1" fmla="*/ 51913 w 64382"/>
                    <a:gd name="connsiteY1" fmla="*/ 1589 h 37569"/>
                    <a:gd name="connsiteX2" fmla="*/ 38711 w 64382"/>
                    <a:gd name="connsiteY2" fmla="*/ 1589 h 37569"/>
                    <a:gd name="connsiteX3" fmla="*/ 2689 w 64382"/>
                    <a:gd name="connsiteY3" fmla="*/ 22615 h 37569"/>
                    <a:gd name="connsiteX4" fmla="*/ 2689 w 64382"/>
                    <a:gd name="connsiteY4" fmla="*/ 30276 h 37569"/>
                    <a:gd name="connsiteX5" fmla="*/ 12469 w 64382"/>
                    <a:gd name="connsiteY5" fmla="*/ 35981 h 37569"/>
                    <a:gd name="connsiteX6" fmla="*/ 25671 w 64382"/>
                    <a:gd name="connsiteY6" fmla="*/ 35981 h 37569"/>
                    <a:gd name="connsiteX7" fmla="*/ 61693 w 64382"/>
                    <a:gd name="connsiteY7" fmla="*/ 14955 h 37569"/>
                    <a:gd name="connsiteX8" fmla="*/ 61693 w 64382"/>
                    <a:gd name="connsiteY8" fmla="*/ 7294 h 37569"/>
                    <a:gd name="connsiteX9" fmla="*/ 61693 w 64382"/>
                    <a:gd name="connsiteY9" fmla="*/ 7294 h 375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4382" h="37569">
                      <a:moveTo>
                        <a:pt x="61693" y="7294"/>
                      </a:moveTo>
                      <a:lnTo>
                        <a:pt x="51913" y="1589"/>
                      </a:lnTo>
                      <a:cubicBezTo>
                        <a:pt x="48328" y="-530"/>
                        <a:pt x="42297" y="-530"/>
                        <a:pt x="38711" y="1589"/>
                      </a:cubicBezTo>
                      <a:lnTo>
                        <a:pt x="2689" y="22615"/>
                      </a:lnTo>
                      <a:cubicBezTo>
                        <a:pt x="-896" y="24734"/>
                        <a:pt x="-896" y="28157"/>
                        <a:pt x="2689" y="30276"/>
                      </a:cubicBezTo>
                      <a:lnTo>
                        <a:pt x="12469" y="35981"/>
                      </a:lnTo>
                      <a:cubicBezTo>
                        <a:pt x="16055" y="38100"/>
                        <a:pt x="22086" y="38100"/>
                        <a:pt x="25671" y="35981"/>
                      </a:cubicBezTo>
                      <a:lnTo>
                        <a:pt x="61693" y="14955"/>
                      </a:lnTo>
                      <a:cubicBezTo>
                        <a:pt x="65279" y="12836"/>
                        <a:pt x="65279" y="9413"/>
                        <a:pt x="61693" y="7294"/>
                      </a:cubicBezTo>
                      <a:lnTo>
                        <a:pt x="61693" y="7294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3" name="任意多边形: 形状 312">
                  <a:extLst>
                    <a:ext uri="{FF2B5EF4-FFF2-40B4-BE49-F238E27FC236}">
                      <a16:creationId xmlns:a16="http://schemas.microsoft.com/office/drawing/2014/main" id="{89C4D94A-B017-454C-B9C9-EED0211204E1}"/>
                    </a:ext>
                  </a:extLst>
                </p:cNvPr>
                <p:cNvSpPr/>
                <p:nvPr/>
              </p:nvSpPr>
              <p:spPr>
                <a:xfrm>
                  <a:off x="10496227" y="5290693"/>
                  <a:ext cx="64504" cy="37569"/>
                </a:xfrm>
                <a:custGeom>
                  <a:avLst/>
                  <a:gdLst>
                    <a:gd name="connsiteX0" fmla="*/ 61693 w 64504"/>
                    <a:gd name="connsiteY0" fmla="*/ 7294 h 37569"/>
                    <a:gd name="connsiteX1" fmla="*/ 51913 w 64504"/>
                    <a:gd name="connsiteY1" fmla="*/ 1589 h 37569"/>
                    <a:gd name="connsiteX2" fmla="*/ 38711 w 64504"/>
                    <a:gd name="connsiteY2" fmla="*/ 1589 h 37569"/>
                    <a:gd name="connsiteX3" fmla="*/ 2689 w 64504"/>
                    <a:gd name="connsiteY3" fmla="*/ 22615 h 37569"/>
                    <a:gd name="connsiteX4" fmla="*/ 2689 w 64504"/>
                    <a:gd name="connsiteY4" fmla="*/ 30276 h 37569"/>
                    <a:gd name="connsiteX5" fmla="*/ 12469 w 64504"/>
                    <a:gd name="connsiteY5" fmla="*/ 35981 h 37569"/>
                    <a:gd name="connsiteX6" fmla="*/ 25671 w 64504"/>
                    <a:gd name="connsiteY6" fmla="*/ 35981 h 37569"/>
                    <a:gd name="connsiteX7" fmla="*/ 61693 w 64504"/>
                    <a:gd name="connsiteY7" fmla="*/ 14955 h 37569"/>
                    <a:gd name="connsiteX8" fmla="*/ 61693 w 64504"/>
                    <a:gd name="connsiteY8" fmla="*/ 7294 h 37569"/>
                    <a:gd name="connsiteX9" fmla="*/ 61693 w 64504"/>
                    <a:gd name="connsiteY9" fmla="*/ 7294 h 375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4504" h="37569">
                      <a:moveTo>
                        <a:pt x="61693" y="7294"/>
                      </a:moveTo>
                      <a:lnTo>
                        <a:pt x="51913" y="1589"/>
                      </a:lnTo>
                      <a:cubicBezTo>
                        <a:pt x="48328" y="-530"/>
                        <a:pt x="42297" y="-530"/>
                        <a:pt x="38711" y="1589"/>
                      </a:cubicBezTo>
                      <a:lnTo>
                        <a:pt x="2689" y="22615"/>
                      </a:lnTo>
                      <a:cubicBezTo>
                        <a:pt x="-896" y="24734"/>
                        <a:pt x="-896" y="28157"/>
                        <a:pt x="2689" y="30276"/>
                      </a:cubicBezTo>
                      <a:lnTo>
                        <a:pt x="12469" y="35981"/>
                      </a:lnTo>
                      <a:cubicBezTo>
                        <a:pt x="16055" y="38100"/>
                        <a:pt x="22086" y="38100"/>
                        <a:pt x="25671" y="35981"/>
                      </a:cubicBezTo>
                      <a:lnTo>
                        <a:pt x="61693" y="14955"/>
                      </a:lnTo>
                      <a:cubicBezTo>
                        <a:pt x="65442" y="12836"/>
                        <a:pt x="65442" y="9413"/>
                        <a:pt x="61693" y="7294"/>
                      </a:cubicBezTo>
                      <a:lnTo>
                        <a:pt x="61693" y="7294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4" name="任意多边形: 形状 313">
                  <a:extLst>
                    <a:ext uri="{FF2B5EF4-FFF2-40B4-BE49-F238E27FC236}">
                      <a16:creationId xmlns:a16="http://schemas.microsoft.com/office/drawing/2014/main" id="{8E034C46-6A93-4FE5-8D0D-E9ED5EE07A91}"/>
                    </a:ext>
                  </a:extLst>
                </p:cNvPr>
                <p:cNvSpPr/>
                <p:nvPr/>
              </p:nvSpPr>
              <p:spPr>
                <a:xfrm>
                  <a:off x="10552787" y="5257930"/>
                  <a:ext cx="64382" cy="37569"/>
                </a:xfrm>
                <a:custGeom>
                  <a:avLst/>
                  <a:gdLst>
                    <a:gd name="connsiteX0" fmla="*/ 61693 w 64382"/>
                    <a:gd name="connsiteY0" fmla="*/ 7294 h 37569"/>
                    <a:gd name="connsiteX1" fmla="*/ 51913 w 64382"/>
                    <a:gd name="connsiteY1" fmla="*/ 1589 h 37569"/>
                    <a:gd name="connsiteX2" fmla="*/ 38711 w 64382"/>
                    <a:gd name="connsiteY2" fmla="*/ 1589 h 37569"/>
                    <a:gd name="connsiteX3" fmla="*/ 2689 w 64382"/>
                    <a:gd name="connsiteY3" fmla="*/ 22615 h 37569"/>
                    <a:gd name="connsiteX4" fmla="*/ 2689 w 64382"/>
                    <a:gd name="connsiteY4" fmla="*/ 30276 h 37569"/>
                    <a:gd name="connsiteX5" fmla="*/ 12469 w 64382"/>
                    <a:gd name="connsiteY5" fmla="*/ 35981 h 37569"/>
                    <a:gd name="connsiteX6" fmla="*/ 25671 w 64382"/>
                    <a:gd name="connsiteY6" fmla="*/ 35981 h 37569"/>
                    <a:gd name="connsiteX7" fmla="*/ 61693 w 64382"/>
                    <a:gd name="connsiteY7" fmla="*/ 14955 h 37569"/>
                    <a:gd name="connsiteX8" fmla="*/ 61693 w 64382"/>
                    <a:gd name="connsiteY8" fmla="*/ 7294 h 37569"/>
                    <a:gd name="connsiteX9" fmla="*/ 61693 w 64382"/>
                    <a:gd name="connsiteY9" fmla="*/ 7294 h 375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4382" h="37569">
                      <a:moveTo>
                        <a:pt x="61693" y="7294"/>
                      </a:moveTo>
                      <a:lnTo>
                        <a:pt x="51913" y="1589"/>
                      </a:lnTo>
                      <a:cubicBezTo>
                        <a:pt x="48327" y="-530"/>
                        <a:pt x="42297" y="-530"/>
                        <a:pt x="38711" y="1589"/>
                      </a:cubicBezTo>
                      <a:lnTo>
                        <a:pt x="2689" y="22615"/>
                      </a:lnTo>
                      <a:cubicBezTo>
                        <a:pt x="-896" y="24734"/>
                        <a:pt x="-896" y="28157"/>
                        <a:pt x="2689" y="30276"/>
                      </a:cubicBezTo>
                      <a:lnTo>
                        <a:pt x="12469" y="35981"/>
                      </a:lnTo>
                      <a:cubicBezTo>
                        <a:pt x="16055" y="38100"/>
                        <a:pt x="22086" y="38100"/>
                        <a:pt x="25671" y="35981"/>
                      </a:cubicBezTo>
                      <a:lnTo>
                        <a:pt x="61693" y="14955"/>
                      </a:lnTo>
                      <a:cubicBezTo>
                        <a:pt x="65279" y="12836"/>
                        <a:pt x="65279" y="9413"/>
                        <a:pt x="61693" y="7294"/>
                      </a:cubicBezTo>
                      <a:lnTo>
                        <a:pt x="61693" y="7294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5" name="任意多边形: 形状 314">
                  <a:extLst>
                    <a:ext uri="{FF2B5EF4-FFF2-40B4-BE49-F238E27FC236}">
                      <a16:creationId xmlns:a16="http://schemas.microsoft.com/office/drawing/2014/main" id="{AAD569EB-9419-467B-A11F-D62852FF5CBC}"/>
                    </a:ext>
                  </a:extLst>
                </p:cNvPr>
                <p:cNvSpPr/>
                <p:nvPr/>
              </p:nvSpPr>
              <p:spPr>
                <a:xfrm>
                  <a:off x="10609346" y="5225003"/>
                  <a:ext cx="64382" cy="37406"/>
                </a:xfrm>
                <a:custGeom>
                  <a:avLst/>
                  <a:gdLst>
                    <a:gd name="connsiteX0" fmla="*/ 61693 w 64382"/>
                    <a:gd name="connsiteY0" fmla="*/ 7294 h 37406"/>
                    <a:gd name="connsiteX1" fmla="*/ 51913 w 64382"/>
                    <a:gd name="connsiteY1" fmla="*/ 1589 h 37406"/>
                    <a:gd name="connsiteX2" fmla="*/ 38711 w 64382"/>
                    <a:gd name="connsiteY2" fmla="*/ 1589 h 37406"/>
                    <a:gd name="connsiteX3" fmla="*/ 2689 w 64382"/>
                    <a:gd name="connsiteY3" fmla="*/ 22452 h 37406"/>
                    <a:gd name="connsiteX4" fmla="*/ 2689 w 64382"/>
                    <a:gd name="connsiteY4" fmla="*/ 30113 h 37406"/>
                    <a:gd name="connsiteX5" fmla="*/ 12469 w 64382"/>
                    <a:gd name="connsiteY5" fmla="*/ 35818 h 37406"/>
                    <a:gd name="connsiteX6" fmla="*/ 25671 w 64382"/>
                    <a:gd name="connsiteY6" fmla="*/ 35818 h 37406"/>
                    <a:gd name="connsiteX7" fmla="*/ 61693 w 64382"/>
                    <a:gd name="connsiteY7" fmla="*/ 14955 h 37406"/>
                    <a:gd name="connsiteX8" fmla="*/ 61693 w 64382"/>
                    <a:gd name="connsiteY8" fmla="*/ 7294 h 37406"/>
                    <a:gd name="connsiteX9" fmla="*/ 61693 w 64382"/>
                    <a:gd name="connsiteY9" fmla="*/ 7294 h 37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4382" h="37406">
                      <a:moveTo>
                        <a:pt x="61693" y="7294"/>
                      </a:moveTo>
                      <a:lnTo>
                        <a:pt x="51913" y="1589"/>
                      </a:lnTo>
                      <a:cubicBezTo>
                        <a:pt x="48327" y="-530"/>
                        <a:pt x="42297" y="-530"/>
                        <a:pt x="38711" y="1589"/>
                      </a:cubicBezTo>
                      <a:lnTo>
                        <a:pt x="2689" y="22452"/>
                      </a:lnTo>
                      <a:cubicBezTo>
                        <a:pt x="-896" y="24571"/>
                        <a:pt x="-896" y="27994"/>
                        <a:pt x="2689" y="30113"/>
                      </a:cubicBezTo>
                      <a:lnTo>
                        <a:pt x="12469" y="35818"/>
                      </a:lnTo>
                      <a:cubicBezTo>
                        <a:pt x="16055" y="37937"/>
                        <a:pt x="22085" y="37937"/>
                        <a:pt x="25671" y="35818"/>
                      </a:cubicBezTo>
                      <a:lnTo>
                        <a:pt x="61693" y="14955"/>
                      </a:lnTo>
                      <a:cubicBezTo>
                        <a:pt x="65279" y="12836"/>
                        <a:pt x="65279" y="9413"/>
                        <a:pt x="61693" y="7294"/>
                      </a:cubicBezTo>
                      <a:lnTo>
                        <a:pt x="61693" y="7294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6" name="任意多边形: 形状 315">
                  <a:extLst>
                    <a:ext uri="{FF2B5EF4-FFF2-40B4-BE49-F238E27FC236}">
                      <a16:creationId xmlns:a16="http://schemas.microsoft.com/office/drawing/2014/main" id="{00305A9F-CC50-4524-B21F-835D424F61E4}"/>
                    </a:ext>
                  </a:extLst>
                </p:cNvPr>
                <p:cNvSpPr/>
                <p:nvPr/>
              </p:nvSpPr>
              <p:spPr>
                <a:xfrm>
                  <a:off x="9866095" y="5651883"/>
                  <a:ext cx="73245" cy="42622"/>
                </a:xfrm>
                <a:custGeom>
                  <a:avLst/>
                  <a:gdLst>
                    <a:gd name="connsiteX0" fmla="*/ 70495 w 73245"/>
                    <a:gd name="connsiteY0" fmla="*/ 7294 h 42622"/>
                    <a:gd name="connsiteX1" fmla="*/ 60715 w 73245"/>
                    <a:gd name="connsiteY1" fmla="*/ 1589 h 42622"/>
                    <a:gd name="connsiteX2" fmla="*/ 47513 w 73245"/>
                    <a:gd name="connsiteY2" fmla="*/ 1589 h 42622"/>
                    <a:gd name="connsiteX3" fmla="*/ 2689 w 73245"/>
                    <a:gd name="connsiteY3" fmla="*/ 27668 h 42622"/>
                    <a:gd name="connsiteX4" fmla="*/ 2689 w 73245"/>
                    <a:gd name="connsiteY4" fmla="*/ 35329 h 42622"/>
                    <a:gd name="connsiteX5" fmla="*/ 12469 w 73245"/>
                    <a:gd name="connsiteY5" fmla="*/ 41033 h 42622"/>
                    <a:gd name="connsiteX6" fmla="*/ 25671 w 73245"/>
                    <a:gd name="connsiteY6" fmla="*/ 41033 h 42622"/>
                    <a:gd name="connsiteX7" fmla="*/ 70495 w 73245"/>
                    <a:gd name="connsiteY7" fmla="*/ 14955 h 42622"/>
                    <a:gd name="connsiteX8" fmla="*/ 70495 w 73245"/>
                    <a:gd name="connsiteY8" fmla="*/ 7294 h 42622"/>
                    <a:gd name="connsiteX9" fmla="*/ 70495 w 73245"/>
                    <a:gd name="connsiteY9" fmla="*/ 7294 h 42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3245" h="42622">
                      <a:moveTo>
                        <a:pt x="70495" y="7294"/>
                      </a:moveTo>
                      <a:lnTo>
                        <a:pt x="60715" y="1589"/>
                      </a:lnTo>
                      <a:cubicBezTo>
                        <a:pt x="57129" y="-530"/>
                        <a:pt x="51261" y="-530"/>
                        <a:pt x="47513" y="1589"/>
                      </a:cubicBezTo>
                      <a:lnTo>
                        <a:pt x="2689" y="27668"/>
                      </a:lnTo>
                      <a:cubicBezTo>
                        <a:pt x="-896" y="29787"/>
                        <a:pt x="-896" y="33210"/>
                        <a:pt x="2689" y="35329"/>
                      </a:cubicBezTo>
                      <a:lnTo>
                        <a:pt x="12469" y="41033"/>
                      </a:lnTo>
                      <a:cubicBezTo>
                        <a:pt x="16055" y="43152"/>
                        <a:pt x="22086" y="43152"/>
                        <a:pt x="25671" y="41033"/>
                      </a:cubicBezTo>
                      <a:lnTo>
                        <a:pt x="70495" y="14955"/>
                      </a:lnTo>
                      <a:cubicBezTo>
                        <a:pt x="74243" y="12836"/>
                        <a:pt x="74080" y="9413"/>
                        <a:pt x="70495" y="7294"/>
                      </a:cubicBezTo>
                      <a:lnTo>
                        <a:pt x="70495" y="7294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7" name="任意多边形: 形状 316">
                  <a:extLst>
                    <a:ext uri="{FF2B5EF4-FFF2-40B4-BE49-F238E27FC236}">
                      <a16:creationId xmlns:a16="http://schemas.microsoft.com/office/drawing/2014/main" id="{90488E91-035D-4FB1-8892-B990E3632364}"/>
                    </a:ext>
                  </a:extLst>
                </p:cNvPr>
                <p:cNvSpPr/>
                <p:nvPr/>
              </p:nvSpPr>
              <p:spPr>
                <a:xfrm>
                  <a:off x="9953623" y="5688883"/>
                  <a:ext cx="123019" cy="71309"/>
                </a:xfrm>
                <a:custGeom>
                  <a:avLst/>
                  <a:gdLst>
                    <a:gd name="connsiteX0" fmla="*/ 120207 w 123019"/>
                    <a:gd name="connsiteY0" fmla="*/ 22615 h 71309"/>
                    <a:gd name="connsiteX1" fmla="*/ 83860 w 123019"/>
                    <a:gd name="connsiteY1" fmla="*/ 1589 h 71309"/>
                    <a:gd name="connsiteX2" fmla="*/ 70658 w 123019"/>
                    <a:gd name="connsiteY2" fmla="*/ 1589 h 71309"/>
                    <a:gd name="connsiteX3" fmla="*/ 2689 w 123019"/>
                    <a:gd name="connsiteY3" fmla="*/ 41034 h 71309"/>
                    <a:gd name="connsiteX4" fmla="*/ 2689 w 123019"/>
                    <a:gd name="connsiteY4" fmla="*/ 48694 h 71309"/>
                    <a:gd name="connsiteX5" fmla="*/ 39037 w 123019"/>
                    <a:gd name="connsiteY5" fmla="*/ 69720 h 71309"/>
                    <a:gd name="connsiteX6" fmla="*/ 52239 w 123019"/>
                    <a:gd name="connsiteY6" fmla="*/ 69720 h 71309"/>
                    <a:gd name="connsiteX7" fmla="*/ 120207 w 123019"/>
                    <a:gd name="connsiteY7" fmla="*/ 30276 h 71309"/>
                    <a:gd name="connsiteX8" fmla="*/ 120207 w 123019"/>
                    <a:gd name="connsiteY8" fmla="*/ 22615 h 71309"/>
                    <a:gd name="connsiteX9" fmla="*/ 120207 w 123019"/>
                    <a:gd name="connsiteY9" fmla="*/ 22615 h 71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23019" h="71309">
                      <a:moveTo>
                        <a:pt x="120207" y="22615"/>
                      </a:moveTo>
                      <a:lnTo>
                        <a:pt x="83860" y="1589"/>
                      </a:lnTo>
                      <a:cubicBezTo>
                        <a:pt x="80274" y="-530"/>
                        <a:pt x="74406" y="-530"/>
                        <a:pt x="70658" y="1589"/>
                      </a:cubicBezTo>
                      <a:lnTo>
                        <a:pt x="2689" y="41034"/>
                      </a:lnTo>
                      <a:cubicBezTo>
                        <a:pt x="-896" y="43152"/>
                        <a:pt x="-896" y="46575"/>
                        <a:pt x="2689" y="48694"/>
                      </a:cubicBezTo>
                      <a:lnTo>
                        <a:pt x="39037" y="69720"/>
                      </a:lnTo>
                      <a:cubicBezTo>
                        <a:pt x="42623" y="71839"/>
                        <a:pt x="48490" y="71839"/>
                        <a:pt x="52239" y="69720"/>
                      </a:cubicBezTo>
                      <a:lnTo>
                        <a:pt x="120207" y="30276"/>
                      </a:lnTo>
                      <a:cubicBezTo>
                        <a:pt x="123956" y="28157"/>
                        <a:pt x="123956" y="24734"/>
                        <a:pt x="120207" y="22615"/>
                      </a:cubicBezTo>
                      <a:lnTo>
                        <a:pt x="120207" y="22615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8" name="任意多边形: 形状 317">
                  <a:extLst>
                    <a:ext uri="{FF2B5EF4-FFF2-40B4-BE49-F238E27FC236}">
                      <a16:creationId xmlns:a16="http://schemas.microsoft.com/office/drawing/2014/main" id="{6649F80D-0EFD-46DD-BDE8-DB53321E1E94}"/>
                    </a:ext>
                  </a:extLst>
                </p:cNvPr>
                <p:cNvSpPr/>
                <p:nvPr/>
              </p:nvSpPr>
              <p:spPr>
                <a:xfrm>
                  <a:off x="10011000" y="5705671"/>
                  <a:ext cx="151095" cy="87608"/>
                </a:xfrm>
                <a:custGeom>
                  <a:avLst/>
                  <a:gdLst>
                    <a:gd name="connsiteX0" fmla="*/ 148405 w 151094"/>
                    <a:gd name="connsiteY0" fmla="*/ 22452 h 87608"/>
                    <a:gd name="connsiteX1" fmla="*/ 112058 w 151094"/>
                    <a:gd name="connsiteY1" fmla="*/ 1589 h 87608"/>
                    <a:gd name="connsiteX2" fmla="*/ 98855 w 151094"/>
                    <a:gd name="connsiteY2" fmla="*/ 1589 h 87608"/>
                    <a:gd name="connsiteX3" fmla="*/ 2689 w 151094"/>
                    <a:gd name="connsiteY3" fmla="*/ 57496 h 87608"/>
                    <a:gd name="connsiteX4" fmla="*/ 2689 w 151094"/>
                    <a:gd name="connsiteY4" fmla="*/ 65157 h 87608"/>
                    <a:gd name="connsiteX5" fmla="*/ 39037 w 151094"/>
                    <a:gd name="connsiteY5" fmla="*/ 86020 h 87608"/>
                    <a:gd name="connsiteX6" fmla="*/ 52239 w 151094"/>
                    <a:gd name="connsiteY6" fmla="*/ 86020 h 87608"/>
                    <a:gd name="connsiteX7" fmla="*/ 148405 w 151094"/>
                    <a:gd name="connsiteY7" fmla="*/ 30113 h 87608"/>
                    <a:gd name="connsiteX8" fmla="*/ 148405 w 151094"/>
                    <a:gd name="connsiteY8" fmla="*/ 22452 h 87608"/>
                    <a:gd name="connsiteX9" fmla="*/ 148405 w 151094"/>
                    <a:gd name="connsiteY9" fmla="*/ 22452 h 87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1094" h="87608">
                      <a:moveTo>
                        <a:pt x="148405" y="22452"/>
                      </a:moveTo>
                      <a:lnTo>
                        <a:pt x="112058" y="1589"/>
                      </a:lnTo>
                      <a:cubicBezTo>
                        <a:pt x="108472" y="-530"/>
                        <a:pt x="102441" y="-530"/>
                        <a:pt x="98855" y="1589"/>
                      </a:cubicBezTo>
                      <a:lnTo>
                        <a:pt x="2689" y="57496"/>
                      </a:lnTo>
                      <a:cubicBezTo>
                        <a:pt x="-896" y="59615"/>
                        <a:pt x="-896" y="63038"/>
                        <a:pt x="2689" y="65157"/>
                      </a:cubicBezTo>
                      <a:lnTo>
                        <a:pt x="39037" y="86020"/>
                      </a:lnTo>
                      <a:cubicBezTo>
                        <a:pt x="42623" y="88139"/>
                        <a:pt x="48490" y="88139"/>
                        <a:pt x="52239" y="86020"/>
                      </a:cubicBezTo>
                      <a:lnTo>
                        <a:pt x="148405" y="30113"/>
                      </a:lnTo>
                      <a:cubicBezTo>
                        <a:pt x="151991" y="27994"/>
                        <a:pt x="151991" y="24571"/>
                        <a:pt x="148405" y="22452"/>
                      </a:cubicBezTo>
                      <a:lnTo>
                        <a:pt x="148405" y="22452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9" name="任意多边形: 形状 318">
                  <a:extLst>
                    <a:ext uri="{FF2B5EF4-FFF2-40B4-BE49-F238E27FC236}">
                      <a16:creationId xmlns:a16="http://schemas.microsoft.com/office/drawing/2014/main" id="{B476A903-98FE-4724-8675-53B20E4BF5D2}"/>
                    </a:ext>
                  </a:extLst>
                </p:cNvPr>
                <p:cNvSpPr/>
                <p:nvPr/>
              </p:nvSpPr>
              <p:spPr>
                <a:xfrm>
                  <a:off x="10068534" y="5738756"/>
                  <a:ext cx="151216" cy="87771"/>
                </a:xfrm>
                <a:custGeom>
                  <a:avLst/>
                  <a:gdLst>
                    <a:gd name="connsiteX0" fmla="*/ 148405 w 151216"/>
                    <a:gd name="connsiteY0" fmla="*/ 22615 h 87771"/>
                    <a:gd name="connsiteX1" fmla="*/ 112058 w 151216"/>
                    <a:gd name="connsiteY1" fmla="*/ 1589 h 87771"/>
                    <a:gd name="connsiteX2" fmla="*/ 98855 w 151216"/>
                    <a:gd name="connsiteY2" fmla="*/ 1589 h 87771"/>
                    <a:gd name="connsiteX3" fmla="*/ 2689 w 151216"/>
                    <a:gd name="connsiteY3" fmla="*/ 57496 h 87771"/>
                    <a:gd name="connsiteX4" fmla="*/ 2689 w 151216"/>
                    <a:gd name="connsiteY4" fmla="*/ 65156 h 87771"/>
                    <a:gd name="connsiteX5" fmla="*/ 39037 w 151216"/>
                    <a:gd name="connsiteY5" fmla="*/ 86183 h 87771"/>
                    <a:gd name="connsiteX6" fmla="*/ 52239 w 151216"/>
                    <a:gd name="connsiteY6" fmla="*/ 86183 h 87771"/>
                    <a:gd name="connsiteX7" fmla="*/ 148405 w 151216"/>
                    <a:gd name="connsiteY7" fmla="*/ 30276 h 87771"/>
                    <a:gd name="connsiteX8" fmla="*/ 148405 w 151216"/>
                    <a:gd name="connsiteY8" fmla="*/ 22615 h 87771"/>
                    <a:gd name="connsiteX9" fmla="*/ 148405 w 151216"/>
                    <a:gd name="connsiteY9" fmla="*/ 22615 h 87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1216" h="87771">
                      <a:moveTo>
                        <a:pt x="148405" y="22615"/>
                      </a:moveTo>
                      <a:lnTo>
                        <a:pt x="112058" y="1589"/>
                      </a:lnTo>
                      <a:cubicBezTo>
                        <a:pt x="108472" y="-530"/>
                        <a:pt x="102604" y="-530"/>
                        <a:pt x="98855" y="1589"/>
                      </a:cubicBezTo>
                      <a:lnTo>
                        <a:pt x="2689" y="57496"/>
                      </a:lnTo>
                      <a:cubicBezTo>
                        <a:pt x="-896" y="59615"/>
                        <a:pt x="-896" y="63037"/>
                        <a:pt x="2689" y="65156"/>
                      </a:cubicBezTo>
                      <a:lnTo>
                        <a:pt x="39037" y="86183"/>
                      </a:lnTo>
                      <a:cubicBezTo>
                        <a:pt x="42623" y="88301"/>
                        <a:pt x="48490" y="88301"/>
                        <a:pt x="52239" y="86183"/>
                      </a:cubicBezTo>
                      <a:lnTo>
                        <a:pt x="148405" y="30276"/>
                      </a:lnTo>
                      <a:cubicBezTo>
                        <a:pt x="152154" y="28157"/>
                        <a:pt x="152154" y="24734"/>
                        <a:pt x="148405" y="22615"/>
                      </a:cubicBezTo>
                      <a:lnTo>
                        <a:pt x="148405" y="22615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0" name="任意多边形: 形状 319">
                  <a:extLst>
                    <a:ext uri="{FF2B5EF4-FFF2-40B4-BE49-F238E27FC236}">
                      <a16:creationId xmlns:a16="http://schemas.microsoft.com/office/drawing/2014/main" id="{3F818D7D-8CE9-41E7-B26D-6C87021CFECB}"/>
                    </a:ext>
                  </a:extLst>
                </p:cNvPr>
                <p:cNvSpPr/>
                <p:nvPr/>
              </p:nvSpPr>
              <p:spPr>
                <a:xfrm>
                  <a:off x="10663623" y="5275690"/>
                  <a:ext cx="124200" cy="72124"/>
                </a:xfrm>
                <a:custGeom>
                  <a:avLst/>
                  <a:gdLst>
                    <a:gd name="connsiteX0" fmla="*/ 121511 w 124200"/>
                    <a:gd name="connsiteY0" fmla="*/ 22615 h 72124"/>
                    <a:gd name="connsiteX1" fmla="*/ 85164 w 124200"/>
                    <a:gd name="connsiteY1" fmla="*/ 1589 h 72124"/>
                    <a:gd name="connsiteX2" fmla="*/ 71961 w 124200"/>
                    <a:gd name="connsiteY2" fmla="*/ 1589 h 72124"/>
                    <a:gd name="connsiteX3" fmla="*/ 2689 w 124200"/>
                    <a:gd name="connsiteY3" fmla="*/ 41848 h 72124"/>
                    <a:gd name="connsiteX4" fmla="*/ 2689 w 124200"/>
                    <a:gd name="connsiteY4" fmla="*/ 49509 h 72124"/>
                    <a:gd name="connsiteX5" fmla="*/ 39037 w 124200"/>
                    <a:gd name="connsiteY5" fmla="*/ 70535 h 72124"/>
                    <a:gd name="connsiteX6" fmla="*/ 52239 w 124200"/>
                    <a:gd name="connsiteY6" fmla="*/ 70535 h 72124"/>
                    <a:gd name="connsiteX7" fmla="*/ 121511 w 124200"/>
                    <a:gd name="connsiteY7" fmla="*/ 30276 h 72124"/>
                    <a:gd name="connsiteX8" fmla="*/ 121511 w 124200"/>
                    <a:gd name="connsiteY8" fmla="*/ 22615 h 72124"/>
                    <a:gd name="connsiteX9" fmla="*/ 121511 w 124200"/>
                    <a:gd name="connsiteY9" fmla="*/ 22615 h 721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24200" h="72124">
                      <a:moveTo>
                        <a:pt x="121511" y="22615"/>
                      </a:moveTo>
                      <a:lnTo>
                        <a:pt x="85164" y="1589"/>
                      </a:lnTo>
                      <a:cubicBezTo>
                        <a:pt x="81578" y="-530"/>
                        <a:pt x="75710" y="-530"/>
                        <a:pt x="71961" y="1589"/>
                      </a:cubicBezTo>
                      <a:lnTo>
                        <a:pt x="2689" y="41848"/>
                      </a:lnTo>
                      <a:cubicBezTo>
                        <a:pt x="-896" y="43967"/>
                        <a:pt x="-896" y="47390"/>
                        <a:pt x="2689" y="49509"/>
                      </a:cubicBezTo>
                      <a:lnTo>
                        <a:pt x="39037" y="70535"/>
                      </a:lnTo>
                      <a:cubicBezTo>
                        <a:pt x="42623" y="72654"/>
                        <a:pt x="48490" y="72654"/>
                        <a:pt x="52239" y="70535"/>
                      </a:cubicBezTo>
                      <a:lnTo>
                        <a:pt x="121511" y="30276"/>
                      </a:lnTo>
                      <a:cubicBezTo>
                        <a:pt x="125097" y="27994"/>
                        <a:pt x="125097" y="24571"/>
                        <a:pt x="121511" y="22615"/>
                      </a:cubicBezTo>
                      <a:lnTo>
                        <a:pt x="121511" y="22615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1" name="任意多边形: 形状 320">
                  <a:extLst>
                    <a:ext uri="{FF2B5EF4-FFF2-40B4-BE49-F238E27FC236}">
                      <a16:creationId xmlns:a16="http://schemas.microsoft.com/office/drawing/2014/main" id="{C6509C74-8129-460C-8C83-7C6F28965746}"/>
                    </a:ext>
                  </a:extLst>
                </p:cNvPr>
                <p:cNvSpPr/>
                <p:nvPr/>
              </p:nvSpPr>
              <p:spPr>
                <a:xfrm>
                  <a:off x="10692474" y="5308778"/>
                  <a:ext cx="152561" cy="88423"/>
                </a:xfrm>
                <a:custGeom>
                  <a:avLst/>
                  <a:gdLst>
                    <a:gd name="connsiteX0" fmla="*/ 149872 w 152561"/>
                    <a:gd name="connsiteY0" fmla="*/ 22452 h 88423"/>
                    <a:gd name="connsiteX1" fmla="*/ 113525 w 152561"/>
                    <a:gd name="connsiteY1" fmla="*/ 1589 h 88423"/>
                    <a:gd name="connsiteX2" fmla="*/ 100322 w 152561"/>
                    <a:gd name="connsiteY2" fmla="*/ 1589 h 88423"/>
                    <a:gd name="connsiteX3" fmla="*/ 2689 w 152561"/>
                    <a:gd name="connsiteY3" fmla="*/ 58311 h 88423"/>
                    <a:gd name="connsiteX4" fmla="*/ 2689 w 152561"/>
                    <a:gd name="connsiteY4" fmla="*/ 65971 h 88423"/>
                    <a:gd name="connsiteX5" fmla="*/ 39037 w 152561"/>
                    <a:gd name="connsiteY5" fmla="*/ 86835 h 88423"/>
                    <a:gd name="connsiteX6" fmla="*/ 52239 w 152561"/>
                    <a:gd name="connsiteY6" fmla="*/ 86835 h 88423"/>
                    <a:gd name="connsiteX7" fmla="*/ 149872 w 152561"/>
                    <a:gd name="connsiteY7" fmla="*/ 30113 h 88423"/>
                    <a:gd name="connsiteX8" fmla="*/ 149872 w 152561"/>
                    <a:gd name="connsiteY8" fmla="*/ 22452 h 88423"/>
                    <a:gd name="connsiteX9" fmla="*/ 149872 w 152561"/>
                    <a:gd name="connsiteY9" fmla="*/ 22452 h 88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2561" h="88423">
                      <a:moveTo>
                        <a:pt x="149872" y="22452"/>
                      </a:moveTo>
                      <a:lnTo>
                        <a:pt x="113525" y="1589"/>
                      </a:lnTo>
                      <a:cubicBezTo>
                        <a:pt x="109939" y="-530"/>
                        <a:pt x="103908" y="-530"/>
                        <a:pt x="100322" y="1589"/>
                      </a:cubicBezTo>
                      <a:lnTo>
                        <a:pt x="2689" y="58311"/>
                      </a:lnTo>
                      <a:cubicBezTo>
                        <a:pt x="-896" y="60430"/>
                        <a:pt x="-896" y="63853"/>
                        <a:pt x="2689" y="65971"/>
                      </a:cubicBezTo>
                      <a:lnTo>
                        <a:pt x="39037" y="86835"/>
                      </a:lnTo>
                      <a:cubicBezTo>
                        <a:pt x="42623" y="88954"/>
                        <a:pt x="48490" y="88954"/>
                        <a:pt x="52239" y="86835"/>
                      </a:cubicBezTo>
                      <a:lnTo>
                        <a:pt x="149872" y="30113"/>
                      </a:lnTo>
                      <a:cubicBezTo>
                        <a:pt x="153458" y="27994"/>
                        <a:pt x="153458" y="24571"/>
                        <a:pt x="149872" y="22452"/>
                      </a:cubicBezTo>
                      <a:lnTo>
                        <a:pt x="149872" y="22452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2" name="任意多边形: 形状 321">
                  <a:extLst>
                    <a:ext uri="{FF2B5EF4-FFF2-40B4-BE49-F238E27FC236}">
                      <a16:creationId xmlns:a16="http://schemas.microsoft.com/office/drawing/2014/main" id="{66E54997-760E-45B8-BE3A-D20284725B01}"/>
                    </a:ext>
                  </a:extLst>
                </p:cNvPr>
                <p:cNvSpPr/>
                <p:nvPr/>
              </p:nvSpPr>
              <p:spPr>
                <a:xfrm>
                  <a:off x="10810644" y="5408367"/>
                  <a:ext cx="64504" cy="37406"/>
                </a:xfrm>
                <a:custGeom>
                  <a:avLst/>
                  <a:gdLst>
                    <a:gd name="connsiteX0" fmla="*/ 61693 w 64504"/>
                    <a:gd name="connsiteY0" fmla="*/ 7294 h 37406"/>
                    <a:gd name="connsiteX1" fmla="*/ 51913 w 64504"/>
                    <a:gd name="connsiteY1" fmla="*/ 1589 h 37406"/>
                    <a:gd name="connsiteX2" fmla="*/ 38711 w 64504"/>
                    <a:gd name="connsiteY2" fmla="*/ 1589 h 37406"/>
                    <a:gd name="connsiteX3" fmla="*/ 2689 w 64504"/>
                    <a:gd name="connsiteY3" fmla="*/ 22452 h 37406"/>
                    <a:gd name="connsiteX4" fmla="*/ 2689 w 64504"/>
                    <a:gd name="connsiteY4" fmla="*/ 30113 h 37406"/>
                    <a:gd name="connsiteX5" fmla="*/ 12469 w 64504"/>
                    <a:gd name="connsiteY5" fmla="*/ 35818 h 37406"/>
                    <a:gd name="connsiteX6" fmla="*/ 25671 w 64504"/>
                    <a:gd name="connsiteY6" fmla="*/ 35818 h 37406"/>
                    <a:gd name="connsiteX7" fmla="*/ 61693 w 64504"/>
                    <a:gd name="connsiteY7" fmla="*/ 14955 h 37406"/>
                    <a:gd name="connsiteX8" fmla="*/ 61693 w 64504"/>
                    <a:gd name="connsiteY8" fmla="*/ 7294 h 37406"/>
                    <a:gd name="connsiteX9" fmla="*/ 61693 w 64504"/>
                    <a:gd name="connsiteY9" fmla="*/ 7294 h 37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4504" h="37406">
                      <a:moveTo>
                        <a:pt x="61693" y="7294"/>
                      </a:moveTo>
                      <a:lnTo>
                        <a:pt x="51913" y="1589"/>
                      </a:lnTo>
                      <a:cubicBezTo>
                        <a:pt x="48328" y="-530"/>
                        <a:pt x="42460" y="-530"/>
                        <a:pt x="38711" y="1589"/>
                      </a:cubicBezTo>
                      <a:lnTo>
                        <a:pt x="2689" y="22452"/>
                      </a:lnTo>
                      <a:cubicBezTo>
                        <a:pt x="-896" y="24571"/>
                        <a:pt x="-896" y="27994"/>
                        <a:pt x="2689" y="30113"/>
                      </a:cubicBezTo>
                      <a:lnTo>
                        <a:pt x="12469" y="35818"/>
                      </a:lnTo>
                      <a:cubicBezTo>
                        <a:pt x="16055" y="37937"/>
                        <a:pt x="21923" y="37937"/>
                        <a:pt x="25671" y="35818"/>
                      </a:cubicBezTo>
                      <a:lnTo>
                        <a:pt x="61693" y="14955"/>
                      </a:lnTo>
                      <a:cubicBezTo>
                        <a:pt x="65442" y="12836"/>
                        <a:pt x="65442" y="9413"/>
                        <a:pt x="61693" y="7294"/>
                      </a:cubicBezTo>
                      <a:lnTo>
                        <a:pt x="61693" y="7294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3" name="任意多边形: 形状 322">
                  <a:extLst>
                    <a:ext uri="{FF2B5EF4-FFF2-40B4-BE49-F238E27FC236}">
                      <a16:creationId xmlns:a16="http://schemas.microsoft.com/office/drawing/2014/main" id="{F90D161B-A056-432C-B743-64D9DB25C3EB}"/>
                    </a:ext>
                  </a:extLst>
                </p:cNvPr>
                <p:cNvSpPr/>
                <p:nvPr/>
              </p:nvSpPr>
              <p:spPr>
                <a:xfrm>
                  <a:off x="10837212" y="5423688"/>
                  <a:ext cx="64443" cy="37406"/>
                </a:xfrm>
                <a:custGeom>
                  <a:avLst/>
                  <a:gdLst>
                    <a:gd name="connsiteX0" fmla="*/ 61693 w 64443"/>
                    <a:gd name="connsiteY0" fmla="*/ 7294 h 37406"/>
                    <a:gd name="connsiteX1" fmla="*/ 51913 w 64443"/>
                    <a:gd name="connsiteY1" fmla="*/ 1589 h 37406"/>
                    <a:gd name="connsiteX2" fmla="*/ 38711 w 64443"/>
                    <a:gd name="connsiteY2" fmla="*/ 1589 h 37406"/>
                    <a:gd name="connsiteX3" fmla="*/ 2689 w 64443"/>
                    <a:gd name="connsiteY3" fmla="*/ 22452 h 37406"/>
                    <a:gd name="connsiteX4" fmla="*/ 2689 w 64443"/>
                    <a:gd name="connsiteY4" fmla="*/ 30113 h 37406"/>
                    <a:gd name="connsiteX5" fmla="*/ 12469 w 64443"/>
                    <a:gd name="connsiteY5" fmla="*/ 35818 h 37406"/>
                    <a:gd name="connsiteX6" fmla="*/ 25671 w 64443"/>
                    <a:gd name="connsiteY6" fmla="*/ 35818 h 37406"/>
                    <a:gd name="connsiteX7" fmla="*/ 61693 w 64443"/>
                    <a:gd name="connsiteY7" fmla="*/ 14955 h 37406"/>
                    <a:gd name="connsiteX8" fmla="*/ 61693 w 64443"/>
                    <a:gd name="connsiteY8" fmla="*/ 7294 h 37406"/>
                    <a:gd name="connsiteX9" fmla="*/ 61693 w 64443"/>
                    <a:gd name="connsiteY9" fmla="*/ 7294 h 37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4443" h="37406">
                      <a:moveTo>
                        <a:pt x="61693" y="7294"/>
                      </a:moveTo>
                      <a:lnTo>
                        <a:pt x="51913" y="1589"/>
                      </a:lnTo>
                      <a:cubicBezTo>
                        <a:pt x="48328" y="-530"/>
                        <a:pt x="42460" y="-530"/>
                        <a:pt x="38711" y="1589"/>
                      </a:cubicBezTo>
                      <a:lnTo>
                        <a:pt x="2689" y="22452"/>
                      </a:lnTo>
                      <a:cubicBezTo>
                        <a:pt x="-896" y="24571"/>
                        <a:pt x="-896" y="27994"/>
                        <a:pt x="2689" y="30113"/>
                      </a:cubicBezTo>
                      <a:lnTo>
                        <a:pt x="12469" y="35818"/>
                      </a:lnTo>
                      <a:cubicBezTo>
                        <a:pt x="16055" y="37937"/>
                        <a:pt x="21923" y="37937"/>
                        <a:pt x="25671" y="35818"/>
                      </a:cubicBezTo>
                      <a:lnTo>
                        <a:pt x="61693" y="14955"/>
                      </a:lnTo>
                      <a:cubicBezTo>
                        <a:pt x="65442" y="12836"/>
                        <a:pt x="65279" y="9413"/>
                        <a:pt x="61693" y="7294"/>
                      </a:cubicBezTo>
                      <a:lnTo>
                        <a:pt x="61693" y="7294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4" name="任意多边形: 形状 323">
                  <a:extLst>
                    <a:ext uri="{FF2B5EF4-FFF2-40B4-BE49-F238E27FC236}">
                      <a16:creationId xmlns:a16="http://schemas.microsoft.com/office/drawing/2014/main" id="{9191C494-36A8-4BF5-8708-B1C444E03825}"/>
                    </a:ext>
                  </a:extLst>
                </p:cNvPr>
                <p:cNvSpPr/>
                <p:nvPr/>
              </p:nvSpPr>
              <p:spPr>
                <a:xfrm>
                  <a:off x="10579519" y="5410322"/>
                  <a:ext cx="90950" cy="52565"/>
                </a:xfrm>
                <a:custGeom>
                  <a:avLst/>
                  <a:gdLst>
                    <a:gd name="connsiteX0" fmla="*/ 88261 w 90950"/>
                    <a:gd name="connsiteY0" fmla="*/ 22452 h 52565"/>
                    <a:gd name="connsiteX1" fmla="*/ 51913 w 90950"/>
                    <a:gd name="connsiteY1" fmla="*/ 1589 h 52565"/>
                    <a:gd name="connsiteX2" fmla="*/ 38711 w 90950"/>
                    <a:gd name="connsiteY2" fmla="*/ 1589 h 52565"/>
                    <a:gd name="connsiteX3" fmla="*/ 2689 w 90950"/>
                    <a:gd name="connsiteY3" fmla="*/ 22452 h 52565"/>
                    <a:gd name="connsiteX4" fmla="*/ 2689 w 90950"/>
                    <a:gd name="connsiteY4" fmla="*/ 30113 h 52565"/>
                    <a:gd name="connsiteX5" fmla="*/ 39037 w 90950"/>
                    <a:gd name="connsiteY5" fmla="*/ 50976 h 52565"/>
                    <a:gd name="connsiteX6" fmla="*/ 52239 w 90950"/>
                    <a:gd name="connsiteY6" fmla="*/ 50976 h 52565"/>
                    <a:gd name="connsiteX7" fmla="*/ 88261 w 90950"/>
                    <a:gd name="connsiteY7" fmla="*/ 30113 h 52565"/>
                    <a:gd name="connsiteX8" fmla="*/ 88261 w 90950"/>
                    <a:gd name="connsiteY8" fmla="*/ 22452 h 52565"/>
                    <a:gd name="connsiteX9" fmla="*/ 88261 w 90950"/>
                    <a:gd name="connsiteY9" fmla="*/ 22452 h 52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0950" h="52565">
                      <a:moveTo>
                        <a:pt x="88261" y="22452"/>
                      </a:moveTo>
                      <a:lnTo>
                        <a:pt x="51913" y="1589"/>
                      </a:lnTo>
                      <a:cubicBezTo>
                        <a:pt x="48328" y="-530"/>
                        <a:pt x="42460" y="-530"/>
                        <a:pt x="38711" y="1589"/>
                      </a:cubicBezTo>
                      <a:lnTo>
                        <a:pt x="2689" y="22452"/>
                      </a:lnTo>
                      <a:cubicBezTo>
                        <a:pt x="-896" y="24571"/>
                        <a:pt x="-896" y="27994"/>
                        <a:pt x="2689" y="30113"/>
                      </a:cubicBezTo>
                      <a:lnTo>
                        <a:pt x="39037" y="50976"/>
                      </a:lnTo>
                      <a:cubicBezTo>
                        <a:pt x="42623" y="53095"/>
                        <a:pt x="48490" y="53095"/>
                        <a:pt x="52239" y="50976"/>
                      </a:cubicBezTo>
                      <a:lnTo>
                        <a:pt x="88261" y="30113"/>
                      </a:lnTo>
                      <a:cubicBezTo>
                        <a:pt x="91847" y="27831"/>
                        <a:pt x="91847" y="24571"/>
                        <a:pt x="88261" y="22452"/>
                      </a:cubicBezTo>
                      <a:lnTo>
                        <a:pt x="88261" y="22452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5" name="任意多边形: 形状 324">
                  <a:extLst>
                    <a:ext uri="{FF2B5EF4-FFF2-40B4-BE49-F238E27FC236}">
                      <a16:creationId xmlns:a16="http://schemas.microsoft.com/office/drawing/2014/main" id="{AF68FAD7-A69F-4635-83B5-81C5469679F8}"/>
                    </a:ext>
                  </a:extLst>
                </p:cNvPr>
                <p:cNvSpPr/>
                <p:nvPr/>
              </p:nvSpPr>
              <p:spPr>
                <a:xfrm>
                  <a:off x="10635914" y="5377398"/>
                  <a:ext cx="91072" cy="52565"/>
                </a:xfrm>
                <a:custGeom>
                  <a:avLst/>
                  <a:gdLst>
                    <a:gd name="connsiteX0" fmla="*/ 88261 w 91072"/>
                    <a:gd name="connsiteY0" fmla="*/ 22452 h 52565"/>
                    <a:gd name="connsiteX1" fmla="*/ 51913 w 91072"/>
                    <a:gd name="connsiteY1" fmla="*/ 1589 h 52565"/>
                    <a:gd name="connsiteX2" fmla="*/ 38711 w 91072"/>
                    <a:gd name="connsiteY2" fmla="*/ 1589 h 52565"/>
                    <a:gd name="connsiteX3" fmla="*/ 2689 w 91072"/>
                    <a:gd name="connsiteY3" fmla="*/ 22452 h 52565"/>
                    <a:gd name="connsiteX4" fmla="*/ 2689 w 91072"/>
                    <a:gd name="connsiteY4" fmla="*/ 30113 h 52565"/>
                    <a:gd name="connsiteX5" fmla="*/ 39037 w 91072"/>
                    <a:gd name="connsiteY5" fmla="*/ 50976 h 52565"/>
                    <a:gd name="connsiteX6" fmla="*/ 52239 w 91072"/>
                    <a:gd name="connsiteY6" fmla="*/ 50976 h 52565"/>
                    <a:gd name="connsiteX7" fmla="*/ 88261 w 91072"/>
                    <a:gd name="connsiteY7" fmla="*/ 30113 h 52565"/>
                    <a:gd name="connsiteX8" fmla="*/ 88261 w 91072"/>
                    <a:gd name="connsiteY8" fmla="*/ 22452 h 52565"/>
                    <a:gd name="connsiteX9" fmla="*/ 88261 w 91072"/>
                    <a:gd name="connsiteY9" fmla="*/ 22452 h 52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1072" h="52565">
                      <a:moveTo>
                        <a:pt x="88261" y="22452"/>
                      </a:moveTo>
                      <a:lnTo>
                        <a:pt x="51913" y="1589"/>
                      </a:lnTo>
                      <a:cubicBezTo>
                        <a:pt x="48328" y="-530"/>
                        <a:pt x="42460" y="-530"/>
                        <a:pt x="38711" y="1589"/>
                      </a:cubicBezTo>
                      <a:lnTo>
                        <a:pt x="2689" y="22452"/>
                      </a:lnTo>
                      <a:cubicBezTo>
                        <a:pt x="-896" y="24571"/>
                        <a:pt x="-896" y="27994"/>
                        <a:pt x="2689" y="30113"/>
                      </a:cubicBezTo>
                      <a:lnTo>
                        <a:pt x="39037" y="50976"/>
                      </a:lnTo>
                      <a:cubicBezTo>
                        <a:pt x="42623" y="53095"/>
                        <a:pt x="48490" y="53095"/>
                        <a:pt x="52239" y="50976"/>
                      </a:cubicBezTo>
                      <a:lnTo>
                        <a:pt x="88261" y="30113"/>
                      </a:lnTo>
                      <a:cubicBezTo>
                        <a:pt x="92010" y="27994"/>
                        <a:pt x="92010" y="24571"/>
                        <a:pt x="88261" y="22452"/>
                      </a:cubicBezTo>
                      <a:lnTo>
                        <a:pt x="88261" y="22452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6" name="任意多边形: 形状 325">
                  <a:extLst>
                    <a:ext uri="{FF2B5EF4-FFF2-40B4-BE49-F238E27FC236}">
                      <a16:creationId xmlns:a16="http://schemas.microsoft.com/office/drawing/2014/main" id="{B15CFEDB-0456-45E4-873F-F4BA1D8B158C}"/>
                    </a:ext>
                  </a:extLst>
                </p:cNvPr>
                <p:cNvSpPr/>
                <p:nvPr/>
              </p:nvSpPr>
              <p:spPr>
                <a:xfrm>
                  <a:off x="10637055" y="5443410"/>
                  <a:ext cx="91072" cy="52728"/>
                </a:xfrm>
                <a:custGeom>
                  <a:avLst/>
                  <a:gdLst>
                    <a:gd name="connsiteX0" fmla="*/ 88261 w 91072"/>
                    <a:gd name="connsiteY0" fmla="*/ 22615 h 52728"/>
                    <a:gd name="connsiteX1" fmla="*/ 51913 w 91072"/>
                    <a:gd name="connsiteY1" fmla="*/ 1589 h 52728"/>
                    <a:gd name="connsiteX2" fmla="*/ 38711 w 91072"/>
                    <a:gd name="connsiteY2" fmla="*/ 1589 h 52728"/>
                    <a:gd name="connsiteX3" fmla="*/ 2689 w 91072"/>
                    <a:gd name="connsiteY3" fmla="*/ 22452 h 52728"/>
                    <a:gd name="connsiteX4" fmla="*/ 2689 w 91072"/>
                    <a:gd name="connsiteY4" fmla="*/ 30113 h 52728"/>
                    <a:gd name="connsiteX5" fmla="*/ 39037 w 91072"/>
                    <a:gd name="connsiteY5" fmla="*/ 51139 h 52728"/>
                    <a:gd name="connsiteX6" fmla="*/ 52239 w 91072"/>
                    <a:gd name="connsiteY6" fmla="*/ 51139 h 52728"/>
                    <a:gd name="connsiteX7" fmla="*/ 88261 w 91072"/>
                    <a:gd name="connsiteY7" fmla="*/ 30276 h 52728"/>
                    <a:gd name="connsiteX8" fmla="*/ 88261 w 91072"/>
                    <a:gd name="connsiteY8" fmla="*/ 22615 h 52728"/>
                    <a:gd name="connsiteX9" fmla="*/ 88261 w 91072"/>
                    <a:gd name="connsiteY9" fmla="*/ 22615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1072" h="52728">
                      <a:moveTo>
                        <a:pt x="88261" y="22615"/>
                      </a:moveTo>
                      <a:lnTo>
                        <a:pt x="51913" y="1589"/>
                      </a:lnTo>
                      <a:cubicBezTo>
                        <a:pt x="48328" y="-530"/>
                        <a:pt x="42460" y="-530"/>
                        <a:pt x="38711" y="1589"/>
                      </a:cubicBezTo>
                      <a:lnTo>
                        <a:pt x="2689" y="22452"/>
                      </a:lnTo>
                      <a:cubicBezTo>
                        <a:pt x="-896" y="24571"/>
                        <a:pt x="-896" y="27994"/>
                        <a:pt x="2689" y="30113"/>
                      </a:cubicBezTo>
                      <a:lnTo>
                        <a:pt x="39037" y="51139"/>
                      </a:lnTo>
                      <a:cubicBezTo>
                        <a:pt x="42623" y="53258"/>
                        <a:pt x="48490" y="53258"/>
                        <a:pt x="52239" y="51139"/>
                      </a:cubicBezTo>
                      <a:lnTo>
                        <a:pt x="88261" y="30276"/>
                      </a:lnTo>
                      <a:cubicBezTo>
                        <a:pt x="92010" y="27994"/>
                        <a:pt x="92010" y="24734"/>
                        <a:pt x="88261" y="22615"/>
                      </a:cubicBezTo>
                      <a:lnTo>
                        <a:pt x="88261" y="22615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7" name="任意多边形: 形状 326">
                  <a:extLst>
                    <a:ext uri="{FF2B5EF4-FFF2-40B4-BE49-F238E27FC236}">
                      <a16:creationId xmlns:a16="http://schemas.microsoft.com/office/drawing/2014/main" id="{CF64EDF8-BEE1-40CB-A97D-C8EF7D0D0FB1}"/>
                    </a:ext>
                  </a:extLst>
                </p:cNvPr>
                <p:cNvSpPr/>
                <p:nvPr/>
              </p:nvSpPr>
              <p:spPr>
                <a:xfrm>
                  <a:off x="10693615" y="5410486"/>
                  <a:ext cx="91011" cy="52728"/>
                </a:xfrm>
                <a:custGeom>
                  <a:avLst/>
                  <a:gdLst>
                    <a:gd name="connsiteX0" fmla="*/ 88261 w 91011"/>
                    <a:gd name="connsiteY0" fmla="*/ 22615 h 52728"/>
                    <a:gd name="connsiteX1" fmla="*/ 51913 w 91011"/>
                    <a:gd name="connsiteY1" fmla="*/ 1589 h 52728"/>
                    <a:gd name="connsiteX2" fmla="*/ 38711 w 91011"/>
                    <a:gd name="connsiteY2" fmla="*/ 1589 h 52728"/>
                    <a:gd name="connsiteX3" fmla="*/ 2689 w 91011"/>
                    <a:gd name="connsiteY3" fmla="*/ 22452 h 52728"/>
                    <a:gd name="connsiteX4" fmla="*/ 2689 w 91011"/>
                    <a:gd name="connsiteY4" fmla="*/ 30113 h 52728"/>
                    <a:gd name="connsiteX5" fmla="*/ 39037 w 91011"/>
                    <a:gd name="connsiteY5" fmla="*/ 51139 h 52728"/>
                    <a:gd name="connsiteX6" fmla="*/ 52239 w 91011"/>
                    <a:gd name="connsiteY6" fmla="*/ 51139 h 52728"/>
                    <a:gd name="connsiteX7" fmla="*/ 88261 w 91011"/>
                    <a:gd name="connsiteY7" fmla="*/ 30276 h 52728"/>
                    <a:gd name="connsiteX8" fmla="*/ 88261 w 91011"/>
                    <a:gd name="connsiteY8" fmla="*/ 22615 h 52728"/>
                    <a:gd name="connsiteX9" fmla="*/ 88261 w 91011"/>
                    <a:gd name="connsiteY9" fmla="*/ 22615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1011" h="52728">
                      <a:moveTo>
                        <a:pt x="88261" y="22615"/>
                      </a:moveTo>
                      <a:lnTo>
                        <a:pt x="51913" y="1589"/>
                      </a:lnTo>
                      <a:cubicBezTo>
                        <a:pt x="48328" y="-530"/>
                        <a:pt x="42460" y="-530"/>
                        <a:pt x="38711" y="1589"/>
                      </a:cubicBezTo>
                      <a:lnTo>
                        <a:pt x="2689" y="22452"/>
                      </a:lnTo>
                      <a:cubicBezTo>
                        <a:pt x="-896" y="24571"/>
                        <a:pt x="-896" y="27994"/>
                        <a:pt x="2689" y="30113"/>
                      </a:cubicBezTo>
                      <a:lnTo>
                        <a:pt x="39037" y="51139"/>
                      </a:lnTo>
                      <a:cubicBezTo>
                        <a:pt x="42623" y="53258"/>
                        <a:pt x="48490" y="53258"/>
                        <a:pt x="52239" y="51139"/>
                      </a:cubicBezTo>
                      <a:lnTo>
                        <a:pt x="88261" y="30276"/>
                      </a:lnTo>
                      <a:cubicBezTo>
                        <a:pt x="92010" y="28157"/>
                        <a:pt x="91847" y="24734"/>
                        <a:pt x="88261" y="22615"/>
                      </a:cubicBezTo>
                      <a:lnTo>
                        <a:pt x="88261" y="22615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8" name="任意多边形: 形状 327">
                  <a:extLst>
                    <a:ext uri="{FF2B5EF4-FFF2-40B4-BE49-F238E27FC236}">
                      <a16:creationId xmlns:a16="http://schemas.microsoft.com/office/drawing/2014/main" id="{D8B8B0F9-AA81-43F4-9054-2552244D2A3A}"/>
                    </a:ext>
                  </a:extLst>
                </p:cNvPr>
                <p:cNvSpPr/>
                <p:nvPr/>
              </p:nvSpPr>
              <p:spPr>
                <a:xfrm>
                  <a:off x="10750174" y="5377723"/>
                  <a:ext cx="90950" cy="52728"/>
                </a:xfrm>
                <a:custGeom>
                  <a:avLst/>
                  <a:gdLst>
                    <a:gd name="connsiteX0" fmla="*/ 88261 w 90950"/>
                    <a:gd name="connsiteY0" fmla="*/ 22615 h 52728"/>
                    <a:gd name="connsiteX1" fmla="*/ 51913 w 90950"/>
                    <a:gd name="connsiteY1" fmla="*/ 1589 h 52728"/>
                    <a:gd name="connsiteX2" fmla="*/ 38711 w 90950"/>
                    <a:gd name="connsiteY2" fmla="*/ 1589 h 52728"/>
                    <a:gd name="connsiteX3" fmla="*/ 2689 w 90950"/>
                    <a:gd name="connsiteY3" fmla="*/ 22452 h 52728"/>
                    <a:gd name="connsiteX4" fmla="*/ 2689 w 90950"/>
                    <a:gd name="connsiteY4" fmla="*/ 30113 h 52728"/>
                    <a:gd name="connsiteX5" fmla="*/ 39037 w 90950"/>
                    <a:gd name="connsiteY5" fmla="*/ 51139 h 52728"/>
                    <a:gd name="connsiteX6" fmla="*/ 52239 w 90950"/>
                    <a:gd name="connsiteY6" fmla="*/ 51139 h 52728"/>
                    <a:gd name="connsiteX7" fmla="*/ 88261 w 90950"/>
                    <a:gd name="connsiteY7" fmla="*/ 30276 h 52728"/>
                    <a:gd name="connsiteX8" fmla="*/ 88261 w 90950"/>
                    <a:gd name="connsiteY8" fmla="*/ 22615 h 52728"/>
                    <a:gd name="connsiteX9" fmla="*/ 88261 w 90950"/>
                    <a:gd name="connsiteY9" fmla="*/ 22615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0950" h="52728">
                      <a:moveTo>
                        <a:pt x="88261" y="22615"/>
                      </a:moveTo>
                      <a:lnTo>
                        <a:pt x="51913" y="1589"/>
                      </a:lnTo>
                      <a:cubicBezTo>
                        <a:pt x="48327" y="-530"/>
                        <a:pt x="42460" y="-530"/>
                        <a:pt x="38711" y="1589"/>
                      </a:cubicBezTo>
                      <a:lnTo>
                        <a:pt x="2689" y="22452"/>
                      </a:lnTo>
                      <a:cubicBezTo>
                        <a:pt x="-896" y="24571"/>
                        <a:pt x="-896" y="27994"/>
                        <a:pt x="2689" y="30113"/>
                      </a:cubicBezTo>
                      <a:lnTo>
                        <a:pt x="39037" y="51139"/>
                      </a:lnTo>
                      <a:cubicBezTo>
                        <a:pt x="42623" y="53258"/>
                        <a:pt x="48490" y="53258"/>
                        <a:pt x="52239" y="51139"/>
                      </a:cubicBezTo>
                      <a:lnTo>
                        <a:pt x="88261" y="30276"/>
                      </a:lnTo>
                      <a:cubicBezTo>
                        <a:pt x="91847" y="28157"/>
                        <a:pt x="91847" y="24734"/>
                        <a:pt x="88261" y="22615"/>
                      </a:cubicBezTo>
                      <a:lnTo>
                        <a:pt x="88261" y="22615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9" name="任意多边形: 形状 328">
                  <a:extLst>
                    <a:ext uri="{FF2B5EF4-FFF2-40B4-BE49-F238E27FC236}">
                      <a16:creationId xmlns:a16="http://schemas.microsoft.com/office/drawing/2014/main" id="{ECC71778-59E1-434E-AC89-E0F889D899B1}"/>
                    </a:ext>
                  </a:extLst>
                </p:cNvPr>
                <p:cNvSpPr/>
                <p:nvPr/>
              </p:nvSpPr>
              <p:spPr>
                <a:xfrm>
                  <a:off x="10806569" y="5341864"/>
                  <a:ext cx="96125" cy="55662"/>
                </a:xfrm>
                <a:custGeom>
                  <a:avLst/>
                  <a:gdLst>
                    <a:gd name="connsiteX0" fmla="*/ 93314 w 96125"/>
                    <a:gd name="connsiteY0" fmla="*/ 22615 h 55662"/>
                    <a:gd name="connsiteX1" fmla="*/ 56966 w 96125"/>
                    <a:gd name="connsiteY1" fmla="*/ 1589 h 55662"/>
                    <a:gd name="connsiteX2" fmla="*/ 43764 w 96125"/>
                    <a:gd name="connsiteY2" fmla="*/ 1589 h 55662"/>
                    <a:gd name="connsiteX3" fmla="*/ 2689 w 96125"/>
                    <a:gd name="connsiteY3" fmla="*/ 25386 h 55662"/>
                    <a:gd name="connsiteX4" fmla="*/ 2689 w 96125"/>
                    <a:gd name="connsiteY4" fmla="*/ 33047 h 55662"/>
                    <a:gd name="connsiteX5" fmla="*/ 39037 w 96125"/>
                    <a:gd name="connsiteY5" fmla="*/ 54073 h 55662"/>
                    <a:gd name="connsiteX6" fmla="*/ 52239 w 96125"/>
                    <a:gd name="connsiteY6" fmla="*/ 54073 h 55662"/>
                    <a:gd name="connsiteX7" fmla="*/ 93314 w 96125"/>
                    <a:gd name="connsiteY7" fmla="*/ 30276 h 55662"/>
                    <a:gd name="connsiteX8" fmla="*/ 93314 w 96125"/>
                    <a:gd name="connsiteY8" fmla="*/ 22615 h 55662"/>
                    <a:gd name="connsiteX9" fmla="*/ 93314 w 96125"/>
                    <a:gd name="connsiteY9" fmla="*/ 22615 h 55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6125" h="55662">
                      <a:moveTo>
                        <a:pt x="93314" y="22615"/>
                      </a:moveTo>
                      <a:lnTo>
                        <a:pt x="56966" y="1589"/>
                      </a:lnTo>
                      <a:cubicBezTo>
                        <a:pt x="53380" y="-530"/>
                        <a:pt x="47513" y="-530"/>
                        <a:pt x="43764" y="1589"/>
                      </a:cubicBezTo>
                      <a:lnTo>
                        <a:pt x="2689" y="25386"/>
                      </a:lnTo>
                      <a:cubicBezTo>
                        <a:pt x="-896" y="27505"/>
                        <a:pt x="-896" y="30928"/>
                        <a:pt x="2689" y="33047"/>
                      </a:cubicBezTo>
                      <a:lnTo>
                        <a:pt x="39037" y="54073"/>
                      </a:lnTo>
                      <a:cubicBezTo>
                        <a:pt x="42623" y="56192"/>
                        <a:pt x="48490" y="56192"/>
                        <a:pt x="52239" y="54073"/>
                      </a:cubicBezTo>
                      <a:lnTo>
                        <a:pt x="93314" y="30276"/>
                      </a:lnTo>
                      <a:cubicBezTo>
                        <a:pt x="97062" y="28157"/>
                        <a:pt x="97062" y="24734"/>
                        <a:pt x="93314" y="22615"/>
                      </a:cubicBezTo>
                      <a:lnTo>
                        <a:pt x="93314" y="22615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0" name="任意多边形: 形状 329">
                  <a:extLst>
                    <a:ext uri="{FF2B5EF4-FFF2-40B4-BE49-F238E27FC236}">
                      <a16:creationId xmlns:a16="http://schemas.microsoft.com/office/drawing/2014/main" id="{DDE75AE6-5679-4E89-ACAE-BBA4605D7452}"/>
                    </a:ext>
                  </a:extLst>
                </p:cNvPr>
                <p:cNvSpPr/>
                <p:nvPr/>
              </p:nvSpPr>
              <p:spPr>
                <a:xfrm>
                  <a:off x="10466565" y="5475846"/>
                  <a:ext cx="90950" cy="52565"/>
                </a:xfrm>
                <a:custGeom>
                  <a:avLst/>
                  <a:gdLst>
                    <a:gd name="connsiteX0" fmla="*/ 88261 w 90950"/>
                    <a:gd name="connsiteY0" fmla="*/ 22452 h 52565"/>
                    <a:gd name="connsiteX1" fmla="*/ 51913 w 90950"/>
                    <a:gd name="connsiteY1" fmla="*/ 1589 h 52565"/>
                    <a:gd name="connsiteX2" fmla="*/ 38711 w 90950"/>
                    <a:gd name="connsiteY2" fmla="*/ 1589 h 52565"/>
                    <a:gd name="connsiteX3" fmla="*/ 2689 w 90950"/>
                    <a:gd name="connsiteY3" fmla="*/ 22452 h 52565"/>
                    <a:gd name="connsiteX4" fmla="*/ 2689 w 90950"/>
                    <a:gd name="connsiteY4" fmla="*/ 30113 h 52565"/>
                    <a:gd name="connsiteX5" fmla="*/ 39037 w 90950"/>
                    <a:gd name="connsiteY5" fmla="*/ 50976 h 52565"/>
                    <a:gd name="connsiteX6" fmla="*/ 52239 w 90950"/>
                    <a:gd name="connsiteY6" fmla="*/ 50976 h 52565"/>
                    <a:gd name="connsiteX7" fmla="*/ 88261 w 90950"/>
                    <a:gd name="connsiteY7" fmla="*/ 30113 h 52565"/>
                    <a:gd name="connsiteX8" fmla="*/ 88261 w 90950"/>
                    <a:gd name="connsiteY8" fmla="*/ 22452 h 52565"/>
                    <a:gd name="connsiteX9" fmla="*/ 88261 w 90950"/>
                    <a:gd name="connsiteY9" fmla="*/ 22452 h 52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0950" h="52565">
                      <a:moveTo>
                        <a:pt x="88261" y="22452"/>
                      </a:moveTo>
                      <a:lnTo>
                        <a:pt x="51913" y="1589"/>
                      </a:lnTo>
                      <a:cubicBezTo>
                        <a:pt x="48328" y="-530"/>
                        <a:pt x="42460" y="-530"/>
                        <a:pt x="38711" y="1589"/>
                      </a:cubicBezTo>
                      <a:lnTo>
                        <a:pt x="2689" y="22452"/>
                      </a:lnTo>
                      <a:cubicBezTo>
                        <a:pt x="-896" y="24571"/>
                        <a:pt x="-896" y="27994"/>
                        <a:pt x="2689" y="30113"/>
                      </a:cubicBezTo>
                      <a:lnTo>
                        <a:pt x="39037" y="50976"/>
                      </a:lnTo>
                      <a:cubicBezTo>
                        <a:pt x="42623" y="53095"/>
                        <a:pt x="48490" y="53095"/>
                        <a:pt x="52239" y="50976"/>
                      </a:cubicBezTo>
                      <a:lnTo>
                        <a:pt x="88261" y="30113"/>
                      </a:lnTo>
                      <a:cubicBezTo>
                        <a:pt x="91847" y="27994"/>
                        <a:pt x="91847" y="24571"/>
                        <a:pt x="88261" y="22452"/>
                      </a:cubicBezTo>
                      <a:lnTo>
                        <a:pt x="88261" y="22452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1" name="任意多边形: 形状 330">
                  <a:extLst>
                    <a:ext uri="{FF2B5EF4-FFF2-40B4-BE49-F238E27FC236}">
                      <a16:creationId xmlns:a16="http://schemas.microsoft.com/office/drawing/2014/main" id="{78A29225-D85B-4D02-ABE8-7A55F30EB5BA}"/>
                    </a:ext>
                  </a:extLst>
                </p:cNvPr>
                <p:cNvSpPr/>
                <p:nvPr/>
              </p:nvSpPr>
              <p:spPr>
                <a:xfrm>
                  <a:off x="10522960" y="5443083"/>
                  <a:ext cx="91072" cy="52565"/>
                </a:xfrm>
                <a:custGeom>
                  <a:avLst/>
                  <a:gdLst>
                    <a:gd name="connsiteX0" fmla="*/ 88261 w 91072"/>
                    <a:gd name="connsiteY0" fmla="*/ 22452 h 52565"/>
                    <a:gd name="connsiteX1" fmla="*/ 51913 w 91072"/>
                    <a:gd name="connsiteY1" fmla="*/ 1589 h 52565"/>
                    <a:gd name="connsiteX2" fmla="*/ 38711 w 91072"/>
                    <a:gd name="connsiteY2" fmla="*/ 1589 h 52565"/>
                    <a:gd name="connsiteX3" fmla="*/ 2689 w 91072"/>
                    <a:gd name="connsiteY3" fmla="*/ 22452 h 52565"/>
                    <a:gd name="connsiteX4" fmla="*/ 2689 w 91072"/>
                    <a:gd name="connsiteY4" fmla="*/ 30113 h 52565"/>
                    <a:gd name="connsiteX5" fmla="*/ 39037 w 91072"/>
                    <a:gd name="connsiteY5" fmla="*/ 50976 h 52565"/>
                    <a:gd name="connsiteX6" fmla="*/ 52239 w 91072"/>
                    <a:gd name="connsiteY6" fmla="*/ 50976 h 52565"/>
                    <a:gd name="connsiteX7" fmla="*/ 88261 w 91072"/>
                    <a:gd name="connsiteY7" fmla="*/ 30113 h 52565"/>
                    <a:gd name="connsiteX8" fmla="*/ 88261 w 91072"/>
                    <a:gd name="connsiteY8" fmla="*/ 22452 h 52565"/>
                    <a:gd name="connsiteX9" fmla="*/ 88261 w 91072"/>
                    <a:gd name="connsiteY9" fmla="*/ 22452 h 52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1072" h="52565">
                      <a:moveTo>
                        <a:pt x="88261" y="22452"/>
                      </a:moveTo>
                      <a:lnTo>
                        <a:pt x="51913" y="1589"/>
                      </a:lnTo>
                      <a:cubicBezTo>
                        <a:pt x="48328" y="-530"/>
                        <a:pt x="42460" y="-530"/>
                        <a:pt x="38711" y="1589"/>
                      </a:cubicBezTo>
                      <a:lnTo>
                        <a:pt x="2689" y="22452"/>
                      </a:lnTo>
                      <a:cubicBezTo>
                        <a:pt x="-896" y="24571"/>
                        <a:pt x="-896" y="27994"/>
                        <a:pt x="2689" y="30113"/>
                      </a:cubicBezTo>
                      <a:lnTo>
                        <a:pt x="39037" y="50976"/>
                      </a:lnTo>
                      <a:cubicBezTo>
                        <a:pt x="42623" y="53095"/>
                        <a:pt x="48490" y="53095"/>
                        <a:pt x="52239" y="50976"/>
                      </a:cubicBezTo>
                      <a:lnTo>
                        <a:pt x="88261" y="30113"/>
                      </a:lnTo>
                      <a:cubicBezTo>
                        <a:pt x="92010" y="27994"/>
                        <a:pt x="92010" y="24571"/>
                        <a:pt x="88261" y="22452"/>
                      </a:cubicBezTo>
                      <a:lnTo>
                        <a:pt x="88261" y="22452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2" name="任意多边形: 形状 331">
                  <a:extLst>
                    <a:ext uri="{FF2B5EF4-FFF2-40B4-BE49-F238E27FC236}">
                      <a16:creationId xmlns:a16="http://schemas.microsoft.com/office/drawing/2014/main" id="{1D16766D-19FD-4968-AADC-EA785D7BA5C7}"/>
                    </a:ext>
                  </a:extLst>
                </p:cNvPr>
                <p:cNvSpPr/>
                <p:nvPr/>
              </p:nvSpPr>
              <p:spPr>
                <a:xfrm>
                  <a:off x="10524101" y="5509096"/>
                  <a:ext cx="91072" cy="52728"/>
                </a:xfrm>
                <a:custGeom>
                  <a:avLst/>
                  <a:gdLst>
                    <a:gd name="connsiteX0" fmla="*/ 88261 w 91072"/>
                    <a:gd name="connsiteY0" fmla="*/ 22615 h 52728"/>
                    <a:gd name="connsiteX1" fmla="*/ 51913 w 91072"/>
                    <a:gd name="connsiteY1" fmla="*/ 1589 h 52728"/>
                    <a:gd name="connsiteX2" fmla="*/ 38711 w 91072"/>
                    <a:gd name="connsiteY2" fmla="*/ 1589 h 52728"/>
                    <a:gd name="connsiteX3" fmla="*/ 2689 w 91072"/>
                    <a:gd name="connsiteY3" fmla="*/ 22452 h 52728"/>
                    <a:gd name="connsiteX4" fmla="*/ 2689 w 91072"/>
                    <a:gd name="connsiteY4" fmla="*/ 30113 h 52728"/>
                    <a:gd name="connsiteX5" fmla="*/ 39037 w 91072"/>
                    <a:gd name="connsiteY5" fmla="*/ 51139 h 52728"/>
                    <a:gd name="connsiteX6" fmla="*/ 52239 w 91072"/>
                    <a:gd name="connsiteY6" fmla="*/ 51139 h 52728"/>
                    <a:gd name="connsiteX7" fmla="*/ 88261 w 91072"/>
                    <a:gd name="connsiteY7" fmla="*/ 30276 h 52728"/>
                    <a:gd name="connsiteX8" fmla="*/ 88261 w 91072"/>
                    <a:gd name="connsiteY8" fmla="*/ 22615 h 52728"/>
                    <a:gd name="connsiteX9" fmla="*/ 88261 w 91072"/>
                    <a:gd name="connsiteY9" fmla="*/ 22615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1072" h="52728">
                      <a:moveTo>
                        <a:pt x="88261" y="22615"/>
                      </a:moveTo>
                      <a:lnTo>
                        <a:pt x="51913" y="1589"/>
                      </a:lnTo>
                      <a:cubicBezTo>
                        <a:pt x="48328" y="-530"/>
                        <a:pt x="42460" y="-530"/>
                        <a:pt x="38711" y="1589"/>
                      </a:cubicBezTo>
                      <a:lnTo>
                        <a:pt x="2689" y="22452"/>
                      </a:lnTo>
                      <a:cubicBezTo>
                        <a:pt x="-896" y="24571"/>
                        <a:pt x="-896" y="27994"/>
                        <a:pt x="2689" y="30113"/>
                      </a:cubicBezTo>
                      <a:lnTo>
                        <a:pt x="39037" y="51139"/>
                      </a:lnTo>
                      <a:cubicBezTo>
                        <a:pt x="42623" y="53258"/>
                        <a:pt x="48490" y="53258"/>
                        <a:pt x="52239" y="51139"/>
                      </a:cubicBezTo>
                      <a:lnTo>
                        <a:pt x="88261" y="30276"/>
                      </a:lnTo>
                      <a:cubicBezTo>
                        <a:pt x="92010" y="27994"/>
                        <a:pt x="92010" y="24571"/>
                        <a:pt x="88261" y="22615"/>
                      </a:cubicBezTo>
                      <a:lnTo>
                        <a:pt x="88261" y="22615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3" name="任意多边形: 形状 332">
                  <a:extLst>
                    <a:ext uri="{FF2B5EF4-FFF2-40B4-BE49-F238E27FC236}">
                      <a16:creationId xmlns:a16="http://schemas.microsoft.com/office/drawing/2014/main" id="{AA03E4D2-70D7-43E5-BECB-9D6D45FB30F0}"/>
                    </a:ext>
                  </a:extLst>
                </p:cNvPr>
                <p:cNvSpPr/>
                <p:nvPr/>
              </p:nvSpPr>
              <p:spPr>
                <a:xfrm>
                  <a:off x="10580660" y="5476172"/>
                  <a:ext cx="90950" cy="52728"/>
                </a:xfrm>
                <a:custGeom>
                  <a:avLst/>
                  <a:gdLst>
                    <a:gd name="connsiteX0" fmla="*/ 88261 w 90950"/>
                    <a:gd name="connsiteY0" fmla="*/ 22615 h 52728"/>
                    <a:gd name="connsiteX1" fmla="*/ 51913 w 90950"/>
                    <a:gd name="connsiteY1" fmla="*/ 1589 h 52728"/>
                    <a:gd name="connsiteX2" fmla="*/ 38711 w 90950"/>
                    <a:gd name="connsiteY2" fmla="*/ 1589 h 52728"/>
                    <a:gd name="connsiteX3" fmla="*/ 2689 w 90950"/>
                    <a:gd name="connsiteY3" fmla="*/ 22452 h 52728"/>
                    <a:gd name="connsiteX4" fmla="*/ 2689 w 90950"/>
                    <a:gd name="connsiteY4" fmla="*/ 30113 h 52728"/>
                    <a:gd name="connsiteX5" fmla="*/ 39037 w 90950"/>
                    <a:gd name="connsiteY5" fmla="*/ 51139 h 52728"/>
                    <a:gd name="connsiteX6" fmla="*/ 52239 w 90950"/>
                    <a:gd name="connsiteY6" fmla="*/ 51139 h 52728"/>
                    <a:gd name="connsiteX7" fmla="*/ 88261 w 90950"/>
                    <a:gd name="connsiteY7" fmla="*/ 30276 h 52728"/>
                    <a:gd name="connsiteX8" fmla="*/ 88261 w 90950"/>
                    <a:gd name="connsiteY8" fmla="*/ 22615 h 52728"/>
                    <a:gd name="connsiteX9" fmla="*/ 88261 w 90950"/>
                    <a:gd name="connsiteY9" fmla="*/ 22615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0950" h="52728">
                      <a:moveTo>
                        <a:pt x="88261" y="22615"/>
                      </a:moveTo>
                      <a:lnTo>
                        <a:pt x="51913" y="1589"/>
                      </a:lnTo>
                      <a:cubicBezTo>
                        <a:pt x="48328" y="-530"/>
                        <a:pt x="42460" y="-530"/>
                        <a:pt x="38711" y="1589"/>
                      </a:cubicBezTo>
                      <a:lnTo>
                        <a:pt x="2689" y="22452"/>
                      </a:lnTo>
                      <a:cubicBezTo>
                        <a:pt x="-896" y="24571"/>
                        <a:pt x="-896" y="27994"/>
                        <a:pt x="2689" y="30113"/>
                      </a:cubicBezTo>
                      <a:lnTo>
                        <a:pt x="39037" y="51139"/>
                      </a:lnTo>
                      <a:cubicBezTo>
                        <a:pt x="42623" y="53258"/>
                        <a:pt x="48490" y="53258"/>
                        <a:pt x="52239" y="51139"/>
                      </a:cubicBezTo>
                      <a:lnTo>
                        <a:pt x="88261" y="30276"/>
                      </a:lnTo>
                      <a:cubicBezTo>
                        <a:pt x="91847" y="28157"/>
                        <a:pt x="91847" y="24734"/>
                        <a:pt x="88261" y="22615"/>
                      </a:cubicBezTo>
                      <a:lnTo>
                        <a:pt x="88261" y="22615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4" name="任意多边形: 形状 333">
                  <a:extLst>
                    <a:ext uri="{FF2B5EF4-FFF2-40B4-BE49-F238E27FC236}">
                      <a16:creationId xmlns:a16="http://schemas.microsoft.com/office/drawing/2014/main" id="{EB779CD7-80AA-4411-A9EE-673EDAC08737}"/>
                    </a:ext>
                  </a:extLst>
                </p:cNvPr>
                <p:cNvSpPr/>
                <p:nvPr/>
              </p:nvSpPr>
              <p:spPr>
                <a:xfrm>
                  <a:off x="10353610" y="5541532"/>
                  <a:ext cx="90950" cy="52565"/>
                </a:xfrm>
                <a:custGeom>
                  <a:avLst/>
                  <a:gdLst>
                    <a:gd name="connsiteX0" fmla="*/ 88261 w 90950"/>
                    <a:gd name="connsiteY0" fmla="*/ 22452 h 52565"/>
                    <a:gd name="connsiteX1" fmla="*/ 51913 w 90950"/>
                    <a:gd name="connsiteY1" fmla="*/ 1589 h 52565"/>
                    <a:gd name="connsiteX2" fmla="*/ 38711 w 90950"/>
                    <a:gd name="connsiteY2" fmla="*/ 1589 h 52565"/>
                    <a:gd name="connsiteX3" fmla="*/ 2689 w 90950"/>
                    <a:gd name="connsiteY3" fmla="*/ 22452 h 52565"/>
                    <a:gd name="connsiteX4" fmla="*/ 2689 w 90950"/>
                    <a:gd name="connsiteY4" fmla="*/ 30113 h 52565"/>
                    <a:gd name="connsiteX5" fmla="*/ 39037 w 90950"/>
                    <a:gd name="connsiteY5" fmla="*/ 50976 h 52565"/>
                    <a:gd name="connsiteX6" fmla="*/ 52239 w 90950"/>
                    <a:gd name="connsiteY6" fmla="*/ 50976 h 52565"/>
                    <a:gd name="connsiteX7" fmla="*/ 88261 w 90950"/>
                    <a:gd name="connsiteY7" fmla="*/ 30113 h 52565"/>
                    <a:gd name="connsiteX8" fmla="*/ 88261 w 90950"/>
                    <a:gd name="connsiteY8" fmla="*/ 22452 h 52565"/>
                    <a:gd name="connsiteX9" fmla="*/ 88261 w 90950"/>
                    <a:gd name="connsiteY9" fmla="*/ 22452 h 52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0950" h="52565">
                      <a:moveTo>
                        <a:pt x="88261" y="22452"/>
                      </a:moveTo>
                      <a:lnTo>
                        <a:pt x="51913" y="1589"/>
                      </a:lnTo>
                      <a:cubicBezTo>
                        <a:pt x="48328" y="-530"/>
                        <a:pt x="42297" y="-530"/>
                        <a:pt x="38711" y="1589"/>
                      </a:cubicBezTo>
                      <a:lnTo>
                        <a:pt x="2689" y="22452"/>
                      </a:lnTo>
                      <a:cubicBezTo>
                        <a:pt x="-896" y="24571"/>
                        <a:pt x="-896" y="27994"/>
                        <a:pt x="2689" y="30113"/>
                      </a:cubicBezTo>
                      <a:lnTo>
                        <a:pt x="39037" y="50976"/>
                      </a:lnTo>
                      <a:cubicBezTo>
                        <a:pt x="42623" y="53095"/>
                        <a:pt x="48490" y="53095"/>
                        <a:pt x="52239" y="50976"/>
                      </a:cubicBezTo>
                      <a:lnTo>
                        <a:pt x="88261" y="30113"/>
                      </a:lnTo>
                      <a:cubicBezTo>
                        <a:pt x="91847" y="27994"/>
                        <a:pt x="91847" y="24571"/>
                        <a:pt x="88261" y="22452"/>
                      </a:cubicBezTo>
                      <a:lnTo>
                        <a:pt x="88261" y="22452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5" name="任意多边形: 形状 334">
                  <a:extLst>
                    <a:ext uri="{FF2B5EF4-FFF2-40B4-BE49-F238E27FC236}">
                      <a16:creationId xmlns:a16="http://schemas.microsoft.com/office/drawing/2014/main" id="{6239D847-4E55-48DB-A0F6-2EC0916D624C}"/>
                    </a:ext>
                  </a:extLst>
                </p:cNvPr>
                <p:cNvSpPr/>
                <p:nvPr/>
              </p:nvSpPr>
              <p:spPr>
                <a:xfrm>
                  <a:off x="10410006" y="5508770"/>
                  <a:ext cx="91072" cy="52565"/>
                </a:xfrm>
                <a:custGeom>
                  <a:avLst/>
                  <a:gdLst>
                    <a:gd name="connsiteX0" fmla="*/ 88261 w 91072"/>
                    <a:gd name="connsiteY0" fmla="*/ 22452 h 52565"/>
                    <a:gd name="connsiteX1" fmla="*/ 51913 w 91072"/>
                    <a:gd name="connsiteY1" fmla="*/ 1589 h 52565"/>
                    <a:gd name="connsiteX2" fmla="*/ 38711 w 91072"/>
                    <a:gd name="connsiteY2" fmla="*/ 1589 h 52565"/>
                    <a:gd name="connsiteX3" fmla="*/ 2689 w 91072"/>
                    <a:gd name="connsiteY3" fmla="*/ 22452 h 52565"/>
                    <a:gd name="connsiteX4" fmla="*/ 2689 w 91072"/>
                    <a:gd name="connsiteY4" fmla="*/ 30113 h 52565"/>
                    <a:gd name="connsiteX5" fmla="*/ 39037 w 91072"/>
                    <a:gd name="connsiteY5" fmla="*/ 50976 h 52565"/>
                    <a:gd name="connsiteX6" fmla="*/ 52239 w 91072"/>
                    <a:gd name="connsiteY6" fmla="*/ 50976 h 52565"/>
                    <a:gd name="connsiteX7" fmla="*/ 88261 w 91072"/>
                    <a:gd name="connsiteY7" fmla="*/ 30113 h 52565"/>
                    <a:gd name="connsiteX8" fmla="*/ 88261 w 91072"/>
                    <a:gd name="connsiteY8" fmla="*/ 22452 h 52565"/>
                    <a:gd name="connsiteX9" fmla="*/ 88261 w 91072"/>
                    <a:gd name="connsiteY9" fmla="*/ 22452 h 52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1072" h="52565">
                      <a:moveTo>
                        <a:pt x="88261" y="22452"/>
                      </a:moveTo>
                      <a:lnTo>
                        <a:pt x="51913" y="1589"/>
                      </a:lnTo>
                      <a:cubicBezTo>
                        <a:pt x="48328" y="-530"/>
                        <a:pt x="42297" y="-530"/>
                        <a:pt x="38711" y="1589"/>
                      </a:cubicBezTo>
                      <a:lnTo>
                        <a:pt x="2689" y="22452"/>
                      </a:lnTo>
                      <a:cubicBezTo>
                        <a:pt x="-896" y="24571"/>
                        <a:pt x="-896" y="27994"/>
                        <a:pt x="2689" y="30113"/>
                      </a:cubicBezTo>
                      <a:lnTo>
                        <a:pt x="39037" y="50976"/>
                      </a:lnTo>
                      <a:cubicBezTo>
                        <a:pt x="42623" y="53095"/>
                        <a:pt x="48490" y="53095"/>
                        <a:pt x="52239" y="50976"/>
                      </a:cubicBezTo>
                      <a:lnTo>
                        <a:pt x="88261" y="30113"/>
                      </a:lnTo>
                      <a:cubicBezTo>
                        <a:pt x="92010" y="27994"/>
                        <a:pt x="92010" y="24571"/>
                        <a:pt x="88261" y="22452"/>
                      </a:cubicBezTo>
                      <a:lnTo>
                        <a:pt x="88261" y="22452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6" name="任意多边形: 形状 335">
                  <a:extLst>
                    <a:ext uri="{FF2B5EF4-FFF2-40B4-BE49-F238E27FC236}">
                      <a16:creationId xmlns:a16="http://schemas.microsoft.com/office/drawing/2014/main" id="{C756F7FE-A5A0-4513-B498-A77F3FBEF62E}"/>
                    </a:ext>
                  </a:extLst>
                </p:cNvPr>
                <p:cNvSpPr/>
                <p:nvPr/>
              </p:nvSpPr>
              <p:spPr>
                <a:xfrm>
                  <a:off x="10411147" y="5574619"/>
                  <a:ext cx="91011" cy="52728"/>
                </a:xfrm>
                <a:custGeom>
                  <a:avLst/>
                  <a:gdLst>
                    <a:gd name="connsiteX0" fmla="*/ 88261 w 91011"/>
                    <a:gd name="connsiteY0" fmla="*/ 22615 h 52728"/>
                    <a:gd name="connsiteX1" fmla="*/ 51913 w 91011"/>
                    <a:gd name="connsiteY1" fmla="*/ 1589 h 52728"/>
                    <a:gd name="connsiteX2" fmla="*/ 38711 w 91011"/>
                    <a:gd name="connsiteY2" fmla="*/ 1589 h 52728"/>
                    <a:gd name="connsiteX3" fmla="*/ 2689 w 91011"/>
                    <a:gd name="connsiteY3" fmla="*/ 22452 h 52728"/>
                    <a:gd name="connsiteX4" fmla="*/ 2689 w 91011"/>
                    <a:gd name="connsiteY4" fmla="*/ 30113 h 52728"/>
                    <a:gd name="connsiteX5" fmla="*/ 39037 w 91011"/>
                    <a:gd name="connsiteY5" fmla="*/ 51139 h 52728"/>
                    <a:gd name="connsiteX6" fmla="*/ 52239 w 91011"/>
                    <a:gd name="connsiteY6" fmla="*/ 51139 h 52728"/>
                    <a:gd name="connsiteX7" fmla="*/ 88261 w 91011"/>
                    <a:gd name="connsiteY7" fmla="*/ 30276 h 52728"/>
                    <a:gd name="connsiteX8" fmla="*/ 88261 w 91011"/>
                    <a:gd name="connsiteY8" fmla="*/ 22615 h 52728"/>
                    <a:gd name="connsiteX9" fmla="*/ 88261 w 91011"/>
                    <a:gd name="connsiteY9" fmla="*/ 22615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1011" h="52728">
                      <a:moveTo>
                        <a:pt x="88261" y="22615"/>
                      </a:moveTo>
                      <a:lnTo>
                        <a:pt x="51913" y="1589"/>
                      </a:lnTo>
                      <a:cubicBezTo>
                        <a:pt x="48328" y="-530"/>
                        <a:pt x="42460" y="-530"/>
                        <a:pt x="38711" y="1589"/>
                      </a:cubicBezTo>
                      <a:lnTo>
                        <a:pt x="2689" y="22452"/>
                      </a:lnTo>
                      <a:cubicBezTo>
                        <a:pt x="-896" y="24571"/>
                        <a:pt x="-896" y="27994"/>
                        <a:pt x="2689" y="30113"/>
                      </a:cubicBezTo>
                      <a:lnTo>
                        <a:pt x="39037" y="51139"/>
                      </a:lnTo>
                      <a:cubicBezTo>
                        <a:pt x="42623" y="53258"/>
                        <a:pt x="48491" y="53258"/>
                        <a:pt x="52239" y="51139"/>
                      </a:cubicBezTo>
                      <a:lnTo>
                        <a:pt x="88261" y="30276"/>
                      </a:lnTo>
                      <a:cubicBezTo>
                        <a:pt x="92010" y="28157"/>
                        <a:pt x="91847" y="24734"/>
                        <a:pt x="88261" y="22615"/>
                      </a:cubicBezTo>
                      <a:lnTo>
                        <a:pt x="88261" y="22615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7" name="任意多边形: 形状 336">
                  <a:extLst>
                    <a:ext uri="{FF2B5EF4-FFF2-40B4-BE49-F238E27FC236}">
                      <a16:creationId xmlns:a16="http://schemas.microsoft.com/office/drawing/2014/main" id="{1214D7F9-2E8A-4076-BCC1-0EFA038803AB}"/>
                    </a:ext>
                  </a:extLst>
                </p:cNvPr>
                <p:cNvSpPr/>
                <p:nvPr/>
              </p:nvSpPr>
              <p:spPr>
                <a:xfrm>
                  <a:off x="10467705" y="5541858"/>
                  <a:ext cx="90950" cy="52728"/>
                </a:xfrm>
                <a:custGeom>
                  <a:avLst/>
                  <a:gdLst>
                    <a:gd name="connsiteX0" fmla="*/ 88261 w 90950"/>
                    <a:gd name="connsiteY0" fmla="*/ 22615 h 52728"/>
                    <a:gd name="connsiteX1" fmla="*/ 51913 w 90950"/>
                    <a:gd name="connsiteY1" fmla="*/ 1589 h 52728"/>
                    <a:gd name="connsiteX2" fmla="*/ 38711 w 90950"/>
                    <a:gd name="connsiteY2" fmla="*/ 1589 h 52728"/>
                    <a:gd name="connsiteX3" fmla="*/ 2689 w 90950"/>
                    <a:gd name="connsiteY3" fmla="*/ 22452 h 52728"/>
                    <a:gd name="connsiteX4" fmla="*/ 2689 w 90950"/>
                    <a:gd name="connsiteY4" fmla="*/ 30113 h 52728"/>
                    <a:gd name="connsiteX5" fmla="*/ 39037 w 90950"/>
                    <a:gd name="connsiteY5" fmla="*/ 51139 h 52728"/>
                    <a:gd name="connsiteX6" fmla="*/ 52239 w 90950"/>
                    <a:gd name="connsiteY6" fmla="*/ 51139 h 52728"/>
                    <a:gd name="connsiteX7" fmla="*/ 88261 w 90950"/>
                    <a:gd name="connsiteY7" fmla="*/ 30276 h 52728"/>
                    <a:gd name="connsiteX8" fmla="*/ 88261 w 90950"/>
                    <a:gd name="connsiteY8" fmla="*/ 22615 h 52728"/>
                    <a:gd name="connsiteX9" fmla="*/ 88261 w 90950"/>
                    <a:gd name="connsiteY9" fmla="*/ 22615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0950" h="52728">
                      <a:moveTo>
                        <a:pt x="88261" y="22615"/>
                      </a:moveTo>
                      <a:lnTo>
                        <a:pt x="51913" y="1589"/>
                      </a:lnTo>
                      <a:cubicBezTo>
                        <a:pt x="48328" y="-530"/>
                        <a:pt x="42460" y="-530"/>
                        <a:pt x="38711" y="1589"/>
                      </a:cubicBezTo>
                      <a:lnTo>
                        <a:pt x="2689" y="22452"/>
                      </a:lnTo>
                      <a:cubicBezTo>
                        <a:pt x="-896" y="24571"/>
                        <a:pt x="-896" y="27994"/>
                        <a:pt x="2689" y="30113"/>
                      </a:cubicBezTo>
                      <a:lnTo>
                        <a:pt x="39037" y="51139"/>
                      </a:lnTo>
                      <a:cubicBezTo>
                        <a:pt x="42623" y="53258"/>
                        <a:pt x="48490" y="53258"/>
                        <a:pt x="52239" y="51139"/>
                      </a:cubicBezTo>
                      <a:lnTo>
                        <a:pt x="88261" y="30276"/>
                      </a:lnTo>
                      <a:cubicBezTo>
                        <a:pt x="91847" y="28157"/>
                        <a:pt x="91847" y="24734"/>
                        <a:pt x="88261" y="22615"/>
                      </a:cubicBezTo>
                      <a:lnTo>
                        <a:pt x="88261" y="22615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8" name="任意多边形: 形状 337">
                  <a:extLst>
                    <a:ext uri="{FF2B5EF4-FFF2-40B4-BE49-F238E27FC236}">
                      <a16:creationId xmlns:a16="http://schemas.microsoft.com/office/drawing/2014/main" id="{484B7859-D6AC-4612-ABB0-BDE8CC056954}"/>
                    </a:ext>
                  </a:extLst>
                </p:cNvPr>
                <p:cNvSpPr/>
                <p:nvPr/>
              </p:nvSpPr>
              <p:spPr>
                <a:xfrm>
                  <a:off x="10240656" y="5607218"/>
                  <a:ext cx="90950" cy="52565"/>
                </a:xfrm>
                <a:custGeom>
                  <a:avLst/>
                  <a:gdLst>
                    <a:gd name="connsiteX0" fmla="*/ 88261 w 90950"/>
                    <a:gd name="connsiteY0" fmla="*/ 22452 h 52565"/>
                    <a:gd name="connsiteX1" fmla="*/ 51913 w 90950"/>
                    <a:gd name="connsiteY1" fmla="*/ 1589 h 52565"/>
                    <a:gd name="connsiteX2" fmla="*/ 38711 w 90950"/>
                    <a:gd name="connsiteY2" fmla="*/ 1589 h 52565"/>
                    <a:gd name="connsiteX3" fmla="*/ 2689 w 90950"/>
                    <a:gd name="connsiteY3" fmla="*/ 22452 h 52565"/>
                    <a:gd name="connsiteX4" fmla="*/ 2689 w 90950"/>
                    <a:gd name="connsiteY4" fmla="*/ 30113 h 52565"/>
                    <a:gd name="connsiteX5" fmla="*/ 39037 w 90950"/>
                    <a:gd name="connsiteY5" fmla="*/ 50976 h 52565"/>
                    <a:gd name="connsiteX6" fmla="*/ 52239 w 90950"/>
                    <a:gd name="connsiteY6" fmla="*/ 50976 h 52565"/>
                    <a:gd name="connsiteX7" fmla="*/ 88261 w 90950"/>
                    <a:gd name="connsiteY7" fmla="*/ 30113 h 52565"/>
                    <a:gd name="connsiteX8" fmla="*/ 88261 w 90950"/>
                    <a:gd name="connsiteY8" fmla="*/ 22452 h 52565"/>
                    <a:gd name="connsiteX9" fmla="*/ 88261 w 90950"/>
                    <a:gd name="connsiteY9" fmla="*/ 22452 h 52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0950" h="52565">
                      <a:moveTo>
                        <a:pt x="88261" y="22452"/>
                      </a:moveTo>
                      <a:lnTo>
                        <a:pt x="51913" y="1589"/>
                      </a:lnTo>
                      <a:cubicBezTo>
                        <a:pt x="48327" y="-530"/>
                        <a:pt x="42297" y="-530"/>
                        <a:pt x="38711" y="1589"/>
                      </a:cubicBezTo>
                      <a:lnTo>
                        <a:pt x="2689" y="22452"/>
                      </a:lnTo>
                      <a:cubicBezTo>
                        <a:pt x="-896" y="24571"/>
                        <a:pt x="-896" y="27994"/>
                        <a:pt x="2689" y="30113"/>
                      </a:cubicBezTo>
                      <a:lnTo>
                        <a:pt x="39037" y="50976"/>
                      </a:lnTo>
                      <a:cubicBezTo>
                        <a:pt x="42623" y="53095"/>
                        <a:pt x="48490" y="53095"/>
                        <a:pt x="52239" y="50976"/>
                      </a:cubicBezTo>
                      <a:lnTo>
                        <a:pt x="88261" y="30113"/>
                      </a:lnTo>
                      <a:cubicBezTo>
                        <a:pt x="91847" y="27994"/>
                        <a:pt x="91847" y="24571"/>
                        <a:pt x="88261" y="22452"/>
                      </a:cubicBezTo>
                      <a:lnTo>
                        <a:pt x="88261" y="22452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9" name="任意多边形: 形状 338">
                  <a:extLst>
                    <a:ext uri="{FF2B5EF4-FFF2-40B4-BE49-F238E27FC236}">
                      <a16:creationId xmlns:a16="http://schemas.microsoft.com/office/drawing/2014/main" id="{09F48951-C096-43B8-8827-46803AC74997}"/>
                    </a:ext>
                  </a:extLst>
                </p:cNvPr>
                <p:cNvSpPr/>
                <p:nvPr/>
              </p:nvSpPr>
              <p:spPr>
                <a:xfrm>
                  <a:off x="10297052" y="5574457"/>
                  <a:ext cx="91011" cy="52565"/>
                </a:xfrm>
                <a:custGeom>
                  <a:avLst/>
                  <a:gdLst>
                    <a:gd name="connsiteX0" fmla="*/ 88261 w 91011"/>
                    <a:gd name="connsiteY0" fmla="*/ 22452 h 52565"/>
                    <a:gd name="connsiteX1" fmla="*/ 51913 w 91011"/>
                    <a:gd name="connsiteY1" fmla="*/ 1589 h 52565"/>
                    <a:gd name="connsiteX2" fmla="*/ 38711 w 91011"/>
                    <a:gd name="connsiteY2" fmla="*/ 1589 h 52565"/>
                    <a:gd name="connsiteX3" fmla="*/ 2689 w 91011"/>
                    <a:gd name="connsiteY3" fmla="*/ 22452 h 52565"/>
                    <a:gd name="connsiteX4" fmla="*/ 2689 w 91011"/>
                    <a:gd name="connsiteY4" fmla="*/ 30113 h 52565"/>
                    <a:gd name="connsiteX5" fmla="*/ 39037 w 91011"/>
                    <a:gd name="connsiteY5" fmla="*/ 50976 h 52565"/>
                    <a:gd name="connsiteX6" fmla="*/ 52239 w 91011"/>
                    <a:gd name="connsiteY6" fmla="*/ 50976 h 52565"/>
                    <a:gd name="connsiteX7" fmla="*/ 88261 w 91011"/>
                    <a:gd name="connsiteY7" fmla="*/ 30113 h 52565"/>
                    <a:gd name="connsiteX8" fmla="*/ 88261 w 91011"/>
                    <a:gd name="connsiteY8" fmla="*/ 22452 h 52565"/>
                    <a:gd name="connsiteX9" fmla="*/ 88261 w 91011"/>
                    <a:gd name="connsiteY9" fmla="*/ 22452 h 52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1011" h="52565">
                      <a:moveTo>
                        <a:pt x="88261" y="22452"/>
                      </a:moveTo>
                      <a:lnTo>
                        <a:pt x="51913" y="1589"/>
                      </a:lnTo>
                      <a:cubicBezTo>
                        <a:pt x="48328" y="-530"/>
                        <a:pt x="42297" y="-530"/>
                        <a:pt x="38711" y="1589"/>
                      </a:cubicBezTo>
                      <a:lnTo>
                        <a:pt x="2689" y="22452"/>
                      </a:lnTo>
                      <a:cubicBezTo>
                        <a:pt x="-896" y="24571"/>
                        <a:pt x="-896" y="27994"/>
                        <a:pt x="2689" y="30113"/>
                      </a:cubicBezTo>
                      <a:lnTo>
                        <a:pt x="39037" y="50976"/>
                      </a:lnTo>
                      <a:cubicBezTo>
                        <a:pt x="42623" y="53095"/>
                        <a:pt x="48491" y="53095"/>
                        <a:pt x="52239" y="50976"/>
                      </a:cubicBezTo>
                      <a:lnTo>
                        <a:pt x="88261" y="30113"/>
                      </a:lnTo>
                      <a:cubicBezTo>
                        <a:pt x="91847" y="27831"/>
                        <a:pt x="92010" y="24571"/>
                        <a:pt x="88261" y="22452"/>
                      </a:cubicBezTo>
                      <a:lnTo>
                        <a:pt x="88261" y="22452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0" name="任意多边形: 形状 339">
                  <a:extLst>
                    <a:ext uri="{FF2B5EF4-FFF2-40B4-BE49-F238E27FC236}">
                      <a16:creationId xmlns:a16="http://schemas.microsoft.com/office/drawing/2014/main" id="{AC1EE9D5-34D3-4971-BDD8-2B1CBD530296}"/>
                    </a:ext>
                  </a:extLst>
                </p:cNvPr>
                <p:cNvSpPr/>
                <p:nvPr/>
              </p:nvSpPr>
              <p:spPr>
                <a:xfrm>
                  <a:off x="10298193" y="5640306"/>
                  <a:ext cx="90950" cy="52728"/>
                </a:xfrm>
                <a:custGeom>
                  <a:avLst/>
                  <a:gdLst>
                    <a:gd name="connsiteX0" fmla="*/ 88261 w 90950"/>
                    <a:gd name="connsiteY0" fmla="*/ 22615 h 52728"/>
                    <a:gd name="connsiteX1" fmla="*/ 51913 w 90950"/>
                    <a:gd name="connsiteY1" fmla="*/ 1589 h 52728"/>
                    <a:gd name="connsiteX2" fmla="*/ 38711 w 90950"/>
                    <a:gd name="connsiteY2" fmla="*/ 1589 h 52728"/>
                    <a:gd name="connsiteX3" fmla="*/ 2689 w 90950"/>
                    <a:gd name="connsiteY3" fmla="*/ 22452 h 52728"/>
                    <a:gd name="connsiteX4" fmla="*/ 2689 w 90950"/>
                    <a:gd name="connsiteY4" fmla="*/ 30113 h 52728"/>
                    <a:gd name="connsiteX5" fmla="*/ 39037 w 90950"/>
                    <a:gd name="connsiteY5" fmla="*/ 51139 h 52728"/>
                    <a:gd name="connsiteX6" fmla="*/ 52239 w 90950"/>
                    <a:gd name="connsiteY6" fmla="*/ 51139 h 52728"/>
                    <a:gd name="connsiteX7" fmla="*/ 88261 w 90950"/>
                    <a:gd name="connsiteY7" fmla="*/ 30276 h 52728"/>
                    <a:gd name="connsiteX8" fmla="*/ 88261 w 90950"/>
                    <a:gd name="connsiteY8" fmla="*/ 22615 h 52728"/>
                    <a:gd name="connsiteX9" fmla="*/ 88261 w 90950"/>
                    <a:gd name="connsiteY9" fmla="*/ 22615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0950" h="52728">
                      <a:moveTo>
                        <a:pt x="88261" y="22615"/>
                      </a:moveTo>
                      <a:lnTo>
                        <a:pt x="51913" y="1589"/>
                      </a:lnTo>
                      <a:cubicBezTo>
                        <a:pt x="48328" y="-530"/>
                        <a:pt x="42460" y="-530"/>
                        <a:pt x="38711" y="1589"/>
                      </a:cubicBezTo>
                      <a:lnTo>
                        <a:pt x="2689" y="22452"/>
                      </a:lnTo>
                      <a:cubicBezTo>
                        <a:pt x="-896" y="24571"/>
                        <a:pt x="-896" y="27994"/>
                        <a:pt x="2689" y="30113"/>
                      </a:cubicBezTo>
                      <a:lnTo>
                        <a:pt x="39037" y="51139"/>
                      </a:lnTo>
                      <a:cubicBezTo>
                        <a:pt x="42623" y="53258"/>
                        <a:pt x="48491" y="53258"/>
                        <a:pt x="52239" y="51139"/>
                      </a:cubicBezTo>
                      <a:lnTo>
                        <a:pt x="88261" y="30276"/>
                      </a:lnTo>
                      <a:cubicBezTo>
                        <a:pt x="91847" y="28157"/>
                        <a:pt x="91847" y="24734"/>
                        <a:pt x="88261" y="22615"/>
                      </a:cubicBezTo>
                      <a:lnTo>
                        <a:pt x="88261" y="22615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1" name="任意多边形: 形状 340">
                  <a:extLst>
                    <a:ext uri="{FF2B5EF4-FFF2-40B4-BE49-F238E27FC236}">
                      <a16:creationId xmlns:a16="http://schemas.microsoft.com/office/drawing/2014/main" id="{05B4662C-3F35-4212-BCEF-55C2CD7AA275}"/>
                    </a:ext>
                  </a:extLst>
                </p:cNvPr>
                <p:cNvSpPr/>
                <p:nvPr/>
              </p:nvSpPr>
              <p:spPr>
                <a:xfrm>
                  <a:off x="10354751" y="5607544"/>
                  <a:ext cx="90950" cy="52728"/>
                </a:xfrm>
                <a:custGeom>
                  <a:avLst/>
                  <a:gdLst>
                    <a:gd name="connsiteX0" fmla="*/ 88261 w 90950"/>
                    <a:gd name="connsiteY0" fmla="*/ 22615 h 52728"/>
                    <a:gd name="connsiteX1" fmla="*/ 51913 w 90950"/>
                    <a:gd name="connsiteY1" fmla="*/ 1589 h 52728"/>
                    <a:gd name="connsiteX2" fmla="*/ 38711 w 90950"/>
                    <a:gd name="connsiteY2" fmla="*/ 1589 h 52728"/>
                    <a:gd name="connsiteX3" fmla="*/ 2689 w 90950"/>
                    <a:gd name="connsiteY3" fmla="*/ 22452 h 52728"/>
                    <a:gd name="connsiteX4" fmla="*/ 2689 w 90950"/>
                    <a:gd name="connsiteY4" fmla="*/ 30113 h 52728"/>
                    <a:gd name="connsiteX5" fmla="*/ 39037 w 90950"/>
                    <a:gd name="connsiteY5" fmla="*/ 51139 h 52728"/>
                    <a:gd name="connsiteX6" fmla="*/ 52239 w 90950"/>
                    <a:gd name="connsiteY6" fmla="*/ 51139 h 52728"/>
                    <a:gd name="connsiteX7" fmla="*/ 88261 w 90950"/>
                    <a:gd name="connsiteY7" fmla="*/ 30276 h 52728"/>
                    <a:gd name="connsiteX8" fmla="*/ 88261 w 90950"/>
                    <a:gd name="connsiteY8" fmla="*/ 22615 h 52728"/>
                    <a:gd name="connsiteX9" fmla="*/ 88261 w 90950"/>
                    <a:gd name="connsiteY9" fmla="*/ 22615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0950" h="52728">
                      <a:moveTo>
                        <a:pt x="88261" y="22615"/>
                      </a:moveTo>
                      <a:lnTo>
                        <a:pt x="51913" y="1589"/>
                      </a:lnTo>
                      <a:cubicBezTo>
                        <a:pt x="48328" y="-530"/>
                        <a:pt x="42460" y="-530"/>
                        <a:pt x="38711" y="1589"/>
                      </a:cubicBezTo>
                      <a:lnTo>
                        <a:pt x="2689" y="22452"/>
                      </a:lnTo>
                      <a:cubicBezTo>
                        <a:pt x="-896" y="24571"/>
                        <a:pt x="-896" y="27994"/>
                        <a:pt x="2689" y="30113"/>
                      </a:cubicBezTo>
                      <a:lnTo>
                        <a:pt x="39037" y="51139"/>
                      </a:lnTo>
                      <a:cubicBezTo>
                        <a:pt x="42623" y="53258"/>
                        <a:pt x="48490" y="53258"/>
                        <a:pt x="52239" y="51139"/>
                      </a:cubicBezTo>
                      <a:lnTo>
                        <a:pt x="88261" y="30276"/>
                      </a:lnTo>
                      <a:cubicBezTo>
                        <a:pt x="91847" y="28157"/>
                        <a:pt x="91847" y="24734"/>
                        <a:pt x="88261" y="22615"/>
                      </a:cubicBezTo>
                      <a:lnTo>
                        <a:pt x="88261" y="22615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2" name="任意多边形: 形状 341">
                  <a:extLst>
                    <a:ext uri="{FF2B5EF4-FFF2-40B4-BE49-F238E27FC236}">
                      <a16:creationId xmlns:a16="http://schemas.microsoft.com/office/drawing/2014/main" id="{8709A19C-0B8F-4D63-9620-D81113F703D8}"/>
                    </a:ext>
                  </a:extLst>
                </p:cNvPr>
                <p:cNvSpPr/>
                <p:nvPr/>
              </p:nvSpPr>
              <p:spPr>
                <a:xfrm>
                  <a:off x="10127700" y="5672761"/>
                  <a:ext cx="90930" cy="52545"/>
                </a:xfrm>
                <a:custGeom>
                  <a:avLst/>
                  <a:gdLst>
                    <a:gd name="connsiteX0" fmla="*/ 88098 w 90930"/>
                    <a:gd name="connsiteY0" fmla="*/ 22595 h 52545"/>
                    <a:gd name="connsiteX1" fmla="*/ 51750 w 90930"/>
                    <a:gd name="connsiteY1" fmla="*/ 1732 h 52545"/>
                    <a:gd name="connsiteX2" fmla="*/ 38711 w 90930"/>
                    <a:gd name="connsiteY2" fmla="*/ 1569 h 52545"/>
                    <a:gd name="connsiteX3" fmla="*/ 2689 w 90930"/>
                    <a:gd name="connsiteY3" fmla="*/ 22433 h 52545"/>
                    <a:gd name="connsiteX4" fmla="*/ 2689 w 90930"/>
                    <a:gd name="connsiteY4" fmla="*/ 30093 h 52545"/>
                    <a:gd name="connsiteX5" fmla="*/ 39037 w 90930"/>
                    <a:gd name="connsiteY5" fmla="*/ 50956 h 52545"/>
                    <a:gd name="connsiteX6" fmla="*/ 52239 w 90930"/>
                    <a:gd name="connsiteY6" fmla="*/ 50956 h 52545"/>
                    <a:gd name="connsiteX7" fmla="*/ 88261 w 90930"/>
                    <a:gd name="connsiteY7" fmla="*/ 30093 h 52545"/>
                    <a:gd name="connsiteX8" fmla="*/ 88098 w 90930"/>
                    <a:gd name="connsiteY8" fmla="*/ 22595 h 52545"/>
                    <a:gd name="connsiteX9" fmla="*/ 88098 w 90930"/>
                    <a:gd name="connsiteY9" fmla="*/ 22595 h 525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0930" h="52545">
                      <a:moveTo>
                        <a:pt x="88098" y="22595"/>
                      </a:moveTo>
                      <a:lnTo>
                        <a:pt x="51750" y="1732"/>
                      </a:lnTo>
                      <a:cubicBezTo>
                        <a:pt x="48164" y="-550"/>
                        <a:pt x="42297" y="-550"/>
                        <a:pt x="38711" y="1569"/>
                      </a:cubicBezTo>
                      <a:lnTo>
                        <a:pt x="2689" y="22433"/>
                      </a:lnTo>
                      <a:cubicBezTo>
                        <a:pt x="-896" y="24551"/>
                        <a:pt x="-896" y="27974"/>
                        <a:pt x="2689" y="30093"/>
                      </a:cubicBezTo>
                      <a:lnTo>
                        <a:pt x="39037" y="50956"/>
                      </a:lnTo>
                      <a:cubicBezTo>
                        <a:pt x="42623" y="53075"/>
                        <a:pt x="48490" y="53075"/>
                        <a:pt x="52239" y="50956"/>
                      </a:cubicBezTo>
                      <a:lnTo>
                        <a:pt x="88261" y="30093"/>
                      </a:lnTo>
                      <a:cubicBezTo>
                        <a:pt x="91847" y="28137"/>
                        <a:pt x="91847" y="24714"/>
                        <a:pt x="88098" y="22595"/>
                      </a:cubicBezTo>
                      <a:lnTo>
                        <a:pt x="88098" y="22595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3" name="任意多边形: 形状 342">
                  <a:extLst>
                    <a:ext uri="{FF2B5EF4-FFF2-40B4-BE49-F238E27FC236}">
                      <a16:creationId xmlns:a16="http://schemas.microsoft.com/office/drawing/2014/main" id="{58F1817F-C93D-49FA-B73A-777061BC7D31}"/>
                    </a:ext>
                  </a:extLst>
                </p:cNvPr>
                <p:cNvSpPr/>
                <p:nvPr/>
              </p:nvSpPr>
              <p:spPr>
                <a:xfrm>
                  <a:off x="10184096" y="5639980"/>
                  <a:ext cx="90950" cy="52565"/>
                </a:xfrm>
                <a:custGeom>
                  <a:avLst/>
                  <a:gdLst>
                    <a:gd name="connsiteX0" fmla="*/ 88261 w 90950"/>
                    <a:gd name="connsiteY0" fmla="*/ 22452 h 52565"/>
                    <a:gd name="connsiteX1" fmla="*/ 51913 w 90950"/>
                    <a:gd name="connsiteY1" fmla="*/ 1589 h 52565"/>
                    <a:gd name="connsiteX2" fmla="*/ 38711 w 90950"/>
                    <a:gd name="connsiteY2" fmla="*/ 1589 h 52565"/>
                    <a:gd name="connsiteX3" fmla="*/ 2689 w 90950"/>
                    <a:gd name="connsiteY3" fmla="*/ 22452 h 52565"/>
                    <a:gd name="connsiteX4" fmla="*/ 2689 w 90950"/>
                    <a:gd name="connsiteY4" fmla="*/ 30113 h 52565"/>
                    <a:gd name="connsiteX5" fmla="*/ 39037 w 90950"/>
                    <a:gd name="connsiteY5" fmla="*/ 50976 h 52565"/>
                    <a:gd name="connsiteX6" fmla="*/ 52239 w 90950"/>
                    <a:gd name="connsiteY6" fmla="*/ 50976 h 52565"/>
                    <a:gd name="connsiteX7" fmla="*/ 88261 w 90950"/>
                    <a:gd name="connsiteY7" fmla="*/ 30113 h 52565"/>
                    <a:gd name="connsiteX8" fmla="*/ 88261 w 90950"/>
                    <a:gd name="connsiteY8" fmla="*/ 22452 h 52565"/>
                    <a:gd name="connsiteX9" fmla="*/ 88261 w 90950"/>
                    <a:gd name="connsiteY9" fmla="*/ 22452 h 52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0950" h="52565">
                      <a:moveTo>
                        <a:pt x="88261" y="22452"/>
                      </a:moveTo>
                      <a:lnTo>
                        <a:pt x="51913" y="1589"/>
                      </a:lnTo>
                      <a:cubicBezTo>
                        <a:pt x="48327" y="-530"/>
                        <a:pt x="42297" y="-530"/>
                        <a:pt x="38711" y="1589"/>
                      </a:cubicBezTo>
                      <a:lnTo>
                        <a:pt x="2689" y="22452"/>
                      </a:lnTo>
                      <a:cubicBezTo>
                        <a:pt x="-896" y="24571"/>
                        <a:pt x="-896" y="27994"/>
                        <a:pt x="2689" y="30113"/>
                      </a:cubicBezTo>
                      <a:lnTo>
                        <a:pt x="39037" y="50976"/>
                      </a:lnTo>
                      <a:cubicBezTo>
                        <a:pt x="42623" y="53095"/>
                        <a:pt x="48490" y="53095"/>
                        <a:pt x="52239" y="50976"/>
                      </a:cubicBezTo>
                      <a:lnTo>
                        <a:pt x="88261" y="30113"/>
                      </a:lnTo>
                      <a:cubicBezTo>
                        <a:pt x="91847" y="27994"/>
                        <a:pt x="91847" y="24571"/>
                        <a:pt x="88261" y="22452"/>
                      </a:cubicBezTo>
                      <a:lnTo>
                        <a:pt x="88261" y="22452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4" name="任意多边形: 形状 343">
                  <a:extLst>
                    <a:ext uri="{FF2B5EF4-FFF2-40B4-BE49-F238E27FC236}">
                      <a16:creationId xmlns:a16="http://schemas.microsoft.com/office/drawing/2014/main" id="{FF61FB3D-4B43-46B3-9360-8182839B57C0}"/>
                    </a:ext>
                  </a:extLst>
                </p:cNvPr>
                <p:cNvSpPr/>
                <p:nvPr/>
              </p:nvSpPr>
              <p:spPr>
                <a:xfrm>
                  <a:off x="10185240" y="5705988"/>
                  <a:ext cx="90950" cy="52728"/>
                </a:xfrm>
                <a:custGeom>
                  <a:avLst/>
                  <a:gdLst>
                    <a:gd name="connsiteX0" fmla="*/ 88261 w 90950"/>
                    <a:gd name="connsiteY0" fmla="*/ 22615 h 52728"/>
                    <a:gd name="connsiteX1" fmla="*/ 51913 w 90950"/>
                    <a:gd name="connsiteY1" fmla="*/ 1589 h 52728"/>
                    <a:gd name="connsiteX2" fmla="*/ 38711 w 90950"/>
                    <a:gd name="connsiteY2" fmla="*/ 1589 h 52728"/>
                    <a:gd name="connsiteX3" fmla="*/ 2689 w 90950"/>
                    <a:gd name="connsiteY3" fmla="*/ 22452 h 52728"/>
                    <a:gd name="connsiteX4" fmla="*/ 2689 w 90950"/>
                    <a:gd name="connsiteY4" fmla="*/ 30113 h 52728"/>
                    <a:gd name="connsiteX5" fmla="*/ 39037 w 90950"/>
                    <a:gd name="connsiteY5" fmla="*/ 51139 h 52728"/>
                    <a:gd name="connsiteX6" fmla="*/ 52239 w 90950"/>
                    <a:gd name="connsiteY6" fmla="*/ 51139 h 52728"/>
                    <a:gd name="connsiteX7" fmla="*/ 88261 w 90950"/>
                    <a:gd name="connsiteY7" fmla="*/ 30276 h 52728"/>
                    <a:gd name="connsiteX8" fmla="*/ 88261 w 90950"/>
                    <a:gd name="connsiteY8" fmla="*/ 22615 h 52728"/>
                    <a:gd name="connsiteX9" fmla="*/ 88261 w 90950"/>
                    <a:gd name="connsiteY9" fmla="*/ 22615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0950" h="52728">
                      <a:moveTo>
                        <a:pt x="88261" y="22615"/>
                      </a:moveTo>
                      <a:lnTo>
                        <a:pt x="51913" y="1589"/>
                      </a:lnTo>
                      <a:cubicBezTo>
                        <a:pt x="48327" y="-530"/>
                        <a:pt x="42460" y="-530"/>
                        <a:pt x="38711" y="1589"/>
                      </a:cubicBezTo>
                      <a:lnTo>
                        <a:pt x="2689" y="22452"/>
                      </a:lnTo>
                      <a:cubicBezTo>
                        <a:pt x="-896" y="24571"/>
                        <a:pt x="-896" y="27994"/>
                        <a:pt x="2689" y="30113"/>
                      </a:cubicBezTo>
                      <a:lnTo>
                        <a:pt x="39037" y="51139"/>
                      </a:lnTo>
                      <a:cubicBezTo>
                        <a:pt x="42623" y="53258"/>
                        <a:pt x="48490" y="53258"/>
                        <a:pt x="52239" y="51139"/>
                      </a:cubicBezTo>
                      <a:lnTo>
                        <a:pt x="88261" y="30276"/>
                      </a:lnTo>
                      <a:cubicBezTo>
                        <a:pt x="91847" y="28157"/>
                        <a:pt x="91847" y="24734"/>
                        <a:pt x="88261" y="22615"/>
                      </a:cubicBezTo>
                      <a:lnTo>
                        <a:pt x="88261" y="22615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5" name="任意多边形: 形状 344">
                  <a:extLst>
                    <a:ext uri="{FF2B5EF4-FFF2-40B4-BE49-F238E27FC236}">
                      <a16:creationId xmlns:a16="http://schemas.microsoft.com/office/drawing/2014/main" id="{9571E9A4-020D-49A2-8229-A9D5F6636C8E}"/>
                    </a:ext>
                  </a:extLst>
                </p:cNvPr>
                <p:cNvSpPr/>
                <p:nvPr/>
              </p:nvSpPr>
              <p:spPr>
                <a:xfrm>
                  <a:off x="10241800" y="5673225"/>
                  <a:ext cx="90950" cy="52728"/>
                </a:xfrm>
                <a:custGeom>
                  <a:avLst/>
                  <a:gdLst>
                    <a:gd name="connsiteX0" fmla="*/ 88261 w 90950"/>
                    <a:gd name="connsiteY0" fmla="*/ 22615 h 52728"/>
                    <a:gd name="connsiteX1" fmla="*/ 51913 w 90950"/>
                    <a:gd name="connsiteY1" fmla="*/ 1589 h 52728"/>
                    <a:gd name="connsiteX2" fmla="*/ 38711 w 90950"/>
                    <a:gd name="connsiteY2" fmla="*/ 1589 h 52728"/>
                    <a:gd name="connsiteX3" fmla="*/ 2689 w 90950"/>
                    <a:gd name="connsiteY3" fmla="*/ 22452 h 52728"/>
                    <a:gd name="connsiteX4" fmla="*/ 2689 w 90950"/>
                    <a:gd name="connsiteY4" fmla="*/ 30113 h 52728"/>
                    <a:gd name="connsiteX5" fmla="*/ 39037 w 90950"/>
                    <a:gd name="connsiteY5" fmla="*/ 51139 h 52728"/>
                    <a:gd name="connsiteX6" fmla="*/ 52239 w 90950"/>
                    <a:gd name="connsiteY6" fmla="*/ 51139 h 52728"/>
                    <a:gd name="connsiteX7" fmla="*/ 88261 w 90950"/>
                    <a:gd name="connsiteY7" fmla="*/ 30276 h 52728"/>
                    <a:gd name="connsiteX8" fmla="*/ 88261 w 90950"/>
                    <a:gd name="connsiteY8" fmla="*/ 22615 h 52728"/>
                    <a:gd name="connsiteX9" fmla="*/ 88261 w 90950"/>
                    <a:gd name="connsiteY9" fmla="*/ 22615 h 52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0950" h="52728">
                      <a:moveTo>
                        <a:pt x="88261" y="22615"/>
                      </a:moveTo>
                      <a:lnTo>
                        <a:pt x="51913" y="1589"/>
                      </a:lnTo>
                      <a:cubicBezTo>
                        <a:pt x="48327" y="-530"/>
                        <a:pt x="42460" y="-530"/>
                        <a:pt x="38711" y="1589"/>
                      </a:cubicBezTo>
                      <a:lnTo>
                        <a:pt x="2689" y="22452"/>
                      </a:lnTo>
                      <a:cubicBezTo>
                        <a:pt x="-896" y="24571"/>
                        <a:pt x="-896" y="27994"/>
                        <a:pt x="2689" y="30113"/>
                      </a:cubicBezTo>
                      <a:lnTo>
                        <a:pt x="39037" y="51139"/>
                      </a:lnTo>
                      <a:cubicBezTo>
                        <a:pt x="42623" y="53258"/>
                        <a:pt x="48490" y="53258"/>
                        <a:pt x="52239" y="51139"/>
                      </a:cubicBezTo>
                      <a:lnTo>
                        <a:pt x="88261" y="30276"/>
                      </a:lnTo>
                      <a:cubicBezTo>
                        <a:pt x="91847" y="27994"/>
                        <a:pt x="91847" y="24571"/>
                        <a:pt x="88261" y="22615"/>
                      </a:cubicBezTo>
                      <a:lnTo>
                        <a:pt x="88261" y="22615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6" name="任意多边形: 形状 345">
                  <a:extLst>
                    <a:ext uri="{FF2B5EF4-FFF2-40B4-BE49-F238E27FC236}">
                      <a16:creationId xmlns:a16="http://schemas.microsoft.com/office/drawing/2014/main" id="{3FB4B374-54C4-45EC-994B-923E7E29B947}"/>
                    </a:ext>
                  </a:extLst>
                </p:cNvPr>
                <p:cNvSpPr/>
                <p:nvPr/>
              </p:nvSpPr>
              <p:spPr>
                <a:xfrm>
                  <a:off x="10697687" y="5474215"/>
                  <a:ext cx="90950" cy="52565"/>
                </a:xfrm>
                <a:custGeom>
                  <a:avLst/>
                  <a:gdLst>
                    <a:gd name="connsiteX0" fmla="*/ 88261 w 90950"/>
                    <a:gd name="connsiteY0" fmla="*/ 22452 h 52565"/>
                    <a:gd name="connsiteX1" fmla="*/ 51913 w 90950"/>
                    <a:gd name="connsiteY1" fmla="*/ 1589 h 52565"/>
                    <a:gd name="connsiteX2" fmla="*/ 38711 w 90950"/>
                    <a:gd name="connsiteY2" fmla="*/ 1589 h 52565"/>
                    <a:gd name="connsiteX3" fmla="*/ 2689 w 90950"/>
                    <a:gd name="connsiteY3" fmla="*/ 22452 h 52565"/>
                    <a:gd name="connsiteX4" fmla="*/ 2689 w 90950"/>
                    <a:gd name="connsiteY4" fmla="*/ 30113 h 52565"/>
                    <a:gd name="connsiteX5" fmla="*/ 39037 w 90950"/>
                    <a:gd name="connsiteY5" fmla="*/ 50976 h 52565"/>
                    <a:gd name="connsiteX6" fmla="*/ 52239 w 90950"/>
                    <a:gd name="connsiteY6" fmla="*/ 50976 h 52565"/>
                    <a:gd name="connsiteX7" fmla="*/ 88261 w 90950"/>
                    <a:gd name="connsiteY7" fmla="*/ 30113 h 52565"/>
                    <a:gd name="connsiteX8" fmla="*/ 88261 w 90950"/>
                    <a:gd name="connsiteY8" fmla="*/ 22452 h 52565"/>
                    <a:gd name="connsiteX9" fmla="*/ 88261 w 90950"/>
                    <a:gd name="connsiteY9" fmla="*/ 22452 h 52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0950" h="52565">
                      <a:moveTo>
                        <a:pt x="88261" y="22452"/>
                      </a:moveTo>
                      <a:lnTo>
                        <a:pt x="51913" y="1589"/>
                      </a:lnTo>
                      <a:cubicBezTo>
                        <a:pt x="48328" y="-530"/>
                        <a:pt x="42460" y="-530"/>
                        <a:pt x="38711" y="1589"/>
                      </a:cubicBezTo>
                      <a:lnTo>
                        <a:pt x="2689" y="22452"/>
                      </a:lnTo>
                      <a:cubicBezTo>
                        <a:pt x="-896" y="24571"/>
                        <a:pt x="-896" y="27994"/>
                        <a:pt x="2689" y="30113"/>
                      </a:cubicBezTo>
                      <a:lnTo>
                        <a:pt x="39037" y="50976"/>
                      </a:lnTo>
                      <a:cubicBezTo>
                        <a:pt x="42623" y="53095"/>
                        <a:pt x="48490" y="53095"/>
                        <a:pt x="52239" y="50976"/>
                      </a:cubicBezTo>
                      <a:lnTo>
                        <a:pt x="88261" y="30113"/>
                      </a:lnTo>
                      <a:cubicBezTo>
                        <a:pt x="91847" y="27994"/>
                        <a:pt x="91847" y="24571"/>
                        <a:pt x="88261" y="22452"/>
                      </a:cubicBezTo>
                      <a:lnTo>
                        <a:pt x="88261" y="22452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7" name="任意多边形: 形状 346">
                  <a:extLst>
                    <a:ext uri="{FF2B5EF4-FFF2-40B4-BE49-F238E27FC236}">
                      <a16:creationId xmlns:a16="http://schemas.microsoft.com/office/drawing/2014/main" id="{7AFFD7B4-FC47-4F74-B288-864D087146A6}"/>
                    </a:ext>
                  </a:extLst>
                </p:cNvPr>
                <p:cNvSpPr/>
                <p:nvPr/>
              </p:nvSpPr>
              <p:spPr>
                <a:xfrm>
                  <a:off x="10754079" y="5441455"/>
                  <a:ext cx="91072" cy="52565"/>
                </a:xfrm>
                <a:custGeom>
                  <a:avLst/>
                  <a:gdLst>
                    <a:gd name="connsiteX0" fmla="*/ 88261 w 91072"/>
                    <a:gd name="connsiteY0" fmla="*/ 22452 h 52565"/>
                    <a:gd name="connsiteX1" fmla="*/ 51913 w 91072"/>
                    <a:gd name="connsiteY1" fmla="*/ 1589 h 52565"/>
                    <a:gd name="connsiteX2" fmla="*/ 38711 w 91072"/>
                    <a:gd name="connsiteY2" fmla="*/ 1589 h 52565"/>
                    <a:gd name="connsiteX3" fmla="*/ 2689 w 91072"/>
                    <a:gd name="connsiteY3" fmla="*/ 22452 h 52565"/>
                    <a:gd name="connsiteX4" fmla="*/ 2689 w 91072"/>
                    <a:gd name="connsiteY4" fmla="*/ 30113 h 52565"/>
                    <a:gd name="connsiteX5" fmla="*/ 39037 w 91072"/>
                    <a:gd name="connsiteY5" fmla="*/ 50976 h 52565"/>
                    <a:gd name="connsiteX6" fmla="*/ 52239 w 91072"/>
                    <a:gd name="connsiteY6" fmla="*/ 50976 h 52565"/>
                    <a:gd name="connsiteX7" fmla="*/ 88261 w 91072"/>
                    <a:gd name="connsiteY7" fmla="*/ 30113 h 52565"/>
                    <a:gd name="connsiteX8" fmla="*/ 88261 w 91072"/>
                    <a:gd name="connsiteY8" fmla="*/ 22452 h 52565"/>
                    <a:gd name="connsiteX9" fmla="*/ 88261 w 91072"/>
                    <a:gd name="connsiteY9" fmla="*/ 22452 h 52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1072" h="52565">
                      <a:moveTo>
                        <a:pt x="88261" y="22452"/>
                      </a:moveTo>
                      <a:lnTo>
                        <a:pt x="51913" y="1589"/>
                      </a:lnTo>
                      <a:cubicBezTo>
                        <a:pt x="48328" y="-530"/>
                        <a:pt x="42460" y="-530"/>
                        <a:pt x="38711" y="1589"/>
                      </a:cubicBezTo>
                      <a:lnTo>
                        <a:pt x="2689" y="22452"/>
                      </a:lnTo>
                      <a:cubicBezTo>
                        <a:pt x="-896" y="24571"/>
                        <a:pt x="-896" y="27994"/>
                        <a:pt x="2689" y="30113"/>
                      </a:cubicBezTo>
                      <a:lnTo>
                        <a:pt x="39037" y="50976"/>
                      </a:lnTo>
                      <a:cubicBezTo>
                        <a:pt x="42623" y="53095"/>
                        <a:pt x="48490" y="53095"/>
                        <a:pt x="52239" y="50976"/>
                      </a:cubicBezTo>
                      <a:lnTo>
                        <a:pt x="88261" y="30113"/>
                      </a:lnTo>
                      <a:cubicBezTo>
                        <a:pt x="92010" y="27831"/>
                        <a:pt x="92010" y="24408"/>
                        <a:pt x="88261" y="22452"/>
                      </a:cubicBezTo>
                      <a:lnTo>
                        <a:pt x="88261" y="22452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8" name="任意多边形: 形状 347">
                  <a:extLst>
                    <a:ext uri="{FF2B5EF4-FFF2-40B4-BE49-F238E27FC236}">
                      <a16:creationId xmlns:a16="http://schemas.microsoft.com/office/drawing/2014/main" id="{44DC1CCD-744B-4744-9001-F04C6C942C10}"/>
                    </a:ext>
                  </a:extLst>
                </p:cNvPr>
                <p:cNvSpPr/>
                <p:nvPr/>
              </p:nvSpPr>
              <p:spPr>
                <a:xfrm>
                  <a:off x="10868480" y="5374950"/>
                  <a:ext cx="91011" cy="52565"/>
                </a:xfrm>
                <a:custGeom>
                  <a:avLst/>
                  <a:gdLst>
                    <a:gd name="connsiteX0" fmla="*/ 88261 w 91011"/>
                    <a:gd name="connsiteY0" fmla="*/ 22452 h 52565"/>
                    <a:gd name="connsiteX1" fmla="*/ 51913 w 91011"/>
                    <a:gd name="connsiteY1" fmla="*/ 1589 h 52565"/>
                    <a:gd name="connsiteX2" fmla="*/ 38711 w 91011"/>
                    <a:gd name="connsiteY2" fmla="*/ 1589 h 52565"/>
                    <a:gd name="connsiteX3" fmla="*/ 2689 w 91011"/>
                    <a:gd name="connsiteY3" fmla="*/ 22452 h 52565"/>
                    <a:gd name="connsiteX4" fmla="*/ 2689 w 91011"/>
                    <a:gd name="connsiteY4" fmla="*/ 30113 h 52565"/>
                    <a:gd name="connsiteX5" fmla="*/ 39037 w 91011"/>
                    <a:gd name="connsiteY5" fmla="*/ 50976 h 52565"/>
                    <a:gd name="connsiteX6" fmla="*/ 52239 w 91011"/>
                    <a:gd name="connsiteY6" fmla="*/ 50976 h 52565"/>
                    <a:gd name="connsiteX7" fmla="*/ 88261 w 91011"/>
                    <a:gd name="connsiteY7" fmla="*/ 30113 h 52565"/>
                    <a:gd name="connsiteX8" fmla="*/ 88261 w 91011"/>
                    <a:gd name="connsiteY8" fmla="*/ 22452 h 52565"/>
                    <a:gd name="connsiteX9" fmla="*/ 88261 w 91011"/>
                    <a:gd name="connsiteY9" fmla="*/ 22452 h 52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1011" h="52565">
                      <a:moveTo>
                        <a:pt x="88261" y="22452"/>
                      </a:moveTo>
                      <a:lnTo>
                        <a:pt x="51913" y="1589"/>
                      </a:lnTo>
                      <a:cubicBezTo>
                        <a:pt x="48327" y="-530"/>
                        <a:pt x="42460" y="-530"/>
                        <a:pt x="38711" y="1589"/>
                      </a:cubicBezTo>
                      <a:lnTo>
                        <a:pt x="2689" y="22452"/>
                      </a:lnTo>
                      <a:cubicBezTo>
                        <a:pt x="-896" y="24571"/>
                        <a:pt x="-896" y="27994"/>
                        <a:pt x="2689" y="30113"/>
                      </a:cubicBezTo>
                      <a:lnTo>
                        <a:pt x="39037" y="50976"/>
                      </a:lnTo>
                      <a:cubicBezTo>
                        <a:pt x="42623" y="53095"/>
                        <a:pt x="48653" y="53095"/>
                        <a:pt x="52239" y="50976"/>
                      </a:cubicBezTo>
                      <a:lnTo>
                        <a:pt x="88261" y="30113"/>
                      </a:lnTo>
                      <a:cubicBezTo>
                        <a:pt x="92010" y="27994"/>
                        <a:pt x="91847" y="24571"/>
                        <a:pt x="88261" y="22452"/>
                      </a:cubicBezTo>
                      <a:lnTo>
                        <a:pt x="88261" y="22452"/>
                      </a:lnTo>
                      <a:close/>
                    </a:path>
                  </a:pathLst>
                </a:custGeom>
                <a:grpFill/>
                <a:ln w="162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34CD7127-E543-444B-8462-C65CB368069C}"/>
                </a:ext>
              </a:extLst>
            </p:cNvPr>
            <p:cNvGrpSpPr/>
            <p:nvPr/>
          </p:nvGrpSpPr>
          <p:grpSpPr>
            <a:xfrm>
              <a:off x="10632964" y="5696548"/>
              <a:ext cx="1015200" cy="612000"/>
              <a:chOff x="5140547" y="2373399"/>
              <a:chExt cx="11900927" cy="7103391"/>
            </a:xfrm>
          </p:grpSpPr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75D3989F-2F25-4C97-A741-C03CEF5ECE23}"/>
                  </a:ext>
                </a:extLst>
              </p:cNvPr>
              <p:cNvSpPr/>
              <p:nvPr/>
            </p:nvSpPr>
            <p:spPr>
              <a:xfrm>
                <a:off x="7579622" y="3994295"/>
                <a:ext cx="7145644" cy="4125734"/>
              </a:xfrm>
              <a:custGeom>
                <a:avLst/>
                <a:gdLst>
                  <a:gd name="connsiteX0" fmla="*/ 615227 w 7145644"/>
                  <a:gd name="connsiteY0" fmla="*/ 1274805 h 4125734"/>
                  <a:gd name="connsiteX1" fmla="*/ 2208298 w 7145644"/>
                  <a:gd name="connsiteY1" fmla="*/ 354795 h 4125734"/>
                  <a:gd name="connsiteX2" fmla="*/ 4728642 w 7145644"/>
                  <a:gd name="connsiteY2" fmla="*/ 250688 h 4125734"/>
                  <a:gd name="connsiteX3" fmla="*/ 6711506 w 7145644"/>
                  <a:gd name="connsiteY3" fmla="*/ 1395859 h 4125734"/>
                  <a:gd name="connsiteX4" fmla="*/ 6529925 w 7145644"/>
                  <a:gd name="connsiteY4" fmla="*/ 2850929 h 4125734"/>
                  <a:gd name="connsiteX5" fmla="*/ 4936855 w 7145644"/>
                  <a:gd name="connsiteY5" fmla="*/ 3770940 h 4125734"/>
                  <a:gd name="connsiteX6" fmla="*/ 2416511 w 7145644"/>
                  <a:gd name="connsiteY6" fmla="*/ 3875046 h 4125734"/>
                  <a:gd name="connsiteX7" fmla="*/ 433646 w 7145644"/>
                  <a:gd name="connsiteY7" fmla="*/ 2729875 h 4125734"/>
                  <a:gd name="connsiteX8" fmla="*/ 615227 w 7145644"/>
                  <a:gd name="connsiteY8" fmla="*/ 1274805 h 4125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5644" h="4125734">
                    <a:moveTo>
                      <a:pt x="615227" y="1274805"/>
                    </a:moveTo>
                    <a:lnTo>
                      <a:pt x="2208298" y="354795"/>
                    </a:lnTo>
                    <a:cubicBezTo>
                      <a:pt x="2951569" y="-73737"/>
                      <a:pt x="4085845" y="-120948"/>
                      <a:pt x="4728642" y="250688"/>
                    </a:cubicBezTo>
                    <a:lnTo>
                      <a:pt x="6711506" y="1395859"/>
                    </a:lnTo>
                    <a:cubicBezTo>
                      <a:pt x="7355514" y="1767495"/>
                      <a:pt x="7273198" y="2422398"/>
                      <a:pt x="6529925" y="2850929"/>
                    </a:cubicBezTo>
                    <a:lnTo>
                      <a:pt x="4936855" y="3770940"/>
                    </a:lnTo>
                    <a:cubicBezTo>
                      <a:pt x="4193583" y="4199471"/>
                      <a:pt x="3059307" y="4246682"/>
                      <a:pt x="2416511" y="3875046"/>
                    </a:cubicBezTo>
                    <a:lnTo>
                      <a:pt x="433646" y="2729875"/>
                    </a:lnTo>
                    <a:cubicBezTo>
                      <a:pt x="-209151" y="2358239"/>
                      <a:pt x="-128045" y="1703337"/>
                      <a:pt x="615227" y="1274805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89A0446A-C9FA-4139-96AC-F560F2EFEC3A}"/>
                  </a:ext>
                </a:extLst>
              </p:cNvPr>
              <p:cNvSpPr/>
              <p:nvPr/>
            </p:nvSpPr>
            <p:spPr>
              <a:xfrm>
                <a:off x="7812779" y="3871023"/>
                <a:ext cx="6942243" cy="4007906"/>
              </a:xfrm>
              <a:custGeom>
                <a:avLst/>
                <a:gdLst>
                  <a:gd name="connsiteX0" fmla="*/ 597546 w 6942243"/>
                  <a:gd name="connsiteY0" fmla="*/ 1238286 h 4007906"/>
                  <a:gd name="connsiteX1" fmla="*/ 2145827 w 6942243"/>
                  <a:gd name="connsiteY1" fmla="*/ 344907 h 4007906"/>
                  <a:gd name="connsiteX2" fmla="*/ 4594749 w 6942243"/>
                  <a:gd name="connsiteY2" fmla="*/ 243222 h 4007906"/>
                  <a:gd name="connsiteX3" fmla="*/ 6520719 w 6942243"/>
                  <a:gd name="connsiteY3" fmla="*/ 1355709 h 4007906"/>
                  <a:gd name="connsiteX4" fmla="*/ 6345190 w 6942243"/>
                  <a:gd name="connsiteY4" fmla="*/ 2769620 h 4007906"/>
                  <a:gd name="connsiteX5" fmla="*/ 4796910 w 6942243"/>
                  <a:gd name="connsiteY5" fmla="*/ 3662999 h 4007906"/>
                  <a:gd name="connsiteX6" fmla="*/ 2347987 w 6942243"/>
                  <a:gd name="connsiteY6" fmla="*/ 3764684 h 4007906"/>
                  <a:gd name="connsiteX7" fmla="*/ 422018 w 6942243"/>
                  <a:gd name="connsiteY7" fmla="*/ 2652198 h 4007906"/>
                  <a:gd name="connsiteX8" fmla="*/ 597546 w 6942243"/>
                  <a:gd name="connsiteY8" fmla="*/ 1238286 h 4007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942243" h="4007906">
                    <a:moveTo>
                      <a:pt x="597546" y="1238286"/>
                    </a:moveTo>
                    <a:lnTo>
                      <a:pt x="2145827" y="344907"/>
                    </a:lnTo>
                    <a:cubicBezTo>
                      <a:pt x="2867309" y="-71518"/>
                      <a:pt x="3970111" y="-117519"/>
                      <a:pt x="4594749" y="243222"/>
                    </a:cubicBezTo>
                    <a:lnTo>
                      <a:pt x="6520719" y="1355709"/>
                    </a:lnTo>
                    <a:cubicBezTo>
                      <a:pt x="7145357" y="1716450"/>
                      <a:pt x="7066672" y="2353194"/>
                      <a:pt x="6345190" y="2769620"/>
                    </a:cubicBezTo>
                    <a:lnTo>
                      <a:pt x="4796910" y="3662999"/>
                    </a:lnTo>
                    <a:cubicBezTo>
                      <a:pt x="4075428" y="4079425"/>
                      <a:pt x="2972626" y="4125425"/>
                      <a:pt x="2347987" y="3764684"/>
                    </a:cubicBezTo>
                    <a:lnTo>
                      <a:pt x="422018" y="2652198"/>
                    </a:lnTo>
                    <a:cubicBezTo>
                      <a:pt x="-203831" y="2291456"/>
                      <a:pt x="-123936" y="1654712"/>
                      <a:pt x="597546" y="1238286"/>
                    </a:cubicBezTo>
                    <a:close/>
                  </a:path>
                </a:pathLst>
              </a:custGeom>
              <a:solidFill>
                <a:srgbClr val="65A5FB"/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0317E71D-9080-4146-97C0-DE9449BDC4E3}"/>
                  </a:ext>
                </a:extLst>
              </p:cNvPr>
              <p:cNvSpPr/>
              <p:nvPr/>
            </p:nvSpPr>
            <p:spPr>
              <a:xfrm>
                <a:off x="7753304" y="3694284"/>
                <a:ext cx="7117977" cy="4006695"/>
              </a:xfrm>
              <a:custGeom>
                <a:avLst/>
                <a:gdLst>
                  <a:gd name="connsiteX0" fmla="*/ 529914 w 7117977"/>
                  <a:gd name="connsiteY0" fmla="*/ 1607501 h 4006695"/>
                  <a:gd name="connsiteX1" fmla="*/ 2205301 w 7117977"/>
                  <a:gd name="connsiteY1" fmla="*/ 344908 h 4006695"/>
                  <a:gd name="connsiteX2" fmla="*/ 4654224 w 7117977"/>
                  <a:gd name="connsiteY2" fmla="*/ 243222 h 4006695"/>
                  <a:gd name="connsiteX3" fmla="*/ 6767827 w 7117977"/>
                  <a:gd name="connsiteY3" fmla="*/ 1459815 h 4006695"/>
                  <a:gd name="connsiteX4" fmla="*/ 6404665 w 7117977"/>
                  <a:gd name="connsiteY4" fmla="*/ 2768409 h 4006695"/>
                  <a:gd name="connsiteX5" fmla="*/ 4856384 w 7117977"/>
                  <a:gd name="connsiteY5" fmla="*/ 3661788 h 4006695"/>
                  <a:gd name="connsiteX6" fmla="*/ 2407462 w 7117977"/>
                  <a:gd name="connsiteY6" fmla="*/ 3763473 h 4006695"/>
                  <a:gd name="connsiteX7" fmla="*/ 481492 w 7117977"/>
                  <a:gd name="connsiteY7" fmla="*/ 2650987 h 4006695"/>
                  <a:gd name="connsiteX8" fmla="*/ 529914 w 7117977"/>
                  <a:gd name="connsiteY8" fmla="*/ 1607501 h 4006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17977" h="4006695">
                    <a:moveTo>
                      <a:pt x="529914" y="1607501"/>
                    </a:moveTo>
                    <a:lnTo>
                      <a:pt x="2205301" y="344908"/>
                    </a:lnTo>
                    <a:cubicBezTo>
                      <a:pt x="2926783" y="-71518"/>
                      <a:pt x="4029585" y="-117519"/>
                      <a:pt x="4654224" y="243222"/>
                    </a:cubicBezTo>
                    <a:lnTo>
                      <a:pt x="6767827" y="1459815"/>
                    </a:lnTo>
                    <a:cubicBezTo>
                      <a:pt x="7392466" y="1820556"/>
                      <a:pt x="7126146" y="2351984"/>
                      <a:pt x="6404665" y="2768409"/>
                    </a:cubicBezTo>
                    <a:lnTo>
                      <a:pt x="4856384" y="3661788"/>
                    </a:lnTo>
                    <a:cubicBezTo>
                      <a:pt x="4134902" y="4078214"/>
                      <a:pt x="3032100" y="4124215"/>
                      <a:pt x="2407462" y="3763473"/>
                    </a:cubicBezTo>
                    <a:lnTo>
                      <a:pt x="481492" y="2650987"/>
                    </a:lnTo>
                    <a:cubicBezTo>
                      <a:pt x="-144357" y="2291457"/>
                      <a:pt x="-192778" y="2023927"/>
                      <a:pt x="529914" y="1607501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626882B0-616D-467C-9739-33BB22E94252}"/>
                  </a:ext>
                </a:extLst>
              </p:cNvPr>
              <p:cNvSpPr/>
              <p:nvPr/>
            </p:nvSpPr>
            <p:spPr>
              <a:xfrm>
                <a:off x="7675218" y="3488123"/>
                <a:ext cx="7216647" cy="4167224"/>
              </a:xfrm>
              <a:custGeom>
                <a:avLst/>
                <a:gdLst>
                  <a:gd name="connsiteX0" fmla="*/ 621316 w 7216647"/>
                  <a:gd name="connsiteY0" fmla="*/ 1288287 h 4167224"/>
                  <a:gd name="connsiteX1" fmla="*/ 2230124 w 7216647"/>
                  <a:gd name="connsiteY1" fmla="*/ 358592 h 4167224"/>
                  <a:gd name="connsiteX2" fmla="*/ 4775890 w 7216647"/>
                  <a:gd name="connsiteY2" fmla="*/ 253275 h 4167224"/>
                  <a:gd name="connsiteX3" fmla="*/ 6778123 w 7216647"/>
                  <a:gd name="connsiteY3" fmla="*/ 1409341 h 4167224"/>
                  <a:gd name="connsiteX4" fmla="*/ 6595331 w 7216647"/>
                  <a:gd name="connsiteY4" fmla="*/ 2878937 h 4167224"/>
                  <a:gd name="connsiteX5" fmla="*/ 4986524 w 7216647"/>
                  <a:gd name="connsiteY5" fmla="*/ 3808632 h 4167224"/>
                  <a:gd name="connsiteX6" fmla="*/ 2440758 w 7216647"/>
                  <a:gd name="connsiteY6" fmla="*/ 3913949 h 4167224"/>
                  <a:gd name="connsiteX7" fmla="*/ 438525 w 7216647"/>
                  <a:gd name="connsiteY7" fmla="*/ 2757883 h 4167224"/>
                  <a:gd name="connsiteX8" fmla="*/ 621316 w 7216647"/>
                  <a:gd name="connsiteY8" fmla="*/ 1288287 h 4167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16647" h="4167224">
                    <a:moveTo>
                      <a:pt x="621316" y="1288287"/>
                    </a:moveTo>
                    <a:lnTo>
                      <a:pt x="2230124" y="358592"/>
                    </a:lnTo>
                    <a:cubicBezTo>
                      <a:pt x="2980659" y="-74781"/>
                      <a:pt x="4125830" y="-121992"/>
                      <a:pt x="4775890" y="253275"/>
                    </a:cubicBezTo>
                    <a:lnTo>
                      <a:pt x="6778123" y="1409341"/>
                    </a:lnTo>
                    <a:cubicBezTo>
                      <a:pt x="7428183" y="1784609"/>
                      <a:pt x="7345867" y="2445564"/>
                      <a:pt x="6595331" y="2878937"/>
                    </a:cubicBezTo>
                    <a:lnTo>
                      <a:pt x="4986524" y="3808632"/>
                    </a:lnTo>
                    <a:cubicBezTo>
                      <a:pt x="4235989" y="4242006"/>
                      <a:pt x="3090818" y="4289217"/>
                      <a:pt x="2440758" y="3913949"/>
                    </a:cubicBezTo>
                    <a:lnTo>
                      <a:pt x="438525" y="2757883"/>
                    </a:lnTo>
                    <a:cubicBezTo>
                      <a:pt x="-211535" y="2382616"/>
                      <a:pt x="-129218" y="1721661"/>
                      <a:pt x="621316" y="1288287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A0FD2E30-7D65-4EA0-B651-24A354D0DB0F}"/>
                  </a:ext>
                </a:extLst>
              </p:cNvPr>
              <p:cNvSpPr/>
              <p:nvPr/>
            </p:nvSpPr>
            <p:spPr>
              <a:xfrm>
                <a:off x="7710360" y="3418078"/>
                <a:ext cx="7145644" cy="4125734"/>
              </a:xfrm>
              <a:custGeom>
                <a:avLst/>
                <a:gdLst>
                  <a:gd name="connsiteX0" fmla="*/ 615227 w 7145644"/>
                  <a:gd name="connsiteY0" fmla="*/ 1274805 h 4125734"/>
                  <a:gd name="connsiteX1" fmla="*/ 2208298 w 7145644"/>
                  <a:gd name="connsiteY1" fmla="*/ 354795 h 4125734"/>
                  <a:gd name="connsiteX2" fmla="*/ 4728642 w 7145644"/>
                  <a:gd name="connsiteY2" fmla="*/ 250688 h 4125734"/>
                  <a:gd name="connsiteX3" fmla="*/ 6711506 w 7145644"/>
                  <a:gd name="connsiteY3" fmla="*/ 1395859 h 4125734"/>
                  <a:gd name="connsiteX4" fmla="*/ 6529925 w 7145644"/>
                  <a:gd name="connsiteY4" fmla="*/ 2850929 h 4125734"/>
                  <a:gd name="connsiteX5" fmla="*/ 4936855 w 7145644"/>
                  <a:gd name="connsiteY5" fmla="*/ 3770940 h 4125734"/>
                  <a:gd name="connsiteX6" fmla="*/ 2416510 w 7145644"/>
                  <a:gd name="connsiteY6" fmla="*/ 3875046 h 4125734"/>
                  <a:gd name="connsiteX7" fmla="*/ 433646 w 7145644"/>
                  <a:gd name="connsiteY7" fmla="*/ 2731086 h 4125734"/>
                  <a:gd name="connsiteX8" fmla="*/ 615227 w 7145644"/>
                  <a:gd name="connsiteY8" fmla="*/ 1274805 h 4125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5644" h="4125734">
                    <a:moveTo>
                      <a:pt x="615227" y="1274805"/>
                    </a:moveTo>
                    <a:lnTo>
                      <a:pt x="2208298" y="354795"/>
                    </a:lnTo>
                    <a:cubicBezTo>
                      <a:pt x="2951569" y="-73737"/>
                      <a:pt x="4085845" y="-120948"/>
                      <a:pt x="4728642" y="250688"/>
                    </a:cubicBezTo>
                    <a:lnTo>
                      <a:pt x="6711506" y="1395859"/>
                    </a:lnTo>
                    <a:cubicBezTo>
                      <a:pt x="7355514" y="1767495"/>
                      <a:pt x="7273197" y="2422398"/>
                      <a:pt x="6529925" y="2850929"/>
                    </a:cubicBezTo>
                    <a:lnTo>
                      <a:pt x="4936855" y="3770940"/>
                    </a:lnTo>
                    <a:cubicBezTo>
                      <a:pt x="4193583" y="4199471"/>
                      <a:pt x="3059307" y="4246682"/>
                      <a:pt x="2416510" y="3875046"/>
                    </a:cubicBezTo>
                    <a:lnTo>
                      <a:pt x="433646" y="2731086"/>
                    </a:lnTo>
                    <a:cubicBezTo>
                      <a:pt x="-209151" y="2359449"/>
                      <a:pt x="-128045" y="1704547"/>
                      <a:pt x="615227" y="1274805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BED72AA6-4D67-4D0F-ADA1-08EC19D0EEC2}"/>
                  </a:ext>
                </a:extLst>
              </p:cNvPr>
              <p:cNvSpPr/>
              <p:nvPr/>
            </p:nvSpPr>
            <p:spPr>
              <a:xfrm>
                <a:off x="7974491" y="3488930"/>
                <a:ext cx="6618101" cy="3821817"/>
              </a:xfrm>
              <a:custGeom>
                <a:avLst/>
                <a:gdLst>
                  <a:gd name="connsiteX0" fmla="*/ 568994 w 6618101"/>
                  <a:gd name="connsiteY0" fmla="*/ 1180953 h 3821817"/>
                  <a:gd name="connsiteX1" fmla="*/ 2044642 w 6618101"/>
                  <a:gd name="connsiteY1" fmla="*/ 328732 h 3821817"/>
                  <a:gd name="connsiteX2" fmla="*/ 4379774 w 6618101"/>
                  <a:gd name="connsiteY2" fmla="*/ 231889 h 3821817"/>
                  <a:gd name="connsiteX3" fmla="*/ 6216163 w 6618101"/>
                  <a:gd name="connsiteY3" fmla="*/ 1292322 h 3821817"/>
                  <a:gd name="connsiteX4" fmla="*/ 6049108 w 6618101"/>
                  <a:gd name="connsiteY4" fmla="*/ 2640865 h 3821817"/>
                  <a:gd name="connsiteX5" fmla="*/ 4573460 w 6618101"/>
                  <a:gd name="connsiteY5" fmla="*/ 3493085 h 3821817"/>
                  <a:gd name="connsiteX6" fmla="*/ 2238328 w 6618101"/>
                  <a:gd name="connsiteY6" fmla="*/ 3589928 h 3821817"/>
                  <a:gd name="connsiteX7" fmla="*/ 401939 w 6618101"/>
                  <a:gd name="connsiteY7" fmla="*/ 2529495 h 3821817"/>
                  <a:gd name="connsiteX8" fmla="*/ 568994 w 6618101"/>
                  <a:gd name="connsiteY8" fmla="*/ 1180953 h 3821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618101" h="3821817">
                    <a:moveTo>
                      <a:pt x="568994" y="1180953"/>
                    </a:moveTo>
                    <a:lnTo>
                      <a:pt x="2044642" y="328732"/>
                    </a:lnTo>
                    <a:cubicBezTo>
                      <a:pt x="2732228" y="-68325"/>
                      <a:pt x="3782977" y="-111904"/>
                      <a:pt x="4379774" y="231889"/>
                    </a:cubicBezTo>
                    <a:lnTo>
                      <a:pt x="6216163" y="1292322"/>
                    </a:lnTo>
                    <a:cubicBezTo>
                      <a:pt x="6811748" y="1636116"/>
                      <a:pt x="6736695" y="2242597"/>
                      <a:pt x="6049108" y="2640865"/>
                    </a:cubicBezTo>
                    <a:lnTo>
                      <a:pt x="4573460" y="3493085"/>
                    </a:lnTo>
                    <a:cubicBezTo>
                      <a:pt x="3885873" y="3890142"/>
                      <a:pt x="2835125" y="3933722"/>
                      <a:pt x="2238328" y="3589928"/>
                    </a:cubicBezTo>
                    <a:lnTo>
                      <a:pt x="401939" y="2529495"/>
                    </a:lnTo>
                    <a:cubicBezTo>
                      <a:pt x="-193647" y="2185701"/>
                      <a:pt x="-118593" y="1579221"/>
                      <a:pt x="568994" y="1180953"/>
                    </a:cubicBez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18C58206-E1C4-4249-8D0C-4E895EED3712}"/>
                  </a:ext>
                </a:extLst>
              </p:cNvPr>
              <p:cNvSpPr/>
              <p:nvPr/>
            </p:nvSpPr>
            <p:spPr>
              <a:xfrm>
                <a:off x="11152198" y="5207363"/>
                <a:ext cx="674270" cy="429741"/>
              </a:xfrm>
              <a:custGeom>
                <a:avLst/>
                <a:gdLst>
                  <a:gd name="connsiteX0" fmla="*/ 674271 w 674270"/>
                  <a:gd name="connsiteY0" fmla="*/ 429742 h 429741"/>
                  <a:gd name="connsiteX1" fmla="*/ 214266 w 674270"/>
                  <a:gd name="connsiteY1" fmla="*/ 0 h 429741"/>
                  <a:gd name="connsiteX2" fmla="*/ 0 w 674270"/>
                  <a:gd name="connsiteY2" fmla="*/ 123475 h 429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4270" h="429741">
                    <a:moveTo>
                      <a:pt x="674271" y="429742"/>
                    </a:moveTo>
                    <a:lnTo>
                      <a:pt x="214266" y="0"/>
                    </a:lnTo>
                    <a:lnTo>
                      <a:pt x="0" y="123475"/>
                    </a:lnTo>
                    <a:close/>
                  </a:path>
                </a:pathLst>
              </a:custGeom>
              <a:solidFill>
                <a:srgbClr val="A0A6C0"/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97AFED24-4550-4EFC-8F7F-B6607A422700}"/>
                  </a:ext>
                </a:extLst>
              </p:cNvPr>
              <p:cNvSpPr/>
              <p:nvPr/>
            </p:nvSpPr>
            <p:spPr>
              <a:xfrm>
                <a:off x="10740614" y="5109309"/>
                <a:ext cx="674271" cy="429741"/>
              </a:xfrm>
              <a:custGeom>
                <a:avLst/>
                <a:gdLst>
                  <a:gd name="connsiteX0" fmla="*/ 0 w 674271"/>
                  <a:gd name="connsiteY0" fmla="*/ 0 h 429741"/>
                  <a:gd name="connsiteX1" fmla="*/ 674271 w 674271"/>
                  <a:gd name="connsiteY1" fmla="*/ 306267 h 429741"/>
                  <a:gd name="connsiteX2" fmla="*/ 460006 w 674271"/>
                  <a:gd name="connsiteY2" fmla="*/ 429742 h 429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4271" h="429741">
                    <a:moveTo>
                      <a:pt x="0" y="0"/>
                    </a:moveTo>
                    <a:lnTo>
                      <a:pt x="674271" y="306267"/>
                    </a:lnTo>
                    <a:lnTo>
                      <a:pt x="460006" y="429742"/>
                    </a:lnTo>
                    <a:close/>
                  </a:path>
                </a:pathLst>
              </a:custGeom>
              <a:solidFill>
                <a:srgbClr val="A0A6C0"/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4F2BC9B9-0006-47E0-B057-0F17B1490F16}"/>
                  </a:ext>
                </a:extLst>
              </p:cNvPr>
              <p:cNvSpPr/>
              <p:nvPr/>
            </p:nvSpPr>
            <p:spPr>
              <a:xfrm>
                <a:off x="9638720" y="6191532"/>
                <a:ext cx="218502" cy="125896"/>
              </a:xfrm>
              <a:custGeom>
                <a:avLst/>
                <a:gdLst>
                  <a:gd name="connsiteX0" fmla="*/ 31777 w 218502"/>
                  <a:gd name="connsiteY0" fmla="*/ 18158 h 125896"/>
                  <a:gd name="connsiteX1" fmla="*/ 186726 w 218502"/>
                  <a:gd name="connsiteY1" fmla="*/ 18158 h 125896"/>
                  <a:gd name="connsiteX2" fmla="*/ 186726 w 218502"/>
                  <a:gd name="connsiteY2" fmla="*/ 107738 h 125896"/>
                  <a:gd name="connsiteX3" fmla="*/ 31777 w 218502"/>
                  <a:gd name="connsiteY3" fmla="*/ 107738 h 125896"/>
                  <a:gd name="connsiteX4" fmla="*/ 31777 w 218502"/>
                  <a:gd name="connsiteY4" fmla="*/ 18158 h 125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502" h="125896">
                    <a:moveTo>
                      <a:pt x="31777" y="18158"/>
                    </a:moveTo>
                    <a:cubicBezTo>
                      <a:pt x="74146" y="-6053"/>
                      <a:pt x="143146" y="-6053"/>
                      <a:pt x="186726" y="18158"/>
                    </a:cubicBezTo>
                    <a:cubicBezTo>
                      <a:pt x="229095" y="42369"/>
                      <a:pt x="229095" y="82317"/>
                      <a:pt x="186726" y="107738"/>
                    </a:cubicBezTo>
                    <a:cubicBezTo>
                      <a:pt x="144357" y="131949"/>
                      <a:pt x="75356" y="131949"/>
                      <a:pt x="31777" y="107738"/>
                    </a:cubicBezTo>
                    <a:cubicBezTo>
                      <a:pt x="-10592" y="83527"/>
                      <a:pt x="-10592" y="43579"/>
                      <a:pt x="31777" y="18158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B4563FC1-5AA6-45F5-BA75-2A483F118F61}"/>
                  </a:ext>
                </a:extLst>
              </p:cNvPr>
              <p:cNvSpPr/>
              <p:nvPr/>
            </p:nvSpPr>
            <p:spPr>
              <a:xfrm>
                <a:off x="12708194" y="4420512"/>
                <a:ext cx="218958" cy="125896"/>
              </a:xfrm>
              <a:custGeom>
                <a:avLst/>
                <a:gdLst>
                  <a:gd name="connsiteX0" fmla="*/ 187181 w 218958"/>
                  <a:gd name="connsiteY0" fmla="*/ 107738 h 125896"/>
                  <a:gd name="connsiteX1" fmla="*/ 32232 w 218958"/>
                  <a:gd name="connsiteY1" fmla="*/ 107738 h 125896"/>
                  <a:gd name="connsiteX2" fmla="*/ 32232 w 218958"/>
                  <a:gd name="connsiteY2" fmla="*/ 18158 h 125896"/>
                  <a:gd name="connsiteX3" fmla="*/ 187181 w 218958"/>
                  <a:gd name="connsiteY3" fmla="*/ 18158 h 125896"/>
                  <a:gd name="connsiteX4" fmla="*/ 187181 w 218958"/>
                  <a:gd name="connsiteY4" fmla="*/ 107738 h 125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958" h="125896">
                    <a:moveTo>
                      <a:pt x="187181" y="107738"/>
                    </a:moveTo>
                    <a:cubicBezTo>
                      <a:pt x="144812" y="131949"/>
                      <a:pt x="75812" y="131949"/>
                      <a:pt x="32232" y="107738"/>
                    </a:cubicBezTo>
                    <a:cubicBezTo>
                      <a:pt x="-10137" y="83527"/>
                      <a:pt x="-11347" y="43579"/>
                      <a:pt x="32232" y="18158"/>
                    </a:cubicBezTo>
                    <a:cubicBezTo>
                      <a:pt x="74601" y="-6053"/>
                      <a:pt x="143602" y="-6053"/>
                      <a:pt x="187181" y="18158"/>
                    </a:cubicBezTo>
                    <a:cubicBezTo>
                      <a:pt x="229551" y="42369"/>
                      <a:pt x="229551" y="82317"/>
                      <a:pt x="187181" y="107738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73808344-7126-4CE5-8064-9D0AFEA3EE1D}"/>
                  </a:ext>
                </a:extLst>
              </p:cNvPr>
              <p:cNvSpPr/>
              <p:nvPr/>
            </p:nvSpPr>
            <p:spPr>
              <a:xfrm>
                <a:off x="13057450" y="4682167"/>
                <a:ext cx="217634" cy="125538"/>
              </a:xfrm>
              <a:custGeom>
                <a:avLst/>
                <a:gdLst>
                  <a:gd name="connsiteX0" fmla="*/ 163561 w 217634"/>
                  <a:gd name="connsiteY0" fmla="*/ 117244 h 125538"/>
                  <a:gd name="connsiteX1" fmla="*/ 14664 w 217634"/>
                  <a:gd name="connsiteY1" fmla="*/ 94243 h 125538"/>
                  <a:gd name="connsiteX2" fmla="*/ 54612 w 217634"/>
                  <a:gd name="connsiteY2" fmla="*/ 8295 h 125538"/>
                  <a:gd name="connsiteX3" fmla="*/ 203509 w 217634"/>
                  <a:gd name="connsiteY3" fmla="*/ 31295 h 125538"/>
                  <a:gd name="connsiteX4" fmla="*/ 163561 w 217634"/>
                  <a:gd name="connsiteY4" fmla="*/ 117244 h 125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634" h="125538">
                    <a:moveTo>
                      <a:pt x="163561" y="117244"/>
                    </a:moveTo>
                    <a:cubicBezTo>
                      <a:pt x="111507" y="134191"/>
                      <a:pt x="44927" y="124507"/>
                      <a:pt x="14664" y="94243"/>
                    </a:cubicBezTo>
                    <a:cubicBezTo>
                      <a:pt x="-15600" y="63980"/>
                      <a:pt x="2559" y="25243"/>
                      <a:pt x="54612" y="8295"/>
                    </a:cubicBezTo>
                    <a:cubicBezTo>
                      <a:pt x="106665" y="-8653"/>
                      <a:pt x="173245" y="1032"/>
                      <a:pt x="203509" y="31295"/>
                    </a:cubicBezTo>
                    <a:cubicBezTo>
                      <a:pt x="232561" y="60348"/>
                      <a:pt x="215614" y="99085"/>
                      <a:pt x="163561" y="117244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3ED3B431-3DE5-4CA6-BB26-B7A7FB2B6FBC}"/>
                  </a:ext>
                </a:extLst>
              </p:cNvPr>
              <p:cNvSpPr/>
              <p:nvPr/>
            </p:nvSpPr>
            <p:spPr>
              <a:xfrm>
                <a:off x="13275267" y="4983850"/>
                <a:ext cx="218334" cy="126232"/>
              </a:xfrm>
              <a:custGeom>
                <a:avLst/>
                <a:gdLst>
                  <a:gd name="connsiteX0" fmla="*/ 138220 w 218334"/>
                  <a:gd name="connsiteY0" fmla="*/ 124249 h 126232"/>
                  <a:gd name="connsiteX1" fmla="*/ 3851 w 218334"/>
                  <a:gd name="connsiteY1" fmla="*/ 79458 h 126232"/>
                  <a:gd name="connsiteX2" fmla="*/ 80114 w 218334"/>
                  <a:gd name="connsiteY2" fmla="*/ 1984 h 126232"/>
                  <a:gd name="connsiteX3" fmla="*/ 214484 w 218334"/>
                  <a:gd name="connsiteY3" fmla="*/ 46774 h 126232"/>
                  <a:gd name="connsiteX4" fmla="*/ 138220 w 218334"/>
                  <a:gd name="connsiteY4" fmla="*/ 124249 h 126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334" h="126232">
                    <a:moveTo>
                      <a:pt x="138220" y="124249"/>
                    </a:moveTo>
                    <a:cubicBezTo>
                      <a:pt x="80114" y="132722"/>
                      <a:pt x="19587" y="113354"/>
                      <a:pt x="3851" y="79458"/>
                    </a:cubicBezTo>
                    <a:cubicBezTo>
                      <a:pt x="-11887" y="45563"/>
                      <a:pt x="22008" y="11668"/>
                      <a:pt x="80114" y="1984"/>
                    </a:cubicBezTo>
                    <a:cubicBezTo>
                      <a:pt x="138220" y="-6490"/>
                      <a:pt x="198747" y="12879"/>
                      <a:pt x="214484" y="46774"/>
                    </a:cubicBezTo>
                    <a:cubicBezTo>
                      <a:pt x="230221" y="81880"/>
                      <a:pt x="196326" y="115775"/>
                      <a:pt x="138220" y="124249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B7B78538-E443-4240-B286-D2537D290CC3}"/>
                  </a:ext>
                </a:extLst>
              </p:cNvPr>
              <p:cNvSpPr/>
              <p:nvPr/>
            </p:nvSpPr>
            <p:spPr>
              <a:xfrm>
                <a:off x="13351750" y="5310259"/>
                <a:ext cx="217896" cy="125896"/>
              </a:xfrm>
              <a:custGeom>
                <a:avLst/>
                <a:gdLst>
                  <a:gd name="connsiteX0" fmla="*/ 108949 w 217896"/>
                  <a:gd name="connsiteY0" fmla="*/ 125896 h 125896"/>
                  <a:gd name="connsiteX1" fmla="*/ 0 w 217896"/>
                  <a:gd name="connsiteY1" fmla="*/ 62948 h 125896"/>
                  <a:gd name="connsiteX2" fmla="*/ 108949 w 217896"/>
                  <a:gd name="connsiteY2" fmla="*/ 0 h 125896"/>
                  <a:gd name="connsiteX3" fmla="*/ 217897 w 217896"/>
                  <a:gd name="connsiteY3" fmla="*/ 62948 h 125896"/>
                  <a:gd name="connsiteX4" fmla="*/ 108949 w 217896"/>
                  <a:gd name="connsiteY4" fmla="*/ 125896 h 125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896" h="125896">
                    <a:moveTo>
                      <a:pt x="108949" y="125896"/>
                    </a:moveTo>
                    <a:cubicBezTo>
                      <a:pt x="48422" y="125896"/>
                      <a:pt x="0" y="98054"/>
                      <a:pt x="0" y="62948"/>
                    </a:cubicBezTo>
                    <a:cubicBezTo>
                      <a:pt x="0" y="27842"/>
                      <a:pt x="48422" y="0"/>
                      <a:pt x="108949" y="0"/>
                    </a:cubicBezTo>
                    <a:cubicBezTo>
                      <a:pt x="169476" y="0"/>
                      <a:pt x="217897" y="27842"/>
                      <a:pt x="217897" y="62948"/>
                    </a:cubicBezTo>
                    <a:cubicBezTo>
                      <a:pt x="217897" y="98054"/>
                      <a:pt x="169476" y="125896"/>
                      <a:pt x="108949" y="125896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4AB99C80-42B7-414E-A472-0F9BD8C0C253}"/>
                  </a:ext>
                </a:extLst>
              </p:cNvPr>
              <p:cNvSpPr/>
              <p:nvPr/>
            </p:nvSpPr>
            <p:spPr>
              <a:xfrm>
                <a:off x="13278985" y="5635121"/>
                <a:ext cx="218161" cy="126232"/>
              </a:xfrm>
              <a:custGeom>
                <a:avLst/>
                <a:gdLst>
                  <a:gd name="connsiteX0" fmla="*/ 81238 w 218161"/>
                  <a:gd name="connsiteY0" fmla="*/ 124249 h 126232"/>
                  <a:gd name="connsiteX1" fmla="*/ 3764 w 218161"/>
                  <a:gd name="connsiteY1" fmla="*/ 46774 h 126232"/>
                  <a:gd name="connsiteX2" fmla="*/ 136923 w 218161"/>
                  <a:gd name="connsiteY2" fmla="*/ 1984 h 126232"/>
                  <a:gd name="connsiteX3" fmla="*/ 214398 w 218161"/>
                  <a:gd name="connsiteY3" fmla="*/ 79459 h 126232"/>
                  <a:gd name="connsiteX4" fmla="*/ 81238 w 218161"/>
                  <a:gd name="connsiteY4" fmla="*/ 124249 h 126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161" h="126232">
                    <a:moveTo>
                      <a:pt x="81238" y="124249"/>
                    </a:moveTo>
                    <a:cubicBezTo>
                      <a:pt x="23132" y="114564"/>
                      <a:pt x="-11974" y="80669"/>
                      <a:pt x="3764" y="46774"/>
                    </a:cubicBezTo>
                    <a:cubicBezTo>
                      <a:pt x="19501" y="12879"/>
                      <a:pt x="78817" y="-6490"/>
                      <a:pt x="136923" y="1984"/>
                    </a:cubicBezTo>
                    <a:cubicBezTo>
                      <a:pt x="195028" y="11668"/>
                      <a:pt x="230134" y="45563"/>
                      <a:pt x="214398" y="79459"/>
                    </a:cubicBezTo>
                    <a:cubicBezTo>
                      <a:pt x="198661" y="113354"/>
                      <a:pt x="139344" y="132722"/>
                      <a:pt x="81238" y="124249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5C1ED0B9-32E4-46D3-8B65-1A6F91A60AA3}"/>
                  </a:ext>
                </a:extLst>
              </p:cNvPr>
              <p:cNvSpPr/>
              <p:nvPr/>
            </p:nvSpPr>
            <p:spPr>
              <a:xfrm>
                <a:off x="13063504" y="5938708"/>
                <a:ext cx="218171" cy="125538"/>
              </a:xfrm>
              <a:custGeom>
                <a:avLst/>
                <a:gdLst>
                  <a:gd name="connsiteX0" fmla="*/ 54612 w 218171"/>
                  <a:gd name="connsiteY0" fmla="*/ 117244 h 125538"/>
                  <a:gd name="connsiteX1" fmla="*/ 14664 w 218171"/>
                  <a:gd name="connsiteY1" fmla="*/ 31295 h 125538"/>
                  <a:gd name="connsiteX2" fmla="*/ 163561 w 218171"/>
                  <a:gd name="connsiteY2" fmla="*/ 8295 h 125538"/>
                  <a:gd name="connsiteX3" fmla="*/ 203508 w 218171"/>
                  <a:gd name="connsiteY3" fmla="*/ 94243 h 125538"/>
                  <a:gd name="connsiteX4" fmla="*/ 54612 w 218171"/>
                  <a:gd name="connsiteY4" fmla="*/ 117244 h 125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171" h="125538">
                    <a:moveTo>
                      <a:pt x="54612" y="117244"/>
                    </a:moveTo>
                    <a:cubicBezTo>
                      <a:pt x="2559" y="100296"/>
                      <a:pt x="-15600" y="61559"/>
                      <a:pt x="14664" y="31295"/>
                    </a:cubicBezTo>
                    <a:cubicBezTo>
                      <a:pt x="44927" y="1032"/>
                      <a:pt x="111507" y="-8653"/>
                      <a:pt x="163561" y="8295"/>
                    </a:cubicBezTo>
                    <a:cubicBezTo>
                      <a:pt x="215614" y="25243"/>
                      <a:pt x="233771" y="63980"/>
                      <a:pt x="203508" y="94243"/>
                    </a:cubicBezTo>
                    <a:cubicBezTo>
                      <a:pt x="173244" y="124507"/>
                      <a:pt x="106665" y="134191"/>
                      <a:pt x="54612" y="117244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67973F4C-0265-4CDD-995B-171E8A2163A9}"/>
                  </a:ext>
                </a:extLst>
              </p:cNvPr>
              <p:cNvSpPr/>
              <p:nvPr/>
            </p:nvSpPr>
            <p:spPr>
              <a:xfrm>
                <a:off x="12767966" y="6197128"/>
                <a:ext cx="218502" cy="126809"/>
              </a:xfrm>
              <a:custGeom>
                <a:avLst/>
                <a:gdLst>
                  <a:gd name="connsiteX0" fmla="*/ 31777 w 218502"/>
                  <a:gd name="connsiteY0" fmla="*/ 108195 h 126809"/>
                  <a:gd name="connsiteX1" fmla="*/ 31777 w 218502"/>
                  <a:gd name="connsiteY1" fmla="*/ 18615 h 126809"/>
                  <a:gd name="connsiteX2" fmla="*/ 186726 w 218502"/>
                  <a:gd name="connsiteY2" fmla="*/ 18615 h 126809"/>
                  <a:gd name="connsiteX3" fmla="*/ 186726 w 218502"/>
                  <a:gd name="connsiteY3" fmla="*/ 108195 h 126809"/>
                  <a:gd name="connsiteX4" fmla="*/ 31777 w 218502"/>
                  <a:gd name="connsiteY4" fmla="*/ 108195 h 126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502" h="126809">
                    <a:moveTo>
                      <a:pt x="31777" y="108195"/>
                    </a:moveTo>
                    <a:cubicBezTo>
                      <a:pt x="-10592" y="83984"/>
                      <a:pt x="-10592" y="44036"/>
                      <a:pt x="31777" y="18615"/>
                    </a:cubicBezTo>
                    <a:cubicBezTo>
                      <a:pt x="74146" y="-6806"/>
                      <a:pt x="143147" y="-5596"/>
                      <a:pt x="186726" y="18615"/>
                    </a:cubicBezTo>
                    <a:cubicBezTo>
                      <a:pt x="229095" y="42826"/>
                      <a:pt x="229095" y="82773"/>
                      <a:pt x="186726" y="108195"/>
                    </a:cubicBezTo>
                    <a:cubicBezTo>
                      <a:pt x="144357" y="133616"/>
                      <a:pt x="75356" y="132405"/>
                      <a:pt x="31777" y="108195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4C9CCCE2-8953-4100-BB35-74B0EE1C8733}"/>
                  </a:ext>
                </a:extLst>
              </p:cNvPr>
              <p:cNvSpPr/>
              <p:nvPr/>
            </p:nvSpPr>
            <p:spPr>
              <a:xfrm>
                <a:off x="12268179" y="6397503"/>
                <a:ext cx="218171" cy="125277"/>
              </a:xfrm>
              <a:custGeom>
                <a:avLst/>
                <a:gdLst>
                  <a:gd name="connsiteX0" fmla="*/ 14664 w 218171"/>
                  <a:gd name="connsiteY0" fmla="*/ 94243 h 125277"/>
                  <a:gd name="connsiteX1" fmla="*/ 54612 w 218171"/>
                  <a:gd name="connsiteY1" fmla="*/ 8295 h 125277"/>
                  <a:gd name="connsiteX2" fmla="*/ 203508 w 218171"/>
                  <a:gd name="connsiteY2" fmla="*/ 31295 h 125277"/>
                  <a:gd name="connsiteX3" fmla="*/ 163560 w 218171"/>
                  <a:gd name="connsiteY3" fmla="*/ 117244 h 125277"/>
                  <a:gd name="connsiteX4" fmla="*/ 14664 w 218171"/>
                  <a:gd name="connsiteY4" fmla="*/ 94243 h 125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171" h="125277">
                    <a:moveTo>
                      <a:pt x="14664" y="94243"/>
                    </a:moveTo>
                    <a:cubicBezTo>
                      <a:pt x="-15600" y="63980"/>
                      <a:pt x="2559" y="25242"/>
                      <a:pt x="54612" y="8295"/>
                    </a:cubicBezTo>
                    <a:cubicBezTo>
                      <a:pt x="106665" y="-8652"/>
                      <a:pt x="173245" y="1032"/>
                      <a:pt x="203508" y="31295"/>
                    </a:cubicBezTo>
                    <a:cubicBezTo>
                      <a:pt x="233772" y="61559"/>
                      <a:pt x="215613" y="100296"/>
                      <a:pt x="163560" y="117244"/>
                    </a:cubicBezTo>
                    <a:cubicBezTo>
                      <a:pt x="111507" y="134191"/>
                      <a:pt x="44927" y="123296"/>
                      <a:pt x="14664" y="94243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2BFD32C4-3F30-47CC-8266-0050A5435E5D}"/>
                  </a:ext>
                </a:extLst>
              </p:cNvPr>
              <p:cNvSpPr/>
              <p:nvPr/>
            </p:nvSpPr>
            <p:spPr>
              <a:xfrm>
                <a:off x="11743934" y="6521237"/>
                <a:ext cx="218334" cy="126232"/>
              </a:xfrm>
              <a:custGeom>
                <a:avLst/>
                <a:gdLst>
                  <a:gd name="connsiteX0" fmla="*/ 3850 w 218334"/>
                  <a:gd name="connsiteY0" fmla="*/ 79458 h 126232"/>
                  <a:gd name="connsiteX1" fmla="*/ 80114 w 218334"/>
                  <a:gd name="connsiteY1" fmla="*/ 1984 h 126232"/>
                  <a:gd name="connsiteX2" fmla="*/ 214484 w 218334"/>
                  <a:gd name="connsiteY2" fmla="*/ 46774 h 126232"/>
                  <a:gd name="connsiteX3" fmla="*/ 138220 w 218334"/>
                  <a:gd name="connsiteY3" fmla="*/ 124248 h 126232"/>
                  <a:gd name="connsiteX4" fmla="*/ 3850 w 218334"/>
                  <a:gd name="connsiteY4" fmla="*/ 79458 h 126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334" h="126232">
                    <a:moveTo>
                      <a:pt x="3850" y="79458"/>
                    </a:moveTo>
                    <a:cubicBezTo>
                      <a:pt x="-11887" y="45563"/>
                      <a:pt x="22008" y="11668"/>
                      <a:pt x="80114" y="1984"/>
                    </a:cubicBezTo>
                    <a:cubicBezTo>
                      <a:pt x="138220" y="-6490"/>
                      <a:pt x="198747" y="12879"/>
                      <a:pt x="214484" y="46774"/>
                    </a:cubicBezTo>
                    <a:cubicBezTo>
                      <a:pt x="230221" y="80669"/>
                      <a:pt x="196326" y="114564"/>
                      <a:pt x="138220" y="124248"/>
                    </a:cubicBezTo>
                    <a:cubicBezTo>
                      <a:pt x="78904" y="132722"/>
                      <a:pt x="19587" y="113353"/>
                      <a:pt x="3850" y="79458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DC42B6DA-04F6-472D-B532-6F772782349C}"/>
                  </a:ext>
                </a:extLst>
              </p:cNvPr>
              <p:cNvSpPr/>
              <p:nvPr/>
            </p:nvSpPr>
            <p:spPr>
              <a:xfrm>
                <a:off x="11180040" y="6563168"/>
                <a:ext cx="217897" cy="125896"/>
              </a:xfrm>
              <a:custGeom>
                <a:avLst/>
                <a:gdLst>
                  <a:gd name="connsiteX0" fmla="*/ 0 w 217897"/>
                  <a:gd name="connsiteY0" fmla="*/ 62948 h 125896"/>
                  <a:gd name="connsiteX1" fmla="*/ 108949 w 217897"/>
                  <a:gd name="connsiteY1" fmla="*/ 0 h 125896"/>
                  <a:gd name="connsiteX2" fmla="*/ 217897 w 217897"/>
                  <a:gd name="connsiteY2" fmla="*/ 62948 h 125896"/>
                  <a:gd name="connsiteX3" fmla="*/ 108949 w 217897"/>
                  <a:gd name="connsiteY3" fmla="*/ 125896 h 125896"/>
                  <a:gd name="connsiteX4" fmla="*/ 0 w 217897"/>
                  <a:gd name="connsiteY4" fmla="*/ 62948 h 125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897" h="125896">
                    <a:moveTo>
                      <a:pt x="0" y="62948"/>
                    </a:moveTo>
                    <a:cubicBezTo>
                      <a:pt x="0" y="27842"/>
                      <a:pt x="48422" y="0"/>
                      <a:pt x="108949" y="0"/>
                    </a:cubicBezTo>
                    <a:cubicBezTo>
                      <a:pt x="169476" y="0"/>
                      <a:pt x="217897" y="27842"/>
                      <a:pt x="217897" y="62948"/>
                    </a:cubicBezTo>
                    <a:cubicBezTo>
                      <a:pt x="217897" y="98054"/>
                      <a:pt x="169476" y="125896"/>
                      <a:pt x="108949" y="125896"/>
                    </a:cubicBezTo>
                    <a:cubicBezTo>
                      <a:pt x="49632" y="125896"/>
                      <a:pt x="1211" y="98054"/>
                      <a:pt x="0" y="62948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510BE95F-5095-417A-909D-E5CC78E144BC}"/>
                  </a:ext>
                </a:extLst>
              </p:cNvPr>
              <p:cNvSpPr/>
              <p:nvPr/>
            </p:nvSpPr>
            <p:spPr>
              <a:xfrm>
                <a:off x="10617007" y="6518815"/>
                <a:ext cx="218161" cy="126232"/>
              </a:xfrm>
              <a:custGeom>
                <a:avLst/>
                <a:gdLst>
                  <a:gd name="connsiteX0" fmla="*/ 3764 w 218161"/>
                  <a:gd name="connsiteY0" fmla="*/ 46774 h 126232"/>
                  <a:gd name="connsiteX1" fmla="*/ 136923 w 218161"/>
                  <a:gd name="connsiteY1" fmla="*/ 1984 h 126232"/>
                  <a:gd name="connsiteX2" fmla="*/ 214397 w 218161"/>
                  <a:gd name="connsiteY2" fmla="*/ 79458 h 126232"/>
                  <a:gd name="connsiteX3" fmla="*/ 81238 w 218161"/>
                  <a:gd name="connsiteY3" fmla="*/ 124248 h 126232"/>
                  <a:gd name="connsiteX4" fmla="*/ 3764 w 218161"/>
                  <a:gd name="connsiteY4" fmla="*/ 46774 h 126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161" h="126232">
                    <a:moveTo>
                      <a:pt x="3764" y="46774"/>
                    </a:moveTo>
                    <a:cubicBezTo>
                      <a:pt x="19501" y="12879"/>
                      <a:pt x="78817" y="-6490"/>
                      <a:pt x="136923" y="1984"/>
                    </a:cubicBezTo>
                    <a:cubicBezTo>
                      <a:pt x="195029" y="11668"/>
                      <a:pt x="230135" y="45563"/>
                      <a:pt x="214397" y="79458"/>
                    </a:cubicBezTo>
                    <a:cubicBezTo>
                      <a:pt x="198661" y="113353"/>
                      <a:pt x="139344" y="132722"/>
                      <a:pt x="81238" y="124248"/>
                    </a:cubicBezTo>
                    <a:cubicBezTo>
                      <a:pt x="23132" y="114564"/>
                      <a:pt x="-11973" y="80669"/>
                      <a:pt x="3764" y="46774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3DA48A8B-1B5A-446C-8002-B21BE977B6E4}"/>
                  </a:ext>
                </a:extLst>
              </p:cNvPr>
              <p:cNvSpPr/>
              <p:nvPr/>
            </p:nvSpPr>
            <p:spPr>
              <a:xfrm>
                <a:off x="10091215" y="6392661"/>
                <a:ext cx="217373" cy="125538"/>
              </a:xfrm>
              <a:custGeom>
                <a:avLst/>
                <a:gdLst>
                  <a:gd name="connsiteX0" fmla="*/ 13865 w 217373"/>
                  <a:gd name="connsiteY0" fmla="*/ 31295 h 125538"/>
                  <a:gd name="connsiteX1" fmla="*/ 162762 w 217373"/>
                  <a:gd name="connsiteY1" fmla="*/ 8295 h 125538"/>
                  <a:gd name="connsiteX2" fmla="*/ 202710 w 217373"/>
                  <a:gd name="connsiteY2" fmla="*/ 94244 h 125538"/>
                  <a:gd name="connsiteX3" fmla="*/ 53813 w 217373"/>
                  <a:gd name="connsiteY3" fmla="*/ 117244 h 125538"/>
                  <a:gd name="connsiteX4" fmla="*/ 13865 w 217373"/>
                  <a:gd name="connsiteY4" fmla="*/ 31295 h 125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373" h="125538">
                    <a:moveTo>
                      <a:pt x="13865" y="31295"/>
                    </a:moveTo>
                    <a:cubicBezTo>
                      <a:pt x="44129" y="1032"/>
                      <a:pt x="110709" y="-8653"/>
                      <a:pt x="162762" y="8295"/>
                    </a:cubicBezTo>
                    <a:cubicBezTo>
                      <a:pt x="214815" y="25242"/>
                      <a:pt x="232973" y="63980"/>
                      <a:pt x="202710" y="94244"/>
                    </a:cubicBezTo>
                    <a:cubicBezTo>
                      <a:pt x="172446" y="124507"/>
                      <a:pt x="105867" y="134191"/>
                      <a:pt x="53813" y="117244"/>
                    </a:cubicBezTo>
                    <a:cubicBezTo>
                      <a:pt x="2970" y="100296"/>
                      <a:pt x="-15187" y="61559"/>
                      <a:pt x="13865" y="31295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A054FCDD-1305-4296-A434-098EDC84D448}"/>
                  </a:ext>
                </a:extLst>
              </p:cNvPr>
              <p:cNvSpPr/>
              <p:nvPr/>
            </p:nvSpPr>
            <p:spPr>
              <a:xfrm>
                <a:off x="9291461" y="5930234"/>
                <a:ext cx="218171" cy="125538"/>
              </a:xfrm>
              <a:custGeom>
                <a:avLst/>
                <a:gdLst>
                  <a:gd name="connsiteX0" fmla="*/ 54612 w 218171"/>
                  <a:gd name="connsiteY0" fmla="*/ 8295 h 125538"/>
                  <a:gd name="connsiteX1" fmla="*/ 203508 w 218171"/>
                  <a:gd name="connsiteY1" fmla="*/ 31295 h 125538"/>
                  <a:gd name="connsiteX2" fmla="*/ 163560 w 218171"/>
                  <a:gd name="connsiteY2" fmla="*/ 117244 h 125538"/>
                  <a:gd name="connsiteX3" fmla="*/ 14664 w 218171"/>
                  <a:gd name="connsiteY3" fmla="*/ 94243 h 125538"/>
                  <a:gd name="connsiteX4" fmla="*/ 54612 w 218171"/>
                  <a:gd name="connsiteY4" fmla="*/ 8295 h 125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171" h="125538">
                    <a:moveTo>
                      <a:pt x="54612" y="8295"/>
                    </a:moveTo>
                    <a:cubicBezTo>
                      <a:pt x="106665" y="-8653"/>
                      <a:pt x="173245" y="1032"/>
                      <a:pt x="203508" y="31295"/>
                    </a:cubicBezTo>
                    <a:cubicBezTo>
                      <a:pt x="233772" y="61559"/>
                      <a:pt x="215613" y="100296"/>
                      <a:pt x="163560" y="117244"/>
                    </a:cubicBezTo>
                    <a:cubicBezTo>
                      <a:pt x="111507" y="134191"/>
                      <a:pt x="44927" y="124507"/>
                      <a:pt x="14664" y="94243"/>
                    </a:cubicBezTo>
                    <a:cubicBezTo>
                      <a:pt x="-15600" y="65190"/>
                      <a:pt x="2559" y="26453"/>
                      <a:pt x="54612" y="8295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08AD1BB1-D5C6-40DD-9AA4-B3F61D8E6174}"/>
                  </a:ext>
                </a:extLst>
              </p:cNvPr>
              <p:cNvSpPr/>
              <p:nvPr/>
            </p:nvSpPr>
            <p:spPr>
              <a:xfrm>
                <a:off x="9073482" y="5626647"/>
                <a:ext cx="218334" cy="126232"/>
              </a:xfrm>
              <a:custGeom>
                <a:avLst/>
                <a:gdLst>
                  <a:gd name="connsiteX0" fmla="*/ 80115 w 218334"/>
                  <a:gd name="connsiteY0" fmla="*/ 1984 h 126232"/>
                  <a:gd name="connsiteX1" fmla="*/ 214484 w 218334"/>
                  <a:gd name="connsiteY1" fmla="*/ 46774 h 126232"/>
                  <a:gd name="connsiteX2" fmla="*/ 138220 w 218334"/>
                  <a:gd name="connsiteY2" fmla="*/ 124249 h 126232"/>
                  <a:gd name="connsiteX3" fmla="*/ 3850 w 218334"/>
                  <a:gd name="connsiteY3" fmla="*/ 79459 h 126232"/>
                  <a:gd name="connsiteX4" fmla="*/ 80115 w 218334"/>
                  <a:gd name="connsiteY4" fmla="*/ 1984 h 126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334" h="126232">
                    <a:moveTo>
                      <a:pt x="80115" y="1984"/>
                    </a:moveTo>
                    <a:cubicBezTo>
                      <a:pt x="138220" y="-6490"/>
                      <a:pt x="198747" y="12879"/>
                      <a:pt x="214484" y="46774"/>
                    </a:cubicBezTo>
                    <a:cubicBezTo>
                      <a:pt x="230221" y="80669"/>
                      <a:pt x="196326" y="114564"/>
                      <a:pt x="138220" y="124249"/>
                    </a:cubicBezTo>
                    <a:cubicBezTo>
                      <a:pt x="80115" y="132722"/>
                      <a:pt x="19588" y="113354"/>
                      <a:pt x="3850" y="79459"/>
                    </a:cubicBezTo>
                    <a:cubicBezTo>
                      <a:pt x="-11887" y="45563"/>
                      <a:pt x="22008" y="11668"/>
                      <a:pt x="80115" y="1984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DB46F2B8-ECF2-4FEE-8A39-CF3576121142}"/>
                  </a:ext>
                </a:extLst>
              </p:cNvPr>
              <p:cNvSpPr/>
              <p:nvPr/>
            </p:nvSpPr>
            <p:spPr>
              <a:xfrm>
                <a:off x="8997437" y="5301785"/>
                <a:ext cx="217897" cy="125896"/>
              </a:xfrm>
              <a:custGeom>
                <a:avLst/>
                <a:gdLst>
                  <a:gd name="connsiteX0" fmla="*/ 108948 w 217897"/>
                  <a:gd name="connsiteY0" fmla="*/ 0 h 125896"/>
                  <a:gd name="connsiteX1" fmla="*/ 217897 w 217897"/>
                  <a:gd name="connsiteY1" fmla="*/ 62948 h 125896"/>
                  <a:gd name="connsiteX2" fmla="*/ 108948 w 217897"/>
                  <a:gd name="connsiteY2" fmla="*/ 125896 h 125896"/>
                  <a:gd name="connsiteX3" fmla="*/ 0 w 217897"/>
                  <a:gd name="connsiteY3" fmla="*/ 62948 h 125896"/>
                  <a:gd name="connsiteX4" fmla="*/ 108948 w 217897"/>
                  <a:gd name="connsiteY4" fmla="*/ 0 h 125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897" h="125896">
                    <a:moveTo>
                      <a:pt x="108948" y="0"/>
                    </a:moveTo>
                    <a:cubicBezTo>
                      <a:pt x="169475" y="0"/>
                      <a:pt x="217897" y="29053"/>
                      <a:pt x="217897" y="62948"/>
                    </a:cubicBezTo>
                    <a:cubicBezTo>
                      <a:pt x="217897" y="98054"/>
                      <a:pt x="169475" y="125896"/>
                      <a:pt x="108948" y="125896"/>
                    </a:cubicBezTo>
                    <a:cubicBezTo>
                      <a:pt x="48421" y="125896"/>
                      <a:pt x="0" y="98054"/>
                      <a:pt x="0" y="62948"/>
                    </a:cubicBezTo>
                    <a:cubicBezTo>
                      <a:pt x="0" y="27842"/>
                      <a:pt x="48421" y="0"/>
                      <a:pt x="108948" y="0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28263C0E-90AB-4E72-9E92-703F58AD676F}"/>
                  </a:ext>
                </a:extLst>
              </p:cNvPr>
              <p:cNvSpPr/>
              <p:nvPr/>
            </p:nvSpPr>
            <p:spPr>
              <a:xfrm>
                <a:off x="9069937" y="4976172"/>
                <a:ext cx="218161" cy="126647"/>
              </a:xfrm>
              <a:custGeom>
                <a:avLst/>
                <a:gdLst>
                  <a:gd name="connsiteX0" fmla="*/ 136923 w 218161"/>
                  <a:gd name="connsiteY0" fmla="*/ 2399 h 126647"/>
                  <a:gd name="connsiteX1" fmla="*/ 214397 w 218161"/>
                  <a:gd name="connsiteY1" fmla="*/ 79873 h 126647"/>
                  <a:gd name="connsiteX2" fmla="*/ 81238 w 218161"/>
                  <a:gd name="connsiteY2" fmla="*/ 124663 h 126647"/>
                  <a:gd name="connsiteX3" fmla="*/ 3764 w 218161"/>
                  <a:gd name="connsiteY3" fmla="*/ 47189 h 126647"/>
                  <a:gd name="connsiteX4" fmla="*/ 136923 w 218161"/>
                  <a:gd name="connsiteY4" fmla="*/ 2399 h 126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161" h="126647">
                    <a:moveTo>
                      <a:pt x="136923" y="2399"/>
                    </a:moveTo>
                    <a:cubicBezTo>
                      <a:pt x="195029" y="12083"/>
                      <a:pt x="230135" y="45978"/>
                      <a:pt x="214397" y="79873"/>
                    </a:cubicBezTo>
                    <a:cubicBezTo>
                      <a:pt x="198660" y="113769"/>
                      <a:pt x="139344" y="133137"/>
                      <a:pt x="81238" y="124663"/>
                    </a:cubicBezTo>
                    <a:cubicBezTo>
                      <a:pt x="23132" y="114979"/>
                      <a:pt x="-11973" y="81084"/>
                      <a:pt x="3764" y="47189"/>
                    </a:cubicBezTo>
                    <a:cubicBezTo>
                      <a:pt x="19500" y="13294"/>
                      <a:pt x="78817" y="-7286"/>
                      <a:pt x="136923" y="2399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0A14DC03-A45C-4E0F-A6D6-EA919C8DA574}"/>
                  </a:ext>
                </a:extLst>
              </p:cNvPr>
              <p:cNvSpPr/>
              <p:nvPr/>
            </p:nvSpPr>
            <p:spPr>
              <a:xfrm>
                <a:off x="9286619" y="4673694"/>
                <a:ext cx="218171" cy="125538"/>
              </a:xfrm>
              <a:custGeom>
                <a:avLst/>
                <a:gdLst>
                  <a:gd name="connsiteX0" fmla="*/ 163560 w 218171"/>
                  <a:gd name="connsiteY0" fmla="*/ 8295 h 125538"/>
                  <a:gd name="connsiteX1" fmla="*/ 203508 w 218171"/>
                  <a:gd name="connsiteY1" fmla="*/ 94243 h 125538"/>
                  <a:gd name="connsiteX2" fmla="*/ 54612 w 218171"/>
                  <a:gd name="connsiteY2" fmla="*/ 117244 h 125538"/>
                  <a:gd name="connsiteX3" fmla="*/ 14664 w 218171"/>
                  <a:gd name="connsiteY3" fmla="*/ 31295 h 125538"/>
                  <a:gd name="connsiteX4" fmla="*/ 163560 w 218171"/>
                  <a:gd name="connsiteY4" fmla="*/ 8295 h 125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171" h="125538">
                    <a:moveTo>
                      <a:pt x="163560" y="8295"/>
                    </a:moveTo>
                    <a:cubicBezTo>
                      <a:pt x="215613" y="25242"/>
                      <a:pt x="233772" y="63980"/>
                      <a:pt x="203508" y="94243"/>
                    </a:cubicBezTo>
                    <a:cubicBezTo>
                      <a:pt x="173245" y="124507"/>
                      <a:pt x="106665" y="134191"/>
                      <a:pt x="54612" y="117244"/>
                    </a:cubicBezTo>
                    <a:cubicBezTo>
                      <a:pt x="2559" y="100296"/>
                      <a:pt x="-15600" y="61559"/>
                      <a:pt x="14664" y="31295"/>
                    </a:cubicBezTo>
                    <a:cubicBezTo>
                      <a:pt x="43717" y="1032"/>
                      <a:pt x="110297" y="-8653"/>
                      <a:pt x="163560" y="8295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F77CF00F-28AB-4E87-A093-9BD258608F10}"/>
                  </a:ext>
                </a:extLst>
              </p:cNvPr>
              <p:cNvSpPr/>
              <p:nvPr/>
            </p:nvSpPr>
            <p:spPr>
              <a:xfrm>
                <a:off x="9630247" y="4414459"/>
                <a:ext cx="218502" cy="125896"/>
              </a:xfrm>
              <a:custGeom>
                <a:avLst/>
                <a:gdLst>
                  <a:gd name="connsiteX0" fmla="*/ 186726 w 218502"/>
                  <a:gd name="connsiteY0" fmla="*/ 18158 h 125896"/>
                  <a:gd name="connsiteX1" fmla="*/ 186726 w 218502"/>
                  <a:gd name="connsiteY1" fmla="*/ 107738 h 125896"/>
                  <a:gd name="connsiteX2" fmla="*/ 31777 w 218502"/>
                  <a:gd name="connsiteY2" fmla="*/ 107738 h 125896"/>
                  <a:gd name="connsiteX3" fmla="*/ 31777 w 218502"/>
                  <a:gd name="connsiteY3" fmla="*/ 18158 h 125896"/>
                  <a:gd name="connsiteX4" fmla="*/ 186726 w 218502"/>
                  <a:gd name="connsiteY4" fmla="*/ 18158 h 125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502" h="125896">
                    <a:moveTo>
                      <a:pt x="186726" y="18158"/>
                    </a:moveTo>
                    <a:cubicBezTo>
                      <a:pt x="229095" y="42369"/>
                      <a:pt x="229095" y="82317"/>
                      <a:pt x="186726" y="107738"/>
                    </a:cubicBezTo>
                    <a:cubicBezTo>
                      <a:pt x="144357" y="131949"/>
                      <a:pt x="75356" y="131949"/>
                      <a:pt x="31777" y="107738"/>
                    </a:cubicBezTo>
                    <a:cubicBezTo>
                      <a:pt x="-10592" y="83527"/>
                      <a:pt x="-10592" y="43579"/>
                      <a:pt x="31777" y="18158"/>
                    </a:cubicBezTo>
                    <a:cubicBezTo>
                      <a:pt x="75356" y="-6053"/>
                      <a:pt x="144357" y="-6053"/>
                      <a:pt x="186726" y="18158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B72CF37C-7B5E-425F-87F7-BB03F4420663}"/>
                  </a:ext>
                </a:extLst>
              </p:cNvPr>
              <p:cNvSpPr/>
              <p:nvPr/>
            </p:nvSpPr>
            <p:spPr>
              <a:xfrm>
                <a:off x="10080733" y="4215571"/>
                <a:ext cx="218171" cy="126076"/>
              </a:xfrm>
              <a:custGeom>
                <a:avLst/>
                <a:gdLst>
                  <a:gd name="connsiteX0" fmla="*/ 203508 w 218171"/>
                  <a:gd name="connsiteY0" fmla="*/ 31833 h 126076"/>
                  <a:gd name="connsiteX1" fmla="*/ 163560 w 218171"/>
                  <a:gd name="connsiteY1" fmla="*/ 117782 h 126076"/>
                  <a:gd name="connsiteX2" fmla="*/ 14664 w 218171"/>
                  <a:gd name="connsiteY2" fmla="*/ 94781 h 126076"/>
                  <a:gd name="connsiteX3" fmla="*/ 54611 w 218171"/>
                  <a:gd name="connsiteY3" fmla="*/ 8833 h 126076"/>
                  <a:gd name="connsiteX4" fmla="*/ 203508 w 218171"/>
                  <a:gd name="connsiteY4" fmla="*/ 31833 h 126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171" h="126076">
                    <a:moveTo>
                      <a:pt x="203508" y="31833"/>
                    </a:moveTo>
                    <a:cubicBezTo>
                      <a:pt x="233772" y="62097"/>
                      <a:pt x="215613" y="100834"/>
                      <a:pt x="163560" y="117782"/>
                    </a:cubicBezTo>
                    <a:cubicBezTo>
                      <a:pt x="111507" y="134729"/>
                      <a:pt x="44927" y="125045"/>
                      <a:pt x="14664" y="94781"/>
                    </a:cubicBezTo>
                    <a:cubicBezTo>
                      <a:pt x="-15600" y="64518"/>
                      <a:pt x="2559" y="25781"/>
                      <a:pt x="54611" y="8833"/>
                    </a:cubicBezTo>
                    <a:cubicBezTo>
                      <a:pt x="106665" y="-9325"/>
                      <a:pt x="173245" y="1570"/>
                      <a:pt x="203508" y="31833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B4550304-02DB-4F65-951A-5CF02CC840E7}"/>
                  </a:ext>
                </a:extLst>
              </p:cNvPr>
              <p:cNvSpPr/>
              <p:nvPr/>
            </p:nvSpPr>
            <p:spPr>
              <a:xfrm>
                <a:off x="10606026" y="4090545"/>
                <a:ext cx="218334" cy="126158"/>
              </a:xfrm>
              <a:custGeom>
                <a:avLst/>
                <a:gdLst>
                  <a:gd name="connsiteX0" fmla="*/ 214484 w 218334"/>
                  <a:gd name="connsiteY0" fmla="*/ 46700 h 126158"/>
                  <a:gd name="connsiteX1" fmla="*/ 138220 w 218334"/>
                  <a:gd name="connsiteY1" fmla="*/ 124174 h 126158"/>
                  <a:gd name="connsiteX2" fmla="*/ 3850 w 218334"/>
                  <a:gd name="connsiteY2" fmla="*/ 79384 h 126158"/>
                  <a:gd name="connsiteX3" fmla="*/ 80115 w 218334"/>
                  <a:gd name="connsiteY3" fmla="*/ 1910 h 126158"/>
                  <a:gd name="connsiteX4" fmla="*/ 214484 w 218334"/>
                  <a:gd name="connsiteY4" fmla="*/ 46700 h 126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334" h="126158">
                    <a:moveTo>
                      <a:pt x="214484" y="46700"/>
                    </a:moveTo>
                    <a:cubicBezTo>
                      <a:pt x="230221" y="80595"/>
                      <a:pt x="196326" y="114490"/>
                      <a:pt x="138220" y="124174"/>
                    </a:cubicBezTo>
                    <a:cubicBezTo>
                      <a:pt x="80115" y="132648"/>
                      <a:pt x="19588" y="113280"/>
                      <a:pt x="3850" y="79384"/>
                    </a:cubicBezTo>
                    <a:cubicBezTo>
                      <a:pt x="-11887" y="45489"/>
                      <a:pt x="22009" y="11594"/>
                      <a:pt x="80115" y="1910"/>
                    </a:cubicBezTo>
                    <a:cubicBezTo>
                      <a:pt x="138220" y="-6564"/>
                      <a:pt x="198747" y="14015"/>
                      <a:pt x="214484" y="46700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C2173843-27FA-4377-BB28-CF116D31293F}"/>
                  </a:ext>
                </a:extLst>
              </p:cNvPr>
              <p:cNvSpPr/>
              <p:nvPr/>
            </p:nvSpPr>
            <p:spPr>
              <a:xfrm>
                <a:off x="11733125" y="4092892"/>
                <a:ext cx="218161" cy="126232"/>
              </a:xfrm>
              <a:custGeom>
                <a:avLst/>
                <a:gdLst>
                  <a:gd name="connsiteX0" fmla="*/ 214397 w 218161"/>
                  <a:gd name="connsiteY0" fmla="*/ 79459 h 126232"/>
                  <a:gd name="connsiteX1" fmla="*/ 81238 w 218161"/>
                  <a:gd name="connsiteY1" fmla="*/ 124249 h 126232"/>
                  <a:gd name="connsiteX2" fmla="*/ 3764 w 218161"/>
                  <a:gd name="connsiteY2" fmla="*/ 46774 h 126232"/>
                  <a:gd name="connsiteX3" fmla="*/ 136923 w 218161"/>
                  <a:gd name="connsiteY3" fmla="*/ 1984 h 126232"/>
                  <a:gd name="connsiteX4" fmla="*/ 214397 w 218161"/>
                  <a:gd name="connsiteY4" fmla="*/ 79459 h 126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161" h="126232">
                    <a:moveTo>
                      <a:pt x="214397" y="79459"/>
                    </a:moveTo>
                    <a:cubicBezTo>
                      <a:pt x="198660" y="113354"/>
                      <a:pt x="139344" y="132722"/>
                      <a:pt x="81238" y="124249"/>
                    </a:cubicBezTo>
                    <a:cubicBezTo>
                      <a:pt x="23132" y="114564"/>
                      <a:pt x="-11973" y="80669"/>
                      <a:pt x="3764" y="46774"/>
                    </a:cubicBezTo>
                    <a:cubicBezTo>
                      <a:pt x="19500" y="12879"/>
                      <a:pt x="78817" y="-6490"/>
                      <a:pt x="136923" y="1984"/>
                    </a:cubicBezTo>
                    <a:cubicBezTo>
                      <a:pt x="195029" y="11668"/>
                      <a:pt x="230135" y="46774"/>
                      <a:pt x="214397" y="79459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EFDE4E39-6525-426A-A370-CCBB24BB8723}"/>
                  </a:ext>
                </a:extLst>
              </p:cNvPr>
              <p:cNvSpPr/>
              <p:nvPr/>
            </p:nvSpPr>
            <p:spPr>
              <a:xfrm>
                <a:off x="12258494" y="4220951"/>
                <a:ext cx="218171" cy="125538"/>
              </a:xfrm>
              <a:custGeom>
                <a:avLst/>
                <a:gdLst>
                  <a:gd name="connsiteX0" fmla="*/ 203508 w 218171"/>
                  <a:gd name="connsiteY0" fmla="*/ 94243 h 125538"/>
                  <a:gd name="connsiteX1" fmla="*/ 54612 w 218171"/>
                  <a:gd name="connsiteY1" fmla="*/ 117244 h 125538"/>
                  <a:gd name="connsiteX2" fmla="*/ 14664 w 218171"/>
                  <a:gd name="connsiteY2" fmla="*/ 31295 h 125538"/>
                  <a:gd name="connsiteX3" fmla="*/ 163561 w 218171"/>
                  <a:gd name="connsiteY3" fmla="*/ 8295 h 125538"/>
                  <a:gd name="connsiteX4" fmla="*/ 203508 w 218171"/>
                  <a:gd name="connsiteY4" fmla="*/ 94243 h 125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171" h="125538">
                    <a:moveTo>
                      <a:pt x="203508" y="94243"/>
                    </a:moveTo>
                    <a:cubicBezTo>
                      <a:pt x="173245" y="124507"/>
                      <a:pt x="106665" y="134191"/>
                      <a:pt x="54612" y="117244"/>
                    </a:cubicBezTo>
                    <a:cubicBezTo>
                      <a:pt x="2559" y="100296"/>
                      <a:pt x="-15600" y="61559"/>
                      <a:pt x="14664" y="31295"/>
                    </a:cubicBezTo>
                    <a:cubicBezTo>
                      <a:pt x="44927" y="1032"/>
                      <a:pt x="111507" y="-8653"/>
                      <a:pt x="163561" y="8295"/>
                    </a:cubicBezTo>
                    <a:cubicBezTo>
                      <a:pt x="215614" y="25243"/>
                      <a:pt x="233772" y="63980"/>
                      <a:pt x="203508" y="94243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80873265-B23B-48D1-801D-094837278BBF}"/>
                  </a:ext>
                </a:extLst>
              </p:cNvPr>
              <p:cNvSpPr/>
              <p:nvPr/>
            </p:nvSpPr>
            <p:spPr>
              <a:xfrm>
                <a:off x="11096513" y="5272732"/>
                <a:ext cx="3521858" cy="2052775"/>
              </a:xfrm>
              <a:custGeom>
                <a:avLst/>
                <a:gdLst>
                  <a:gd name="connsiteX0" fmla="*/ 3488776 w 3521858"/>
                  <a:gd name="connsiteY0" fmla="*/ 0 h 2052775"/>
                  <a:gd name="connsiteX1" fmla="*/ 3062666 w 3521858"/>
                  <a:gd name="connsiteY1" fmla="*/ 750535 h 2052775"/>
                  <a:gd name="connsiteX2" fmla="*/ 1329173 w 3521858"/>
                  <a:gd name="connsiteY2" fmla="*/ 1757705 h 2052775"/>
                  <a:gd name="connsiteX3" fmla="*/ 0 w 3521858"/>
                  <a:gd name="connsiteY3" fmla="*/ 2033708 h 2052775"/>
                  <a:gd name="connsiteX4" fmla="*/ 451531 w 3521858"/>
                  <a:gd name="connsiteY4" fmla="*/ 2050656 h 2052775"/>
                  <a:gd name="connsiteX5" fmla="*/ 1780704 w 3521858"/>
                  <a:gd name="connsiteY5" fmla="*/ 1637861 h 2052775"/>
                  <a:gd name="connsiteX6" fmla="*/ 3135298 w 3521858"/>
                  <a:gd name="connsiteY6" fmla="*/ 841326 h 2052775"/>
                  <a:gd name="connsiteX7" fmla="*/ 3488776 w 3521858"/>
                  <a:gd name="connsiteY7" fmla="*/ 0 h 2052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21858" h="2052775">
                    <a:moveTo>
                      <a:pt x="3488776" y="0"/>
                    </a:moveTo>
                    <a:cubicBezTo>
                      <a:pt x="3488776" y="0"/>
                      <a:pt x="3539619" y="457584"/>
                      <a:pt x="3062666" y="750535"/>
                    </a:cubicBezTo>
                    <a:cubicBezTo>
                      <a:pt x="2585713" y="1043486"/>
                      <a:pt x="1329173" y="1757705"/>
                      <a:pt x="1329173" y="1757705"/>
                    </a:cubicBezTo>
                    <a:cubicBezTo>
                      <a:pt x="1329173" y="1757705"/>
                      <a:pt x="573796" y="2056708"/>
                      <a:pt x="0" y="2033708"/>
                    </a:cubicBezTo>
                    <a:cubicBezTo>
                      <a:pt x="0" y="2033708"/>
                      <a:pt x="193686" y="2060340"/>
                      <a:pt x="451531" y="2050656"/>
                    </a:cubicBezTo>
                    <a:cubicBezTo>
                      <a:pt x="1087065" y="2028866"/>
                      <a:pt x="1607597" y="1748021"/>
                      <a:pt x="1780704" y="1637861"/>
                    </a:cubicBezTo>
                    <a:cubicBezTo>
                      <a:pt x="1953811" y="1527702"/>
                      <a:pt x="2970665" y="945432"/>
                      <a:pt x="3135298" y="841326"/>
                    </a:cubicBezTo>
                    <a:cubicBezTo>
                      <a:pt x="3298721" y="738430"/>
                      <a:pt x="3626778" y="446689"/>
                      <a:pt x="3488776" y="0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AD471292-3843-402B-B237-7C1B67976A60}"/>
                  </a:ext>
                </a:extLst>
              </p:cNvPr>
              <p:cNvSpPr/>
              <p:nvPr/>
            </p:nvSpPr>
            <p:spPr>
              <a:xfrm>
                <a:off x="12872375" y="3987138"/>
                <a:ext cx="1233540" cy="642796"/>
              </a:xfrm>
              <a:custGeom>
                <a:avLst/>
                <a:gdLst>
                  <a:gd name="connsiteX0" fmla="*/ 1233540 w 1233540"/>
                  <a:gd name="connsiteY0" fmla="*/ 642797 h 642796"/>
                  <a:gd name="connsiteX1" fmla="*/ 1076171 w 1233540"/>
                  <a:gd name="connsiteY1" fmla="*/ 552006 h 642796"/>
                  <a:gd name="connsiteX2" fmla="*/ 1073749 w 1233540"/>
                  <a:gd name="connsiteY2" fmla="*/ 549585 h 642796"/>
                  <a:gd name="connsiteX3" fmla="*/ 1008380 w 1233540"/>
                  <a:gd name="connsiteY3" fmla="*/ 518111 h 642796"/>
                  <a:gd name="connsiteX4" fmla="*/ 981749 w 1233540"/>
                  <a:gd name="connsiteY4" fmla="*/ 509637 h 642796"/>
                  <a:gd name="connsiteX5" fmla="*/ 970853 w 1233540"/>
                  <a:gd name="connsiteY5" fmla="*/ 507216 h 642796"/>
                  <a:gd name="connsiteX6" fmla="*/ 945432 w 1233540"/>
                  <a:gd name="connsiteY6" fmla="*/ 501164 h 642796"/>
                  <a:gd name="connsiteX7" fmla="*/ 851010 w 1233540"/>
                  <a:gd name="connsiteY7" fmla="*/ 496322 h 642796"/>
                  <a:gd name="connsiteX8" fmla="*/ 831641 w 1233540"/>
                  <a:gd name="connsiteY8" fmla="*/ 498743 h 642796"/>
                  <a:gd name="connsiteX9" fmla="*/ 829220 w 1233540"/>
                  <a:gd name="connsiteY9" fmla="*/ 498743 h 642796"/>
                  <a:gd name="connsiteX10" fmla="*/ 802588 w 1233540"/>
                  <a:gd name="connsiteY10" fmla="*/ 502374 h 642796"/>
                  <a:gd name="connsiteX11" fmla="*/ 800168 w 1233540"/>
                  <a:gd name="connsiteY11" fmla="*/ 502374 h 642796"/>
                  <a:gd name="connsiteX12" fmla="*/ 745693 w 1233540"/>
                  <a:gd name="connsiteY12" fmla="*/ 475742 h 642796"/>
                  <a:gd name="connsiteX13" fmla="*/ 706955 w 1233540"/>
                  <a:gd name="connsiteY13" fmla="*/ 456374 h 642796"/>
                  <a:gd name="connsiteX14" fmla="*/ 614954 w 1233540"/>
                  <a:gd name="connsiteY14" fmla="*/ 411584 h 642796"/>
                  <a:gd name="connsiteX15" fmla="*/ 0 w 1233540"/>
                  <a:gd name="connsiteY15" fmla="*/ 105317 h 642796"/>
                  <a:gd name="connsiteX16" fmla="*/ 84738 w 1233540"/>
                  <a:gd name="connsiteY16" fmla="*/ 14526 h 642796"/>
                  <a:gd name="connsiteX17" fmla="*/ 98054 w 1233540"/>
                  <a:gd name="connsiteY17" fmla="*/ 0 h 642796"/>
                  <a:gd name="connsiteX18" fmla="*/ 161002 w 1233540"/>
                  <a:gd name="connsiteY18" fmla="*/ 25421 h 642796"/>
                  <a:gd name="connsiteX19" fmla="*/ 286898 w 1233540"/>
                  <a:gd name="connsiteY19" fmla="*/ 76264 h 642796"/>
                  <a:gd name="connsiteX20" fmla="*/ 288109 w 1233540"/>
                  <a:gd name="connsiteY20" fmla="*/ 76264 h 642796"/>
                  <a:gd name="connsiteX21" fmla="*/ 415216 w 1233540"/>
                  <a:gd name="connsiteY21" fmla="*/ 128317 h 642796"/>
                  <a:gd name="connsiteX22" fmla="*/ 894589 w 1233540"/>
                  <a:gd name="connsiteY22" fmla="*/ 323214 h 642796"/>
                  <a:gd name="connsiteX23" fmla="*/ 1196014 w 1233540"/>
                  <a:gd name="connsiteY23" fmla="*/ 446689 h 642796"/>
                  <a:gd name="connsiteX24" fmla="*/ 1219014 w 1233540"/>
                  <a:gd name="connsiteY24" fmla="*/ 564112 h 642796"/>
                  <a:gd name="connsiteX25" fmla="*/ 1222646 w 1233540"/>
                  <a:gd name="connsiteY25" fmla="*/ 582270 h 642796"/>
                  <a:gd name="connsiteX26" fmla="*/ 1233540 w 1233540"/>
                  <a:gd name="connsiteY26" fmla="*/ 642797 h 642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233540" h="642796">
                    <a:moveTo>
                      <a:pt x="1233540" y="642797"/>
                    </a:moveTo>
                    <a:lnTo>
                      <a:pt x="1076171" y="552006"/>
                    </a:lnTo>
                    <a:lnTo>
                      <a:pt x="1073749" y="549585"/>
                    </a:lnTo>
                    <a:cubicBezTo>
                      <a:pt x="1051959" y="536269"/>
                      <a:pt x="1030169" y="525375"/>
                      <a:pt x="1008380" y="518111"/>
                    </a:cubicBezTo>
                    <a:cubicBezTo>
                      <a:pt x="999906" y="514480"/>
                      <a:pt x="990222" y="512059"/>
                      <a:pt x="981749" y="509637"/>
                    </a:cubicBezTo>
                    <a:cubicBezTo>
                      <a:pt x="978116" y="508427"/>
                      <a:pt x="974485" y="507216"/>
                      <a:pt x="970853" y="507216"/>
                    </a:cubicBezTo>
                    <a:cubicBezTo>
                      <a:pt x="962379" y="504795"/>
                      <a:pt x="953906" y="503585"/>
                      <a:pt x="945432" y="501164"/>
                    </a:cubicBezTo>
                    <a:cubicBezTo>
                      <a:pt x="911537" y="495111"/>
                      <a:pt x="878852" y="495111"/>
                      <a:pt x="851010" y="496322"/>
                    </a:cubicBezTo>
                    <a:cubicBezTo>
                      <a:pt x="843746" y="496322"/>
                      <a:pt x="836483" y="497532"/>
                      <a:pt x="831641" y="498743"/>
                    </a:cubicBezTo>
                    <a:cubicBezTo>
                      <a:pt x="830431" y="497532"/>
                      <a:pt x="829220" y="498743"/>
                      <a:pt x="829220" y="498743"/>
                    </a:cubicBezTo>
                    <a:cubicBezTo>
                      <a:pt x="819536" y="499953"/>
                      <a:pt x="811062" y="501164"/>
                      <a:pt x="802588" y="502374"/>
                    </a:cubicBezTo>
                    <a:lnTo>
                      <a:pt x="800168" y="502374"/>
                    </a:lnTo>
                    <a:lnTo>
                      <a:pt x="745693" y="475742"/>
                    </a:lnTo>
                    <a:lnTo>
                      <a:pt x="706955" y="456374"/>
                    </a:lnTo>
                    <a:lnTo>
                      <a:pt x="614954" y="411584"/>
                    </a:lnTo>
                    <a:lnTo>
                      <a:pt x="0" y="105317"/>
                    </a:lnTo>
                    <a:lnTo>
                      <a:pt x="84738" y="14526"/>
                    </a:lnTo>
                    <a:lnTo>
                      <a:pt x="98054" y="0"/>
                    </a:lnTo>
                    <a:lnTo>
                      <a:pt x="161002" y="25421"/>
                    </a:lnTo>
                    <a:lnTo>
                      <a:pt x="286898" y="76264"/>
                    </a:lnTo>
                    <a:lnTo>
                      <a:pt x="288109" y="76264"/>
                    </a:lnTo>
                    <a:lnTo>
                      <a:pt x="415216" y="128317"/>
                    </a:lnTo>
                    <a:lnTo>
                      <a:pt x="894589" y="323214"/>
                    </a:lnTo>
                    <a:lnTo>
                      <a:pt x="1196014" y="446689"/>
                    </a:lnTo>
                    <a:lnTo>
                      <a:pt x="1219014" y="564112"/>
                    </a:lnTo>
                    <a:lnTo>
                      <a:pt x="1222646" y="582270"/>
                    </a:lnTo>
                    <a:lnTo>
                      <a:pt x="1233540" y="642797"/>
                    </a:lnTo>
                    <a:close/>
                  </a:path>
                </a:pathLst>
              </a:custGeom>
              <a:solidFill>
                <a:srgbClr val="736FEF"/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7C1AD9FA-DDD3-4DFD-9C83-37F6DF283CB4}"/>
                  </a:ext>
                </a:extLst>
              </p:cNvPr>
              <p:cNvSpPr/>
              <p:nvPr/>
            </p:nvSpPr>
            <p:spPr>
              <a:xfrm>
                <a:off x="11642467" y="2527375"/>
                <a:ext cx="5398669" cy="2408827"/>
              </a:xfrm>
              <a:custGeom>
                <a:avLst/>
                <a:gdLst>
                  <a:gd name="connsiteX0" fmla="*/ 5395377 w 5398669"/>
                  <a:gd name="connsiteY0" fmla="*/ 562753 h 2408827"/>
                  <a:gd name="connsiteX1" fmla="*/ 5224691 w 5398669"/>
                  <a:gd name="connsiteY1" fmla="*/ 819388 h 2408827"/>
                  <a:gd name="connsiteX2" fmla="*/ 3374985 w 5398669"/>
                  <a:gd name="connsiteY2" fmla="*/ 1887084 h 2408827"/>
                  <a:gd name="connsiteX3" fmla="*/ 2876243 w 5398669"/>
                  <a:gd name="connsiteY3" fmla="*/ 2092876 h 2408827"/>
                  <a:gd name="connsiteX4" fmla="*/ 2411396 w 5398669"/>
                  <a:gd name="connsiteY4" fmla="*/ 2038402 h 2408827"/>
                  <a:gd name="connsiteX5" fmla="*/ 2074866 w 5398669"/>
                  <a:gd name="connsiteY5" fmla="*/ 1881032 h 2408827"/>
                  <a:gd name="connsiteX6" fmla="*/ 1923548 w 5398669"/>
                  <a:gd name="connsiteY6" fmla="*/ 1919769 h 2408827"/>
                  <a:gd name="connsiteX7" fmla="*/ 1038644 w 5398669"/>
                  <a:gd name="connsiteY7" fmla="*/ 2408827 h 2408827"/>
                  <a:gd name="connsiteX8" fmla="*/ 975695 w 5398669"/>
                  <a:gd name="connsiteY8" fmla="*/ 2371301 h 2408827"/>
                  <a:gd name="connsiteX9" fmla="*/ 0 w 5398669"/>
                  <a:gd name="connsiteY9" fmla="*/ 1803557 h 2408827"/>
                  <a:gd name="connsiteX10" fmla="*/ 829220 w 5398669"/>
                  <a:gd name="connsiteY10" fmla="*/ 1362920 h 2408827"/>
                  <a:gd name="connsiteX11" fmla="*/ 803799 w 5398669"/>
                  <a:gd name="connsiteY11" fmla="*/ 1339920 h 2408827"/>
                  <a:gd name="connsiteX12" fmla="*/ 1074960 w 5398669"/>
                  <a:gd name="connsiteY12" fmla="*/ 1301183 h 2408827"/>
                  <a:gd name="connsiteX13" fmla="*/ 1597913 w 5398669"/>
                  <a:gd name="connsiteY13" fmla="*/ 1606239 h 2408827"/>
                  <a:gd name="connsiteX14" fmla="*/ 1944127 w 5398669"/>
                  <a:gd name="connsiteY14" fmla="*/ 1353236 h 2408827"/>
                  <a:gd name="connsiteX15" fmla="*/ 4040782 w 5398669"/>
                  <a:gd name="connsiteY15" fmla="*/ 142696 h 2408827"/>
                  <a:gd name="connsiteX16" fmla="*/ 5109689 w 5398669"/>
                  <a:gd name="connsiteY16" fmla="*/ 145117 h 2408827"/>
                  <a:gd name="connsiteX17" fmla="*/ 5223481 w 5398669"/>
                  <a:gd name="connsiteY17" fmla="*/ 211696 h 2408827"/>
                  <a:gd name="connsiteX18" fmla="*/ 5395377 w 5398669"/>
                  <a:gd name="connsiteY18" fmla="*/ 562753 h 2408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398669" h="2408827">
                    <a:moveTo>
                      <a:pt x="5395377" y="562753"/>
                    </a:moveTo>
                    <a:cubicBezTo>
                      <a:pt x="5382061" y="664439"/>
                      <a:pt x="5325165" y="760071"/>
                      <a:pt x="5224691" y="819388"/>
                    </a:cubicBezTo>
                    <a:lnTo>
                      <a:pt x="3374985" y="1887084"/>
                    </a:lnTo>
                    <a:lnTo>
                      <a:pt x="2876243" y="2092876"/>
                    </a:lnTo>
                    <a:lnTo>
                      <a:pt x="2411396" y="2038402"/>
                    </a:lnTo>
                    <a:lnTo>
                      <a:pt x="2074866" y="1881032"/>
                    </a:lnTo>
                    <a:lnTo>
                      <a:pt x="1923548" y="1919769"/>
                    </a:lnTo>
                    <a:lnTo>
                      <a:pt x="1038644" y="2408827"/>
                    </a:lnTo>
                    <a:lnTo>
                      <a:pt x="975695" y="2371301"/>
                    </a:lnTo>
                    <a:lnTo>
                      <a:pt x="0" y="1803557"/>
                    </a:lnTo>
                    <a:cubicBezTo>
                      <a:pt x="0" y="1803557"/>
                      <a:pt x="720271" y="1396815"/>
                      <a:pt x="829220" y="1362920"/>
                    </a:cubicBezTo>
                    <a:lnTo>
                      <a:pt x="803799" y="1339920"/>
                    </a:lnTo>
                    <a:lnTo>
                      <a:pt x="1074960" y="1301183"/>
                    </a:lnTo>
                    <a:lnTo>
                      <a:pt x="1597913" y="1606239"/>
                    </a:lnTo>
                    <a:cubicBezTo>
                      <a:pt x="1711704" y="1580818"/>
                      <a:pt x="1944127" y="1353236"/>
                      <a:pt x="1944127" y="1353236"/>
                    </a:cubicBezTo>
                    <a:lnTo>
                      <a:pt x="4040782" y="142696"/>
                    </a:lnTo>
                    <a:cubicBezTo>
                      <a:pt x="4371260" y="-48570"/>
                      <a:pt x="4779213" y="-47359"/>
                      <a:pt x="5109689" y="145117"/>
                    </a:cubicBezTo>
                    <a:lnTo>
                      <a:pt x="5223481" y="211696"/>
                    </a:lnTo>
                    <a:cubicBezTo>
                      <a:pt x="5356640" y="289171"/>
                      <a:pt x="5413535" y="430804"/>
                      <a:pt x="5395377" y="562753"/>
                    </a:cubicBezTo>
                    <a:close/>
                  </a:path>
                </a:pathLst>
              </a:custGeom>
              <a:solidFill>
                <a:srgbClr val="6865D9"/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72D8FD50-15AE-4AAD-B7D1-6BED91A135BA}"/>
                  </a:ext>
                </a:extLst>
              </p:cNvPr>
              <p:cNvSpPr/>
              <p:nvPr/>
            </p:nvSpPr>
            <p:spPr>
              <a:xfrm>
                <a:off x="16715840" y="2869810"/>
                <a:ext cx="325634" cy="318372"/>
              </a:xfrm>
              <a:custGeom>
                <a:avLst/>
                <a:gdLst>
                  <a:gd name="connsiteX0" fmla="*/ 325635 w 325634"/>
                  <a:gd name="connsiteY0" fmla="*/ 171897 h 318372"/>
                  <a:gd name="connsiteX1" fmla="*/ 325635 w 325634"/>
                  <a:gd name="connsiteY1" fmla="*/ 0 h 318372"/>
                  <a:gd name="connsiteX2" fmla="*/ 0 w 325634"/>
                  <a:gd name="connsiteY2" fmla="*/ 0 h 318372"/>
                  <a:gd name="connsiteX3" fmla="*/ 69001 w 325634"/>
                  <a:gd name="connsiteY3" fmla="*/ 318372 h 318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5634" h="318372">
                    <a:moveTo>
                      <a:pt x="325635" y="171897"/>
                    </a:moveTo>
                    <a:lnTo>
                      <a:pt x="325635" y="0"/>
                    </a:lnTo>
                    <a:lnTo>
                      <a:pt x="0" y="0"/>
                    </a:lnTo>
                    <a:lnTo>
                      <a:pt x="69001" y="318372"/>
                    </a:lnTo>
                    <a:close/>
                  </a:path>
                </a:pathLst>
              </a:custGeom>
              <a:solidFill>
                <a:srgbClr val="6865D9"/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56DE54BE-D8D5-447C-93FD-308F40DD5B31}"/>
                  </a:ext>
                </a:extLst>
              </p:cNvPr>
              <p:cNvSpPr/>
              <p:nvPr/>
            </p:nvSpPr>
            <p:spPr>
              <a:xfrm>
                <a:off x="11275673" y="2373399"/>
                <a:ext cx="5765350" cy="2564013"/>
              </a:xfrm>
              <a:custGeom>
                <a:avLst/>
                <a:gdLst>
                  <a:gd name="connsiteX0" fmla="*/ 5591485 w 5765350"/>
                  <a:gd name="connsiteY0" fmla="*/ 209512 h 2564013"/>
                  <a:gd name="connsiteX1" fmla="*/ 5477694 w 5765350"/>
                  <a:gd name="connsiteY1" fmla="*/ 144143 h 2564013"/>
                  <a:gd name="connsiteX2" fmla="*/ 4928108 w 5765350"/>
                  <a:gd name="connsiteY2" fmla="*/ 89 h 2564013"/>
                  <a:gd name="connsiteX3" fmla="*/ 4585525 w 5765350"/>
                  <a:gd name="connsiteY3" fmla="*/ 63037 h 2564013"/>
                  <a:gd name="connsiteX4" fmla="*/ 3101404 w 5765350"/>
                  <a:gd name="connsiteY4" fmla="*/ 895888 h 2564013"/>
                  <a:gd name="connsiteX5" fmla="*/ 2312131 w 5765350"/>
                  <a:gd name="connsiteY5" fmla="*/ 1352262 h 2564013"/>
                  <a:gd name="connsiteX6" fmla="*/ 2312131 w 5765350"/>
                  <a:gd name="connsiteY6" fmla="*/ 1352262 h 2564013"/>
                  <a:gd name="connsiteX7" fmla="*/ 2125708 w 5765350"/>
                  <a:gd name="connsiteY7" fmla="*/ 1460000 h 2564013"/>
                  <a:gd name="connsiteX8" fmla="*/ 1956232 w 5765350"/>
                  <a:gd name="connsiteY8" fmla="*/ 1514475 h 2564013"/>
                  <a:gd name="connsiteX9" fmla="*/ 1927180 w 5765350"/>
                  <a:gd name="connsiteY9" fmla="*/ 1515685 h 2564013"/>
                  <a:gd name="connsiteX10" fmla="*/ 1913864 w 5765350"/>
                  <a:gd name="connsiteY10" fmla="*/ 1514475 h 2564013"/>
                  <a:gd name="connsiteX11" fmla="*/ 1577334 w 5765350"/>
                  <a:gd name="connsiteY11" fmla="*/ 1314735 h 2564013"/>
                  <a:gd name="connsiteX12" fmla="*/ 1573702 w 5765350"/>
                  <a:gd name="connsiteY12" fmla="*/ 1314735 h 2564013"/>
                  <a:gd name="connsiteX13" fmla="*/ 1021696 w 5765350"/>
                  <a:gd name="connsiteY13" fmla="*/ 1354683 h 2564013"/>
                  <a:gd name="connsiteX14" fmla="*/ 171896 w 5765350"/>
                  <a:gd name="connsiteY14" fmla="*/ 1844952 h 2564013"/>
                  <a:gd name="connsiteX15" fmla="*/ 0 w 5765350"/>
                  <a:gd name="connsiteY15" fmla="*/ 1944216 h 2564013"/>
                  <a:gd name="connsiteX16" fmla="*/ 0 w 5765350"/>
                  <a:gd name="connsiteY16" fmla="*/ 2101587 h 2564013"/>
                  <a:gd name="connsiteX17" fmla="*/ 434584 w 5765350"/>
                  <a:gd name="connsiteY17" fmla="*/ 1851005 h 2564013"/>
                  <a:gd name="connsiteX18" fmla="*/ 434584 w 5765350"/>
                  <a:gd name="connsiteY18" fmla="*/ 1851005 h 2564013"/>
                  <a:gd name="connsiteX19" fmla="*/ 1405437 w 5765350"/>
                  <a:gd name="connsiteY19" fmla="*/ 2564013 h 2564013"/>
                  <a:gd name="connsiteX20" fmla="*/ 2448923 w 5765350"/>
                  <a:gd name="connsiteY20" fmla="*/ 2036217 h 2564013"/>
                  <a:gd name="connsiteX21" fmla="*/ 2482818 w 5765350"/>
                  <a:gd name="connsiteY21" fmla="*/ 2024112 h 2564013"/>
                  <a:gd name="connsiteX22" fmla="*/ 2819348 w 5765350"/>
                  <a:gd name="connsiteY22" fmla="*/ 2181482 h 2564013"/>
                  <a:gd name="connsiteX23" fmla="*/ 3171615 w 5765350"/>
                  <a:gd name="connsiteY23" fmla="*/ 2298905 h 2564013"/>
                  <a:gd name="connsiteX24" fmla="*/ 3740569 w 5765350"/>
                  <a:gd name="connsiteY24" fmla="*/ 1884900 h 2564013"/>
                  <a:gd name="connsiteX25" fmla="*/ 5587852 w 5765350"/>
                  <a:gd name="connsiteY25" fmla="*/ 817203 h 2564013"/>
                  <a:gd name="connsiteX26" fmla="*/ 5591485 w 5765350"/>
                  <a:gd name="connsiteY26" fmla="*/ 209512 h 2564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5765350" h="2564013">
                    <a:moveTo>
                      <a:pt x="5591485" y="209512"/>
                    </a:moveTo>
                    <a:lnTo>
                      <a:pt x="5477694" y="144143"/>
                    </a:lnTo>
                    <a:cubicBezTo>
                      <a:pt x="5308218" y="44879"/>
                      <a:pt x="5118163" y="-2333"/>
                      <a:pt x="4928108" y="89"/>
                    </a:cubicBezTo>
                    <a:cubicBezTo>
                      <a:pt x="4811897" y="1299"/>
                      <a:pt x="4696896" y="23089"/>
                      <a:pt x="4585525" y="63037"/>
                    </a:cubicBezTo>
                    <a:cubicBezTo>
                      <a:pt x="4587947" y="52142"/>
                      <a:pt x="3101404" y="895888"/>
                      <a:pt x="3101404" y="895888"/>
                    </a:cubicBezTo>
                    <a:lnTo>
                      <a:pt x="2312131" y="1352262"/>
                    </a:lnTo>
                    <a:lnTo>
                      <a:pt x="2312131" y="1352262"/>
                    </a:lnTo>
                    <a:lnTo>
                      <a:pt x="2125708" y="1460000"/>
                    </a:lnTo>
                    <a:cubicBezTo>
                      <a:pt x="2062760" y="1496316"/>
                      <a:pt x="2007076" y="1512053"/>
                      <a:pt x="1956232" y="1514475"/>
                    </a:cubicBezTo>
                    <a:lnTo>
                      <a:pt x="1927180" y="1515685"/>
                    </a:lnTo>
                    <a:cubicBezTo>
                      <a:pt x="1922337" y="1515685"/>
                      <a:pt x="1917495" y="1514475"/>
                      <a:pt x="1913864" y="1514475"/>
                    </a:cubicBezTo>
                    <a:lnTo>
                      <a:pt x="1577334" y="1314735"/>
                    </a:lnTo>
                    <a:lnTo>
                      <a:pt x="1573702" y="1314735"/>
                    </a:lnTo>
                    <a:cubicBezTo>
                      <a:pt x="1411490" y="1227576"/>
                      <a:pt x="1220224" y="1240892"/>
                      <a:pt x="1021696" y="1354683"/>
                    </a:cubicBezTo>
                    <a:lnTo>
                      <a:pt x="171896" y="1844952"/>
                    </a:lnTo>
                    <a:lnTo>
                      <a:pt x="0" y="1944216"/>
                    </a:lnTo>
                    <a:lnTo>
                      <a:pt x="0" y="2101587"/>
                    </a:lnTo>
                    <a:lnTo>
                      <a:pt x="434584" y="1851005"/>
                    </a:lnTo>
                    <a:lnTo>
                      <a:pt x="434584" y="1851005"/>
                    </a:lnTo>
                    <a:lnTo>
                      <a:pt x="1405437" y="2564013"/>
                    </a:lnTo>
                    <a:lnTo>
                      <a:pt x="2448923" y="2036217"/>
                    </a:lnTo>
                    <a:lnTo>
                      <a:pt x="2482818" y="2024112"/>
                    </a:lnTo>
                    <a:lnTo>
                      <a:pt x="2819348" y="2181482"/>
                    </a:lnTo>
                    <a:lnTo>
                      <a:pt x="3171615" y="2298905"/>
                    </a:lnTo>
                    <a:lnTo>
                      <a:pt x="3740569" y="1884900"/>
                    </a:lnTo>
                    <a:lnTo>
                      <a:pt x="5587852" y="817203"/>
                    </a:lnTo>
                    <a:cubicBezTo>
                      <a:pt x="5823908" y="681623"/>
                      <a:pt x="5823908" y="345093"/>
                      <a:pt x="5591485" y="209512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597E547D-5B2B-4D15-B52D-F285C2E85FD1}"/>
                  </a:ext>
                </a:extLst>
              </p:cNvPr>
              <p:cNvSpPr/>
              <p:nvPr/>
            </p:nvSpPr>
            <p:spPr>
              <a:xfrm>
                <a:off x="12447476" y="3090128"/>
                <a:ext cx="4590367" cy="2066392"/>
              </a:xfrm>
              <a:custGeom>
                <a:avLst/>
                <a:gdLst>
                  <a:gd name="connsiteX0" fmla="*/ 4590368 w 4590367"/>
                  <a:gd name="connsiteY0" fmla="*/ 0 h 2066392"/>
                  <a:gd name="connsiteX1" fmla="*/ 4419682 w 4590367"/>
                  <a:gd name="connsiteY1" fmla="*/ 256635 h 2066392"/>
                  <a:gd name="connsiteX2" fmla="*/ 2571187 w 4590367"/>
                  <a:gd name="connsiteY2" fmla="*/ 1324331 h 2066392"/>
                  <a:gd name="connsiteX3" fmla="*/ 2123287 w 4590367"/>
                  <a:gd name="connsiteY3" fmla="*/ 1582176 h 2066392"/>
                  <a:gd name="connsiteX4" fmla="*/ 1855758 w 4590367"/>
                  <a:gd name="connsiteY4" fmla="*/ 1653598 h 2066392"/>
                  <a:gd name="connsiteX5" fmla="*/ 1658439 w 4590367"/>
                  <a:gd name="connsiteY5" fmla="*/ 1539807 h 2066392"/>
                  <a:gd name="connsiteX6" fmla="*/ 1501070 w 4590367"/>
                  <a:gd name="connsiteY6" fmla="*/ 1449017 h 2066392"/>
                  <a:gd name="connsiteX7" fmla="*/ 1498648 w 4590367"/>
                  <a:gd name="connsiteY7" fmla="*/ 1446596 h 2066392"/>
                  <a:gd name="connsiteX8" fmla="*/ 1433279 w 4590367"/>
                  <a:gd name="connsiteY8" fmla="*/ 1415122 h 2066392"/>
                  <a:gd name="connsiteX9" fmla="*/ 1406648 w 4590367"/>
                  <a:gd name="connsiteY9" fmla="*/ 1406648 h 2066392"/>
                  <a:gd name="connsiteX10" fmla="*/ 1395753 w 4590367"/>
                  <a:gd name="connsiteY10" fmla="*/ 1404227 h 2066392"/>
                  <a:gd name="connsiteX11" fmla="*/ 1370331 w 4590367"/>
                  <a:gd name="connsiteY11" fmla="*/ 1398174 h 2066392"/>
                  <a:gd name="connsiteX12" fmla="*/ 1275909 w 4590367"/>
                  <a:gd name="connsiteY12" fmla="*/ 1393332 h 2066392"/>
                  <a:gd name="connsiteX13" fmla="*/ 1256540 w 4590367"/>
                  <a:gd name="connsiteY13" fmla="*/ 1395753 h 2066392"/>
                  <a:gd name="connsiteX14" fmla="*/ 1254120 w 4590367"/>
                  <a:gd name="connsiteY14" fmla="*/ 1395753 h 2066392"/>
                  <a:gd name="connsiteX15" fmla="*/ 1227488 w 4590367"/>
                  <a:gd name="connsiteY15" fmla="*/ 1399385 h 2066392"/>
                  <a:gd name="connsiteX16" fmla="*/ 1216593 w 4590367"/>
                  <a:gd name="connsiteY16" fmla="*/ 1401806 h 2066392"/>
                  <a:gd name="connsiteX17" fmla="*/ 1198435 w 4590367"/>
                  <a:gd name="connsiteY17" fmla="*/ 1405438 h 2066392"/>
                  <a:gd name="connsiteX18" fmla="*/ 1183908 w 4590367"/>
                  <a:gd name="connsiteY18" fmla="*/ 1409069 h 2066392"/>
                  <a:gd name="connsiteX19" fmla="*/ 1021696 w 4590367"/>
                  <a:gd name="connsiteY19" fmla="*/ 1476859 h 2066392"/>
                  <a:gd name="connsiteX20" fmla="*/ 495110 w 4590367"/>
                  <a:gd name="connsiteY20" fmla="*/ 1780705 h 2066392"/>
                  <a:gd name="connsiteX21" fmla="*/ 491479 w 4590367"/>
                  <a:gd name="connsiteY21" fmla="*/ 1783126 h 2066392"/>
                  <a:gd name="connsiteX22" fmla="*/ 0 w 4590367"/>
                  <a:gd name="connsiteY22" fmla="*/ 2066392 h 2066392"/>
                  <a:gd name="connsiteX23" fmla="*/ 0 w 4590367"/>
                  <a:gd name="connsiteY23" fmla="*/ 1909022 h 2066392"/>
                  <a:gd name="connsiteX24" fmla="*/ 171896 w 4590367"/>
                  <a:gd name="connsiteY24" fmla="*/ 1809758 h 2066392"/>
                  <a:gd name="connsiteX25" fmla="*/ 179160 w 4590367"/>
                  <a:gd name="connsiteY25" fmla="*/ 1804916 h 2066392"/>
                  <a:gd name="connsiteX26" fmla="*/ 300214 w 4590367"/>
                  <a:gd name="connsiteY26" fmla="*/ 1735915 h 2066392"/>
                  <a:gd name="connsiteX27" fmla="*/ 311109 w 4590367"/>
                  <a:gd name="connsiteY27" fmla="*/ 1729862 h 2066392"/>
                  <a:gd name="connsiteX28" fmla="*/ 359531 w 4590367"/>
                  <a:gd name="connsiteY28" fmla="*/ 1702020 h 2066392"/>
                  <a:gd name="connsiteX29" fmla="*/ 430952 w 4590367"/>
                  <a:gd name="connsiteY29" fmla="*/ 1659651 h 2066392"/>
                  <a:gd name="connsiteX30" fmla="*/ 1020485 w 4590367"/>
                  <a:gd name="connsiteY30" fmla="*/ 1319489 h 2066392"/>
                  <a:gd name="connsiteX31" fmla="*/ 1039853 w 4590367"/>
                  <a:gd name="connsiteY31" fmla="*/ 1309805 h 2066392"/>
                  <a:gd name="connsiteX32" fmla="*/ 1319489 w 4590367"/>
                  <a:gd name="connsiteY32" fmla="*/ 1223856 h 2066392"/>
                  <a:gd name="connsiteX33" fmla="*/ 1680229 w 4590367"/>
                  <a:gd name="connsiteY33" fmla="*/ 1357016 h 2066392"/>
                  <a:gd name="connsiteX34" fmla="*/ 2123287 w 4590367"/>
                  <a:gd name="connsiteY34" fmla="*/ 1427227 h 2066392"/>
                  <a:gd name="connsiteX35" fmla="*/ 2569976 w 4590367"/>
                  <a:gd name="connsiteY35" fmla="*/ 1169382 h 2066392"/>
                  <a:gd name="connsiteX36" fmla="*/ 4418471 w 4590367"/>
                  <a:gd name="connsiteY36" fmla="*/ 101685 h 2066392"/>
                  <a:gd name="connsiteX37" fmla="*/ 4590368 w 4590367"/>
                  <a:gd name="connsiteY37" fmla="*/ 0 h 2066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4590367" h="2066392">
                    <a:moveTo>
                      <a:pt x="4590368" y="0"/>
                    </a:moveTo>
                    <a:cubicBezTo>
                      <a:pt x="4577052" y="101685"/>
                      <a:pt x="4520156" y="197318"/>
                      <a:pt x="4419682" y="256635"/>
                    </a:cubicBezTo>
                    <a:lnTo>
                      <a:pt x="2571187" y="1324331"/>
                    </a:lnTo>
                    <a:lnTo>
                      <a:pt x="2123287" y="1582176"/>
                    </a:lnTo>
                    <a:cubicBezTo>
                      <a:pt x="2022812" y="1640282"/>
                      <a:pt x="1935653" y="1660861"/>
                      <a:pt x="1855758" y="1653598"/>
                    </a:cubicBezTo>
                    <a:lnTo>
                      <a:pt x="1658439" y="1539807"/>
                    </a:lnTo>
                    <a:lnTo>
                      <a:pt x="1501070" y="1449017"/>
                    </a:lnTo>
                    <a:lnTo>
                      <a:pt x="1498648" y="1446596"/>
                    </a:lnTo>
                    <a:cubicBezTo>
                      <a:pt x="1476858" y="1433280"/>
                      <a:pt x="1455069" y="1422385"/>
                      <a:pt x="1433279" y="1415122"/>
                    </a:cubicBezTo>
                    <a:cubicBezTo>
                      <a:pt x="1424805" y="1411490"/>
                      <a:pt x="1415122" y="1409069"/>
                      <a:pt x="1406648" y="1406648"/>
                    </a:cubicBezTo>
                    <a:cubicBezTo>
                      <a:pt x="1403015" y="1405438"/>
                      <a:pt x="1399384" y="1404227"/>
                      <a:pt x="1395753" y="1404227"/>
                    </a:cubicBezTo>
                    <a:cubicBezTo>
                      <a:pt x="1387279" y="1401806"/>
                      <a:pt x="1378805" y="1399385"/>
                      <a:pt x="1370331" y="1398174"/>
                    </a:cubicBezTo>
                    <a:cubicBezTo>
                      <a:pt x="1336436" y="1392122"/>
                      <a:pt x="1303751" y="1392122"/>
                      <a:pt x="1275909" y="1393332"/>
                    </a:cubicBezTo>
                    <a:cubicBezTo>
                      <a:pt x="1269856" y="1393332"/>
                      <a:pt x="1262593" y="1394543"/>
                      <a:pt x="1256540" y="1395753"/>
                    </a:cubicBezTo>
                    <a:cubicBezTo>
                      <a:pt x="1255330" y="1394543"/>
                      <a:pt x="1254120" y="1395753"/>
                      <a:pt x="1254120" y="1395753"/>
                    </a:cubicBezTo>
                    <a:cubicBezTo>
                      <a:pt x="1244435" y="1396964"/>
                      <a:pt x="1235961" y="1398174"/>
                      <a:pt x="1227488" y="1399385"/>
                    </a:cubicBezTo>
                    <a:cubicBezTo>
                      <a:pt x="1223856" y="1400595"/>
                      <a:pt x="1220225" y="1400595"/>
                      <a:pt x="1216593" y="1401806"/>
                    </a:cubicBezTo>
                    <a:cubicBezTo>
                      <a:pt x="1210540" y="1403016"/>
                      <a:pt x="1203277" y="1404227"/>
                      <a:pt x="1198435" y="1405438"/>
                    </a:cubicBezTo>
                    <a:cubicBezTo>
                      <a:pt x="1192382" y="1406648"/>
                      <a:pt x="1188750" y="1407858"/>
                      <a:pt x="1183908" y="1409069"/>
                    </a:cubicBezTo>
                    <a:cubicBezTo>
                      <a:pt x="1129434" y="1422385"/>
                      <a:pt x="1074959" y="1445385"/>
                      <a:pt x="1021696" y="1476859"/>
                    </a:cubicBezTo>
                    <a:lnTo>
                      <a:pt x="495110" y="1780705"/>
                    </a:lnTo>
                    <a:lnTo>
                      <a:pt x="491479" y="1783126"/>
                    </a:lnTo>
                    <a:lnTo>
                      <a:pt x="0" y="2066392"/>
                    </a:lnTo>
                    <a:lnTo>
                      <a:pt x="0" y="1909022"/>
                    </a:lnTo>
                    <a:lnTo>
                      <a:pt x="171896" y="1809758"/>
                    </a:lnTo>
                    <a:lnTo>
                      <a:pt x="179160" y="1804916"/>
                    </a:lnTo>
                    <a:lnTo>
                      <a:pt x="300214" y="1735915"/>
                    </a:lnTo>
                    <a:lnTo>
                      <a:pt x="311109" y="1729862"/>
                    </a:lnTo>
                    <a:lnTo>
                      <a:pt x="359531" y="1702020"/>
                    </a:lnTo>
                    <a:lnTo>
                      <a:pt x="430952" y="1659651"/>
                    </a:lnTo>
                    <a:lnTo>
                      <a:pt x="1020485" y="1319489"/>
                    </a:lnTo>
                    <a:cubicBezTo>
                      <a:pt x="1026537" y="1315857"/>
                      <a:pt x="1033801" y="1312226"/>
                      <a:pt x="1039853" y="1309805"/>
                    </a:cubicBezTo>
                    <a:cubicBezTo>
                      <a:pt x="1136697" y="1257751"/>
                      <a:pt x="1229908" y="1228699"/>
                      <a:pt x="1319489" y="1223856"/>
                    </a:cubicBezTo>
                    <a:cubicBezTo>
                      <a:pt x="1451437" y="1216593"/>
                      <a:pt x="1574913" y="1260173"/>
                      <a:pt x="1680229" y="1357016"/>
                    </a:cubicBezTo>
                    <a:cubicBezTo>
                      <a:pt x="1806126" y="1473228"/>
                      <a:pt x="1933233" y="1536176"/>
                      <a:pt x="2123287" y="1427227"/>
                    </a:cubicBezTo>
                    <a:lnTo>
                      <a:pt x="2569976" y="1169382"/>
                    </a:lnTo>
                    <a:lnTo>
                      <a:pt x="4418471" y="101685"/>
                    </a:lnTo>
                    <a:lnTo>
                      <a:pt x="4590368" y="0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5054D34C-CCF1-488B-A05E-A8F403293A38}"/>
                  </a:ext>
                </a:extLst>
              </p:cNvPr>
              <p:cNvSpPr/>
              <p:nvPr/>
            </p:nvSpPr>
            <p:spPr>
              <a:xfrm>
                <a:off x="9757113" y="4272068"/>
                <a:ext cx="3202952" cy="1829430"/>
              </a:xfrm>
              <a:custGeom>
                <a:avLst/>
                <a:gdLst>
                  <a:gd name="connsiteX0" fmla="*/ 13859 w 3202952"/>
                  <a:gd name="connsiteY0" fmla="*/ 568501 h 1829430"/>
                  <a:gd name="connsiteX1" fmla="*/ 27175 w 3202952"/>
                  <a:gd name="connsiteY1" fmla="*/ 966769 h 1829430"/>
                  <a:gd name="connsiteX2" fmla="*/ 27175 w 3202952"/>
                  <a:gd name="connsiteY2" fmla="*/ 966769 h 1829430"/>
                  <a:gd name="connsiteX3" fmla="*/ 110702 w 3202952"/>
                  <a:gd name="connsiteY3" fmla="*/ 1047875 h 1829430"/>
                  <a:gd name="connsiteX4" fmla="*/ 1366032 w 3202952"/>
                  <a:gd name="connsiteY4" fmla="*/ 1772989 h 1829430"/>
                  <a:gd name="connsiteX5" fmla="*/ 1836932 w 3202952"/>
                  <a:gd name="connsiteY5" fmla="*/ 1774199 h 1829430"/>
                  <a:gd name="connsiteX6" fmla="*/ 3084999 w 3202952"/>
                  <a:gd name="connsiteY6" fmla="*/ 1053928 h 1829430"/>
                  <a:gd name="connsiteX7" fmla="*/ 3170947 w 3202952"/>
                  <a:gd name="connsiteY7" fmla="*/ 965558 h 1829430"/>
                  <a:gd name="connsiteX8" fmla="*/ 3170947 w 3202952"/>
                  <a:gd name="connsiteY8" fmla="*/ 965558 h 1829430"/>
                  <a:gd name="connsiteX9" fmla="*/ 3176999 w 3202952"/>
                  <a:gd name="connsiteY9" fmla="*/ 557606 h 1829430"/>
                  <a:gd name="connsiteX10" fmla="*/ 2670994 w 3202952"/>
                  <a:gd name="connsiteY10" fmla="*/ 543080 h 1829430"/>
                  <a:gd name="connsiteX11" fmla="*/ 1828458 w 3202952"/>
                  <a:gd name="connsiteY11" fmla="*/ 56442 h 1829430"/>
                  <a:gd name="connsiteX12" fmla="*/ 1357558 w 3202952"/>
                  <a:gd name="connsiteY12" fmla="*/ 55232 h 1829430"/>
                  <a:gd name="connsiteX13" fmla="*/ 482338 w 3202952"/>
                  <a:gd name="connsiteY13" fmla="*/ 561238 h 1829430"/>
                  <a:gd name="connsiteX14" fmla="*/ 13859 w 3202952"/>
                  <a:gd name="connsiteY14" fmla="*/ 568501 h 1829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202952" h="1829430">
                    <a:moveTo>
                      <a:pt x="13859" y="568501"/>
                    </a:moveTo>
                    <a:cubicBezTo>
                      <a:pt x="13859" y="568501"/>
                      <a:pt x="-24879" y="869925"/>
                      <a:pt x="27175" y="966769"/>
                    </a:cubicBezTo>
                    <a:lnTo>
                      <a:pt x="27175" y="966769"/>
                    </a:lnTo>
                    <a:cubicBezTo>
                      <a:pt x="42912" y="997032"/>
                      <a:pt x="70754" y="1024875"/>
                      <a:pt x="110702" y="1047875"/>
                    </a:cubicBezTo>
                    <a:lnTo>
                      <a:pt x="1366032" y="1772989"/>
                    </a:lnTo>
                    <a:cubicBezTo>
                      <a:pt x="1495560" y="1848042"/>
                      <a:pt x="1707404" y="1848042"/>
                      <a:pt x="1836932" y="1774199"/>
                    </a:cubicBezTo>
                    <a:lnTo>
                      <a:pt x="3084999" y="1053928"/>
                    </a:lnTo>
                    <a:cubicBezTo>
                      <a:pt x="3128578" y="1028506"/>
                      <a:pt x="3156420" y="998243"/>
                      <a:pt x="3170947" y="965558"/>
                    </a:cubicBezTo>
                    <a:lnTo>
                      <a:pt x="3170947" y="965558"/>
                    </a:lnTo>
                    <a:cubicBezTo>
                      <a:pt x="3170947" y="965558"/>
                      <a:pt x="3238737" y="842083"/>
                      <a:pt x="3176999" y="557606"/>
                    </a:cubicBezTo>
                    <a:cubicBezTo>
                      <a:pt x="3138262" y="549132"/>
                      <a:pt x="2944576" y="544290"/>
                      <a:pt x="2670994" y="543080"/>
                    </a:cubicBezTo>
                    <a:lnTo>
                      <a:pt x="1828458" y="56442"/>
                    </a:lnTo>
                    <a:cubicBezTo>
                      <a:pt x="1698930" y="-18611"/>
                      <a:pt x="1487086" y="-18611"/>
                      <a:pt x="1357558" y="55232"/>
                    </a:cubicBezTo>
                    <a:lnTo>
                      <a:pt x="482338" y="561238"/>
                    </a:lnTo>
                    <a:cubicBezTo>
                      <a:pt x="200282" y="564869"/>
                      <a:pt x="13859" y="568501"/>
                      <a:pt x="13859" y="568501"/>
                    </a:cubicBezTo>
                    <a:close/>
                  </a:path>
                </a:pathLst>
              </a:custGeom>
              <a:solidFill>
                <a:srgbClr val="BFC1D1"/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D6841C1C-2724-42D2-87D4-D5F9DCDD4E58}"/>
                  </a:ext>
                </a:extLst>
              </p:cNvPr>
              <p:cNvSpPr/>
              <p:nvPr/>
            </p:nvSpPr>
            <p:spPr>
              <a:xfrm>
                <a:off x="12106104" y="5280395"/>
                <a:ext cx="525374" cy="371510"/>
              </a:xfrm>
              <a:custGeom>
                <a:avLst/>
                <a:gdLst>
                  <a:gd name="connsiteX0" fmla="*/ 0 w 525374"/>
                  <a:gd name="connsiteY0" fmla="*/ 337342 h 371510"/>
                  <a:gd name="connsiteX1" fmla="*/ 0 w 525374"/>
                  <a:gd name="connsiteY1" fmla="*/ 337342 h 371510"/>
                  <a:gd name="connsiteX2" fmla="*/ 59316 w 525374"/>
                  <a:gd name="connsiteY2" fmla="*/ 244130 h 371510"/>
                  <a:gd name="connsiteX3" fmla="*/ 466058 w 525374"/>
                  <a:gd name="connsiteY3" fmla="*/ 9285 h 371510"/>
                  <a:gd name="connsiteX4" fmla="*/ 525374 w 525374"/>
                  <a:gd name="connsiteY4" fmla="*/ 34706 h 371510"/>
                  <a:gd name="connsiteX5" fmla="*/ 525374 w 525374"/>
                  <a:gd name="connsiteY5" fmla="*/ 34706 h 371510"/>
                  <a:gd name="connsiteX6" fmla="*/ 466058 w 525374"/>
                  <a:gd name="connsiteY6" fmla="*/ 127918 h 371510"/>
                  <a:gd name="connsiteX7" fmla="*/ 59316 w 525374"/>
                  <a:gd name="connsiteY7" fmla="*/ 362763 h 371510"/>
                  <a:gd name="connsiteX8" fmla="*/ 0 w 525374"/>
                  <a:gd name="connsiteY8" fmla="*/ 337342 h 371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5374" h="371510">
                    <a:moveTo>
                      <a:pt x="0" y="337342"/>
                    </a:moveTo>
                    <a:lnTo>
                      <a:pt x="0" y="337342"/>
                    </a:lnTo>
                    <a:cubicBezTo>
                      <a:pt x="0" y="304657"/>
                      <a:pt x="26632" y="263499"/>
                      <a:pt x="59316" y="244130"/>
                    </a:cubicBezTo>
                    <a:lnTo>
                      <a:pt x="466058" y="9285"/>
                    </a:lnTo>
                    <a:cubicBezTo>
                      <a:pt x="498742" y="-10083"/>
                      <a:pt x="525374" y="2022"/>
                      <a:pt x="525374" y="34706"/>
                    </a:cubicBezTo>
                    <a:lnTo>
                      <a:pt x="525374" y="34706"/>
                    </a:lnTo>
                    <a:cubicBezTo>
                      <a:pt x="525374" y="67391"/>
                      <a:pt x="498742" y="108549"/>
                      <a:pt x="466058" y="127918"/>
                    </a:cubicBezTo>
                    <a:lnTo>
                      <a:pt x="59316" y="362763"/>
                    </a:lnTo>
                    <a:cubicBezTo>
                      <a:pt x="26632" y="380921"/>
                      <a:pt x="0" y="370026"/>
                      <a:pt x="0" y="337342"/>
                    </a:cubicBezTo>
                    <a:close/>
                  </a:path>
                </a:pathLst>
              </a:custGeom>
              <a:solidFill>
                <a:srgbClr val="EFF0F5"/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FF63F6E3-F7E5-4C7C-957B-3BF6C49A557A}"/>
                  </a:ext>
                </a:extLst>
              </p:cNvPr>
              <p:cNvSpPr/>
              <p:nvPr/>
            </p:nvSpPr>
            <p:spPr>
              <a:xfrm>
                <a:off x="12129104" y="5291827"/>
                <a:ext cx="525374" cy="370972"/>
              </a:xfrm>
              <a:custGeom>
                <a:avLst/>
                <a:gdLst>
                  <a:gd name="connsiteX0" fmla="*/ 0 w 525374"/>
                  <a:gd name="connsiteY0" fmla="*/ 336804 h 370972"/>
                  <a:gd name="connsiteX1" fmla="*/ 0 w 525374"/>
                  <a:gd name="connsiteY1" fmla="*/ 336804 h 370972"/>
                  <a:gd name="connsiteX2" fmla="*/ 59317 w 525374"/>
                  <a:gd name="connsiteY2" fmla="*/ 243592 h 370972"/>
                  <a:gd name="connsiteX3" fmla="*/ 466058 w 525374"/>
                  <a:gd name="connsiteY3" fmla="*/ 8747 h 370972"/>
                  <a:gd name="connsiteX4" fmla="*/ 525374 w 525374"/>
                  <a:gd name="connsiteY4" fmla="*/ 34169 h 370972"/>
                  <a:gd name="connsiteX5" fmla="*/ 525374 w 525374"/>
                  <a:gd name="connsiteY5" fmla="*/ 34169 h 370972"/>
                  <a:gd name="connsiteX6" fmla="*/ 466058 w 525374"/>
                  <a:gd name="connsiteY6" fmla="*/ 127380 h 370972"/>
                  <a:gd name="connsiteX7" fmla="*/ 59317 w 525374"/>
                  <a:gd name="connsiteY7" fmla="*/ 362225 h 370972"/>
                  <a:gd name="connsiteX8" fmla="*/ 0 w 525374"/>
                  <a:gd name="connsiteY8" fmla="*/ 336804 h 370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5374" h="370972">
                    <a:moveTo>
                      <a:pt x="0" y="336804"/>
                    </a:moveTo>
                    <a:lnTo>
                      <a:pt x="0" y="336804"/>
                    </a:lnTo>
                    <a:cubicBezTo>
                      <a:pt x="0" y="304119"/>
                      <a:pt x="26632" y="262961"/>
                      <a:pt x="59317" y="243592"/>
                    </a:cubicBezTo>
                    <a:lnTo>
                      <a:pt x="466058" y="8747"/>
                    </a:lnTo>
                    <a:cubicBezTo>
                      <a:pt x="498742" y="-9411"/>
                      <a:pt x="525374" y="1484"/>
                      <a:pt x="525374" y="34169"/>
                    </a:cubicBezTo>
                    <a:lnTo>
                      <a:pt x="525374" y="34169"/>
                    </a:lnTo>
                    <a:cubicBezTo>
                      <a:pt x="525374" y="66853"/>
                      <a:pt x="498742" y="108012"/>
                      <a:pt x="466058" y="127380"/>
                    </a:cubicBezTo>
                    <a:lnTo>
                      <a:pt x="59317" y="362225"/>
                    </a:lnTo>
                    <a:cubicBezTo>
                      <a:pt x="26632" y="380383"/>
                      <a:pt x="0" y="369488"/>
                      <a:pt x="0" y="336804"/>
                    </a:cubicBezTo>
                    <a:close/>
                  </a:path>
                </a:pathLst>
              </a:custGeom>
              <a:solidFill>
                <a:srgbClr val="C4C8D8"/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84436284-BF5C-4386-B5E8-50FF0B85598C}"/>
                  </a:ext>
                </a:extLst>
              </p:cNvPr>
              <p:cNvSpPr/>
              <p:nvPr/>
            </p:nvSpPr>
            <p:spPr>
              <a:xfrm>
                <a:off x="11924523" y="5728890"/>
                <a:ext cx="36316" cy="45221"/>
              </a:xfrm>
              <a:custGeom>
                <a:avLst/>
                <a:gdLst>
                  <a:gd name="connsiteX0" fmla="*/ 18158 w 36316"/>
                  <a:gd name="connsiteY0" fmla="*/ 42585 h 45221"/>
                  <a:gd name="connsiteX1" fmla="*/ 0 w 36316"/>
                  <a:gd name="connsiteY1" fmla="*/ 32900 h 45221"/>
                  <a:gd name="connsiteX2" fmla="*/ 18158 w 36316"/>
                  <a:gd name="connsiteY2" fmla="*/ 2637 h 45221"/>
                  <a:gd name="connsiteX3" fmla="*/ 36316 w 36316"/>
                  <a:gd name="connsiteY3" fmla="*/ 12321 h 45221"/>
                  <a:gd name="connsiteX4" fmla="*/ 18158 w 36316"/>
                  <a:gd name="connsiteY4" fmla="*/ 42585 h 45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16" h="45221">
                    <a:moveTo>
                      <a:pt x="18158" y="42585"/>
                    </a:moveTo>
                    <a:cubicBezTo>
                      <a:pt x="8474" y="48637"/>
                      <a:pt x="0" y="43795"/>
                      <a:pt x="0" y="32900"/>
                    </a:cubicBezTo>
                    <a:cubicBezTo>
                      <a:pt x="0" y="22005"/>
                      <a:pt x="8474" y="7479"/>
                      <a:pt x="18158" y="2637"/>
                    </a:cubicBezTo>
                    <a:cubicBezTo>
                      <a:pt x="27842" y="-3416"/>
                      <a:pt x="36316" y="1426"/>
                      <a:pt x="36316" y="12321"/>
                    </a:cubicBezTo>
                    <a:cubicBezTo>
                      <a:pt x="36316" y="23216"/>
                      <a:pt x="27842" y="36532"/>
                      <a:pt x="18158" y="42585"/>
                    </a:cubicBezTo>
                    <a:close/>
                  </a:path>
                </a:pathLst>
              </a:custGeom>
              <a:solidFill>
                <a:srgbClr val="3A3F47"/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14D4F326-B6DB-41CC-B88E-00B12D1AC656}"/>
                  </a:ext>
                </a:extLst>
              </p:cNvPr>
              <p:cNvSpPr/>
              <p:nvPr/>
            </p:nvSpPr>
            <p:spPr>
              <a:xfrm>
                <a:off x="11859154" y="5766417"/>
                <a:ext cx="36316" cy="45221"/>
              </a:xfrm>
              <a:custGeom>
                <a:avLst/>
                <a:gdLst>
                  <a:gd name="connsiteX0" fmla="*/ 18158 w 36316"/>
                  <a:gd name="connsiteY0" fmla="*/ 42585 h 45221"/>
                  <a:gd name="connsiteX1" fmla="*/ 0 w 36316"/>
                  <a:gd name="connsiteY1" fmla="*/ 32900 h 45221"/>
                  <a:gd name="connsiteX2" fmla="*/ 18158 w 36316"/>
                  <a:gd name="connsiteY2" fmla="*/ 2637 h 45221"/>
                  <a:gd name="connsiteX3" fmla="*/ 36316 w 36316"/>
                  <a:gd name="connsiteY3" fmla="*/ 12321 h 45221"/>
                  <a:gd name="connsiteX4" fmla="*/ 18158 w 36316"/>
                  <a:gd name="connsiteY4" fmla="*/ 42585 h 45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16" h="45221">
                    <a:moveTo>
                      <a:pt x="18158" y="42585"/>
                    </a:moveTo>
                    <a:cubicBezTo>
                      <a:pt x="8474" y="48637"/>
                      <a:pt x="0" y="43795"/>
                      <a:pt x="0" y="32900"/>
                    </a:cubicBezTo>
                    <a:cubicBezTo>
                      <a:pt x="0" y="22005"/>
                      <a:pt x="8474" y="7479"/>
                      <a:pt x="18158" y="2637"/>
                    </a:cubicBezTo>
                    <a:cubicBezTo>
                      <a:pt x="27842" y="-3416"/>
                      <a:pt x="36316" y="1426"/>
                      <a:pt x="36316" y="12321"/>
                    </a:cubicBezTo>
                    <a:cubicBezTo>
                      <a:pt x="36316" y="23216"/>
                      <a:pt x="27842" y="36532"/>
                      <a:pt x="18158" y="42585"/>
                    </a:cubicBezTo>
                    <a:close/>
                  </a:path>
                </a:pathLst>
              </a:custGeom>
              <a:solidFill>
                <a:srgbClr val="3A3F47"/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0DC8549F-CE3D-4A22-AE86-CF39E3C21055}"/>
                  </a:ext>
                </a:extLst>
              </p:cNvPr>
              <p:cNvSpPr/>
              <p:nvPr/>
            </p:nvSpPr>
            <p:spPr>
              <a:xfrm>
                <a:off x="11793784" y="5804476"/>
                <a:ext cx="36316" cy="44688"/>
              </a:xfrm>
              <a:custGeom>
                <a:avLst/>
                <a:gdLst>
                  <a:gd name="connsiteX0" fmla="*/ 18158 w 36316"/>
                  <a:gd name="connsiteY0" fmla="*/ 42052 h 44688"/>
                  <a:gd name="connsiteX1" fmla="*/ 0 w 36316"/>
                  <a:gd name="connsiteY1" fmla="*/ 32368 h 44688"/>
                  <a:gd name="connsiteX2" fmla="*/ 18158 w 36316"/>
                  <a:gd name="connsiteY2" fmla="*/ 2104 h 44688"/>
                  <a:gd name="connsiteX3" fmla="*/ 36316 w 36316"/>
                  <a:gd name="connsiteY3" fmla="*/ 11789 h 44688"/>
                  <a:gd name="connsiteX4" fmla="*/ 18158 w 36316"/>
                  <a:gd name="connsiteY4" fmla="*/ 42052 h 44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16" h="44688">
                    <a:moveTo>
                      <a:pt x="18158" y="42052"/>
                    </a:moveTo>
                    <a:cubicBezTo>
                      <a:pt x="8474" y="48105"/>
                      <a:pt x="0" y="43263"/>
                      <a:pt x="0" y="32368"/>
                    </a:cubicBezTo>
                    <a:cubicBezTo>
                      <a:pt x="0" y="21473"/>
                      <a:pt x="7263" y="6946"/>
                      <a:pt x="18158" y="2104"/>
                    </a:cubicBezTo>
                    <a:cubicBezTo>
                      <a:pt x="29053" y="-2738"/>
                      <a:pt x="36316" y="894"/>
                      <a:pt x="36316" y="11789"/>
                    </a:cubicBezTo>
                    <a:cubicBezTo>
                      <a:pt x="36316" y="22684"/>
                      <a:pt x="27842" y="35999"/>
                      <a:pt x="18158" y="42052"/>
                    </a:cubicBezTo>
                    <a:close/>
                  </a:path>
                </a:pathLst>
              </a:custGeom>
              <a:solidFill>
                <a:srgbClr val="3A3F47"/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FB0D3581-9527-46BC-B7EA-C7A92A9BD875}"/>
                  </a:ext>
                </a:extLst>
              </p:cNvPr>
              <p:cNvSpPr/>
              <p:nvPr/>
            </p:nvSpPr>
            <p:spPr>
              <a:xfrm>
                <a:off x="9771273" y="3942801"/>
                <a:ext cx="3168592" cy="1828220"/>
              </a:xfrm>
              <a:custGeom>
                <a:avLst/>
                <a:gdLst>
                  <a:gd name="connsiteX0" fmla="*/ 1353083 w 3168592"/>
                  <a:gd name="connsiteY0" fmla="*/ 1771778 h 1828220"/>
                  <a:gd name="connsiteX1" fmla="*/ 97753 w 3168592"/>
                  <a:gd name="connsiteY1" fmla="*/ 1046665 h 1828220"/>
                  <a:gd name="connsiteX2" fmla="*/ 96543 w 3168592"/>
                  <a:gd name="connsiteY2" fmla="*/ 775503 h 1828220"/>
                  <a:gd name="connsiteX3" fmla="*/ 1344609 w 3168592"/>
                  <a:gd name="connsiteY3" fmla="*/ 55232 h 1828220"/>
                  <a:gd name="connsiteX4" fmla="*/ 1815509 w 3168592"/>
                  <a:gd name="connsiteY4" fmla="*/ 56442 h 1828220"/>
                  <a:gd name="connsiteX5" fmla="*/ 3070839 w 3168592"/>
                  <a:gd name="connsiteY5" fmla="*/ 781556 h 1828220"/>
                  <a:gd name="connsiteX6" fmla="*/ 3072050 w 3168592"/>
                  <a:gd name="connsiteY6" fmla="*/ 1052717 h 1828220"/>
                  <a:gd name="connsiteX7" fmla="*/ 1823983 w 3168592"/>
                  <a:gd name="connsiteY7" fmla="*/ 1772989 h 1828220"/>
                  <a:gd name="connsiteX8" fmla="*/ 1353083 w 3168592"/>
                  <a:gd name="connsiteY8" fmla="*/ 1771778 h 1828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68592" h="1828220">
                    <a:moveTo>
                      <a:pt x="1353083" y="1771778"/>
                    </a:moveTo>
                    <a:lnTo>
                      <a:pt x="97753" y="1046665"/>
                    </a:lnTo>
                    <a:cubicBezTo>
                      <a:pt x="-31774" y="971611"/>
                      <a:pt x="-32985" y="849346"/>
                      <a:pt x="96543" y="775503"/>
                    </a:cubicBezTo>
                    <a:lnTo>
                      <a:pt x="1344609" y="55232"/>
                    </a:lnTo>
                    <a:cubicBezTo>
                      <a:pt x="1474137" y="-18611"/>
                      <a:pt x="1684771" y="-18611"/>
                      <a:pt x="1815509" y="56442"/>
                    </a:cubicBezTo>
                    <a:lnTo>
                      <a:pt x="3070839" y="781556"/>
                    </a:lnTo>
                    <a:cubicBezTo>
                      <a:pt x="3200368" y="856609"/>
                      <a:pt x="3201577" y="978874"/>
                      <a:pt x="3072050" y="1052717"/>
                    </a:cubicBezTo>
                    <a:lnTo>
                      <a:pt x="1823983" y="1772989"/>
                    </a:lnTo>
                    <a:cubicBezTo>
                      <a:pt x="1694455" y="1846832"/>
                      <a:pt x="1482611" y="1846832"/>
                      <a:pt x="1353083" y="1771778"/>
                    </a:cubicBezTo>
                    <a:close/>
                  </a:path>
                </a:pathLst>
              </a:custGeom>
              <a:solidFill>
                <a:srgbClr val="EFF0F5"/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2C47BB46-00B2-45CD-BAF2-F9F7C3B5499F}"/>
                  </a:ext>
                </a:extLst>
              </p:cNvPr>
              <p:cNvSpPr/>
              <p:nvPr/>
            </p:nvSpPr>
            <p:spPr>
              <a:xfrm>
                <a:off x="9872957" y="4000907"/>
                <a:ext cx="2962802" cy="1710798"/>
              </a:xfrm>
              <a:custGeom>
                <a:avLst/>
                <a:gdLst>
                  <a:gd name="connsiteX0" fmla="*/ 1650877 w 2962802"/>
                  <a:gd name="connsiteY0" fmla="*/ 41916 h 1710798"/>
                  <a:gd name="connsiteX1" fmla="*/ 2890470 w 2962802"/>
                  <a:gd name="connsiteY1" fmla="*/ 757345 h 1710798"/>
                  <a:gd name="connsiteX2" fmla="*/ 2891680 w 2962802"/>
                  <a:gd name="connsiteY2" fmla="*/ 958295 h 1710798"/>
                  <a:gd name="connsiteX3" fmla="*/ 1659351 w 2962802"/>
                  <a:gd name="connsiteY3" fmla="*/ 1670093 h 1710798"/>
                  <a:gd name="connsiteX4" fmla="*/ 1311926 w 2962802"/>
                  <a:gd name="connsiteY4" fmla="*/ 1668882 h 1710798"/>
                  <a:gd name="connsiteX5" fmla="*/ 72332 w 2962802"/>
                  <a:gd name="connsiteY5" fmla="*/ 953453 h 1710798"/>
                  <a:gd name="connsiteX6" fmla="*/ 71122 w 2962802"/>
                  <a:gd name="connsiteY6" fmla="*/ 752503 h 1710798"/>
                  <a:gd name="connsiteX7" fmla="*/ 1303452 w 2962802"/>
                  <a:gd name="connsiteY7" fmla="*/ 40706 h 1710798"/>
                  <a:gd name="connsiteX8" fmla="*/ 1650877 w 2962802"/>
                  <a:gd name="connsiteY8" fmla="*/ 41916 h 1710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62802" h="1710798">
                    <a:moveTo>
                      <a:pt x="1650877" y="41916"/>
                    </a:moveTo>
                    <a:lnTo>
                      <a:pt x="2890470" y="757345"/>
                    </a:lnTo>
                    <a:cubicBezTo>
                      <a:pt x="2986102" y="813030"/>
                      <a:pt x="2987313" y="902610"/>
                      <a:pt x="2891680" y="958295"/>
                    </a:cubicBezTo>
                    <a:lnTo>
                      <a:pt x="1659351" y="1670093"/>
                    </a:lnTo>
                    <a:cubicBezTo>
                      <a:pt x="1563718" y="1724567"/>
                      <a:pt x="1407558" y="1724567"/>
                      <a:pt x="1311926" y="1668882"/>
                    </a:cubicBezTo>
                    <a:lnTo>
                      <a:pt x="72332" y="953453"/>
                    </a:lnTo>
                    <a:cubicBezTo>
                      <a:pt x="-23300" y="897768"/>
                      <a:pt x="-24511" y="808188"/>
                      <a:pt x="71122" y="752503"/>
                    </a:cubicBezTo>
                    <a:lnTo>
                      <a:pt x="1303452" y="40706"/>
                    </a:lnTo>
                    <a:cubicBezTo>
                      <a:pt x="1399085" y="-13769"/>
                      <a:pt x="1555244" y="-13769"/>
                      <a:pt x="1650877" y="41916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B44208BA-259C-4B15-995D-57A4694884A6}"/>
                  </a:ext>
                </a:extLst>
              </p:cNvPr>
              <p:cNvSpPr/>
              <p:nvPr/>
            </p:nvSpPr>
            <p:spPr>
              <a:xfrm>
                <a:off x="9979941" y="4035560"/>
                <a:ext cx="2800888" cy="1617584"/>
              </a:xfrm>
              <a:custGeom>
                <a:avLst/>
                <a:gdLst>
                  <a:gd name="connsiteX0" fmla="*/ 1560841 w 2800888"/>
                  <a:gd name="connsiteY0" fmla="*/ 39948 h 1617584"/>
                  <a:gd name="connsiteX1" fmla="*/ 2732643 w 2800888"/>
                  <a:gd name="connsiteY1" fmla="*/ 716640 h 1617584"/>
                  <a:gd name="connsiteX2" fmla="*/ 2733854 w 2800888"/>
                  <a:gd name="connsiteY2" fmla="*/ 906695 h 1617584"/>
                  <a:gd name="connsiteX3" fmla="*/ 1569314 w 2800888"/>
                  <a:gd name="connsiteY3" fmla="*/ 1578545 h 1617584"/>
                  <a:gd name="connsiteX4" fmla="*/ 1240048 w 2800888"/>
                  <a:gd name="connsiteY4" fmla="*/ 1578545 h 1617584"/>
                  <a:gd name="connsiteX5" fmla="*/ 68245 w 2800888"/>
                  <a:gd name="connsiteY5" fmla="*/ 901853 h 1617584"/>
                  <a:gd name="connsiteX6" fmla="*/ 67034 w 2800888"/>
                  <a:gd name="connsiteY6" fmla="*/ 711798 h 1617584"/>
                  <a:gd name="connsiteX7" fmla="*/ 1231574 w 2800888"/>
                  <a:gd name="connsiteY7" fmla="*/ 39948 h 1617584"/>
                  <a:gd name="connsiteX8" fmla="*/ 1560841 w 2800888"/>
                  <a:gd name="connsiteY8" fmla="*/ 39948 h 1617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00888" h="1617584">
                    <a:moveTo>
                      <a:pt x="1560841" y="39948"/>
                    </a:moveTo>
                    <a:lnTo>
                      <a:pt x="2732643" y="716640"/>
                    </a:lnTo>
                    <a:cubicBezTo>
                      <a:pt x="2823434" y="768693"/>
                      <a:pt x="2823434" y="854641"/>
                      <a:pt x="2733854" y="906695"/>
                    </a:cubicBezTo>
                    <a:lnTo>
                      <a:pt x="1569314" y="1578545"/>
                    </a:lnTo>
                    <a:cubicBezTo>
                      <a:pt x="1479735" y="1630598"/>
                      <a:pt x="1330838" y="1630598"/>
                      <a:pt x="1240048" y="1578545"/>
                    </a:cubicBezTo>
                    <a:lnTo>
                      <a:pt x="68245" y="901853"/>
                    </a:lnTo>
                    <a:cubicBezTo>
                      <a:pt x="-22546" y="849799"/>
                      <a:pt x="-22546" y="763851"/>
                      <a:pt x="67034" y="711798"/>
                    </a:cubicBezTo>
                    <a:lnTo>
                      <a:pt x="1231574" y="39948"/>
                    </a:lnTo>
                    <a:cubicBezTo>
                      <a:pt x="1322365" y="-13316"/>
                      <a:pt x="1470050" y="-13316"/>
                      <a:pt x="1560841" y="39948"/>
                    </a:cubicBez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E9F5B8EC-2A61-477C-9487-1C13772B284F}"/>
                  </a:ext>
                </a:extLst>
              </p:cNvPr>
              <p:cNvSpPr/>
              <p:nvPr/>
            </p:nvSpPr>
            <p:spPr>
              <a:xfrm>
                <a:off x="11007236" y="5077230"/>
                <a:ext cx="287503" cy="167054"/>
              </a:xfrm>
              <a:custGeom>
                <a:avLst/>
                <a:gdLst>
                  <a:gd name="connsiteX0" fmla="*/ 180068 w 287503"/>
                  <a:gd name="connsiteY0" fmla="*/ 9079 h 167054"/>
                  <a:gd name="connsiteX1" fmla="*/ 272069 w 287503"/>
                  <a:gd name="connsiteY1" fmla="*/ 62343 h 167054"/>
                  <a:gd name="connsiteX2" fmla="*/ 272069 w 287503"/>
                  <a:gd name="connsiteY2" fmla="*/ 104712 h 167054"/>
                  <a:gd name="connsiteX3" fmla="*/ 181278 w 287503"/>
                  <a:gd name="connsiteY3" fmla="*/ 157976 h 167054"/>
                  <a:gd name="connsiteX4" fmla="*/ 107435 w 287503"/>
                  <a:gd name="connsiteY4" fmla="*/ 157976 h 167054"/>
                  <a:gd name="connsiteX5" fmla="*/ 15435 w 287503"/>
                  <a:gd name="connsiteY5" fmla="*/ 104712 h 167054"/>
                  <a:gd name="connsiteX6" fmla="*/ 15435 w 287503"/>
                  <a:gd name="connsiteY6" fmla="*/ 62343 h 167054"/>
                  <a:gd name="connsiteX7" fmla="*/ 106225 w 287503"/>
                  <a:gd name="connsiteY7" fmla="*/ 9079 h 167054"/>
                  <a:gd name="connsiteX8" fmla="*/ 180068 w 287503"/>
                  <a:gd name="connsiteY8" fmla="*/ 9079 h 167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7503" h="167054">
                    <a:moveTo>
                      <a:pt x="180068" y="9079"/>
                    </a:moveTo>
                    <a:lnTo>
                      <a:pt x="272069" y="62343"/>
                    </a:lnTo>
                    <a:cubicBezTo>
                      <a:pt x="292648" y="74448"/>
                      <a:pt x="292648" y="92606"/>
                      <a:pt x="272069" y="104712"/>
                    </a:cubicBezTo>
                    <a:lnTo>
                      <a:pt x="181278" y="157976"/>
                    </a:lnTo>
                    <a:cubicBezTo>
                      <a:pt x="160699" y="170081"/>
                      <a:pt x="128015" y="170081"/>
                      <a:pt x="107435" y="157976"/>
                    </a:cubicBezTo>
                    <a:lnTo>
                      <a:pt x="15435" y="104712"/>
                    </a:lnTo>
                    <a:cubicBezTo>
                      <a:pt x="-5145" y="92606"/>
                      <a:pt x="-5145" y="74448"/>
                      <a:pt x="15435" y="62343"/>
                    </a:cubicBezTo>
                    <a:lnTo>
                      <a:pt x="106225" y="9079"/>
                    </a:lnTo>
                    <a:cubicBezTo>
                      <a:pt x="125594" y="-3026"/>
                      <a:pt x="159489" y="-3026"/>
                      <a:pt x="180068" y="9079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180F2BE9-EFFC-4E38-8F81-1FAE3210EAFF}"/>
                  </a:ext>
                </a:extLst>
              </p:cNvPr>
              <p:cNvSpPr/>
              <p:nvPr/>
            </p:nvSpPr>
            <p:spPr>
              <a:xfrm>
                <a:off x="11081427" y="5107191"/>
                <a:ext cx="156719" cy="90097"/>
              </a:xfrm>
              <a:custGeom>
                <a:avLst/>
                <a:gdLst>
                  <a:gd name="connsiteX0" fmla="*/ 142193 w 156719"/>
                  <a:gd name="connsiteY0" fmla="*/ 78382 h 90097"/>
                  <a:gd name="connsiteX1" fmla="*/ 142193 w 156719"/>
                  <a:gd name="connsiteY1" fmla="*/ 37224 h 90097"/>
                  <a:gd name="connsiteX2" fmla="*/ 107088 w 156719"/>
                  <a:gd name="connsiteY2" fmla="*/ 28750 h 90097"/>
                  <a:gd name="connsiteX3" fmla="*/ 92561 w 156719"/>
                  <a:gd name="connsiteY3" fmla="*/ 8171 h 90097"/>
                  <a:gd name="connsiteX4" fmla="*/ 22350 w 156719"/>
                  <a:gd name="connsiteY4" fmla="*/ 8171 h 90097"/>
                  <a:gd name="connsiteX5" fmla="*/ 21139 w 156719"/>
                  <a:gd name="connsiteY5" fmla="*/ 9382 h 90097"/>
                  <a:gd name="connsiteX6" fmla="*/ 17508 w 156719"/>
                  <a:gd name="connsiteY6" fmla="*/ 10592 h 90097"/>
                  <a:gd name="connsiteX7" fmla="*/ 5402 w 156719"/>
                  <a:gd name="connsiteY7" fmla="*/ 86856 h 90097"/>
                  <a:gd name="connsiteX8" fmla="*/ 137351 w 156719"/>
                  <a:gd name="connsiteY8" fmla="*/ 79593 h 90097"/>
                  <a:gd name="connsiteX9" fmla="*/ 140983 w 156719"/>
                  <a:gd name="connsiteY9" fmla="*/ 77172 h 90097"/>
                  <a:gd name="connsiteX10" fmla="*/ 142193 w 156719"/>
                  <a:gd name="connsiteY10" fmla="*/ 78382 h 9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6719" h="90097">
                    <a:moveTo>
                      <a:pt x="142193" y="78382"/>
                    </a:moveTo>
                    <a:cubicBezTo>
                      <a:pt x="161562" y="67488"/>
                      <a:pt x="161562" y="49330"/>
                      <a:pt x="142193" y="37224"/>
                    </a:cubicBezTo>
                    <a:cubicBezTo>
                      <a:pt x="132509" y="31171"/>
                      <a:pt x="120404" y="28750"/>
                      <a:pt x="107088" y="28750"/>
                    </a:cubicBezTo>
                    <a:cubicBezTo>
                      <a:pt x="107088" y="21487"/>
                      <a:pt x="102245" y="14224"/>
                      <a:pt x="92561" y="8171"/>
                    </a:cubicBezTo>
                    <a:cubicBezTo>
                      <a:pt x="73193" y="-2724"/>
                      <a:pt x="41718" y="-2724"/>
                      <a:pt x="22350" y="8171"/>
                    </a:cubicBezTo>
                    <a:cubicBezTo>
                      <a:pt x="21139" y="8171"/>
                      <a:pt x="21139" y="9382"/>
                      <a:pt x="21139" y="9382"/>
                    </a:cubicBezTo>
                    <a:cubicBezTo>
                      <a:pt x="19929" y="9382"/>
                      <a:pt x="18718" y="10592"/>
                      <a:pt x="17508" y="10592"/>
                    </a:cubicBezTo>
                    <a:cubicBezTo>
                      <a:pt x="-12756" y="28750"/>
                      <a:pt x="5402" y="86856"/>
                      <a:pt x="5402" y="86856"/>
                    </a:cubicBezTo>
                    <a:cubicBezTo>
                      <a:pt x="5402" y="86856"/>
                      <a:pt x="107088" y="97751"/>
                      <a:pt x="137351" y="79593"/>
                    </a:cubicBezTo>
                    <a:cubicBezTo>
                      <a:pt x="138562" y="78382"/>
                      <a:pt x="139772" y="78382"/>
                      <a:pt x="140983" y="77172"/>
                    </a:cubicBezTo>
                    <a:cubicBezTo>
                      <a:pt x="140983" y="79593"/>
                      <a:pt x="140983" y="79593"/>
                      <a:pt x="142193" y="78382"/>
                    </a:cubicBezTo>
                    <a:close/>
                  </a:path>
                </a:pathLst>
              </a:custGeom>
              <a:solidFill>
                <a:schemeClr val="bg1"/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AF159A8A-6F02-48D9-91AB-B2AD42E3E1E9}"/>
                  </a:ext>
                </a:extLst>
              </p:cNvPr>
              <p:cNvSpPr/>
              <p:nvPr/>
            </p:nvSpPr>
            <p:spPr>
              <a:xfrm>
                <a:off x="11682031" y="4930332"/>
                <a:ext cx="459562" cy="264743"/>
              </a:xfrm>
              <a:custGeom>
                <a:avLst/>
                <a:gdLst>
                  <a:gd name="connsiteX0" fmla="*/ 171070 w 459562"/>
                  <a:gd name="connsiteY0" fmla="*/ 251610 h 264743"/>
                  <a:gd name="connsiteX1" fmla="*/ 22174 w 459562"/>
                  <a:gd name="connsiteY1" fmla="*/ 165661 h 264743"/>
                  <a:gd name="connsiteX2" fmla="*/ 31858 w 459562"/>
                  <a:gd name="connsiteY2" fmla="*/ 91818 h 264743"/>
                  <a:gd name="connsiteX3" fmla="*/ 160175 w 459562"/>
                  <a:gd name="connsiteY3" fmla="*/ 17975 h 264743"/>
                  <a:gd name="connsiteX4" fmla="*/ 288492 w 459562"/>
                  <a:gd name="connsiteY4" fmla="*/ 13133 h 264743"/>
                  <a:gd name="connsiteX5" fmla="*/ 437389 w 459562"/>
                  <a:gd name="connsiteY5" fmla="*/ 99082 h 264743"/>
                  <a:gd name="connsiteX6" fmla="*/ 427705 w 459562"/>
                  <a:gd name="connsiteY6" fmla="*/ 172925 h 264743"/>
                  <a:gd name="connsiteX7" fmla="*/ 299387 w 459562"/>
                  <a:gd name="connsiteY7" fmla="*/ 246768 h 264743"/>
                  <a:gd name="connsiteX8" fmla="*/ 171070 w 459562"/>
                  <a:gd name="connsiteY8" fmla="*/ 251610 h 264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9562" h="264743">
                    <a:moveTo>
                      <a:pt x="171070" y="251610"/>
                    </a:moveTo>
                    <a:lnTo>
                      <a:pt x="22174" y="165661"/>
                    </a:lnTo>
                    <a:cubicBezTo>
                      <a:pt x="-10511" y="146293"/>
                      <a:pt x="-6879" y="113608"/>
                      <a:pt x="31858" y="91818"/>
                    </a:cubicBezTo>
                    <a:lnTo>
                      <a:pt x="160175" y="17975"/>
                    </a:lnTo>
                    <a:cubicBezTo>
                      <a:pt x="197702" y="-3814"/>
                      <a:pt x="255808" y="-6235"/>
                      <a:pt x="288492" y="13133"/>
                    </a:cubicBezTo>
                    <a:lnTo>
                      <a:pt x="437389" y="99082"/>
                    </a:lnTo>
                    <a:cubicBezTo>
                      <a:pt x="470073" y="118450"/>
                      <a:pt x="466442" y="151135"/>
                      <a:pt x="427705" y="172925"/>
                    </a:cubicBezTo>
                    <a:lnTo>
                      <a:pt x="299387" y="246768"/>
                    </a:lnTo>
                    <a:cubicBezTo>
                      <a:pt x="261861" y="268557"/>
                      <a:pt x="203755" y="270978"/>
                      <a:pt x="171070" y="25161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6AA8F03F-713D-4A7C-95E4-6A9C4937C34C}"/>
                  </a:ext>
                </a:extLst>
              </p:cNvPr>
              <p:cNvSpPr/>
              <p:nvPr/>
            </p:nvSpPr>
            <p:spPr>
              <a:xfrm>
                <a:off x="11891838" y="5103256"/>
                <a:ext cx="43579" cy="25421"/>
              </a:xfrm>
              <a:custGeom>
                <a:avLst/>
                <a:gdLst>
                  <a:gd name="connsiteX0" fmla="*/ 43580 w 43579"/>
                  <a:gd name="connsiteY0" fmla="*/ 25421 h 25421"/>
                  <a:gd name="connsiteX1" fmla="*/ 0 w 43579"/>
                  <a:gd name="connsiteY1" fmla="*/ 25421 h 25421"/>
                  <a:gd name="connsiteX2" fmla="*/ 1210 w 43579"/>
                  <a:gd name="connsiteY2" fmla="*/ 0 h 25421"/>
                  <a:gd name="connsiteX3" fmla="*/ 42369 w 43579"/>
                  <a:gd name="connsiteY3" fmla="*/ 0 h 25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579" h="25421">
                    <a:moveTo>
                      <a:pt x="43580" y="25421"/>
                    </a:moveTo>
                    <a:lnTo>
                      <a:pt x="0" y="25421"/>
                    </a:lnTo>
                    <a:lnTo>
                      <a:pt x="1210" y="0"/>
                    </a:lnTo>
                    <a:lnTo>
                      <a:pt x="42369" y="0"/>
                    </a:lnTo>
                    <a:close/>
                  </a:path>
                </a:pathLst>
              </a:custGeom>
              <a:solidFill>
                <a:schemeClr val="bg1"/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0647BE99-04B9-4C01-A78F-73BF81947098}"/>
                  </a:ext>
                </a:extLst>
              </p:cNvPr>
              <p:cNvSpPr/>
              <p:nvPr/>
            </p:nvSpPr>
            <p:spPr>
              <a:xfrm>
                <a:off x="11888207" y="5128678"/>
                <a:ext cx="49723" cy="53263"/>
              </a:xfrm>
              <a:custGeom>
                <a:avLst/>
                <a:gdLst>
                  <a:gd name="connsiteX0" fmla="*/ 47211 w 49723"/>
                  <a:gd name="connsiteY0" fmla="*/ 0 h 53263"/>
                  <a:gd name="connsiteX1" fmla="*/ 3631 w 49723"/>
                  <a:gd name="connsiteY1" fmla="*/ 0 h 53263"/>
                  <a:gd name="connsiteX2" fmla="*/ 0 w 49723"/>
                  <a:gd name="connsiteY2" fmla="*/ 38737 h 53263"/>
                  <a:gd name="connsiteX3" fmla="*/ 25421 w 49723"/>
                  <a:gd name="connsiteY3" fmla="*/ 53264 h 53263"/>
                  <a:gd name="connsiteX4" fmla="*/ 25421 w 49723"/>
                  <a:gd name="connsiteY4" fmla="*/ 53264 h 53263"/>
                  <a:gd name="connsiteX5" fmla="*/ 49632 w 49723"/>
                  <a:gd name="connsiteY5" fmla="*/ 38737 h 53263"/>
                  <a:gd name="connsiteX6" fmla="*/ 47211 w 49723"/>
                  <a:gd name="connsiteY6" fmla="*/ 0 h 53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9723" h="53263">
                    <a:moveTo>
                      <a:pt x="47211" y="0"/>
                    </a:moveTo>
                    <a:lnTo>
                      <a:pt x="3631" y="0"/>
                    </a:lnTo>
                    <a:lnTo>
                      <a:pt x="0" y="38737"/>
                    </a:lnTo>
                    <a:cubicBezTo>
                      <a:pt x="0" y="47211"/>
                      <a:pt x="10895" y="53264"/>
                      <a:pt x="25421" y="53264"/>
                    </a:cubicBezTo>
                    <a:lnTo>
                      <a:pt x="25421" y="53264"/>
                    </a:lnTo>
                    <a:cubicBezTo>
                      <a:pt x="39948" y="53264"/>
                      <a:pt x="50842" y="47211"/>
                      <a:pt x="49632" y="38737"/>
                    </a:cubicBezTo>
                    <a:lnTo>
                      <a:pt x="47211" y="0"/>
                    </a:lnTo>
                    <a:close/>
                  </a:path>
                </a:pathLst>
              </a:custGeom>
              <a:solidFill>
                <a:schemeClr val="bg1"/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B8DAAA69-8E38-4DDA-9B3A-DFB980AB2FF6}"/>
                  </a:ext>
                </a:extLst>
              </p:cNvPr>
              <p:cNvSpPr/>
              <p:nvPr/>
            </p:nvSpPr>
            <p:spPr>
              <a:xfrm>
                <a:off x="11797416" y="4973729"/>
                <a:ext cx="232423" cy="133159"/>
              </a:xfrm>
              <a:custGeom>
                <a:avLst/>
                <a:gdLst>
                  <a:gd name="connsiteX0" fmla="*/ 116212 w 232423"/>
                  <a:gd name="connsiteY0" fmla="*/ 12105 h 133159"/>
                  <a:gd name="connsiteX1" fmla="*/ 23000 w 232423"/>
                  <a:gd name="connsiteY1" fmla="*/ 65369 h 133159"/>
                  <a:gd name="connsiteX2" fmla="*/ 116212 w 232423"/>
                  <a:gd name="connsiteY2" fmla="*/ 119843 h 133159"/>
                  <a:gd name="connsiteX3" fmla="*/ 209423 w 232423"/>
                  <a:gd name="connsiteY3" fmla="*/ 66579 h 133159"/>
                  <a:gd name="connsiteX4" fmla="*/ 116212 w 232423"/>
                  <a:gd name="connsiteY4" fmla="*/ 12105 h 133159"/>
                  <a:gd name="connsiteX5" fmla="*/ 116212 w 232423"/>
                  <a:gd name="connsiteY5" fmla="*/ 0 h 133159"/>
                  <a:gd name="connsiteX6" fmla="*/ 232423 w 232423"/>
                  <a:gd name="connsiteY6" fmla="*/ 66580 h 133159"/>
                  <a:gd name="connsiteX7" fmla="*/ 116212 w 232423"/>
                  <a:gd name="connsiteY7" fmla="*/ 133159 h 133159"/>
                  <a:gd name="connsiteX8" fmla="*/ 0 w 232423"/>
                  <a:gd name="connsiteY8" fmla="*/ 66580 h 133159"/>
                  <a:gd name="connsiteX9" fmla="*/ 116212 w 232423"/>
                  <a:gd name="connsiteY9" fmla="*/ 0 h 133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2423" h="133159">
                    <a:moveTo>
                      <a:pt x="116212" y="12105"/>
                    </a:moveTo>
                    <a:cubicBezTo>
                      <a:pt x="64158" y="12105"/>
                      <a:pt x="23000" y="35105"/>
                      <a:pt x="23000" y="65369"/>
                    </a:cubicBezTo>
                    <a:cubicBezTo>
                      <a:pt x="23000" y="95632"/>
                      <a:pt x="65369" y="119843"/>
                      <a:pt x="116212" y="119843"/>
                    </a:cubicBezTo>
                    <a:cubicBezTo>
                      <a:pt x="168265" y="119843"/>
                      <a:pt x="209423" y="96843"/>
                      <a:pt x="209423" y="66579"/>
                    </a:cubicBezTo>
                    <a:cubicBezTo>
                      <a:pt x="209423" y="37526"/>
                      <a:pt x="167054" y="13316"/>
                      <a:pt x="116212" y="12105"/>
                    </a:cubicBezTo>
                    <a:close/>
                    <a:moveTo>
                      <a:pt x="116212" y="0"/>
                    </a:moveTo>
                    <a:cubicBezTo>
                      <a:pt x="179160" y="0"/>
                      <a:pt x="231213" y="30264"/>
                      <a:pt x="232423" y="66580"/>
                    </a:cubicBezTo>
                    <a:cubicBezTo>
                      <a:pt x="232423" y="104107"/>
                      <a:pt x="180370" y="133159"/>
                      <a:pt x="116212" y="133159"/>
                    </a:cubicBezTo>
                    <a:cubicBezTo>
                      <a:pt x="52053" y="133159"/>
                      <a:pt x="0" y="102896"/>
                      <a:pt x="0" y="66580"/>
                    </a:cubicBezTo>
                    <a:cubicBezTo>
                      <a:pt x="0" y="29053"/>
                      <a:pt x="52053" y="0"/>
                      <a:pt x="11621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75918540-95F3-45A3-B73D-45390AAAF184}"/>
                  </a:ext>
                </a:extLst>
              </p:cNvPr>
              <p:cNvSpPr/>
              <p:nvPr/>
            </p:nvSpPr>
            <p:spPr>
              <a:xfrm>
                <a:off x="11533921" y="4368641"/>
                <a:ext cx="448304" cy="259000"/>
              </a:xfrm>
              <a:custGeom>
                <a:avLst/>
                <a:gdLst>
                  <a:gd name="connsiteX0" fmla="*/ 166652 w 448304"/>
                  <a:gd name="connsiteY0" fmla="*/ 246768 h 259000"/>
                  <a:gd name="connsiteX1" fmla="*/ 21387 w 448304"/>
                  <a:gd name="connsiteY1" fmla="*/ 163240 h 259000"/>
                  <a:gd name="connsiteX2" fmla="*/ 29861 w 448304"/>
                  <a:gd name="connsiteY2" fmla="*/ 90608 h 259000"/>
                  <a:gd name="connsiteX3" fmla="*/ 155757 w 448304"/>
                  <a:gd name="connsiteY3" fmla="*/ 17975 h 259000"/>
                  <a:gd name="connsiteX4" fmla="*/ 281653 w 448304"/>
                  <a:gd name="connsiteY4" fmla="*/ 13133 h 259000"/>
                  <a:gd name="connsiteX5" fmla="*/ 426918 w 448304"/>
                  <a:gd name="connsiteY5" fmla="*/ 96661 h 259000"/>
                  <a:gd name="connsiteX6" fmla="*/ 418444 w 448304"/>
                  <a:gd name="connsiteY6" fmla="*/ 169293 h 259000"/>
                  <a:gd name="connsiteX7" fmla="*/ 292548 w 448304"/>
                  <a:gd name="connsiteY7" fmla="*/ 241925 h 259000"/>
                  <a:gd name="connsiteX8" fmla="*/ 166652 w 448304"/>
                  <a:gd name="connsiteY8" fmla="*/ 246768 h 25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8304" h="259000">
                    <a:moveTo>
                      <a:pt x="166652" y="246768"/>
                    </a:moveTo>
                    <a:lnTo>
                      <a:pt x="21387" y="163240"/>
                    </a:lnTo>
                    <a:cubicBezTo>
                      <a:pt x="-10087" y="145082"/>
                      <a:pt x="-6456" y="112398"/>
                      <a:pt x="29861" y="90608"/>
                    </a:cubicBezTo>
                    <a:lnTo>
                      <a:pt x="155757" y="17975"/>
                    </a:lnTo>
                    <a:cubicBezTo>
                      <a:pt x="193284" y="-3814"/>
                      <a:pt x="248968" y="-6235"/>
                      <a:pt x="281653" y="13133"/>
                    </a:cubicBezTo>
                    <a:lnTo>
                      <a:pt x="426918" y="96661"/>
                    </a:lnTo>
                    <a:cubicBezTo>
                      <a:pt x="458392" y="114819"/>
                      <a:pt x="454760" y="147503"/>
                      <a:pt x="418444" y="169293"/>
                    </a:cubicBezTo>
                    <a:lnTo>
                      <a:pt x="292548" y="241925"/>
                    </a:lnTo>
                    <a:cubicBezTo>
                      <a:pt x="255021" y="262505"/>
                      <a:pt x="199336" y="264926"/>
                      <a:pt x="166652" y="246768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FE53469E-700F-4FF0-BBD9-8B320F2B05D1}"/>
                  </a:ext>
                </a:extLst>
              </p:cNvPr>
              <p:cNvSpPr/>
              <p:nvPr/>
            </p:nvSpPr>
            <p:spPr>
              <a:xfrm>
                <a:off x="11750205" y="4477407"/>
                <a:ext cx="185212" cy="36316"/>
              </a:xfrm>
              <a:custGeom>
                <a:avLst/>
                <a:gdLst>
                  <a:gd name="connsiteX0" fmla="*/ 185213 w 185212"/>
                  <a:gd name="connsiteY0" fmla="*/ 0 h 36316"/>
                  <a:gd name="connsiteX1" fmla="*/ 0 w 185212"/>
                  <a:gd name="connsiteY1" fmla="*/ 8474 h 36316"/>
                  <a:gd name="connsiteX2" fmla="*/ 10895 w 185212"/>
                  <a:gd name="connsiteY2" fmla="*/ 36316 h 36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5212" h="36316">
                    <a:moveTo>
                      <a:pt x="185213" y="0"/>
                    </a:moveTo>
                    <a:lnTo>
                      <a:pt x="0" y="8474"/>
                    </a:lnTo>
                    <a:lnTo>
                      <a:pt x="10895" y="36316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0D973C1C-FB21-4242-AC1B-16AB3A24A06B}"/>
                  </a:ext>
                </a:extLst>
              </p:cNvPr>
              <p:cNvSpPr/>
              <p:nvPr/>
            </p:nvSpPr>
            <p:spPr>
              <a:xfrm>
                <a:off x="11575887" y="4485881"/>
                <a:ext cx="185212" cy="36316"/>
              </a:xfrm>
              <a:custGeom>
                <a:avLst/>
                <a:gdLst>
                  <a:gd name="connsiteX0" fmla="*/ 0 w 185212"/>
                  <a:gd name="connsiteY0" fmla="*/ 36316 h 36316"/>
                  <a:gd name="connsiteX1" fmla="*/ 185212 w 185212"/>
                  <a:gd name="connsiteY1" fmla="*/ 27843 h 36316"/>
                  <a:gd name="connsiteX2" fmla="*/ 174318 w 185212"/>
                  <a:gd name="connsiteY2" fmla="*/ 0 h 36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5212" h="36316">
                    <a:moveTo>
                      <a:pt x="0" y="36316"/>
                    </a:moveTo>
                    <a:lnTo>
                      <a:pt x="185212" y="27843"/>
                    </a:lnTo>
                    <a:lnTo>
                      <a:pt x="174318" y="0"/>
                    </a:lnTo>
                    <a:close/>
                  </a:path>
                </a:pathLst>
              </a:custGeom>
              <a:solidFill>
                <a:srgbClr val="F1F2F6"/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5F44B793-CA4B-4E4D-887A-A2576967A1CA}"/>
                  </a:ext>
                </a:extLst>
              </p:cNvPr>
              <p:cNvSpPr/>
              <p:nvPr/>
            </p:nvSpPr>
            <p:spPr>
              <a:xfrm>
                <a:off x="11723429" y="4477739"/>
                <a:ext cx="68077" cy="40494"/>
              </a:xfrm>
              <a:custGeom>
                <a:avLst/>
                <a:gdLst>
                  <a:gd name="connsiteX0" fmla="*/ 63092 w 68077"/>
                  <a:gd name="connsiteY0" fmla="*/ 31142 h 40494"/>
                  <a:gd name="connsiteX1" fmla="*/ 15881 w 68077"/>
                  <a:gd name="connsiteY1" fmla="*/ 37195 h 40494"/>
                  <a:gd name="connsiteX2" fmla="*/ 4986 w 68077"/>
                  <a:gd name="connsiteY2" fmla="*/ 9352 h 40494"/>
                  <a:gd name="connsiteX3" fmla="*/ 52197 w 68077"/>
                  <a:gd name="connsiteY3" fmla="*/ 3300 h 40494"/>
                  <a:gd name="connsiteX4" fmla="*/ 63092 w 68077"/>
                  <a:gd name="connsiteY4" fmla="*/ 31142 h 40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077" h="40494">
                    <a:moveTo>
                      <a:pt x="63092" y="31142"/>
                    </a:moveTo>
                    <a:cubicBezTo>
                      <a:pt x="53407" y="40827"/>
                      <a:pt x="31618" y="43248"/>
                      <a:pt x="15881" y="37195"/>
                    </a:cubicBezTo>
                    <a:cubicBezTo>
                      <a:pt x="144" y="31142"/>
                      <a:pt x="-4698" y="19037"/>
                      <a:pt x="4986" y="9352"/>
                    </a:cubicBezTo>
                    <a:cubicBezTo>
                      <a:pt x="14670" y="-332"/>
                      <a:pt x="36460" y="-2753"/>
                      <a:pt x="52197" y="3300"/>
                    </a:cubicBezTo>
                    <a:cubicBezTo>
                      <a:pt x="67934" y="9352"/>
                      <a:pt x="72776" y="21458"/>
                      <a:pt x="63092" y="31142"/>
                    </a:cubicBezTo>
                    <a:close/>
                  </a:path>
                </a:pathLst>
              </a:custGeom>
              <a:solidFill>
                <a:srgbClr val="F1F2F6"/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B28C06AD-78B6-4DE7-95B1-3ECE594C2901}"/>
                  </a:ext>
                </a:extLst>
              </p:cNvPr>
              <p:cNvSpPr/>
              <p:nvPr/>
            </p:nvSpPr>
            <p:spPr>
              <a:xfrm>
                <a:off x="11739580" y="4486190"/>
                <a:ext cx="35777" cy="21170"/>
              </a:xfrm>
              <a:custGeom>
                <a:avLst/>
                <a:gdLst>
                  <a:gd name="connsiteX0" fmla="*/ 32415 w 35777"/>
                  <a:gd name="connsiteY0" fmla="*/ 16638 h 21170"/>
                  <a:gd name="connsiteX1" fmla="*/ 8205 w 35777"/>
                  <a:gd name="connsiteY1" fmla="*/ 19059 h 21170"/>
                  <a:gd name="connsiteX2" fmla="*/ 3362 w 35777"/>
                  <a:gd name="connsiteY2" fmla="*/ 4533 h 21170"/>
                  <a:gd name="connsiteX3" fmla="*/ 27573 w 35777"/>
                  <a:gd name="connsiteY3" fmla="*/ 2112 h 21170"/>
                  <a:gd name="connsiteX4" fmla="*/ 32415 w 35777"/>
                  <a:gd name="connsiteY4" fmla="*/ 16638 h 21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777" h="21170">
                    <a:moveTo>
                      <a:pt x="32415" y="16638"/>
                    </a:moveTo>
                    <a:cubicBezTo>
                      <a:pt x="27573" y="21480"/>
                      <a:pt x="16678" y="22691"/>
                      <a:pt x="8205" y="19059"/>
                    </a:cubicBezTo>
                    <a:cubicBezTo>
                      <a:pt x="-270" y="15428"/>
                      <a:pt x="-2690" y="9375"/>
                      <a:pt x="3362" y="4533"/>
                    </a:cubicBezTo>
                    <a:cubicBezTo>
                      <a:pt x="8205" y="-310"/>
                      <a:pt x="19099" y="-1520"/>
                      <a:pt x="27573" y="2112"/>
                    </a:cubicBezTo>
                    <a:cubicBezTo>
                      <a:pt x="36047" y="5743"/>
                      <a:pt x="38468" y="13006"/>
                      <a:pt x="32415" y="16638"/>
                    </a:cubicBez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43E3CF19-79ED-4F58-9AF5-E41880B2FF87}"/>
                  </a:ext>
                </a:extLst>
              </p:cNvPr>
              <p:cNvSpPr/>
              <p:nvPr/>
            </p:nvSpPr>
            <p:spPr>
              <a:xfrm>
                <a:off x="10557916" y="4596402"/>
                <a:ext cx="423503" cy="242593"/>
              </a:xfrm>
              <a:custGeom>
                <a:avLst/>
                <a:gdLst>
                  <a:gd name="connsiteX0" fmla="*/ 157277 w 423503"/>
                  <a:gd name="connsiteY0" fmla="*/ 230851 h 242593"/>
                  <a:gd name="connsiteX1" fmla="*/ 20486 w 423503"/>
                  <a:gd name="connsiteY1" fmla="*/ 152166 h 242593"/>
                  <a:gd name="connsiteX2" fmla="*/ 28961 w 423503"/>
                  <a:gd name="connsiteY2" fmla="*/ 84375 h 242593"/>
                  <a:gd name="connsiteX3" fmla="*/ 147593 w 423503"/>
                  <a:gd name="connsiteY3" fmla="*/ 16585 h 242593"/>
                  <a:gd name="connsiteX4" fmla="*/ 266226 w 423503"/>
                  <a:gd name="connsiteY4" fmla="*/ 11743 h 242593"/>
                  <a:gd name="connsiteX5" fmla="*/ 403017 w 423503"/>
                  <a:gd name="connsiteY5" fmla="*/ 90428 h 242593"/>
                  <a:gd name="connsiteX6" fmla="*/ 394543 w 423503"/>
                  <a:gd name="connsiteY6" fmla="*/ 158218 h 242593"/>
                  <a:gd name="connsiteX7" fmla="*/ 275910 w 423503"/>
                  <a:gd name="connsiteY7" fmla="*/ 226009 h 242593"/>
                  <a:gd name="connsiteX8" fmla="*/ 157277 w 423503"/>
                  <a:gd name="connsiteY8" fmla="*/ 230851 h 242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3503" h="242593">
                    <a:moveTo>
                      <a:pt x="157277" y="230851"/>
                    </a:moveTo>
                    <a:lnTo>
                      <a:pt x="20486" y="152166"/>
                    </a:lnTo>
                    <a:cubicBezTo>
                      <a:pt x="-9777" y="135218"/>
                      <a:pt x="-6145" y="103744"/>
                      <a:pt x="28961" y="84375"/>
                    </a:cubicBezTo>
                    <a:lnTo>
                      <a:pt x="147593" y="16585"/>
                    </a:lnTo>
                    <a:cubicBezTo>
                      <a:pt x="182699" y="-3994"/>
                      <a:pt x="235963" y="-5205"/>
                      <a:pt x="266226" y="11743"/>
                    </a:cubicBezTo>
                    <a:lnTo>
                      <a:pt x="403017" y="90428"/>
                    </a:lnTo>
                    <a:cubicBezTo>
                      <a:pt x="433281" y="107376"/>
                      <a:pt x="429649" y="138850"/>
                      <a:pt x="394543" y="158218"/>
                    </a:cubicBezTo>
                    <a:lnTo>
                      <a:pt x="275910" y="226009"/>
                    </a:lnTo>
                    <a:cubicBezTo>
                      <a:pt x="240805" y="246588"/>
                      <a:pt x="187541" y="247798"/>
                      <a:pt x="157277" y="230851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A8BDA44A-C2DA-48B2-B9E3-8776116B4E3C}"/>
                  </a:ext>
                </a:extLst>
              </p:cNvPr>
              <p:cNvSpPr/>
              <p:nvPr/>
            </p:nvSpPr>
            <p:spPr>
              <a:xfrm>
                <a:off x="10829628" y="4689488"/>
                <a:ext cx="97648" cy="57641"/>
              </a:xfrm>
              <a:custGeom>
                <a:avLst/>
                <a:gdLst>
                  <a:gd name="connsiteX0" fmla="*/ 88936 w 97648"/>
                  <a:gd name="connsiteY0" fmla="*/ 10659 h 57641"/>
                  <a:gd name="connsiteX1" fmla="*/ 81673 w 97648"/>
                  <a:gd name="connsiteY1" fmla="*/ 22764 h 57641"/>
                  <a:gd name="connsiteX2" fmla="*/ 82883 w 97648"/>
                  <a:gd name="connsiteY2" fmla="*/ 26396 h 57641"/>
                  <a:gd name="connsiteX3" fmla="*/ 96199 w 97648"/>
                  <a:gd name="connsiteY3" fmla="*/ 36080 h 57641"/>
                  <a:gd name="connsiteX4" fmla="*/ 90147 w 97648"/>
                  <a:gd name="connsiteY4" fmla="*/ 43344 h 57641"/>
                  <a:gd name="connsiteX5" fmla="*/ 68357 w 97648"/>
                  <a:gd name="connsiteY5" fmla="*/ 43344 h 57641"/>
                  <a:gd name="connsiteX6" fmla="*/ 62304 w 97648"/>
                  <a:gd name="connsiteY6" fmla="*/ 45765 h 57641"/>
                  <a:gd name="connsiteX7" fmla="*/ 50199 w 97648"/>
                  <a:gd name="connsiteY7" fmla="*/ 55449 h 57641"/>
                  <a:gd name="connsiteX8" fmla="*/ 36883 w 97648"/>
                  <a:gd name="connsiteY8" fmla="*/ 54238 h 57641"/>
                  <a:gd name="connsiteX9" fmla="*/ 30830 w 97648"/>
                  <a:gd name="connsiteY9" fmla="*/ 42133 h 57641"/>
                  <a:gd name="connsiteX10" fmla="*/ 25988 w 97648"/>
                  <a:gd name="connsiteY10" fmla="*/ 39712 h 57641"/>
                  <a:gd name="connsiteX11" fmla="*/ 5409 w 97648"/>
                  <a:gd name="connsiteY11" fmla="*/ 36080 h 57641"/>
                  <a:gd name="connsiteX12" fmla="*/ 2988 w 97648"/>
                  <a:gd name="connsiteY12" fmla="*/ 27607 h 57641"/>
                  <a:gd name="connsiteX13" fmla="*/ 19935 w 97648"/>
                  <a:gd name="connsiteY13" fmla="*/ 20343 h 57641"/>
                  <a:gd name="connsiteX14" fmla="*/ 23567 w 97648"/>
                  <a:gd name="connsiteY14" fmla="*/ 16712 h 57641"/>
                  <a:gd name="connsiteX15" fmla="*/ 23567 w 97648"/>
                  <a:gd name="connsiteY15" fmla="*/ 4606 h 57641"/>
                  <a:gd name="connsiteX16" fmla="*/ 35672 w 97648"/>
                  <a:gd name="connsiteY16" fmla="*/ 975 h 57641"/>
                  <a:gd name="connsiteX17" fmla="*/ 52620 w 97648"/>
                  <a:gd name="connsiteY17" fmla="*/ 8238 h 57641"/>
                  <a:gd name="connsiteX18" fmla="*/ 59883 w 97648"/>
                  <a:gd name="connsiteY18" fmla="*/ 9448 h 57641"/>
                  <a:gd name="connsiteX19" fmla="*/ 80462 w 97648"/>
                  <a:gd name="connsiteY19" fmla="*/ 5817 h 57641"/>
                  <a:gd name="connsiteX20" fmla="*/ 88936 w 97648"/>
                  <a:gd name="connsiteY20" fmla="*/ 10659 h 57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97648" h="57641">
                    <a:moveTo>
                      <a:pt x="88936" y="10659"/>
                    </a:moveTo>
                    <a:lnTo>
                      <a:pt x="81673" y="22764"/>
                    </a:lnTo>
                    <a:cubicBezTo>
                      <a:pt x="80462" y="23975"/>
                      <a:pt x="81673" y="25185"/>
                      <a:pt x="82883" y="26396"/>
                    </a:cubicBezTo>
                    <a:lnTo>
                      <a:pt x="96199" y="36080"/>
                    </a:lnTo>
                    <a:cubicBezTo>
                      <a:pt x="99831" y="38501"/>
                      <a:pt x="96199" y="43344"/>
                      <a:pt x="90147" y="43344"/>
                    </a:cubicBezTo>
                    <a:lnTo>
                      <a:pt x="68357" y="43344"/>
                    </a:lnTo>
                    <a:cubicBezTo>
                      <a:pt x="65936" y="43344"/>
                      <a:pt x="63515" y="44554"/>
                      <a:pt x="62304" y="45765"/>
                    </a:cubicBezTo>
                    <a:lnTo>
                      <a:pt x="50199" y="55449"/>
                    </a:lnTo>
                    <a:cubicBezTo>
                      <a:pt x="46567" y="59080"/>
                      <a:pt x="38094" y="57870"/>
                      <a:pt x="36883" y="54238"/>
                    </a:cubicBezTo>
                    <a:lnTo>
                      <a:pt x="30830" y="42133"/>
                    </a:lnTo>
                    <a:cubicBezTo>
                      <a:pt x="29620" y="40922"/>
                      <a:pt x="28409" y="39712"/>
                      <a:pt x="25988" y="39712"/>
                    </a:cubicBezTo>
                    <a:lnTo>
                      <a:pt x="5409" y="36080"/>
                    </a:lnTo>
                    <a:cubicBezTo>
                      <a:pt x="-644" y="34870"/>
                      <a:pt x="-1854" y="30028"/>
                      <a:pt x="2988" y="27607"/>
                    </a:cubicBezTo>
                    <a:lnTo>
                      <a:pt x="19935" y="20343"/>
                    </a:lnTo>
                    <a:cubicBezTo>
                      <a:pt x="22356" y="19133"/>
                      <a:pt x="23567" y="17922"/>
                      <a:pt x="23567" y="16712"/>
                    </a:cubicBezTo>
                    <a:lnTo>
                      <a:pt x="23567" y="4606"/>
                    </a:lnTo>
                    <a:cubicBezTo>
                      <a:pt x="23567" y="975"/>
                      <a:pt x="30830" y="-1447"/>
                      <a:pt x="35672" y="975"/>
                    </a:cubicBezTo>
                    <a:lnTo>
                      <a:pt x="52620" y="8238"/>
                    </a:lnTo>
                    <a:cubicBezTo>
                      <a:pt x="55041" y="9448"/>
                      <a:pt x="57462" y="9448"/>
                      <a:pt x="59883" y="9448"/>
                    </a:cubicBezTo>
                    <a:lnTo>
                      <a:pt x="80462" y="5817"/>
                    </a:lnTo>
                    <a:cubicBezTo>
                      <a:pt x="85305" y="3396"/>
                      <a:pt x="90147" y="7027"/>
                      <a:pt x="88936" y="10659"/>
                    </a:cubicBezTo>
                    <a:close/>
                  </a:path>
                </a:pathLst>
              </a:custGeom>
              <a:solidFill>
                <a:schemeClr val="bg1"/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F92DEAA4-82DB-417D-993B-F013CD4A94B7}"/>
                  </a:ext>
                </a:extLst>
              </p:cNvPr>
              <p:cNvSpPr/>
              <p:nvPr/>
            </p:nvSpPr>
            <p:spPr>
              <a:xfrm>
                <a:off x="10630441" y="4666468"/>
                <a:ext cx="180887" cy="106185"/>
              </a:xfrm>
              <a:custGeom>
                <a:avLst/>
                <a:gdLst>
                  <a:gd name="connsiteX0" fmla="*/ 164647 w 180887"/>
                  <a:gd name="connsiteY0" fmla="*/ 20363 h 106185"/>
                  <a:gd name="connsiteX1" fmla="*/ 152542 w 180887"/>
                  <a:gd name="connsiteY1" fmla="*/ 42153 h 106185"/>
                  <a:gd name="connsiteX2" fmla="*/ 154963 w 180887"/>
                  <a:gd name="connsiteY2" fmla="*/ 49416 h 106185"/>
                  <a:gd name="connsiteX3" fmla="*/ 177963 w 180887"/>
                  <a:gd name="connsiteY3" fmla="*/ 67574 h 106185"/>
                  <a:gd name="connsiteX4" fmla="*/ 167069 w 180887"/>
                  <a:gd name="connsiteY4" fmla="*/ 80890 h 106185"/>
                  <a:gd name="connsiteX5" fmla="*/ 128331 w 180887"/>
                  <a:gd name="connsiteY5" fmla="*/ 80890 h 106185"/>
                  <a:gd name="connsiteX6" fmla="*/ 116226 w 180887"/>
                  <a:gd name="connsiteY6" fmla="*/ 84522 h 106185"/>
                  <a:gd name="connsiteX7" fmla="*/ 94436 w 180887"/>
                  <a:gd name="connsiteY7" fmla="*/ 102680 h 106185"/>
                  <a:gd name="connsiteX8" fmla="*/ 69015 w 180887"/>
                  <a:gd name="connsiteY8" fmla="*/ 100259 h 106185"/>
                  <a:gd name="connsiteX9" fmla="*/ 56909 w 180887"/>
                  <a:gd name="connsiteY9" fmla="*/ 78469 h 106185"/>
                  <a:gd name="connsiteX10" fmla="*/ 47225 w 180887"/>
                  <a:gd name="connsiteY10" fmla="*/ 73627 h 106185"/>
                  <a:gd name="connsiteX11" fmla="*/ 9698 w 180887"/>
                  <a:gd name="connsiteY11" fmla="*/ 66363 h 106185"/>
                  <a:gd name="connsiteX12" fmla="*/ 6067 w 180887"/>
                  <a:gd name="connsiteY12" fmla="*/ 51837 h 106185"/>
                  <a:gd name="connsiteX13" fmla="*/ 37541 w 180887"/>
                  <a:gd name="connsiteY13" fmla="*/ 38521 h 106185"/>
                  <a:gd name="connsiteX14" fmla="*/ 43593 w 180887"/>
                  <a:gd name="connsiteY14" fmla="*/ 31258 h 106185"/>
                  <a:gd name="connsiteX15" fmla="*/ 42383 w 180887"/>
                  <a:gd name="connsiteY15" fmla="*/ 8258 h 106185"/>
                  <a:gd name="connsiteX16" fmla="*/ 65383 w 180887"/>
                  <a:gd name="connsiteY16" fmla="*/ 2205 h 106185"/>
                  <a:gd name="connsiteX17" fmla="*/ 96858 w 180887"/>
                  <a:gd name="connsiteY17" fmla="*/ 15521 h 106185"/>
                  <a:gd name="connsiteX18" fmla="*/ 110173 w 180887"/>
                  <a:gd name="connsiteY18" fmla="*/ 16731 h 106185"/>
                  <a:gd name="connsiteX19" fmla="*/ 146490 w 180887"/>
                  <a:gd name="connsiteY19" fmla="*/ 9468 h 106185"/>
                  <a:gd name="connsiteX20" fmla="*/ 164647 w 180887"/>
                  <a:gd name="connsiteY20" fmla="*/ 20363 h 106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80887" h="106185">
                    <a:moveTo>
                      <a:pt x="164647" y="20363"/>
                    </a:moveTo>
                    <a:lnTo>
                      <a:pt x="152542" y="42153"/>
                    </a:lnTo>
                    <a:cubicBezTo>
                      <a:pt x="151331" y="44574"/>
                      <a:pt x="151331" y="46995"/>
                      <a:pt x="154963" y="49416"/>
                    </a:cubicBezTo>
                    <a:lnTo>
                      <a:pt x="177963" y="67574"/>
                    </a:lnTo>
                    <a:cubicBezTo>
                      <a:pt x="185227" y="72416"/>
                      <a:pt x="177963" y="80890"/>
                      <a:pt x="167069" y="80890"/>
                    </a:cubicBezTo>
                    <a:lnTo>
                      <a:pt x="128331" y="80890"/>
                    </a:lnTo>
                    <a:cubicBezTo>
                      <a:pt x="123489" y="80890"/>
                      <a:pt x="119858" y="82100"/>
                      <a:pt x="116226" y="84522"/>
                    </a:cubicBezTo>
                    <a:lnTo>
                      <a:pt x="94436" y="102680"/>
                    </a:lnTo>
                    <a:cubicBezTo>
                      <a:pt x="87173" y="108732"/>
                      <a:pt x="72647" y="106311"/>
                      <a:pt x="69015" y="100259"/>
                    </a:cubicBezTo>
                    <a:lnTo>
                      <a:pt x="56909" y="78469"/>
                    </a:lnTo>
                    <a:cubicBezTo>
                      <a:pt x="55699" y="76048"/>
                      <a:pt x="52067" y="73627"/>
                      <a:pt x="47225" y="73627"/>
                    </a:cubicBezTo>
                    <a:lnTo>
                      <a:pt x="9698" y="66363"/>
                    </a:lnTo>
                    <a:cubicBezTo>
                      <a:pt x="-1196" y="63942"/>
                      <a:pt x="-3618" y="55469"/>
                      <a:pt x="6067" y="51837"/>
                    </a:cubicBezTo>
                    <a:lnTo>
                      <a:pt x="37541" y="38521"/>
                    </a:lnTo>
                    <a:cubicBezTo>
                      <a:pt x="41172" y="37311"/>
                      <a:pt x="43593" y="34889"/>
                      <a:pt x="43593" y="31258"/>
                    </a:cubicBezTo>
                    <a:lnTo>
                      <a:pt x="42383" y="8258"/>
                    </a:lnTo>
                    <a:cubicBezTo>
                      <a:pt x="42383" y="994"/>
                      <a:pt x="55699" y="-2637"/>
                      <a:pt x="65383" y="2205"/>
                    </a:cubicBezTo>
                    <a:lnTo>
                      <a:pt x="96858" y="15521"/>
                    </a:lnTo>
                    <a:cubicBezTo>
                      <a:pt x="100489" y="16731"/>
                      <a:pt x="105331" y="17942"/>
                      <a:pt x="110173" y="16731"/>
                    </a:cubicBezTo>
                    <a:lnTo>
                      <a:pt x="146490" y="9468"/>
                    </a:lnTo>
                    <a:cubicBezTo>
                      <a:pt x="157385" y="8258"/>
                      <a:pt x="168279" y="14310"/>
                      <a:pt x="164647" y="2036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B3DCA609-9FBF-46CD-ABC7-A722A68DBD09}"/>
                  </a:ext>
                </a:extLst>
              </p:cNvPr>
              <p:cNvSpPr/>
              <p:nvPr/>
            </p:nvSpPr>
            <p:spPr>
              <a:xfrm>
                <a:off x="10347795" y="4513633"/>
                <a:ext cx="282053" cy="162891"/>
              </a:xfrm>
              <a:custGeom>
                <a:avLst/>
                <a:gdLst>
                  <a:gd name="connsiteX0" fmla="*/ 104711 w 282053"/>
                  <a:gd name="connsiteY0" fmla="*/ 155040 h 162891"/>
                  <a:gd name="connsiteX1" fmla="*/ 13920 w 282053"/>
                  <a:gd name="connsiteY1" fmla="*/ 102987 h 162891"/>
                  <a:gd name="connsiteX2" fmla="*/ 19973 w 282053"/>
                  <a:gd name="connsiteY2" fmla="*/ 56986 h 162891"/>
                  <a:gd name="connsiteX3" fmla="*/ 98658 w 282053"/>
                  <a:gd name="connsiteY3" fmla="*/ 10986 h 162891"/>
                  <a:gd name="connsiteX4" fmla="*/ 177343 w 282053"/>
                  <a:gd name="connsiteY4" fmla="*/ 7354 h 162891"/>
                  <a:gd name="connsiteX5" fmla="*/ 268133 w 282053"/>
                  <a:gd name="connsiteY5" fmla="*/ 59407 h 162891"/>
                  <a:gd name="connsiteX6" fmla="*/ 262081 w 282053"/>
                  <a:gd name="connsiteY6" fmla="*/ 105408 h 162891"/>
                  <a:gd name="connsiteX7" fmla="*/ 183396 w 282053"/>
                  <a:gd name="connsiteY7" fmla="*/ 151408 h 162891"/>
                  <a:gd name="connsiteX8" fmla="*/ 104711 w 282053"/>
                  <a:gd name="connsiteY8" fmla="*/ 155040 h 162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2053" h="162891">
                    <a:moveTo>
                      <a:pt x="104711" y="155040"/>
                    </a:moveTo>
                    <a:lnTo>
                      <a:pt x="13920" y="102987"/>
                    </a:lnTo>
                    <a:cubicBezTo>
                      <a:pt x="-6659" y="90881"/>
                      <a:pt x="-4238" y="71513"/>
                      <a:pt x="19973" y="56986"/>
                    </a:cubicBezTo>
                    <a:lnTo>
                      <a:pt x="98658" y="10986"/>
                    </a:lnTo>
                    <a:cubicBezTo>
                      <a:pt x="121658" y="-2330"/>
                      <a:pt x="156764" y="-3541"/>
                      <a:pt x="177343" y="7354"/>
                    </a:cubicBezTo>
                    <a:lnTo>
                      <a:pt x="268133" y="59407"/>
                    </a:lnTo>
                    <a:cubicBezTo>
                      <a:pt x="288713" y="71513"/>
                      <a:pt x="286292" y="92092"/>
                      <a:pt x="262081" y="105408"/>
                    </a:cubicBezTo>
                    <a:lnTo>
                      <a:pt x="183396" y="151408"/>
                    </a:lnTo>
                    <a:cubicBezTo>
                      <a:pt x="160395" y="164724"/>
                      <a:pt x="124079" y="167145"/>
                      <a:pt x="104711" y="15504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003AC5CE-E540-4F2A-A98D-CC01AB0FE8CD}"/>
                  </a:ext>
                </a:extLst>
              </p:cNvPr>
              <p:cNvSpPr/>
              <p:nvPr/>
            </p:nvSpPr>
            <p:spPr>
              <a:xfrm>
                <a:off x="10392887" y="4540961"/>
                <a:ext cx="190660" cy="110159"/>
              </a:xfrm>
              <a:custGeom>
                <a:avLst/>
                <a:gdLst>
                  <a:gd name="connsiteX0" fmla="*/ 162515 w 190660"/>
                  <a:gd name="connsiteY0" fmla="*/ 93817 h 110159"/>
                  <a:gd name="connsiteX1" fmla="*/ 28145 w 190660"/>
                  <a:gd name="connsiteY1" fmla="*/ 93817 h 110159"/>
                  <a:gd name="connsiteX2" fmla="*/ 28145 w 190660"/>
                  <a:gd name="connsiteY2" fmla="*/ 16342 h 110159"/>
                  <a:gd name="connsiteX3" fmla="*/ 162515 w 190660"/>
                  <a:gd name="connsiteY3" fmla="*/ 16342 h 110159"/>
                  <a:gd name="connsiteX4" fmla="*/ 162515 w 190660"/>
                  <a:gd name="connsiteY4" fmla="*/ 93817 h 110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660" h="110159">
                    <a:moveTo>
                      <a:pt x="162515" y="93817"/>
                    </a:moveTo>
                    <a:cubicBezTo>
                      <a:pt x="124988" y="115607"/>
                      <a:pt x="65672" y="115607"/>
                      <a:pt x="28145" y="93817"/>
                    </a:cubicBezTo>
                    <a:cubicBezTo>
                      <a:pt x="-9382" y="72027"/>
                      <a:pt x="-9382" y="38132"/>
                      <a:pt x="28145" y="16342"/>
                    </a:cubicBezTo>
                    <a:cubicBezTo>
                      <a:pt x="65672" y="-5447"/>
                      <a:pt x="124988" y="-5447"/>
                      <a:pt x="162515" y="16342"/>
                    </a:cubicBezTo>
                    <a:cubicBezTo>
                      <a:pt x="200042" y="36921"/>
                      <a:pt x="200042" y="72027"/>
                      <a:pt x="162515" y="93817"/>
                    </a:cubicBezTo>
                    <a:close/>
                  </a:path>
                </a:pathLst>
              </a:custGeom>
              <a:solidFill>
                <a:schemeClr val="bg1"/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20" name="图形 433">
                <a:extLst>
                  <a:ext uri="{FF2B5EF4-FFF2-40B4-BE49-F238E27FC236}">
                    <a16:creationId xmlns:a16="http://schemas.microsoft.com/office/drawing/2014/main" id="{92A338E0-250A-451E-BB9A-7BD280508E53}"/>
                  </a:ext>
                </a:extLst>
              </p:cNvPr>
              <p:cNvGrpSpPr/>
              <p:nvPr/>
            </p:nvGrpSpPr>
            <p:grpSpPr>
              <a:xfrm>
                <a:off x="10427084" y="4571829"/>
                <a:ext cx="142843" cy="65369"/>
                <a:chOff x="10427084" y="4571829"/>
                <a:chExt cx="142843" cy="65369"/>
              </a:xfrm>
            </p:grpSpPr>
            <p:sp>
              <p:nvSpPr>
                <p:cNvPr id="165" name="任意多边形: 形状 164">
                  <a:extLst>
                    <a:ext uri="{FF2B5EF4-FFF2-40B4-BE49-F238E27FC236}">
                      <a16:creationId xmlns:a16="http://schemas.microsoft.com/office/drawing/2014/main" id="{0A96D10A-9B1D-4BA5-994A-1F34B6DBAC7F}"/>
                    </a:ext>
                  </a:extLst>
                </p:cNvPr>
                <p:cNvSpPr/>
                <p:nvPr/>
              </p:nvSpPr>
              <p:spPr>
                <a:xfrm>
                  <a:off x="10427084" y="4571829"/>
                  <a:ext cx="142843" cy="65369"/>
                </a:xfrm>
                <a:custGeom>
                  <a:avLst/>
                  <a:gdLst>
                    <a:gd name="connsiteX0" fmla="*/ 142844 w 142843"/>
                    <a:gd name="connsiteY0" fmla="*/ 18158 h 65369"/>
                    <a:gd name="connsiteX1" fmla="*/ 0 w 142843"/>
                    <a:gd name="connsiteY1" fmla="*/ 0 h 65369"/>
                    <a:gd name="connsiteX2" fmla="*/ 21790 w 142843"/>
                    <a:gd name="connsiteY2" fmla="*/ 26632 h 65369"/>
                    <a:gd name="connsiteX3" fmla="*/ 31474 w 142843"/>
                    <a:gd name="connsiteY3" fmla="*/ 32685 h 65369"/>
                    <a:gd name="connsiteX4" fmla="*/ 29053 w 142843"/>
                    <a:gd name="connsiteY4" fmla="*/ 33895 h 65369"/>
                    <a:gd name="connsiteX5" fmla="*/ 42369 w 142843"/>
                    <a:gd name="connsiteY5" fmla="*/ 65369 h 653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2843" h="65369">
                      <a:moveTo>
                        <a:pt x="142844" y="18158"/>
                      </a:moveTo>
                      <a:lnTo>
                        <a:pt x="0" y="0"/>
                      </a:lnTo>
                      <a:lnTo>
                        <a:pt x="21790" y="26632"/>
                      </a:lnTo>
                      <a:lnTo>
                        <a:pt x="31474" y="32685"/>
                      </a:lnTo>
                      <a:lnTo>
                        <a:pt x="29053" y="33895"/>
                      </a:lnTo>
                      <a:lnTo>
                        <a:pt x="42369" y="65369"/>
                      </a:lnTo>
                      <a:close/>
                    </a:path>
                  </a:pathLst>
                </a:custGeom>
                <a:solidFill>
                  <a:srgbClr val="F1F2F6"/>
                </a:solidFill>
                <a:ln w="1210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6" name="任意多边形: 形状 165">
                  <a:extLst>
                    <a:ext uri="{FF2B5EF4-FFF2-40B4-BE49-F238E27FC236}">
                      <a16:creationId xmlns:a16="http://schemas.microsoft.com/office/drawing/2014/main" id="{125038F4-53FF-4CF9-A1E0-5729032CE5CA}"/>
                    </a:ext>
                  </a:extLst>
                </p:cNvPr>
                <p:cNvSpPr/>
                <p:nvPr/>
              </p:nvSpPr>
              <p:spPr>
                <a:xfrm>
                  <a:off x="10430716" y="4594830"/>
                  <a:ext cx="93211" cy="20579"/>
                </a:xfrm>
                <a:custGeom>
                  <a:avLst/>
                  <a:gdLst>
                    <a:gd name="connsiteX0" fmla="*/ 93212 w 93211"/>
                    <a:gd name="connsiteY0" fmla="*/ 0 h 20579"/>
                    <a:gd name="connsiteX1" fmla="*/ 18158 w 93211"/>
                    <a:gd name="connsiteY1" fmla="*/ 3631 h 20579"/>
                    <a:gd name="connsiteX2" fmla="*/ 0 w 93211"/>
                    <a:gd name="connsiteY2" fmla="*/ 20579 h 20579"/>
                    <a:gd name="connsiteX3" fmla="*/ 26632 w 93211"/>
                    <a:gd name="connsiteY3" fmla="*/ 14526 h 20579"/>
                    <a:gd name="connsiteX4" fmla="*/ 25421 w 93211"/>
                    <a:gd name="connsiteY4" fmla="*/ 12105 h 205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3211" h="20579">
                      <a:moveTo>
                        <a:pt x="93212" y="0"/>
                      </a:moveTo>
                      <a:lnTo>
                        <a:pt x="18158" y="3631"/>
                      </a:lnTo>
                      <a:lnTo>
                        <a:pt x="0" y="20579"/>
                      </a:lnTo>
                      <a:lnTo>
                        <a:pt x="26632" y="14526"/>
                      </a:lnTo>
                      <a:lnTo>
                        <a:pt x="25421" y="12105"/>
                      </a:lnTo>
                      <a:close/>
                    </a:path>
                  </a:pathLst>
                </a:custGeom>
                <a:solidFill>
                  <a:srgbClr val="C4C8D8"/>
                </a:solidFill>
                <a:ln w="1210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79DA89DF-DED5-45B0-9CF8-89FDD3F379AD}"/>
                  </a:ext>
                </a:extLst>
              </p:cNvPr>
              <p:cNvSpPr/>
              <p:nvPr/>
            </p:nvSpPr>
            <p:spPr>
              <a:xfrm>
                <a:off x="11481005" y="5164133"/>
                <a:ext cx="362872" cy="209446"/>
              </a:xfrm>
              <a:custGeom>
                <a:avLst/>
                <a:gdLst>
                  <a:gd name="connsiteX0" fmla="*/ 134831 w 362872"/>
                  <a:gd name="connsiteY0" fmla="*/ 199390 h 209446"/>
                  <a:gd name="connsiteX1" fmla="*/ 17408 w 362872"/>
                  <a:gd name="connsiteY1" fmla="*/ 131600 h 209446"/>
                  <a:gd name="connsiteX2" fmla="*/ 24671 w 362872"/>
                  <a:gd name="connsiteY2" fmla="*/ 72283 h 209446"/>
                  <a:gd name="connsiteX3" fmla="*/ 126356 w 362872"/>
                  <a:gd name="connsiteY3" fmla="*/ 14177 h 209446"/>
                  <a:gd name="connsiteX4" fmla="*/ 228042 w 362872"/>
                  <a:gd name="connsiteY4" fmla="*/ 10546 h 209446"/>
                  <a:gd name="connsiteX5" fmla="*/ 345464 w 362872"/>
                  <a:gd name="connsiteY5" fmla="*/ 78336 h 209446"/>
                  <a:gd name="connsiteX6" fmla="*/ 338201 w 362872"/>
                  <a:gd name="connsiteY6" fmla="*/ 137652 h 209446"/>
                  <a:gd name="connsiteX7" fmla="*/ 236516 w 362872"/>
                  <a:gd name="connsiteY7" fmla="*/ 195758 h 209446"/>
                  <a:gd name="connsiteX8" fmla="*/ 134831 w 362872"/>
                  <a:gd name="connsiteY8" fmla="*/ 199390 h 209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2872" h="209446">
                    <a:moveTo>
                      <a:pt x="134831" y="199390"/>
                    </a:moveTo>
                    <a:lnTo>
                      <a:pt x="17408" y="131600"/>
                    </a:lnTo>
                    <a:cubicBezTo>
                      <a:pt x="-8013" y="117073"/>
                      <a:pt x="-5592" y="90441"/>
                      <a:pt x="24671" y="72283"/>
                    </a:cubicBezTo>
                    <a:lnTo>
                      <a:pt x="126356" y="14177"/>
                    </a:lnTo>
                    <a:cubicBezTo>
                      <a:pt x="156620" y="-2770"/>
                      <a:pt x="202620" y="-5191"/>
                      <a:pt x="228042" y="10546"/>
                    </a:cubicBezTo>
                    <a:lnTo>
                      <a:pt x="345464" y="78336"/>
                    </a:lnTo>
                    <a:cubicBezTo>
                      <a:pt x="370885" y="92862"/>
                      <a:pt x="368464" y="119494"/>
                      <a:pt x="338201" y="137652"/>
                    </a:cubicBezTo>
                    <a:lnTo>
                      <a:pt x="236516" y="195758"/>
                    </a:lnTo>
                    <a:cubicBezTo>
                      <a:pt x="206252" y="212706"/>
                      <a:pt x="160252" y="213916"/>
                      <a:pt x="134831" y="19939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22" name="图形 433">
                <a:extLst>
                  <a:ext uri="{FF2B5EF4-FFF2-40B4-BE49-F238E27FC236}">
                    <a16:creationId xmlns:a16="http://schemas.microsoft.com/office/drawing/2014/main" id="{4602A0AC-6E74-4CF8-B116-9EBB008AC286}"/>
                  </a:ext>
                </a:extLst>
              </p:cNvPr>
              <p:cNvGrpSpPr/>
              <p:nvPr/>
            </p:nvGrpSpPr>
            <p:grpSpPr>
              <a:xfrm>
                <a:off x="11538416" y="5220679"/>
                <a:ext cx="246894" cy="105508"/>
                <a:chOff x="11538416" y="5220679"/>
                <a:chExt cx="246894" cy="105508"/>
              </a:xfrm>
              <a:solidFill>
                <a:srgbClr val="F1F2F6"/>
              </a:solidFill>
            </p:grpSpPr>
            <p:sp>
              <p:nvSpPr>
                <p:cNvPr id="162" name="任意多边形: 形状 161">
                  <a:extLst>
                    <a:ext uri="{FF2B5EF4-FFF2-40B4-BE49-F238E27FC236}">
                      <a16:creationId xmlns:a16="http://schemas.microsoft.com/office/drawing/2014/main" id="{E62833EA-20A8-4034-9BEA-91A00E9BA2DA}"/>
                    </a:ext>
                  </a:extLst>
                </p:cNvPr>
                <p:cNvSpPr/>
                <p:nvPr/>
              </p:nvSpPr>
              <p:spPr>
                <a:xfrm>
                  <a:off x="11587992" y="5220679"/>
                  <a:ext cx="197318" cy="100474"/>
                </a:xfrm>
                <a:custGeom>
                  <a:avLst/>
                  <a:gdLst>
                    <a:gd name="connsiteX0" fmla="*/ 197318 w 197318"/>
                    <a:gd name="connsiteY0" fmla="*/ 38737 h 100474"/>
                    <a:gd name="connsiteX1" fmla="*/ 100475 w 197318"/>
                    <a:gd name="connsiteY1" fmla="*/ 0 h 100474"/>
                    <a:gd name="connsiteX2" fmla="*/ 0 w 197318"/>
                    <a:gd name="connsiteY2" fmla="*/ 58106 h 100474"/>
                    <a:gd name="connsiteX3" fmla="*/ 8474 w 197318"/>
                    <a:gd name="connsiteY3" fmla="*/ 62948 h 100474"/>
                    <a:gd name="connsiteX4" fmla="*/ 83528 w 197318"/>
                    <a:gd name="connsiteY4" fmla="*/ 20579 h 100474"/>
                    <a:gd name="connsiteX5" fmla="*/ 161002 w 197318"/>
                    <a:gd name="connsiteY5" fmla="*/ 49632 h 100474"/>
                    <a:gd name="connsiteX6" fmla="*/ 81106 w 197318"/>
                    <a:gd name="connsiteY6" fmla="*/ 95633 h 100474"/>
                    <a:gd name="connsiteX7" fmla="*/ 89580 w 197318"/>
                    <a:gd name="connsiteY7" fmla="*/ 100475 h 100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7318" h="100474">
                      <a:moveTo>
                        <a:pt x="197318" y="38737"/>
                      </a:moveTo>
                      <a:lnTo>
                        <a:pt x="100475" y="0"/>
                      </a:lnTo>
                      <a:lnTo>
                        <a:pt x="0" y="58106"/>
                      </a:lnTo>
                      <a:lnTo>
                        <a:pt x="8474" y="62948"/>
                      </a:lnTo>
                      <a:lnTo>
                        <a:pt x="83528" y="20579"/>
                      </a:lnTo>
                      <a:lnTo>
                        <a:pt x="161002" y="49632"/>
                      </a:lnTo>
                      <a:lnTo>
                        <a:pt x="81106" y="95633"/>
                      </a:lnTo>
                      <a:lnTo>
                        <a:pt x="89580" y="100475"/>
                      </a:lnTo>
                      <a:close/>
                    </a:path>
                  </a:pathLst>
                </a:custGeom>
                <a:solidFill>
                  <a:srgbClr val="F1F2F6"/>
                </a:solidFill>
                <a:ln w="1210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3" name="任意多边形: 形状 162">
                  <a:extLst>
                    <a:ext uri="{FF2B5EF4-FFF2-40B4-BE49-F238E27FC236}">
                      <a16:creationId xmlns:a16="http://schemas.microsoft.com/office/drawing/2014/main" id="{479BCFE3-CBC0-434A-AC0E-587E80A9CF64}"/>
                    </a:ext>
                  </a:extLst>
                </p:cNvPr>
                <p:cNvSpPr/>
                <p:nvPr/>
              </p:nvSpPr>
              <p:spPr>
                <a:xfrm>
                  <a:off x="11538416" y="5256803"/>
                  <a:ext cx="65258" cy="31857"/>
                </a:xfrm>
                <a:custGeom>
                  <a:avLst/>
                  <a:gdLst>
                    <a:gd name="connsiteX0" fmla="*/ 64104 w 65258"/>
                    <a:gd name="connsiteY0" fmla="*/ 21982 h 31857"/>
                    <a:gd name="connsiteX1" fmla="*/ 24156 w 65258"/>
                    <a:gd name="connsiteY1" fmla="*/ 30455 h 31857"/>
                    <a:gd name="connsiteX2" fmla="*/ 1156 w 65258"/>
                    <a:gd name="connsiteY2" fmla="*/ 9876 h 31857"/>
                    <a:gd name="connsiteX3" fmla="*/ 41103 w 65258"/>
                    <a:gd name="connsiteY3" fmla="*/ 1402 h 31857"/>
                    <a:gd name="connsiteX4" fmla="*/ 64104 w 65258"/>
                    <a:gd name="connsiteY4" fmla="*/ 21982 h 31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258" h="31857">
                      <a:moveTo>
                        <a:pt x="64104" y="21982"/>
                      </a:moveTo>
                      <a:cubicBezTo>
                        <a:pt x="59261" y="30455"/>
                        <a:pt x="42314" y="34087"/>
                        <a:pt x="24156" y="30455"/>
                      </a:cubicBezTo>
                      <a:cubicBezTo>
                        <a:pt x="7208" y="26824"/>
                        <a:pt x="-3687" y="18350"/>
                        <a:pt x="1156" y="9876"/>
                      </a:cubicBezTo>
                      <a:cubicBezTo>
                        <a:pt x="5998" y="1402"/>
                        <a:pt x="22945" y="-2229"/>
                        <a:pt x="41103" y="1402"/>
                      </a:cubicBezTo>
                      <a:cubicBezTo>
                        <a:pt x="58051" y="5034"/>
                        <a:pt x="68945" y="14718"/>
                        <a:pt x="64104" y="21982"/>
                      </a:cubicBezTo>
                      <a:close/>
                    </a:path>
                  </a:pathLst>
                </a:custGeom>
                <a:solidFill>
                  <a:srgbClr val="F1F2F6"/>
                </a:solidFill>
                <a:ln w="1210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300912A9-5CCF-41A5-B64F-29599653D518}"/>
                    </a:ext>
                  </a:extLst>
                </p:cNvPr>
                <p:cNvSpPr/>
                <p:nvPr/>
              </p:nvSpPr>
              <p:spPr>
                <a:xfrm>
                  <a:off x="11619522" y="5294330"/>
                  <a:ext cx="64862" cy="31857"/>
                </a:xfrm>
                <a:custGeom>
                  <a:avLst/>
                  <a:gdLst>
                    <a:gd name="connsiteX0" fmla="*/ 64103 w 64862"/>
                    <a:gd name="connsiteY0" fmla="*/ 21981 h 31857"/>
                    <a:gd name="connsiteX1" fmla="*/ 24156 w 64862"/>
                    <a:gd name="connsiteY1" fmla="*/ 30455 h 31857"/>
                    <a:gd name="connsiteX2" fmla="*/ 1155 w 64862"/>
                    <a:gd name="connsiteY2" fmla="*/ 9876 h 31857"/>
                    <a:gd name="connsiteX3" fmla="*/ 41103 w 64862"/>
                    <a:gd name="connsiteY3" fmla="*/ 1402 h 31857"/>
                    <a:gd name="connsiteX4" fmla="*/ 64103 w 64862"/>
                    <a:gd name="connsiteY4" fmla="*/ 21981 h 31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862" h="31857">
                      <a:moveTo>
                        <a:pt x="64103" y="21981"/>
                      </a:moveTo>
                      <a:cubicBezTo>
                        <a:pt x="59261" y="30455"/>
                        <a:pt x="42314" y="34087"/>
                        <a:pt x="24156" y="30455"/>
                      </a:cubicBezTo>
                      <a:cubicBezTo>
                        <a:pt x="7208" y="26824"/>
                        <a:pt x="-3686" y="18350"/>
                        <a:pt x="1155" y="9876"/>
                      </a:cubicBezTo>
                      <a:cubicBezTo>
                        <a:pt x="5998" y="1402"/>
                        <a:pt x="22945" y="-2229"/>
                        <a:pt x="41103" y="1402"/>
                      </a:cubicBezTo>
                      <a:cubicBezTo>
                        <a:pt x="58051" y="5034"/>
                        <a:pt x="67735" y="13508"/>
                        <a:pt x="64103" y="21981"/>
                      </a:cubicBezTo>
                      <a:close/>
                    </a:path>
                  </a:pathLst>
                </a:custGeom>
                <a:solidFill>
                  <a:srgbClr val="F1F2F6"/>
                </a:solidFill>
                <a:ln w="1210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49A5F210-3BA7-4A3E-BD09-5CFFC839F256}"/>
                  </a:ext>
                </a:extLst>
              </p:cNvPr>
              <p:cNvSpPr/>
              <p:nvPr/>
            </p:nvSpPr>
            <p:spPr>
              <a:xfrm>
                <a:off x="11033606" y="4616530"/>
                <a:ext cx="774663" cy="445164"/>
              </a:xfrm>
              <a:custGeom>
                <a:avLst/>
                <a:gdLst>
                  <a:gd name="connsiteX0" fmla="*/ 288068 w 774663"/>
                  <a:gd name="connsiteY0" fmla="*/ 423778 h 445164"/>
                  <a:gd name="connsiteX1" fmla="*/ 37486 w 774663"/>
                  <a:gd name="connsiteY1" fmla="*/ 279724 h 445164"/>
                  <a:gd name="connsiteX2" fmla="*/ 53223 w 774663"/>
                  <a:gd name="connsiteY2" fmla="*/ 155038 h 445164"/>
                  <a:gd name="connsiteX3" fmla="*/ 269910 w 774663"/>
                  <a:gd name="connsiteY3" fmla="*/ 30353 h 445164"/>
                  <a:gd name="connsiteX4" fmla="*/ 486596 w 774663"/>
                  <a:gd name="connsiteY4" fmla="*/ 21879 h 445164"/>
                  <a:gd name="connsiteX5" fmla="*/ 737178 w 774663"/>
                  <a:gd name="connsiteY5" fmla="*/ 165933 h 445164"/>
                  <a:gd name="connsiteX6" fmla="*/ 721441 w 774663"/>
                  <a:gd name="connsiteY6" fmla="*/ 290619 h 445164"/>
                  <a:gd name="connsiteX7" fmla="*/ 504754 w 774663"/>
                  <a:gd name="connsiteY7" fmla="*/ 415304 h 445164"/>
                  <a:gd name="connsiteX8" fmla="*/ 288068 w 774663"/>
                  <a:gd name="connsiteY8" fmla="*/ 423778 h 445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74663" h="445164">
                    <a:moveTo>
                      <a:pt x="288068" y="423778"/>
                    </a:moveTo>
                    <a:lnTo>
                      <a:pt x="37486" y="279724"/>
                    </a:lnTo>
                    <a:cubicBezTo>
                      <a:pt x="-18199" y="248250"/>
                      <a:pt x="-10936" y="191354"/>
                      <a:pt x="53223" y="155038"/>
                    </a:cubicBezTo>
                    <a:lnTo>
                      <a:pt x="269910" y="30353"/>
                    </a:lnTo>
                    <a:cubicBezTo>
                      <a:pt x="334068" y="-5964"/>
                      <a:pt x="430912" y="-10806"/>
                      <a:pt x="486596" y="21879"/>
                    </a:cubicBezTo>
                    <a:lnTo>
                      <a:pt x="737178" y="165933"/>
                    </a:lnTo>
                    <a:cubicBezTo>
                      <a:pt x="792863" y="197407"/>
                      <a:pt x="785600" y="254302"/>
                      <a:pt x="721441" y="290619"/>
                    </a:cubicBezTo>
                    <a:lnTo>
                      <a:pt x="504754" y="415304"/>
                    </a:lnTo>
                    <a:cubicBezTo>
                      <a:pt x="440596" y="451621"/>
                      <a:pt x="342542" y="455252"/>
                      <a:pt x="288068" y="423778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C69B24A9-49A3-4F7B-AF3D-16061511C371}"/>
                  </a:ext>
                </a:extLst>
              </p:cNvPr>
              <p:cNvSpPr/>
              <p:nvPr/>
            </p:nvSpPr>
            <p:spPr>
              <a:xfrm>
                <a:off x="11159612" y="4686981"/>
                <a:ext cx="522200" cy="301581"/>
              </a:xfrm>
              <a:custGeom>
                <a:avLst/>
                <a:gdLst>
                  <a:gd name="connsiteX0" fmla="*/ 446539 w 522200"/>
                  <a:gd name="connsiteY0" fmla="*/ 257695 h 301581"/>
                  <a:gd name="connsiteX1" fmla="*/ 77324 w 522200"/>
                  <a:gd name="connsiteY1" fmla="*/ 256484 h 301581"/>
                  <a:gd name="connsiteX2" fmla="*/ 76113 w 522200"/>
                  <a:gd name="connsiteY2" fmla="*/ 43429 h 301581"/>
                  <a:gd name="connsiteX3" fmla="*/ 445328 w 522200"/>
                  <a:gd name="connsiteY3" fmla="*/ 44640 h 301581"/>
                  <a:gd name="connsiteX4" fmla="*/ 446539 w 522200"/>
                  <a:gd name="connsiteY4" fmla="*/ 257695 h 301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2200" h="301581">
                    <a:moveTo>
                      <a:pt x="446539" y="257695"/>
                    </a:moveTo>
                    <a:cubicBezTo>
                      <a:pt x="344853" y="317011"/>
                      <a:pt x="179010" y="315801"/>
                      <a:pt x="77324" y="256484"/>
                    </a:cubicBezTo>
                    <a:cubicBezTo>
                      <a:pt x="-25572" y="197168"/>
                      <a:pt x="-25572" y="101535"/>
                      <a:pt x="76113" y="43429"/>
                    </a:cubicBezTo>
                    <a:cubicBezTo>
                      <a:pt x="176588" y="-14677"/>
                      <a:pt x="342432" y="-14677"/>
                      <a:pt x="445328" y="44640"/>
                    </a:cubicBezTo>
                    <a:cubicBezTo>
                      <a:pt x="547014" y="103956"/>
                      <a:pt x="548224" y="199589"/>
                      <a:pt x="446539" y="257695"/>
                    </a:cubicBezTo>
                    <a:close/>
                  </a:path>
                </a:pathLst>
              </a:custGeom>
              <a:solidFill>
                <a:srgbClr val="F1F2F6"/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353083C2-BB2A-4432-8278-B6B8FEB6CCDA}"/>
                  </a:ext>
                </a:extLst>
              </p:cNvPr>
              <p:cNvSpPr/>
              <p:nvPr/>
            </p:nvSpPr>
            <p:spPr>
              <a:xfrm>
                <a:off x="11359825" y="4803219"/>
                <a:ext cx="118593" cy="68646"/>
              </a:xfrm>
              <a:custGeom>
                <a:avLst/>
                <a:gdLst>
                  <a:gd name="connsiteX0" fmla="*/ 109534 w 118593"/>
                  <a:gd name="connsiteY0" fmla="*/ 53087 h 68646"/>
                  <a:gd name="connsiteX1" fmla="*/ 27218 w 118593"/>
                  <a:gd name="connsiteY1" fmla="*/ 62771 h 68646"/>
                  <a:gd name="connsiteX2" fmla="*/ 9060 w 118593"/>
                  <a:gd name="connsiteY2" fmla="*/ 15560 h 68646"/>
                  <a:gd name="connsiteX3" fmla="*/ 91376 w 118593"/>
                  <a:gd name="connsiteY3" fmla="*/ 5876 h 68646"/>
                  <a:gd name="connsiteX4" fmla="*/ 109534 w 118593"/>
                  <a:gd name="connsiteY4" fmla="*/ 53087 h 68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593" h="68646">
                    <a:moveTo>
                      <a:pt x="109534" y="53087"/>
                    </a:moveTo>
                    <a:cubicBezTo>
                      <a:pt x="91376" y="68824"/>
                      <a:pt x="55060" y="73666"/>
                      <a:pt x="27218" y="62771"/>
                    </a:cubicBezTo>
                    <a:cubicBezTo>
                      <a:pt x="-625" y="53087"/>
                      <a:pt x="-7888" y="31297"/>
                      <a:pt x="9060" y="15560"/>
                    </a:cubicBezTo>
                    <a:cubicBezTo>
                      <a:pt x="27218" y="-177"/>
                      <a:pt x="63534" y="-5019"/>
                      <a:pt x="91376" y="5876"/>
                    </a:cubicBezTo>
                    <a:cubicBezTo>
                      <a:pt x="119219" y="15560"/>
                      <a:pt x="126482" y="36139"/>
                      <a:pt x="109534" y="53087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6CDDB8EE-7E59-4FAD-8331-F5D57D02D13D}"/>
                  </a:ext>
                </a:extLst>
              </p:cNvPr>
              <p:cNvSpPr/>
              <p:nvPr/>
            </p:nvSpPr>
            <p:spPr>
              <a:xfrm>
                <a:off x="11414886" y="4704989"/>
                <a:ext cx="92000" cy="133159"/>
              </a:xfrm>
              <a:custGeom>
                <a:avLst/>
                <a:gdLst>
                  <a:gd name="connsiteX0" fmla="*/ 9684 w 92000"/>
                  <a:gd name="connsiteY0" fmla="*/ 133159 h 133159"/>
                  <a:gd name="connsiteX1" fmla="*/ 0 w 92000"/>
                  <a:gd name="connsiteY1" fmla="*/ 130738 h 133159"/>
                  <a:gd name="connsiteX2" fmla="*/ 81106 w 92000"/>
                  <a:gd name="connsiteY2" fmla="*/ 0 h 133159"/>
                  <a:gd name="connsiteX3" fmla="*/ 92001 w 92000"/>
                  <a:gd name="connsiteY3" fmla="*/ 2421 h 133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000" h="133159">
                    <a:moveTo>
                      <a:pt x="9684" y="133159"/>
                    </a:moveTo>
                    <a:lnTo>
                      <a:pt x="0" y="130738"/>
                    </a:lnTo>
                    <a:lnTo>
                      <a:pt x="81106" y="0"/>
                    </a:lnTo>
                    <a:lnTo>
                      <a:pt x="92001" y="242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CBFFE3BA-6E01-41BA-90AE-69EF056B2E95}"/>
                  </a:ext>
                </a:extLst>
              </p:cNvPr>
              <p:cNvSpPr/>
              <p:nvPr/>
            </p:nvSpPr>
            <p:spPr>
              <a:xfrm>
                <a:off x="11171567" y="4830885"/>
                <a:ext cx="246950" cy="13316"/>
              </a:xfrm>
              <a:custGeom>
                <a:avLst/>
                <a:gdLst>
                  <a:gd name="connsiteX0" fmla="*/ 246950 w 246950"/>
                  <a:gd name="connsiteY0" fmla="*/ 0 h 13316"/>
                  <a:gd name="connsiteX1" fmla="*/ 246950 w 246950"/>
                  <a:gd name="connsiteY1" fmla="*/ 13316 h 13316"/>
                  <a:gd name="connsiteX2" fmla="*/ 0 w 246950"/>
                  <a:gd name="connsiteY2" fmla="*/ 12105 h 13316"/>
                  <a:gd name="connsiteX3" fmla="*/ 0 w 246950"/>
                  <a:gd name="connsiteY3" fmla="*/ 0 h 13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6950" h="13316">
                    <a:moveTo>
                      <a:pt x="246950" y="0"/>
                    </a:moveTo>
                    <a:lnTo>
                      <a:pt x="246950" y="13316"/>
                    </a:lnTo>
                    <a:lnTo>
                      <a:pt x="0" y="1210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77E1D557-DFEF-402C-A189-CE8830B5C649}"/>
                  </a:ext>
                </a:extLst>
              </p:cNvPr>
              <p:cNvSpPr/>
              <p:nvPr/>
            </p:nvSpPr>
            <p:spPr>
              <a:xfrm>
                <a:off x="11416096" y="4832095"/>
                <a:ext cx="213054" cy="53263"/>
              </a:xfrm>
              <a:custGeom>
                <a:avLst/>
                <a:gdLst>
                  <a:gd name="connsiteX0" fmla="*/ 0 w 213054"/>
                  <a:gd name="connsiteY0" fmla="*/ 9684 h 53263"/>
                  <a:gd name="connsiteX1" fmla="*/ 6053 w 213054"/>
                  <a:gd name="connsiteY1" fmla="*/ 0 h 53263"/>
                  <a:gd name="connsiteX2" fmla="*/ 213055 w 213054"/>
                  <a:gd name="connsiteY2" fmla="*/ 43580 h 53263"/>
                  <a:gd name="connsiteX3" fmla="*/ 207002 w 213054"/>
                  <a:gd name="connsiteY3" fmla="*/ 53264 h 53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3054" h="53263">
                    <a:moveTo>
                      <a:pt x="0" y="9684"/>
                    </a:moveTo>
                    <a:lnTo>
                      <a:pt x="6053" y="0"/>
                    </a:lnTo>
                    <a:lnTo>
                      <a:pt x="213055" y="43580"/>
                    </a:lnTo>
                    <a:lnTo>
                      <a:pt x="207002" y="5326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FEA7A15B-488E-4571-9471-93989B2C432C}"/>
                  </a:ext>
                </a:extLst>
              </p:cNvPr>
              <p:cNvSpPr/>
              <p:nvPr/>
            </p:nvSpPr>
            <p:spPr>
              <a:xfrm>
                <a:off x="11388594" y="4819049"/>
                <a:ext cx="61057" cy="35777"/>
              </a:xfrm>
              <a:custGeom>
                <a:avLst/>
                <a:gdLst>
                  <a:gd name="connsiteX0" fmla="*/ 56555 w 61057"/>
                  <a:gd name="connsiteY0" fmla="*/ 27573 h 35777"/>
                  <a:gd name="connsiteX1" fmla="*/ 14186 w 61057"/>
                  <a:gd name="connsiteY1" fmla="*/ 32415 h 35777"/>
                  <a:gd name="connsiteX2" fmla="*/ 4502 w 61057"/>
                  <a:gd name="connsiteY2" fmla="*/ 8204 h 35777"/>
                  <a:gd name="connsiteX3" fmla="*/ 46871 w 61057"/>
                  <a:gd name="connsiteY3" fmla="*/ 3362 h 35777"/>
                  <a:gd name="connsiteX4" fmla="*/ 56555 w 61057"/>
                  <a:gd name="connsiteY4" fmla="*/ 27573 h 35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057" h="35777">
                    <a:moveTo>
                      <a:pt x="56555" y="27573"/>
                    </a:moveTo>
                    <a:cubicBezTo>
                      <a:pt x="48081" y="36047"/>
                      <a:pt x="28713" y="38468"/>
                      <a:pt x="14186" y="32415"/>
                    </a:cubicBezTo>
                    <a:cubicBezTo>
                      <a:pt x="-340" y="27573"/>
                      <a:pt x="-3972" y="16678"/>
                      <a:pt x="4502" y="8204"/>
                    </a:cubicBezTo>
                    <a:cubicBezTo>
                      <a:pt x="12976" y="-269"/>
                      <a:pt x="32344" y="-2690"/>
                      <a:pt x="46871" y="3362"/>
                    </a:cubicBezTo>
                    <a:cubicBezTo>
                      <a:pt x="61397" y="9415"/>
                      <a:pt x="65029" y="19099"/>
                      <a:pt x="56555" y="27573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699E0B91-6ABF-4E5F-932D-70522327087D}"/>
                  </a:ext>
                </a:extLst>
              </p:cNvPr>
              <p:cNvSpPr/>
              <p:nvPr/>
            </p:nvSpPr>
            <p:spPr>
              <a:xfrm>
                <a:off x="10139822" y="4807923"/>
                <a:ext cx="338469" cy="195231"/>
              </a:xfrm>
              <a:custGeom>
                <a:avLst/>
                <a:gdLst>
                  <a:gd name="connsiteX0" fmla="*/ 126261 w 338469"/>
                  <a:gd name="connsiteY0" fmla="*/ 185174 h 195231"/>
                  <a:gd name="connsiteX1" fmla="*/ 16102 w 338469"/>
                  <a:gd name="connsiteY1" fmla="*/ 122226 h 195231"/>
                  <a:gd name="connsiteX2" fmla="*/ 23365 w 338469"/>
                  <a:gd name="connsiteY2" fmla="*/ 67752 h 195231"/>
                  <a:gd name="connsiteX3" fmla="*/ 117787 w 338469"/>
                  <a:gd name="connsiteY3" fmla="*/ 13278 h 195231"/>
                  <a:gd name="connsiteX4" fmla="*/ 212209 w 338469"/>
                  <a:gd name="connsiteY4" fmla="*/ 9646 h 195231"/>
                  <a:gd name="connsiteX5" fmla="*/ 322368 w 338469"/>
                  <a:gd name="connsiteY5" fmla="*/ 72594 h 195231"/>
                  <a:gd name="connsiteX6" fmla="*/ 315105 w 338469"/>
                  <a:gd name="connsiteY6" fmla="*/ 127068 h 195231"/>
                  <a:gd name="connsiteX7" fmla="*/ 220683 w 338469"/>
                  <a:gd name="connsiteY7" fmla="*/ 181543 h 195231"/>
                  <a:gd name="connsiteX8" fmla="*/ 126261 w 338469"/>
                  <a:gd name="connsiteY8" fmla="*/ 185174 h 195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8469" h="195231">
                    <a:moveTo>
                      <a:pt x="126261" y="185174"/>
                    </a:moveTo>
                    <a:lnTo>
                      <a:pt x="16102" y="122226"/>
                    </a:lnTo>
                    <a:cubicBezTo>
                      <a:pt x="-8109" y="107700"/>
                      <a:pt x="-4478" y="83489"/>
                      <a:pt x="23365" y="67752"/>
                    </a:cubicBezTo>
                    <a:lnTo>
                      <a:pt x="117787" y="13278"/>
                    </a:lnTo>
                    <a:cubicBezTo>
                      <a:pt x="145629" y="-2459"/>
                      <a:pt x="187998" y="-4880"/>
                      <a:pt x="212209" y="9646"/>
                    </a:cubicBezTo>
                    <a:lnTo>
                      <a:pt x="322368" y="72594"/>
                    </a:lnTo>
                    <a:cubicBezTo>
                      <a:pt x="346579" y="87121"/>
                      <a:pt x="342948" y="111332"/>
                      <a:pt x="315105" y="127068"/>
                    </a:cubicBezTo>
                    <a:lnTo>
                      <a:pt x="220683" y="181543"/>
                    </a:lnTo>
                    <a:cubicBezTo>
                      <a:pt x="192840" y="198490"/>
                      <a:pt x="150472" y="199701"/>
                      <a:pt x="126261" y="185174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D89E3F81-0334-4104-9371-AD3F254E9169}"/>
                  </a:ext>
                </a:extLst>
              </p:cNvPr>
              <p:cNvSpPr/>
              <p:nvPr/>
            </p:nvSpPr>
            <p:spPr>
              <a:xfrm>
                <a:off x="10247824" y="4824832"/>
                <a:ext cx="122467" cy="48421"/>
              </a:xfrm>
              <a:custGeom>
                <a:avLst/>
                <a:gdLst>
                  <a:gd name="connsiteX0" fmla="*/ 44891 w 122467"/>
                  <a:gd name="connsiteY0" fmla="*/ 3632 h 48421"/>
                  <a:gd name="connsiteX1" fmla="*/ 6154 w 122467"/>
                  <a:gd name="connsiteY1" fmla="*/ 26632 h 48421"/>
                  <a:gd name="connsiteX2" fmla="*/ 21891 w 122467"/>
                  <a:gd name="connsiteY2" fmla="*/ 48422 h 48421"/>
                  <a:gd name="connsiteX3" fmla="*/ 100576 w 122467"/>
                  <a:gd name="connsiteY3" fmla="*/ 48422 h 48421"/>
                  <a:gd name="connsiteX4" fmla="*/ 116313 w 122467"/>
                  <a:gd name="connsiteY4" fmla="*/ 26632 h 48421"/>
                  <a:gd name="connsiteX5" fmla="*/ 76365 w 122467"/>
                  <a:gd name="connsiteY5" fmla="*/ 3632 h 48421"/>
                  <a:gd name="connsiteX6" fmla="*/ 44891 w 122467"/>
                  <a:gd name="connsiteY6" fmla="*/ 3632 h 48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2467" h="48421">
                    <a:moveTo>
                      <a:pt x="44891" y="3632"/>
                    </a:moveTo>
                    <a:lnTo>
                      <a:pt x="6154" y="26632"/>
                    </a:lnTo>
                    <a:cubicBezTo>
                      <a:pt x="-7162" y="33895"/>
                      <a:pt x="2522" y="48422"/>
                      <a:pt x="21891" y="48422"/>
                    </a:cubicBezTo>
                    <a:lnTo>
                      <a:pt x="100576" y="48422"/>
                    </a:lnTo>
                    <a:cubicBezTo>
                      <a:pt x="119945" y="48422"/>
                      <a:pt x="129629" y="35106"/>
                      <a:pt x="116313" y="26632"/>
                    </a:cubicBezTo>
                    <a:lnTo>
                      <a:pt x="76365" y="3632"/>
                    </a:lnTo>
                    <a:cubicBezTo>
                      <a:pt x="67891" y="-1211"/>
                      <a:pt x="53365" y="-1211"/>
                      <a:pt x="44891" y="3632"/>
                    </a:cubicBezTo>
                    <a:close/>
                  </a:path>
                </a:pathLst>
              </a:custGeom>
              <a:solidFill>
                <a:srgbClr val="FF8E8C"/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0DC61E9D-DD47-4F70-B51A-DD66381ADB60}"/>
                  </a:ext>
                </a:extLst>
              </p:cNvPr>
              <p:cNvSpPr/>
              <p:nvPr/>
            </p:nvSpPr>
            <p:spPr>
              <a:xfrm>
                <a:off x="10246613" y="4936202"/>
                <a:ext cx="122467" cy="48421"/>
              </a:xfrm>
              <a:custGeom>
                <a:avLst/>
                <a:gdLst>
                  <a:gd name="connsiteX0" fmla="*/ 77576 w 122467"/>
                  <a:gd name="connsiteY0" fmla="*/ 44790 h 48421"/>
                  <a:gd name="connsiteX1" fmla="*/ 116313 w 122467"/>
                  <a:gd name="connsiteY1" fmla="*/ 21790 h 48421"/>
                  <a:gd name="connsiteX2" fmla="*/ 100576 w 122467"/>
                  <a:gd name="connsiteY2" fmla="*/ 0 h 48421"/>
                  <a:gd name="connsiteX3" fmla="*/ 21891 w 122467"/>
                  <a:gd name="connsiteY3" fmla="*/ 0 h 48421"/>
                  <a:gd name="connsiteX4" fmla="*/ 6154 w 122467"/>
                  <a:gd name="connsiteY4" fmla="*/ 21790 h 48421"/>
                  <a:gd name="connsiteX5" fmla="*/ 46102 w 122467"/>
                  <a:gd name="connsiteY5" fmla="*/ 44790 h 48421"/>
                  <a:gd name="connsiteX6" fmla="*/ 77576 w 122467"/>
                  <a:gd name="connsiteY6" fmla="*/ 44790 h 48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2467" h="48421">
                    <a:moveTo>
                      <a:pt x="77576" y="44790"/>
                    </a:moveTo>
                    <a:lnTo>
                      <a:pt x="116313" y="21790"/>
                    </a:lnTo>
                    <a:cubicBezTo>
                      <a:pt x="129629" y="14526"/>
                      <a:pt x="119945" y="0"/>
                      <a:pt x="100576" y="0"/>
                    </a:cubicBezTo>
                    <a:lnTo>
                      <a:pt x="21891" y="0"/>
                    </a:lnTo>
                    <a:cubicBezTo>
                      <a:pt x="2523" y="0"/>
                      <a:pt x="-7162" y="13316"/>
                      <a:pt x="6154" y="21790"/>
                    </a:cubicBezTo>
                    <a:lnTo>
                      <a:pt x="46102" y="44790"/>
                    </a:lnTo>
                    <a:cubicBezTo>
                      <a:pt x="55786" y="49632"/>
                      <a:pt x="69102" y="49632"/>
                      <a:pt x="77576" y="44790"/>
                    </a:cubicBezTo>
                    <a:close/>
                  </a:path>
                </a:pathLst>
              </a:custGeom>
              <a:solidFill>
                <a:srgbClr val="FF8E8C"/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78C82147-DD76-4503-AEB3-B89FD625EBFC}"/>
                  </a:ext>
                </a:extLst>
              </p:cNvPr>
              <p:cNvSpPr/>
              <p:nvPr/>
            </p:nvSpPr>
            <p:spPr>
              <a:xfrm>
                <a:off x="10247824" y="4824832"/>
                <a:ext cx="122467" cy="48421"/>
              </a:xfrm>
              <a:custGeom>
                <a:avLst/>
                <a:gdLst>
                  <a:gd name="connsiteX0" fmla="*/ 44891 w 122467"/>
                  <a:gd name="connsiteY0" fmla="*/ 3632 h 48421"/>
                  <a:gd name="connsiteX1" fmla="*/ 6154 w 122467"/>
                  <a:gd name="connsiteY1" fmla="*/ 26632 h 48421"/>
                  <a:gd name="connsiteX2" fmla="*/ 21891 w 122467"/>
                  <a:gd name="connsiteY2" fmla="*/ 48422 h 48421"/>
                  <a:gd name="connsiteX3" fmla="*/ 100576 w 122467"/>
                  <a:gd name="connsiteY3" fmla="*/ 48422 h 48421"/>
                  <a:gd name="connsiteX4" fmla="*/ 116313 w 122467"/>
                  <a:gd name="connsiteY4" fmla="*/ 26632 h 48421"/>
                  <a:gd name="connsiteX5" fmla="*/ 76365 w 122467"/>
                  <a:gd name="connsiteY5" fmla="*/ 3632 h 48421"/>
                  <a:gd name="connsiteX6" fmla="*/ 44891 w 122467"/>
                  <a:gd name="connsiteY6" fmla="*/ 3632 h 48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2467" h="48421">
                    <a:moveTo>
                      <a:pt x="44891" y="3632"/>
                    </a:moveTo>
                    <a:lnTo>
                      <a:pt x="6154" y="26632"/>
                    </a:lnTo>
                    <a:cubicBezTo>
                      <a:pt x="-7162" y="33895"/>
                      <a:pt x="2522" y="48422"/>
                      <a:pt x="21891" y="48422"/>
                    </a:cubicBezTo>
                    <a:lnTo>
                      <a:pt x="100576" y="48422"/>
                    </a:lnTo>
                    <a:cubicBezTo>
                      <a:pt x="119945" y="48422"/>
                      <a:pt x="129629" y="35106"/>
                      <a:pt x="116313" y="26632"/>
                    </a:cubicBezTo>
                    <a:lnTo>
                      <a:pt x="76365" y="3632"/>
                    </a:lnTo>
                    <a:cubicBezTo>
                      <a:pt x="67891" y="-1211"/>
                      <a:pt x="53365" y="-1211"/>
                      <a:pt x="44891" y="3632"/>
                    </a:cubicBezTo>
                    <a:close/>
                  </a:path>
                </a:pathLst>
              </a:custGeom>
              <a:solidFill>
                <a:schemeClr val="bg1"/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E3EF43CD-3D86-4980-B4BF-EEE93999BA7E}"/>
                  </a:ext>
                </a:extLst>
              </p:cNvPr>
              <p:cNvSpPr/>
              <p:nvPr/>
            </p:nvSpPr>
            <p:spPr>
              <a:xfrm>
                <a:off x="10246613" y="4936202"/>
                <a:ext cx="122467" cy="48421"/>
              </a:xfrm>
              <a:custGeom>
                <a:avLst/>
                <a:gdLst>
                  <a:gd name="connsiteX0" fmla="*/ 77576 w 122467"/>
                  <a:gd name="connsiteY0" fmla="*/ 44790 h 48421"/>
                  <a:gd name="connsiteX1" fmla="*/ 116313 w 122467"/>
                  <a:gd name="connsiteY1" fmla="*/ 21790 h 48421"/>
                  <a:gd name="connsiteX2" fmla="*/ 100576 w 122467"/>
                  <a:gd name="connsiteY2" fmla="*/ 0 h 48421"/>
                  <a:gd name="connsiteX3" fmla="*/ 21891 w 122467"/>
                  <a:gd name="connsiteY3" fmla="*/ 0 h 48421"/>
                  <a:gd name="connsiteX4" fmla="*/ 6154 w 122467"/>
                  <a:gd name="connsiteY4" fmla="*/ 21790 h 48421"/>
                  <a:gd name="connsiteX5" fmla="*/ 46102 w 122467"/>
                  <a:gd name="connsiteY5" fmla="*/ 44790 h 48421"/>
                  <a:gd name="connsiteX6" fmla="*/ 77576 w 122467"/>
                  <a:gd name="connsiteY6" fmla="*/ 44790 h 48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2467" h="48421">
                    <a:moveTo>
                      <a:pt x="77576" y="44790"/>
                    </a:moveTo>
                    <a:lnTo>
                      <a:pt x="116313" y="21790"/>
                    </a:lnTo>
                    <a:cubicBezTo>
                      <a:pt x="129629" y="14526"/>
                      <a:pt x="119945" y="0"/>
                      <a:pt x="100576" y="0"/>
                    </a:cubicBezTo>
                    <a:lnTo>
                      <a:pt x="21891" y="0"/>
                    </a:lnTo>
                    <a:cubicBezTo>
                      <a:pt x="2523" y="0"/>
                      <a:pt x="-7162" y="13316"/>
                      <a:pt x="6154" y="21790"/>
                    </a:cubicBezTo>
                    <a:lnTo>
                      <a:pt x="46102" y="44790"/>
                    </a:lnTo>
                    <a:cubicBezTo>
                      <a:pt x="55786" y="49632"/>
                      <a:pt x="69102" y="49632"/>
                      <a:pt x="77576" y="4479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61F67AF7-6317-4831-B9AA-AC9F113A4FC6}"/>
                  </a:ext>
                </a:extLst>
              </p:cNvPr>
              <p:cNvSpPr/>
              <p:nvPr/>
            </p:nvSpPr>
            <p:spPr>
              <a:xfrm>
                <a:off x="10171358" y="4870473"/>
                <a:ext cx="82663" cy="69720"/>
              </a:xfrm>
              <a:custGeom>
                <a:avLst/>
                <a:gdLst>
                  <a:gd name="connsiteX0" fmla="*/ 6355 w 82663"/>
                  <a:gd name="connsiteY0" fmla="*/ 42729 h 69720"/>
                  <a:gd name="connsiteX1" fmla="*/ 46303 w 82663"/>
                  <a:gd name="connsiteY1" fmla="*/ 65729 h 69720"/>
                  <a:gd name="connsiteX2" fmla="*/ 82619 w 82663"/>
                  <a:gd name="connsiteY2" fmla="*/ 57255 h 69720"/>
                  <a:gd name="connsiteX3" fmla="*/ 82619 w 82663"/>
                  <a:gd name="connsiteY3" fmla="*/ 12465 h 69720"/>
                  <a:gd name="connsiteX4" fmla="*/ 45093 w 82663"/>
                  <a:gd name="connsiteY4" fmla="*/ 3991 h 69720"/>
                  <a:gd name="connsiteX5" fmla="*/ 6355 w 82663"/>
                  <a:gd name="connsiteY5" fmla="*/ 26992 h 69720"/>
                  <a:gd name="connsiteX6" fmla="*/ 6355 w 82663"/>
                  <a:gd name="connsiteY6" fmla="*/ 42729 h 69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2663" h="69720">
                    <a:moveTo>
                      <a:pt x="6355" y="42729"/>
                    </a:moveTo>
                    <a:lnTo>
                      <a:pt x="46303" y="65729"/>
                    </a:lnTo>
                    <a:cubicBezTo>
                      <a:pt x="59619" y="74203"/>
                      <a:pt x="83830" y="68150"/>
                      <a:pt x="82619" y="57255"/>
                    </a:cubicBezTo>
                    <a:lnTo>
                      <a:pt x="82619" y="12465"/>
                    </a:lnTo>
                    <a:cubicBezTo>
                      <a:pt x="82619" y="1570"/>
                      <a:pt x="59619" y="-4482"/>
                      <a:pt x="45093" y="3991"/>
                    </a:cubicBezTo>
                    <a:lnTo>
                      <a:pt x="6355" y="26992"/>
                    </a:lnTo>
                    <a:cubicBezTo>
                      <a:pt x="-2118" y="30623"/>
                      <a:pt x="-2118" y="37887"/>
                      <a:pt x="6355" y="42729"/>
                    </a:cubicBezTo>
                    <a:close/>
                  </a:path>
                </a:pathLst>
              </a:custGeom>
              <a:solidFill>
                <a:schemeClr val="bg1"/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C1A601E5-876D-45E5-842F-6CC749D1BA04}"/>
                  </a:ext>
                </a:extLst>
              </p:cNvPr>
              <p:cNvSpPr/>
              <p:nvPr/>
            </p:nvSpPr>
            <p:spPr>
              <a:xfrm>
                <a:off x="10364093" y="4869262"/>
                <a:ext cx="82662" cy="69720"/>
              </a:xfrm>
              <a:custGeom>
                <a:avLst/>
                <a:gdLst>
                  <a:gd name="connsiteX0" fmla="*/ 76307 w 82662"/>
                  <a:gd name="connsiteY0" fmla="*/ 26992 h 69720"/>
                  <a:gd name="connsiteX1" fmla="*/ 36360 w 82662"/>
                  <a:gd name="connsiteY1" fmla="*/ 3991 h 69720"/>
                  <a:gd name="connsiteX2" fmla="*/ 44 w 82662"/>
                  <a:gd name="connsiteY2" fmla="*/ 12465 h 69720"/>
                  <a:gd name="connsiteX3" fmla="*/ 44 w 82662"/>
                  <a:gd name="connsiteY3" fmla="*/ 57255 h 69720"/>
                  <a:gd name="connsiteX4" fmla="*/ 37570 w 82662"/>
                  <a:gd name="connsiteY4" fmla="*/ 65729 h 69720"/>
                  <a:gd name="connsiteX5" fmla="*/ 76307 w 82662"/>
                  <a:gd name="connsiteY5" fmla="*/ 45150 h 69720"/>
                  <a:gd name="connsiteX6" fmla="*/ 76307 w 82662"/>
                  <a:gd name="connsiteY6" fmla="*/ 26992 h 69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2662" h="69720">
                    <a:moveTo>
                      <a:pt x="76307" y="26992"/>
                    </a:moveTo>
                    <a:lnTo>
                      <a:pt x="36360" y="3991"/>
                    </a:lnTo>
                    <a:cubicBezTo>
                      <a:pt x="23044" y="-4482"/>
                      <a:pt x="-1167" y="1570"/>
                      <a:pt x="44" y="12465"/>
                    </a:cubicBezTo>
                    <a:lnTo>
                      <a:pt x="44" y="57255"/>
                    </a:lnTo>
                    <a:cubicBezTo>
                      <a:pt x="44" y="68150"/>
                      <a:pt x="23044" y="74203"/>
                      <a:pt x="37570" y="65729"/>
                    </a:cubicBezTo>
                    <a:lnTo>
                      <a:pt x="76307" y="45150"/>
                    </a:lnTo>
                    <a:cubicBezTo>
                      <a:pt x="84781" y="40308"/>
                      <a:pt x="84781" y="31834"/>
                      <a:pt x="76307" y="26992"/>
                    </a:cubicBezTo>
                    <a:close/>
                  </a:path>
                </a:pathLst>
              </a:custGeom>
              <a:solidFill>
                <a:schemeClr val="bg1"/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A4454FA6-46C6-403B-B6C7-C6CB232DA4D2}"/>
                  </a:ext>
                </a:extLst>
              </p:cNvPr>
              <p:cNvSpPr/>
              <p:nvPr/>
            </p:nvSpPr>
            <p:spPr>
              <a:xfrm>
                <a:off x="10793576" y="4312168"/>
                <a:ext cx="529549" cy="306266"/>
              </a:xfrm>
              <a:custGeom>
                <a:avLst/>
                <a:gdLst>
                  <a:gd name="connsiteX0" fmla="*/ 501466 w 529549"/>
                  <a:gd name="connsiteY0" fmla="*/ 193081 h 306266"/>
                  <a:gd name="connsiteX1" fmla="*/ 333201 w 529549"/>
                  <a:gd name="connsiteY1" fmla="*/ 289924 h 306266"/>
                  <a:gd name="connsiteX2" fmla="*/ 197621 w 529549"/>
                  <a:gd name="connsiteY2" fmla="*/ 289924 h 306266"/>
                  <a:gd name="connsiteX3" fmla="*/ 28145 w 529549"/>
                  <a:gd name="connsiteY3" fmla="*/ 191871 h 306266"/>
                  <a:gd name="connsiteX4" fmla="*/ 28145 w 529549"/>
                  <a:gd name="connsiteY4" fmla="*/ 113185 h 306266"/>
                  <a:gd name="connsiteX5" fmla="*/ 196410 w 529549"/>
                  <a:gd name="connsiteY5" fmla="*/ 16342 h 306266"/>
                  <a:gd name="connsiteX6" fmla="*/ 331991 w 529549"/>
                  <a:gd name="connsiteY6" fmla="*/ 16342 h 306266"/>
                  <a:gd name="connsiteX7" fmla="*/ 501466 w 529549"/>
                  <a:gd name="connsiteY7" fmla="*/ 114396 h 306266"/>
                  <a:gd name="connsiteX8" fmla="*/ 518414 w 529549"/>
                  <a:gd name="connsiteY8" fmla="*/ 178555 h 306266"/>
                  <a:gd name="connsiteX9" fmla="*/ 502677 w 529549"/>
                  <a:gd name="connsiteY9" fmla="*/ 190660 h 306266"/>
                  <a:gd name="connsiteX10" fmla="*/ 501466 w 529549"/>
                  <a:gd name="connsiteY10" fmla="*/ 193081 h 306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29549" h="306266">
                    <a:moveTo>
                      <a:pt x="501466" y="193081"/>
                    </a:moveTo>
                    <a:lnTo>
                      <a:pt x="333201" y="289924"/>
                    </a:lnTo>
                    <a:cubicBezTo>
                      <a:pt x="295674" y="311714"/>
                      <a:pt x="235147" y="311714"/>
                      <a:pt x="197621" y="289924"/>
                    </a:cubicBezTo>
                    <a:lnTo>
                      <a:pt x="28145" y="191871"/>
                    </a:lnTo>
                    <a:cubicBezTo>
                      <a:pt x="-9382" y="170081"/>
                      <a:pt x="-9382" y="134975"/>
                      <a:pt x="28145" y="113185"/>
                    </a:cubicBezTo>
                    <a:lnTo>
                      <a:pt x="196410" y="16342"/>
                    </a:lnTo>
                    <a:cubicBezTo>
                      <a:pt x="233937" y="-5447"/>
                      <a:pt x="294464" y="-5447"/>
                      <a:pt x="331991" y="16342"/>
                    </a:cubicBezTo>
                    <a:lnTo>
                      <a:pt x="501466" y="114396"/>
                    </a:lnTo>
                    <a:cubicBezTo>
                      <a:pt x="531730" y="131344"/>
                      <a:pt x="537782" y="157976"/>
                      <a:pt x="518414" y="178555"/>
                    </a:cubicBezTo>
                    <a:cubicBezTo>
                      <a:pt x="514782" y="183397"/>
                      <a:pt x="509940" y="187028"/>
                      <a:pt x="502677" y="190660"/>
                    </a:cubicBezTo>
                    <a:cubicBezTo>
                      <a:pt x="502677" y="191871"/>
                      <a:pt x="502677" y="191871"/>
                      <a:pt x="501466" y="193081"/>
                    </a:cubicBezTo>
                    <a:close/>
                  </a:path>
                </a:pathLst>
              </a:custGeom>
              <a:solidFill>
                <a:schemeClr val="bg1"/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AAFD765F-6AF5-42BD-86C3-575A85CA7661}"/>
                  </a:ext>
                </a:extLst>
              </p:cNvPr>
              <p:cNvSpPr/>
              <p:nvPr/>
            </p:nvSpPr>
            <p:spPr>
              <a:xfrm>
                <a:off x="10793576" y="4410827"/>
                <a:ext cx="249673" cy="144054"/>
              </a:xfrm>
              <a:custGeom>
                <a:avLst/>
                <a:gdLst>
                  <a:gd name="connsiteX0" fmla="*/ 249674 w 249673"/>
                  <a:gd name="connsiteY0" fmla="*/ 121054 h 144054"/>
                  <a:gd name="connsiteX1" fmla="*/ 117725 w 249673"/>
                  <a:gd name="connsiteY1" fmla="*/ 144054 h 144054"/>
                  <a:gd name="connsiteX2" fmla="*/ 28145 w 249673"/>
                  <a:gd name="connsiteY2" fmla="*/ 92001 h 144054"/>
                  <a:gd name="connsiteX3" fmla="*/ 28145 w 249673"/>
                  <a:gd name="connsiteY3" fmla="*/ 13316 h 144054"/>
                  <a:gd name="connsiteX4" fmla="*/ 51145 w 249673"/>
                  <a:gd name="connsiteY4" fmla="*/ 0 h 144054"/>
                  <a:gd name="connsiteX5" fmla="*/ 249674 w 249673"/>
                  <a:gd name="connsiteY5" fmla="*/ 121054 h 144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9673" h="144054">
                    <a:moveTo>
                      <a:pt x="249674" y="121054"/>
                    </a:moveTo>
                    <a:lnTo>
                      <a:pt x="117725" y="144054"/>
                    </a:lnTo>
                    <a:lnTo>
                      <a:pt x="28145" y="92001"/>
                    </a:lnTo>
                    <a:cubicBezTo>
                      <a:pt x="-9382" y="70211"/>
                      <a:pt x="-9382" y="35106"/>
                      <a:pt x="28145" y="13316"/>
                    </a:cubicBezTo>
                    <a:lnTo>
                      <a:pt x="51145" y="0"/>
                    </a:lnTo>
                    <a:lnTo>
                      <a:pt x="249674" y="121054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EC45532F-0EC9-4455-8782-E996118F8FBD}"/>
                  </a:ext>
                </a:extLst>
              </p:cNvPr>
              <p:cNvSpPr/>
              <p:nvPr/>
            </p:nvSpPr>
            <p:spPr>
              <a:xfrm>
                <a:off x="10848353" y="4313379"/>
                <a:ext cx="475982" cy="207607"/>
              </a:xfrm>
              <a:custGeom>
                <a:avLst/>
                <a:gdLst>
                  <a:gd name="connsiteX0" fmla="*/ 335319 w 475982"/>
                  <a:gd name="connsiteY0" fmla="*/ 130133 h 207607"/>
                  <a:gd name="connsiteX1" fmla="*/ 188844 w 475982"/>
                  <a:gd name="connsiteY1" fmla="*/ 207608 h 207607"/>
                  <a:gd name="connsiteX2" fmla="*/ 0 w 475982"/>
                  <a:gd name="connsiteY2" fmla="*/ 98659 h 207607"/>
                  <a:gd name="connsiteX3" fmla="*/ 142844 w 475982"/>
                  <a:gd name="connsiteY3" fmla="*/ 16342 h 207607"/>
                  <a:gd name="connsiteX4" fmla="*/ 278424 w 475982"/>
                  <a:gd name="connsiteY4" fmla="*/ 16342 h 207607"/>
                  <a:gd name="connsiteX5" fmla="*/ 447899 w 475982"/>
                  <a:gd name="connsiteY5" fmla="*/ 114396 h 207607"/>
                  <a:gd name="connsiteX6" fmla="*/ 464847 w 475982"/>
                  <a:gd name="connsiteY6" fmla="*/ 178555 h 207607"/>
                  <a:gd name="connsiteX7" fmla="*/ 335319 w 475982"/>
                  <a:gd name="connsiteY7" fmla="*/ 130133 h 20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5982" h="207607">
                    <a:moveTo>
                      <a:pt x="335319" y="130133"/>
                    </a:moveTo>
                    <a:lnTo>
                      <a:pt x="188844" y="207608"/>
                    </a:lnTo>
                    <a:lnTo>
                      <a:pt x="0" y="98659"/>
                    </a:lnTo>
                    <a:lnTo>
                      <a:pt x="142844" y="16342"/>
                    </a:lnTo>
                    <a:cubicBezTo>
                      <a:pt x="180370" y="-5447"/>
                      <a:pt x="240897" y="-5447"/>
                      <a:pt x="278424" y="16342"/>
                    </a:cubicBezTo>
                    <a:lnTo>
                      <a:pt x="447899" y="114396"/>
                    </a:lnTo>
                    <a:cubicBezTo>
                      <a:pt x="478163" y="131344"/>
                      <a:pt x="484216" y="157976"/>
                      <a:pt x="464847" y="178555"/>
                    </a:cubicBezTo>
                    <a:cubicBezTo>
                      <a:pt x="460005" y="182186"/>
                      <a:pt x="341372" y="126501"/>
                      <a:pt x="335319" y="130133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4B38EBCA-DF6B-4FE1-B3D2-1739B9754C2F}"/>
                  </a:ext>
                </a:extLst>
              </p:cNvPr>
              <p:cNvSpPr/>
              <p:nvPr/>
            </p:nvSpPr>
            <p:spPr>
              <a:xfrm>
                <a:off x="11097724" y="4403564"/>
                <a:ext cx="225401" cy="153738"/>
              </a:xfrm>
              <a:custGeom>
                <a:avLst/>
                <a:gdLst>
                  <a:gd name="connsiteX0" fmla="*/ 197318 w 225401"/>
                  <a:gd name="connsiteY0" fmla="*/ 101685 h 153738"/>
                  <a:gd name="connsiteX1" fmla="*/ 107738 w 225401"/>
                  <a:gd name="connsiteY1" fmla="*/ 153738 h 153738"/>
                  <a:gd name="connsiteX2" fmla="*/ 0 w 225401"/>
                  <a:gd name="connsiteY2" fmla="*/ 90791 h 153738"/>
                  <a:gd name="connsiteX3" fmla="*/ 157370 w 225401"/>
                  <a:gd name="connsiteY3" fmla="*/ 0 h 153738"/>
                  <a:gd name="connsiteX4" fmla="*/ 197318 w 225401"/>
                  <a:gd name="connsiteY4" fmla="*/ 23000 h 153738"/>
                  <a:gd name="connsiteX5" fmla="*/ 214266 w 225401"/>
                  <a:gd name="connsiteY5" fmla="*/ 87159 h 153738"/>
                  <a:gd name="connsiteX6" fmla="*/ 198528 w 225401"/>
                  <a:gd name="connsiteY6" fmla="*/ 99264 h 153738"/>
                  <a:gd name="connsiteX7" fmla="*/ 197318 w 225401"/>
                  <a:gd name="connsiteY7" fmla="*/ 101685 h 153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5401" h="153738">
                    <a:moveTo>
                      <a:pt x="197318" y="101685"/>
                    </a:moveTo>
                    <a:lnTo>
                      <a:pt x="107738" y="153738"/>
                    </a:lnTo>
                    <a:lnTo>
                      <a:pt x="0" y="90791"/>
                    </a:lnTo>
                    <a:lnTo>
                      <a:pt x="157370" y="0"/>
                    </a:lnTo>
                    <a:lnTo>
                      <a:pt x="197318" y="23000"/>
                    </a:lnTo>
                    <a:cubicBezTo>
                      <a:pt x="227582" y="39948"/>
                      <a:pt x="233634" y="66580"/>
                      <a:pt x="214266" y="87159"/>
                    </a:cubicBezTo>
                    <a:cubicBezTo>
                      <a:pt x="210634" y="92001"/>
                      <a:pt x="205792" y="95633"/>
                      <a:pt x="198528" y="99264"/>
                    </a:cubicBezTo>
                    <a:cubicBezTo>
                      <a:pt x="198528" y="100475"/>
                      <a:pt x="198528" y="100475"/>
                      <a:pt x="197318" y="101685"/>
                    </a:cubicBezTo>
                    <a:close/>
                  </a:path>
                </a:pathLst>
              </a:custGeom>
              <a:solidFill>
                <a:schemeClr val="bg1"/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991022E8-E4F9-4AA7-8061-DCAB41222E72}"/>
                  </a:ext>
                </a:extLst>
              </p:cNvPr>
              <p:cNvSpPr/>
              <p:nvPr/>
            </p:nvSpPr>
            <p:spPr>
              <a:xfrm>
                <a:off x="10821721" y="4404775"/>
                <a:ext cx="233634" cy="134369"/>
              </a:xfrm>
              <a:custGeom>
                <a:avLst/>
                <a:gdLst>
                  <a:gd name="connsiteX0" fmla="*/ 37527 w 233634"/>
                  <a:gd name="connsiteY0" fmla="*/ 0 h 134369"/>
                  <a:gd name="connsiteX1" fmla="*/ 233634 w 233634"/>
                  <a:gd name="connsiteY1" fmla="*/ 112580 h 134369"/>
                  <a:gd name="connsiteX2" fmla="*/ 196107 w 233634"/>
                  <a:gd name="connsiteY2" fmla="*/ 134370 h 134369"/>
                  <a:gd name="connsiteX3" fmla="*/ 0 w 233634"/>
                  <a:gd name="connsiteY3" fmla="*/ 20579 h 134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3634" h="134369">
                    <a:moveTo>
                      <a:pt x="37527" y="0"/>
                    </a:moveTo>
                    <a:lnTo>
                      <a:pt x="233634" y="112580"/>
                    </a:lnTo>
                    <a:lnTo>
                      <a:pt x="196107" y="134370"/>
                    </a:lnTo>
                    <a:lnTo>
                      <a:pt x="0" y="20579"/>
                    </a:lnTo>
                    <a:close/>
                  </a:path>
                </a:pathLst>
              </a:custGeom>
              <a:solidFill>
                <a:schemeClr val="bg1"/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BB19C9DA-0600-4699-8E31-3675E90B39BB}"/>
                  </a:ext>
                </a:extLst>
              </p:cNvPr>
              <p:cNvSpPr/>
              <p:nvPr/>
            </p:nvSpPr>
            <p:spPr>
              <a:xfrm>
                <a:off x="10936722" y="4324879"/>
                <a:ext cx="214418" cy="123475"/>
              </a:xfrm>
              <a:custGeom>
                <a:avLst/>
                <a:gdLst>
                  <a:gd name="connsiteX0" fmla="*/ 128317 w 214418"/>
                  <a:gd name="connsiteY0" fmla="*/ 20882 h 123475"/>
                  <a:gd name="connsiteX1" fmla="*/ 93211 w 214418"/>
                  <a:gd name="connsiteY1" fmla="*/ 29053 h 123475"/>
                  <a:gd name="connsiteX2" fmla="*/ 93211 w 214418"/>
                  <a:gd name="connsiteY2" fmla="*/ 70211 h 123475"/>
                  <a:gd name="connsiteX3" fmla="*/ 163423 w 214418"/>
                  <a:gd name="connsiteY3" fmla="*/ 70211 h 123475"/>
                  <a:gd name="connsiteX4" fmla="*/ 163423 w 214418"/>
                  <a:gd name="connsiteY4" fmla="*/ 29053 h 123475"/>
                  <a:gd name="connsiteX5" fmla="*/ 128317 w 214418"/>
                  <a:gd name="connsiteY5" fmla="*/ 20882 h 123475"/>
                  <a:gd name="connsiteX6" fmla="*/ 127712 w 214418"/>
                  <a:gd name="connsiteY6" fmla="*/ 0 h 123475"/>
                  <a:gd name="connsiteX7" fmla="*/ 188844 w 214418"/>
                  <a:gd name="connsiteY7" fmla="*/ 14526 h 123475"/>
                  <a:gd name="connsiteX8" fmla="*/ 190055 w 214418"/>
                  <a:gd name="connsiteY8" fmla="*/ 84738 h 123475"/>
                  <a:gd name="connsiteX9" fmla="*/ 0 w 214418"/>
                  <a:gd name="connsiteY9" fmla="*/ 123475 h 123475"/>
                  <a:gd name="connsiteX10" fmla="*/ 66580 w 214418"/>
                  <a:gd name="connsiteY10" fmla="*/ 14526 h 123475"/>
                  <a:gd name="connsiteX11" fmla="*/ 127712 w 214418"/>
                  <a:gd name="connsiteY11" fmla="*/ 0 h 123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4418" h="123475">
                    <a:moveTo>
                      <a:pt x="128317" y="20882"/>
                    </a:moveTo>
                    <a:cubicBezTo>
                      <a:pt x="115606" y="20882"/>
                      <a:pt x="102896" y="23606"/>
                      <a:pt x="93211" y="29053"/>
                    </a:cubicBezTo>
                    <a:cubicBezTo>
                      <a:pt x="73843" y="41158"/>
                      <a:pt x="73843" y="59317"/>
                      <a:pt x="93211" y="70211"/>
                    </a:cubicBezTo>
                    <a:cubicBezTo>
                      <a:pt x="112580" y="81106"/>
                      <a:pt x="144054" y="81106"/>
                      <a:pt x="163423" y="70211"/>
                    </a:cubicBezTo>
                    <a:cubicBezTo>
                      <a:pt x="182791" y="59317"/>
                      <a:pt x="182791" y="41158"/>
                      <a:pt x="163423" y="29053"/>
                    </a:cubicBezTo>
                    <a:cubicBezTo>
                      <a:pt x="153739" y="23606"/>
                      <a:pt x="141028" y="20882"/>
                      <a:pt x="128317" y="20882"/>
                    </a:cubicBezTo>
                    <a:close/>
                    <a:moveTo>
                      <a:pt x="127712" y="0"/>
                    </a:moveTo>
                    <a:cubicBezTo>
                      <a:pt x="149804" y="0"/>
                      <a:pt x="171897" y="4842"/>
                      <a:pt x="188844" y="14526"/>
                    </a:cubicBezTo>
                    <a:cubicBezTo>
                      <a:pt x="222739" y="35106"/>
                      <a:pt x="222739" y="66580"/>
                      <a:pt x="190055" y="84738"/>
                    </a:cubicBezTo>
                    <a:cubicBezTo>
                      <a:pt x="144054" y="111370"/>
                      <a:pt x="0" y="123475"/>
                      <a:pt x="0" y="123475"/>
                    </a:cubicBezTo>
                    <a:cubicBezTo>
                      <a:pt x="0" y="123475"/>
                      <a:pt x="20579" y="41158"/>
                      <a:pt x="66580" y="14526"/>
                    </a:cubicBezTo>
                    <a:cubicBezTo>
                      <a:pt x="83528" y="4842"/>
                      <a:pt x="105620" y="0"/>
                      <a:pt x="12771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F30E0370-1648-4EB9-B119-25E940876706}"/>
                  </a:ext>
                </a:extLst>
              </p:cNvPr>
              <p:cNvSpPr/>
              <p:nvPr/>
            </p:nvSpPr>
            <p:spPr>
              <a:xfrm>
                <a:off x="10911300" y="4380564"/>
                <a:ext cx="349846" cy="200949"/>
              </a:xfrm>
              <a:custGeom>
                <a:avLst/>
                <a:gdLst>
                  <a:gd name="connsiteX0" fmla="*/ 349846 w 349846"/>
                  <a:gd name="connsiteY0" fmla="*/ 26632 h 200949"/>
                  <a:gd name="connsiteX1" fmla="*/ 303846 w 349846"/>
                  <a:gd name="connsiteY1" fmla="*/ 0 h 200949"/>
                  <a:gd name="connsiteX2" fmla="*/ 0 w 349846"/>
                  <a:gd name="connsiteY2" fmla="*/ 174318 h 200949"/>
                  <a:gd name="connsiteX3" fmla="*/ 46001 w 349846"/>
                  <a:gd name="connsiteY3" fmla="*/ 200950 h 200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846" h="200949">
                    <a:moveTo>
                      <a:pt x="349846" y="26632"/>
                    </a:moveTo>
                    <a:lnTo>
                      <a:pt x="303846" y="0"/>
                    </a:lnTo>
                    <a:lnTo>
                      <a:pt x="0" y="174318"/>
                    </a:lnTo>
                    <a:lnTo>
                      <a:pt x="46001" y="20095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5E8FBD71-7369-4691-969F-980AD2E1226F}"/>
                  </a:ext>
                </a:extLst>
              </p:cNvPr>
              <p:cNvSpPr/>
              <p:nvPr/>
            </p:nvSpPr>
            <p:spPr>
              <a:xfrm>
                <a:off x="11148514" y="5286886"/>
                <a:ext cx="349951" cy="202905"/>
              </a:xfrm>
              <a:custGeom>
                <a:avLst/>
                <a:gdLst>
                  <a:gd name="connsiteX0" fmla="*/ 129580 w 349951"/>
                  <a:gd name="connsiteY0" fmla="*/ 192848 h 202905"/>
                  <a:gd name="connsiteX1" fmla="*/ 17000 w 349951"/>
                  <a:gd name="connsiteY1" fmla="*/ 127479 h 202905"/>
                  <a:gd name="connsiteX2" fmla="*/ 24263 w 349951"/>
                  <a:gd name="connsiteY2" fmla="*/ 70584 h 202905"/>
                  <a:gd name="connsiteX3" fmla="*/ 122317 w 349951"/>
                  <a:gd name="connsiteY3" fmla="*/ 13688 h 202905"/>
                  <a:gd name="connsiteX4" fmla="*/ 220371 w 349951"/>
                  <a:gd name="connsiteY4" fmla="*/ 10057 h 202905"/>
                  <a:gd name="connsiteX5" fmla="*/ 332951 w 349951"/>
                  <a:gd name="connsiteY5" fmla="*/ 75426 h 202905"/>
                  <a:gd name="connsiteX6" fmla="*/ 325688 w 349951"/>
                  <a:gd name="connsiteY6" fmla="*/ 132321 h 202905"/>
                  <a:gd name="connsiteX7" fmla="*/ 227634 w 349951"/>
                  <a:gd name="connsiteY7" fmla="*/ 189217 h 202905"/>
                  <a:gd name="connsiteX8" fmla="*/ 129580 w 349951"/>
                  <a:gd name="connsiteY8" fmla="*/ 192848 h 202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9951" h="202905">
                    <a:moveTo>
                      <a:pt x="129580" y="192848"/>
                    </a:moveTo>
                    <a:lnTo>
                      <a:pt x="17000" y="127479"/>
                    </a:lnTo>
                    <a:cubicBezTo>
                      <a:pt x="-8421" y="112953"/>
                      <a:pt x="-4790" y="87531"/>
                      <a:pt x="24263" y="70584"/>
                    </a:cubicBezTo>
                    <a:lnTo>
                      <a:pt x="122317" y="13688"/>
                    </a:lnTo>
                    <a:cubicBezTo>
                      <a:pt x="151370" y="-3259"/>
                      <a:pt x="194950" y="-4470"/>
                      <a:pt x="220371" y="10057"/>
                    </a:cubicBezTo>
                    <a:lnTo>
                      <a:pt x="332951" y="75426"/>
                    </a:lnTo>
                    <a:cubicBezTo>
                      <a:pt x="358372" y="89952"/>
                      <a:pt x="354741" y="115374"/>
                      <a:pt x="325688" y="132321"/>
                    </a:cubicBezTo>
                    <a:lnTo>
                      <a:pt x="227634" y="189217"/>
                    </a:lnTo>
                    <a:cubicBezTo>
                      <a:pt x="198581" y="206164"/>
                      <a:pt x="155002" y="207375"/>
                      <a:pt x="129580" y="192848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21A8D95D-3C77-43F1-B844-962235BB9383}"/>
                  </a:ext>
                </a:extLst>
              </p:cNvPr>
              <p:cNvSpPr/>
              <p:nvPr/>
            </p:nvSpPr>
            <p:spPr>
              <a:xfrm>
                <a:off x="11180040" y="5312823"/>
                <a:ext cx="274210" cy="144516"/>
              </a:xfrm>
              <a:custGeom>
                <a:avLst/>
                <a:gdLst>
                  <a:gd name="connsiteX0" fmla="*/ 263898 w 274210"/>
                  <a:gd name="connsiteY0" fmla="*/ 96701 h 144516"/>
                  <a:gd name="connsiteX1" fmla="*/ 190055 w 274210"/>
                  <a:gd name="connsiteY1" fmla="*/ 139070 h 144516"/>
                  <a:gd name="connsiteX2" fmla="*/ 140423 w 274210"/>
                  <a:gd name="connsiteY2" fmla="*/ 139070 h 144516"/>
                  <a:gd name="connsiteX3" fmla="*/ 72633 w 274210"/>
                  <a:gd name="connsiteY3" fmla="*/ 99122 h 144516"/>
                  <a:gd name="connsiteX4" fmla="*/ 0 w 274210"/>
                  <a:gd name="connsiteY4" fmla="*/ 94279 h 144516"/>
                  <a:gd name="connsiteX5" fmla="*/ 39948 w 274210"/>
                  <a:gd name="connsiteY5" fmla="*/ 85806 h 144516"/>
                  <a:gd name="connsiteX6" fmla="*/ 47211 w 274210"/>
                  <a:gd name="connsiteY6" fmla="*/ 84595 h 144516"/>
                  <a:gd name="connsiteX7" fmla="*/ 84738 w 274210"/>
                  <a:gd name="connsiteY7" fmla="*/ 76121 h 144516"/>
                  <a:gd name="connsiteX8" fmla="*/ 37527 w 274210"/>
                  <a:gd name="connsiteY8" fmla="*/ 78543 h 144516"/>
                  <a:gd name="connsiteX9" fmla="*/ 35106 w 274210"/>
                  <a:gd name="connsiteY9" fmla="*/ 77332 h 144516"/>
                  <a:gd name="connsiteX10" fmla="*/ 35106 w 274210"/>
                  <a:gd name="connsiteY10" fmla="*/ 48279 h 144516"/>
                  <a:gd name="connsiteX11" fmla="*/ 108949 w 274210"/>
                  <a:gd name="connsiteY11" fmla="*/ 5910 h 144516"/>
                  <a:gd name="connsiteX12" fmla="*/ 158581 w 274210"/>
                  <a:gd name="connsiteY12" fmla="*/ 5910 h 144516"/>
                  <a:gd name="connsiteX13" fmla="*/ 266319 w 274210"/>
                  <a:gd name="connsiteY13" fmla="*/ 67648 h 144516"/>
                  <a:gd name="connsiteX14" fmla="*/ 263898 w 274210"/>
                  <a:gd name="connsiteY14" fmla="*/ 96701 h 144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74210" h="144516">
                    <a:moveTo>
                      <a:pt x="263898" y="96701"/>
                    </a:moveTo>
                    <a:lnTo>
                      <a:pt x="190055" y="139070"/>
                    </a:lnTo>
                    <a:cubicBezTo>
                      <a:pt x="176739" y="146333"/>
                      <a:pt x="153739" y="146333"/>
                      <a:pt x="140423" y="139070"/>
                    </a:cubicBezTo>
                    <a:lnTo>
                      <a:pt x="72633" y="99122"/>
                    </a:lnTo>
                    <a:lnTo>
                      <a:pt x="0" y="94279"/>
                    </a:lnTo>
                    <a:lnTo>
                      <a:pt x="39948" y="85806"/>
                    </a:lnTo>
                    <a:lnTo>
                      <a:pt x="47211" y="84595"/>
                    </a:lnTo>
                    <a:lnTo>
                      <a:pt x="84738" y="76121"/>
                    </a:lnTo>
                    <a:lnTo>
                      <a:pt x="37527" y="78543"/>
                    </a:lnTo>
                    <a:lnTo>
                      <a:pt x="35106" y="77332"/>
                    </a:lnTo>
                    <a:cubicBezTo>
                      <a:pt x="21790" y="68858"/>
                      <a:pt x="21790" y="56753"/>
                      <a:pt x="35106" y="48279"/>
                    </a:cubicBezTo>
                    <a:lnTo>
                      <a:pt x="108949" y="5910"/>
                    </a:lnTo>
                    <a:cubicBezTo>
                      <a:pt x="122265" y="-2564"/>
                      <a:pt x="145265" y="-1353"/>
                      <a:pt x="158581" y="5910"/>
                    </a:cubicBezTo>
                    <a:lnTo>
                      <a:pt x="266319" y="67648"/>
                    </a:lnTo>
                    <a:cubicBezTo>
                      <a:pt x="277214" y="76121"/>
                      <a:pt x="277214" y="89437"/>
                      <a:pt x="263898" y="96701"/>
                    </a:cubicBezTo>
                    <a:close/>
                  </a:path>
                </a:pathLst>
              </a:custGeom>
              <a:solidFill>
                <a:srgbClr val="F1F2F6"/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043D149E-F015-456C-9C7A-24C464B3EE47}"/>
                  </a:ext>
                </a:extLst>
              </p:cNvPr>
              <p:cNvSpPr/>
              <p:nvPr/>
            </p:nvSpPr>
            <p:spPr>
              <a:xfrm>
                <a:off x="11277489" y="4241957"/>
                <a:ext cx="302635" cy="174317"/>
              </a:xfrm>
              <a:custGeom>
                <a:avLst/>
                <a:gdLst>
                  <a:gd name="connsiteX0" fmla="*/ 189449 w 302635"/>
                  <a:gd name="connsiteY0" fmla="*/ 9079 h 174317"/>
                  <a:gd name="connsiteX1" fmla="*/ 286293 w 302635"/>
                  <a:gd name="connsiteY1" fmla="*/ 64764 h 174317"/>
                  <a:gd name="connsiteX2" fmla="*/ 286293 w 302635"/>
                  <a:gd name="connsiteY2" fmla="*/ 109554 h 174317"/>
                  <a:gd name="connsiteX3" fmla="*/ 190660 w 302635"/>
                  <a:gd name="connsiteY3" fmla="*/ 165239 h 174317"/>
                  <a:gd name="connsiteX4" fmla="*/ 113185 w 302635"/>
                  <a:gd name="connsiteY4" fmla="*/ 165239 h 174317"/>
                  <a:gd name="connsiteX5" fmla="*/ 16342 w 302635"/>
                  <a:gd name="connsiteY5" fmla="*/ 109554 h 174317"/>
                  <a:gd name="connsiteX6" fmla="*/ 16342 w 302635"/>
                  <a:gd name="connsiteY6" fmla="*/ 64764 h 174317"/>
                  <a:gd name="connsiteX7" fmla="*/ 111975 w 302635"/>
                  <a:gd name="connsiteY7" fmla="*/ 9079 h 174317"/>
                  <a:gd name="connsiteX8" fmla="*/ 189449 w 302635"/>
                  <a:gd name="connsiteY8" fmla="*/ 9079 h 174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2635" h="174317">
                    <a:moveTo>
                      <a:pt x="189449" y="9079"/>
                    </a:moveTo>
                    <a:lnTo>
                      <a:pt x="286293" y="64764"/>
                    </a:lnTo>
                    <a:cubicBezTo>
                      <a:pt x="308082" y="76869"/>
                      <a:pt x="308082" y="97448"/>
                      <a:pt x="286293" y="109554"/>
                    </a:cubicBezTo>
                    <a:lnTo>
                      <a:pt x="190660" y="165239"/>
                    </a:lnTo>
                    <a:cubicBezTo>
                      <a:pt x="170080" y="177344"/>
                      <a:pt x="134975" y="177344"/>
                      <a:pt x="113185" y="165239"/>
                    </a:cubicBezTo>
                    <a:lnTo>
                      <a:pt x="16342" y="109554"/>
                    </a:lnTo>
                    <a:cubicBezTo>
                      <a:pt x="-5447" y="97448"/>
                      <a:pt x="-5447" y="76869"/>
                      <a:pt x="16342" y="64764"/>
                    </a:cubicBezTo>
                    <a:lnTo>
                      <a:pt x="111975" y="9079"/>
                    </a:lnTo>
                    <a:cubicBezTo>
                      <a:pt x="133764" y="-3026"/>
                      <a:pt x="168870" y="-3026"/>
                      <a:pt x="189449" y="9079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49D96D0D-8817-4F6C-88CF-6823EEB7EB72}"/>
                  </a:ext>
                </a:extLst>
              </p:cNvPr>
              <p:cNvSpPr/>
              <p:nvPr/>
            </p:nvSpPr>
            <p:spPr>
              <a:xfrm>
                <a:off x="11299884" y="4254668"/>
                <a:ext cx="280240" cy="161607"/>
              </a:xfrm>
              <a:custGeom>
                <a:avLst/>
                <a:gdLst>
                  <a:gd name="connsiteX0" fmla="*/ 173107 w 280240"/>
                  <a:gd name="connsiteY0" fmla="*/ 0 h 161607"/>
                  <a:gd name="connsiteX1" fmla="*/ 263898 w 280240"/>
                  <a:gd name="connsiteY1" fmla="*/ 52053 h 161607"/>
                  <a:gd name="connsiteX2" fmla="*/ 263898 w 280240"/>
                  <a:gd name="connsiteY2" fmla="*/ 96843 h 161607"/>
                  <a:gd name="connsiteX3" fmla="*/ 168265 w 280240"/>
                  <a:gd name="connsiteY3" fmla="*/ 152528 h 161607"/>
                  <a:gd name="connsiteX4" fmla="*/ 90791 w 280240"/>
                  <a:gd name="connsiteY4" fmla="*/ 152528 h 161607"/>
                  <a:gd name="connsiteX5" fmla="*/ 0 w 280240"/>
                  <a:gd name="connsiteY5" fmla="*/ 100475 h 161607"/>
                  <a:gd name="connsiteX6" fmla="*/ 173107 w 280240"/>
                  <a:gd name="connsiteY6" fmla="*/ 0 h 161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0240" h="161607">
                    <a:moveTo>
                      <a:pt x="173107" y="0"/>
                    </a:moveTo>
                    <a:lnTo>
                      <a:pt x="263898" y="52053"/>
                    </a:lnTo>
                    <a:cubicBezTo>
                      <a:pt x="285688" y="64159"/>
                      <a:pt x="285688" y="84738"/>
                      <a:pt x="263898" y="96843"/>
                    </a:cubicBezTo>
                    <a:lnTo>
                      <a:pt x="168265" y="152528"/>
                    </a:lnTo>
                    <a:cubicBezTo>
                      <a:pt x="147686" y="164633"/>
                      <a:pt x="112580" y="164633"/>
                      <a:pt x="90791" y="152528"/>
                    </a:cubicBezTo>
                    <a:lnTo>
                      <a:pt x="0" y="100475"/>
                    </a:lnTo>
                    <a:lnTo>
                      <a:pt x="173107" y="0"/>
                    </a:lnTo>
                    <a:close/>
                  </a:path>
                </a:pathLst>
              </a:custGeom>
              <a:solidFill>
                <a:schemeClr val="bg1"/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504F9125-2D4E-4FDA-83AA-0C05CA8D59BC}"/>
                  </a:ext>
                </a:extLst>
              </p:cNvPr>
              <p:cNvSpPr/>
              <p:nvPr/>
            </p:nvSpPr>
            <p:spPr>
              <a:xfrm>
                <a:off x="11452412" y="4276457"/>
                <a:ext cx="95632" cy="54474"/>
              </a:xfrm>
              <a:custGeom>
                <a:avLst/>
                <a:gdLst>
                  <a:gd name="connsiteX0" fmla="*/ 59317 w 95632"/>
                  <a:gd name="connsiteY0" fmla="*/ 0 h 54474"/>
                  <a:gd name="connsiteX1" fmla="*/ 0 w 95632"/>
                  <a:gd name="connsiteY1" fmla="*/ 33895 h 54474"/>
                  <a:gd name="connsiteX2" fmla="*/ 31474 w 95632"/>
                  <a:gd name="connsiteY2" fmla="*/ 38737 h 54474"/>
                  <a:gd name="connsiteX3" fmla="*/ 37527 w 95632"/>
                  <a:gd name="connsiteY3" fmla="*/ 54474 h 54474"/>
                  <a:gd name="connsiteX4" fmla="*/ 95633 w 95632"/>
                  <a:gd name="connsiteY4" fmla="*/ 21790 h 54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632" h="54474">
                    <a:moveTo>
                      <a:pt x="59317" y="0"/>
                    </a:moveTo>
                    <a:lnTo>
                      <a:pt x="0" y="33895"/>
                    </a:lnTo>
                    <a:lnTo>
                      <a:pt x="31474" y="38737"/>
                    </a:lnTo>
                    <a:lnTo>
                      <a:pt x="37527" y="54474"/>
                    </a:lnTo>
                    <a:lnTo>
                      <a:pt x="95633" y="2179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B9441020-28A1-49C7-AB8B-DBFA645133E5}"/>
                  </a:ext>
                </a:extLst>
              </p:cNvPr>
              <p:cNvSpPr/>
              <p:nvPr/>
            </p:nvSpPr>
            <p:spPr>
              <a:xfrm>
                <a:off x="11926689" y="4643858"/>
                <a:ext cx="506515" cy="293442"/>
              </a:xfrm>
              <a:custGeom>
                <a:avLst/>
                <a:gdLst>
                  <a:gd name="connsiteX0" fmla="*/ 189099 w 506515"/>
                  <a:gd name="connsiteY0" fmla="*/ 279028 h 293442"/>
                  <a:gd name="connsiteX1" fmla="*/ 24466 w 506515"/>
                  <a:gd name="connsiteY1" fmla="*/ 184606 h 293442"/>
                  <a:gd name="connsiteX2" fmla="*/ 34150 w 506515"/>
                  <a:gd name="connsiteY2" fmla="*/ 102290 h 293442"/>
                  <a:gd name="connsiteX3" fmla="*/ 175783 w 506515"/>
                  <a:gd name="connsiteY3" fmla="*/ 19973 h 293442"/>
                  <a:gd name="connsiteX4" fmla="*/ 317416 w 506515"/>
                  <a:gd name="connsiteY4" fmla="*/ 13920 h 293442"/>
                  <a:gd name="connsiteX5" fmla="*/ 482050 w 506515"/>
                  <a:gd name="connsiteY5" fmla="*/ 108342 h 293442"/>
                  <a:gd name="connsiteX6" fmla="*/ 472365 w 506515"/>
                  <a:gd name="connsiteY6" fmla="*/ 190659 h 293442"/>
                  <a:gd name="connsiteX7" fmla="*/ 330732 w 506515"/>
                  <a:gd name="connsiteY7" fmla="*/ 272976 h 293442"/>
                  <a:gd name="connsiteX8" fmla="*/ 189099 w 506515"/>
                  <a:gd name="connsiteY8" fmla="*/ 279028 h 293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06515" h="293442">
                    <a:moveTo>
                      <a:pt x="189099" y="279028"/>
                    </a:moveTo>
                    <a:lnTo>
                      <a:pt x="24466" y="184606"/>
                    </a:lnTo>
                    <a:cubicBezTo>
                      <a:pt x="-11851" y="164027"/>
                      <a:pt x="-7008" y="126500"/>
                      <a:pt x="34150" y="102290"/>
                    </a:cubicBezTo>
                    <a:lnTo>
                      <a:pt x="175783" y="19973"/>
                    </a:lnTo>
                    <a:cubicBezTo>
                      <a:pt x="218152" y="-4238"/>
                      <a:pt x="281100" y="-6659"/>
                      <a:pt x="317416" y="13920"/>
                    </a:cubicBezTo>
                    <a:lnTo>
                      <a:pt x="482050" y="108342"/>
                    </a:lnTo>
                    <a:cubicBezTo>
                      <a:pt x="518366" y="128921"/>
                      <a:pt x="513524" y="166448"/>
                      <a:pt x="472365" y="190659"/>
                    </a:cubicBezTo>
                    <a:lnTo>
                      <a:pt x="330732" y="272976"/>
                    </a:lnTo>
                    <a:cubicBezTo>
                      <a:pt x="289574" y="297187"/>
                      <a:pt x="225415" y="300818"/>
                      <a:pt x="189099" y="279028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868A31CE-464E-4D55-B078-120B9FEB6636}"/>
                  </a:ext>
                </a:extLst>
              </p:cNvPr>
              <p:cNvSpPr/>
              <p:nvPr/>
            </p:nvSpPr>
            <p:spPr>
              <a:xfrm>
                <a:off x="11957510" y="4689856"/>
                <a:ext cx="454557" cy="179160"/>
              </a:xfrm>
              <a:custGeom>
                <a:avLst/>
                <a:gdLst>
                  <a:gd name="connsiteX0" fmla="*/ 163725 w 454557"/>
                  <a:gd name="connsiteY0" fmla="*/ 119542 h 179160"/>
                  <a:gd name="connsiteX1" fmla="*/ 143751 w 454557"/>
                  <a:gd name="connsiteY1" fmla="*/ 124081 h 179160"/>
                  <a:gd name="connsiteX2" fmla="*/ 143751 w 454557"/>
                  <a:gd name="connsiteY2" fmla="*/ 147082 h 179160"/>
                  <a:gd name="connsiteX3" fmla="*/ 163120 w 454557"/>
                  <a:gd name="connsiteY3" fmla="*/ 151924 h 179160"/>
                  <a:gd name="connsiteX4" fmla="*/ 163120 w 454557"/>
                  <a:gd name="connsiteY4" fmla="*/ 143450 h 179160"/>
                  <a:gd name="connsiteX5" fmla="*/ 153436 w 454557"/>
                  <a:gd name="connsiteY5" fmla="*/ 141029 h 179160"/>
                  <a:gd name="connsiteX6" fmla="*/ 153436 w 454557"/>
                  <a:gd name="connsiteY6" fmla="*/ 130134 h 179160"/>
                  <a:gd name="connsiteX7" fmla="*/ 171594 w 454557"/>
                  <a:gd name="connsiteY7" fmla="*/ 130134 h 179160"/>
                  <a:gd name="connsiteX8" fmla="*/ 175225 w 454557"/>
                  <a:gd name="connsiteY8" fmla="*/ 134976 h 179160"/>
                  <a:gd name="connsiteX9" fmla="*/ 192173 w 454557"/>
                  <a:gd name="connsiteY9" fmla="*/ 134976 h 179160"/>
                  <a:gd name="connsiteX10" fmla="*/ 183699 w 454557"/>
                  <a:gd name="connsiteY10" fmla="*/ 124081 h 179160"/>
                  <a:gd name="connsiteX11" fmla="*/ 163725 w 454557"/>
                  <a:gd name="connsiteY11" fmla="*/ 119542 h 179160"/>
                  <a:gd name="connsiteX12" fmla="*/ 112278 w 454557"/>
                  <a:gd name="connsiteY12" fmla="*/ 111976 h 179160"/>
                  <a:gd name="connsiteX13" fmla="*/ 119541 w 454557"/>
                  <a:gd name="connsiteY13" fmla="*/ 115608 h 179160"/>
                  <a:gd name="connsiteX14" fmla="*/ 119541 w 454557"/>
                  <a:gd name="connsiteY14" fmla="*/ 119239 h 179160"/>
                  <a:gd name="connsiteX15" fmla="*/ 112278 w 454557"/>
                  <a:gd name="connsiteY15" fmla="*/ 119239 h 179160"/>
                  <a:gd name="connsiteX16" fmla="*/ 105015 w 454557"/>
                  <a:gd name="connsiteY16" fmla="*/ 115608 h 179160"/>
                  <a:gd name="connsiteX17" fmla="*/ 303542 w 454557"/>
                  <a:gd name="connsiteY17" fmla="*/ 109554 h 179160"/>
                  <a:gd name="connsiteX18" fmla="*/ 297489 w 454557"/>
                  <a:gd name="connsiteY18" fmla="*/ 121659 h 179160"/>
                  <a:gd name="connsiteX19" fmla="*/ 308384 w 454557"/>
                  <a:gd name="connsiteY19" fmla="*/ 124080 h 179160"/>
                  <a:gd name="connsiteX20" fmla="*/ 313226 w 454557"/>
                  <a:gd name="connsiteY20" fmla="*/ 110764 h 179160"/>
                  <a:gd name="connsiteX21" fmla="*/ 128015 w 454557"/>
                  <a:gd name="connsiteY21" fmla="*/ 103502 h 179160"/>
                  <a:gd name="connsiteX22" fmla="*/ 132857 w 454557"/>
                  <a:gd name="connsiteY22" fmla="*/ 105924 h 179160"/>
                  <a:gd name="connsiteX23" fmla="*/ 132857 w 454557"/>
                  <a:gd name="connsiteY23" fmla="*/ 109555 h 179160"/>
                  <a:gd name="connsiteX24" fmla="*/ 125594 w 454557"/>
                  <a:gd name="connsiteY24" fmla="*/ 109555 h 179160"/>
                  <a:gd name="connsiteX25" fmla="*/ 120752 w 454557"/>
                  <a:gd name="connsiteY25" fmla="*/ 107134 h 179160"/>
                  <a:gd name="connsiteX26" fmla="*/ 302332 w 454557"/>
                  <a:gd name="connsiteY26" fmla="*/ 103501 h 179160"/>
                  <a:gd name="connsiteX27" fmla="*/ 331384 w 454557"/>
                  <a:gd name="connsiteY27" fmla="*/ 119238 h 179160"/>
                  <a:gd name="connsiteX28" fmla="*/ 309595 w 454557"/>
                  <a:gd name="connsiteY28" fmla="*/ 131344 h 179160"/>
                  <a:gd name="connsiteX29" fmla="*/ 279331 w 454557"/>
                  <a:gd name="connsiteY29" fmla="*/ 114396 h 179160"/>
                  <a:gd name="connsiteX30" fmla="*/ 333805 w 454557"/>
                  <a:gd name="connsiteY30" fmla="*/ 95028 h 179160"/>
                  <a:gd name="connsiteX31" fmla="*/ 327753 w 454557"/>
                  <a:gd name="connsiteY31" fmla="*/ 105922 h 179160"/>
                  <a:gd name="connsiteX32" fmla="*/ 338648 w 454557"/>
                  <a:gd name="connsiteY32" fmla="*/ 108344 h 179160"/>
                  <a:gd name="connsiteX33" fmla="*/ 343490 w 454557"/>
                  <a:gd name="connsiteY33" fmla="*/ 96238 h 179160"/>
                  <a:gd name="connsiteX34" fmla="*/ 125594 w 454557"/>
                  <a:gd name="connsiteY34" fmla="*/ 91397 h 179160"/>
                  <a:gd name="connsiteX35" fmla="*/ 85646 w 454557"/>
                  <a:gd name="connsiteY35" fmla="*/ 114397 h 179160"/>
                  <a:gd name="connsiteX36" fmla="*/ 105015 w 454557"/>
                  <a:gd name="connsiteY36" fmla="*/ 124082 h 179160"/>
                  <a:gd name="connsiteX37" fmla="*/ 128015 w 454557"/>
                  <a:gd name="connsiteY37" fmla="*/ 124082 h 179160"/>
                  <a:gd name="connsiteX38" fmla="*/ 132857 w 454557"/>
                  <a:gd name="connsiteY38" fmla="*/ 116818 h 179160"/>
                  <a:gd name="connsiteX39" fmla="*/ 142542 w 454557"/>
                  <a:gd name="connsiteY39" fmla="*/ 114397 h 179160"/>
                  <a:gd name="connsiteX40" fmla="*/ 142542 w 454557"/>
                  <a:gd name="connsiteY40" fmla="*/ 101081 h 179160"/>
                  <a:gd name="connsiteX41" fmla="*/ 332595 w 454557"/>
                  <a:gd name="connsiteY41" fmla="*/ 87764 h 179160"/>
                  <a:gd name="connsiteX42" fmla="*/ 359227 w 454557"/>
                  <a:gd name="connsiteY42" fmla="*/ 102291 h 179160"/>
                  <a:gd name="connsiteX43" fmla="*/ 337437 w 454557"/>
                  <a:gd name="connsiteY43" fmla="*/ 114396 h 179160"/>
                  <a:gd name="connsiteX44" fmla="*/ 309595 w 454557"/>
                  <a:gd name="connsiteY44" fmla="*/ 98659 h 179160"/>
                  <a:gd name="connsiteX45" fmla="*/ 83225 w 454557"/>
                  <a:gd name="connsiteY45" fmla="*/ 86555 h 179160"/>
                  <a:gd name="connsiteX46" fmla="*/ 78383 w 454557"/>
                  <a:gd name="connsiteY46" fmla="*/ 93818 h 179160"/>
                  <a:gd name="connsiteX47" fmla="*/ 69909 w 454557"/>
                  <a:gd name="connsiteY47" fmla="*/ 88976 h 179160"/>
                  <a:gd name="connsiteX48" fmla="*/ 96541 w 454557"/>
                  <a:gd name="connsiteY48" fmla="*/ 75660 h 179160"/>
                  <a:gd name="connsiteX49" fmla="*/ 38435 w 454557"/>
                  <a:gd name="connsiteY49" fmla="*/ 87765 h 179160"/>
                  <a:gd name="connsiteX50" fmla="*/ 49330 w 454557"/>
                  <a:gd name="connsiteY50" fmla="*/ 92607 h 179160"/>
                  <a:gd name="connsiteX51" fmla="*/ 56593 w 454557"/>
                  <a:gd name="connsiteY51" fmla="*/ 91397 h 179160"/>
                  <a:gd name="connsiteX52" fmla="*/ 72330 w 454557"/>
                  <a:gd name="connsiteY52" fmla="*/ 101081 h 179160"/>
                  <a:gd name="connsiteX53" fmla="*/ 69909 w 454557"/>
                  <a:gd name="connsiteY53" fmla="*/ 105924 h 179160"/>
                  <a:gd name="connsiteX54" fmla="*/ 80804 w 454557"/>
                  <a:gd name="connsiteY54" fmla="*/ 111976 h 179160"/>
                  <a:gd name="connsiteX55" fmla="*/ 101383 w 454557"/>
                  <a:gd name="connsiteY55" fmla="*/ 78081 h 179160"/>
                  <a:gd name="connsiteX56" fmla="*/ 367700 w 454557"/>
                  <a:gd name="connsiteY56" fmla="*/ 67185 h 179160"/>
                  <a:gd name="connsiteX57" fmla="*/ 318068 w 454557"/>
                  <a:gd name="connsiteY57" fmla="*/ 74448 h 179160"/>
                  <a:gd name="connsiteX58" fmla="*/ 316858 w 454557"/>
                  <a:gd name="connsiteY58" fmla="*/ 81712 h 179160"/>
                  <a:gd name="connsiteX59" fmla="*/ 331384 w 454557"/>
                  <a:gd name="connsiteY59" fmla="*/ 80501 h 179160"/>
                  <a:gd name="connsiteX60" fmla="*/ 302332 w 454557"/>
                  <a:gd name="connsiteY60" fmla="*/ 95028 h 179160"/>
                  <a:gd name="connsiteX61" fmla="*/ 292647 w 454557"/>
                  <a:gd name="connsiteY61" fmla="*/ 88975 h 179160"/>
                  <a:gd name="connsiteX62" fmla="*/ 286594 w 454557"/>
                  <a:gd name="connsiteY62" fmla="*/ 93817 h 179160"/>
                  <a:gd name="connsiteX63" fmla="*/ 295068 w 454557"/>
                  <a:gd name="connsiteY63" fmla="*/ 98659 h 179160"/>
                  <a:gd name="connsiteX64" fmla="*/ 270857 w 454557"/>
                  <a:gd name="connsiteY64" fmla="*/ 110764 h 179160"/>
                  <a:gd name="connsiteX65" fmla="*/ 264805 w 454557"/>
                  <a:gd name="connsiteY65" fmla="*/ 114396 h 179160"/>
                  <a:gd name="connsiteX66" fmla="*/ 302332 w 454557"/>
                  <a:gd name="connsiteY66" fmla="*/ 136186 h 179160"/>
                  <a:gd name="connsiteX67" fmla="*/ 285384 w 454557"/>
                  <a:gd name="connsiteY67" fmla="*/ 136186 h 179160"/>
                  <a:gd name="connsiteX68" fmla="*/ 270857 w 454557"/>
                  <a:gd name="connsiteY68" fmla="*/ 126502 h 179160"/>
                  <a:gd name="connsiteX69" fmla="*/ 263594 w 454557"/>
                  <a:gd name="connsiteY69" fmla="*/ 132554 h 179160"/>
                  <a:gd name="connsiteX70" fmla="*/ 279331 w 454557"/>
                  <a:gd name="connsiteY70" fmla="*/ 142239 h 179160"/>
                  <a:gd name="connsiteX71" fmla="*/ 310805 w 454557"/>
                  <a:gd name="connsiteY71" fmla="*/ 141028 h 179160"/>
                  <a:gd name="connsiteX72" fmla="*/ 319279 w 454557"/>
                  <a:gd name="connsiteY72" fmla="*/ 145870 h 179160"/>
                  <a:gd name="connsiteX73" fmla="*/ 326542 w 454557"/>
                  <a:gd name="connsiteY73" fmla="*/ 142239 h 179160"/>
                  <a:gd name="connsiteX74" fmla="*/ 318068 w 454557"/>
                  <a:gd name="connsiteY74" fmla="*/ 137397 h 179160"/>
                  <a:gd name="connsiteX75" fmla="*/ 339858 w 454557"/>
                  <a:gd name="connsiteY75" fmla="*/ 125291 h 179160"/>
                  <a:gd name="connsiteX76" fmla="*/ 349543 w 454557"/>
                  <a:gd name="connsiteY76" fmla="*/ 130133 h 179160"/>
                  <a:gd name="connsiteX77" fmla="*/ 356806 w 454557"/>
                  <a:gd name="connsiteY77" fmla="*/ 126502 h 179160"/>
                  <a:gd name="connsiteX78" fmla="*/ 347121 w 454557"/>
                  <a:gd name="connsiteY78" fmla="*/ 121659 h 179160"/>
                  <a:gd name="connsiteX79" fmla="*/ 376174 w 454557"/>
                  <a:gd name="connsiteY79" fmla="*/ 105922 h 179160"/>
                  <a:gd name="connsiteX80" fmla="*/ 333805 w 454557"/>
                  <a:gd name="connsiteY80" fmla="*/ 80501 h 179160"/>
                  <a:gd name="connsiteX81" fmla="*/ 348332 w 454557"/>
                  <a:gd name="connsiteY81" fmla="*/ 78080 h 179160"/>
                  <a:gd name="connsiteX82" fmla="*/ 391911 w 454557"/>
                  <a:gd name="connsiteY82" fmla="*/ 103501 h 179160"/>
                  <a:gd name="connsiteX83" fmla="*/ 399175 w 454557"/>
                  <a:gd name="connsiteY83" fmla="*/ 99870 h 179160"/>
                  <a:gd name="connsiteX84" fmla="*/ 359227 w 454557"/>
                  <a:gd name="connsiteY84" fmla="*/ 76869 h 179160"/>
                  <a:gd name="connsiteX85" fmla="*/ 373753 w 454557"/>
                  <a:gd name="connsiteY85" fmla="*/ 73238 h 179160"/>
                  <a:gd name="connsiteX86" fmla="*/ 291437 w 454557"/>
                  <a:gd name="connsiteY86" fmla="*/ 67185 h 179160"/>
                  <a:gd name="connsiteX87" fmla="*/ 292647 w 454557"/>
                  <a:gd name="connsiteY87" fmla="*/ 84133 h 179160"/>
                  <a:gd name="connsiteX88" fmla="*/ 305963 w 454557"/>
                  <a:gd name="connsiteY88" fmla="*/ 84133 h 179160"/>
                  <a:gd name="connsiteX89" fmla="*/ 302332 w 454557"/>
                  <a:gd name="connsiteY89" fmla="*/ 67185 h 179160"/>
                  <a:gd name="connsiteX90" fmla="*/ 324121 w 454557"/>
                  <a:gd name="connsiteY90" fmla="*/ 52659 h 179160"/>
                  <a:gd name="connsiteX91" fmla="*/ 325332 w 454557"/>
                  <a:gd name="connsiteY91" fmla="*/ 68396 h 179160"/>
                  <a:gd name="connsiteX92" fmla="*/ 337437 w 454557"/>
                  <a:gd name="connsiteY92" fmla="*/ 68396 h 179160"/>
                  <a:gd name="connsiteX93" fmla="*/ 335016 w 454557"/>
                  <a:gd name="connsiteY93" fmla="*/ 52659 h 179160"/>
                  <a:gd name="connsiteX94" fmla="*/ 291437 w 454557"/>
                  <a:gd name="connsiteY94" fmla="*/ 46606 h 179160"/>
                  <a:gd name="connsiteX95" fmla="*/ 301121 w 454557"/>
                  <a:gd name="connsiteY95" fmla="*/ 52659 h 179160"/>
                  <a:gd name="connsiteX96" fmla="*/ 238173 w 454557"/>
                  <a:gd name="connsiteY96" fmla="*/ 88975 h 179160"/>
                  <a:gd name="connsiteX97" fmla="*/ 236076 w 454557"/>
                  <a:gd name="connsiteY97" fmla="*/ 87664 h 179160"/>
                  <a:gd name="connsiteX98" fmla="*/ 231432 w 454557"/>
                  <a:gd name="connsiteY98" fmla="*/ 81225 h 179160"/>
                  <a:gd name="connsiteX99" fmla="*/ 291437 w 454557"/>
                  <a:gd name="connsiteY99" fmla="*/ 38132 h 179160"/>
                  <a:gd name="connsiteX100" fmla="*/ 225266 w 454557"/>
                  <a:gd name="connsiteY100" fmla="*/ 77276 h 179160"/>
                  <a:gd name="connsiteX101" fmla="*/ 172215 w 454557"/>
                  <a:gd name="connsiteY101" fmla="*/ 46961 h 179160"/>
                  <a:gd name="connsiteX102" fmla="*/ 166752 w 454557"/>
                  <a:gd name="connsiteY102" fmla="*/ 50239 h 179160"/>
                  <a:gd name="connsiteX103" fmla="*/ 166752 w 454557"/>
                  <a:gd name="connsiteY103" fmla="*/ 113187 h 179160"/>
                  <a:gd name="connsiteX104" fmla="*/ 225447 w 454557"/>
                  <a:gd name="connsiteY104" fmla="*/ 146727 h 179160"/>
                  <a:gd name="connsiteX105" fmla="*/ 230910 w 454557"/>
                  <a:gd name="connsiteY105" fmla="*/ 143449 h 179160"/>
                  <a:gd name="connsiteX106" fmla="*/ 253607 w 454557"/>
                  <a:gd name="connsiteY106" fmla="*/ 111975 h 179160"/>
                  <a:gd name="connsiteX107" fmla="*/ 250715 w 454557"/>
                  <a:gd name="connsiteY107" fmla="*/ 107965 h 179160"/>
                  <a:gd name="connsiteX108" fmla="*/ 282963 w 454557"/>
                  <a:gd name="connsiteY108" fmla="*/ 96238 h 179160"/>
                  <a:gd name="connsiteX109" fmla="*/ 278121 w 454557"/>
                  <a:gd name="connsiteY109" fmla="*/ 88975 h 179160"/>
                  <a:gd name="connsiteX110" fmla="*/ 245409 w 454557"/>
                  <a:gd name="connsiteY110" fmla="*/ 100606 h 179160"/>
                  <a:gd name="connsiteX111" fmla="*/ 241673 w 454557"/>
                  <a:gd name="connsiteY111" fmla="*/ 95426 h 179160"/>
                  <a:gd name="connsiteX112" fmla="*/ 315647 w 454557"/>
                  <a:gd name="connsiteY112" fmla="*/ 52659 h 179160"/>
                  <a:gd name="connsiteX113" fmla="*/ 285384 w 454557"/>
                  <a:gd name="connsiteY113" fmla="*/ 0 h 179160"/>
                  <a:gd name="connsiteX114" fmla="*/ 339858 w 454557"/>
                  <a:gd name="connsiteY114" fmla="*/ 12711 h 179160"/>
                  <a:gd name="connsiteX115" fmla="*/ 431859 w 454557"/>
                  <a:gd name="connsiteY115" fmla="*/ 65974 h 179160"/>
                  <a:gd name="connsiteX116" fmla="*/ 431859 w 454557"/>
                  <a:gd name="connsiteY116" fmla="*/ 128922 h 179160"/>
                  <a:gd name="connsiteX117" fmla="*/ 366490 w 454557"/>
                  <a:gd name="connsiteY117" fmla="*/ 166449 h 179160"/>
                  <a:gd name="connsiteX118" fmla="*/ 257541 w 454557"/>
                  <a:gd name="connsiteY118" fmla="*/ 166449 h 179160"/>
                  <a:gd name="connsiteX119" fmla="*/ 225444 w 454557"/>
                  <a:gd name="connsiteY119" fmla="*/ 147429 h 179160"/>
                  <a:gd name="connsiteX120" fmla="*/ 193384 w 454557"/>
                  <a:gd name="connsiteY120" fmla="*/ 165240 h 179160"/>
                  <a:gd name="connsiteX121" fmla="*/ 84435 w 454557"/>
                  <a:gd name="connsiteY121" fmla="*/ 165240 h 179160"/>
                  <a:gd name="connsiteX122" fmla="*/ 22698 w 454557"/>
                  <a:gd name="connsiteY122" fmla="*/ 130134 h 179160"/>
                  <a:gd name="connsiteX123" fmla="*/ 22698 w 454557"/>
                  <a:gd name="connsiteY123" fmla="*/ 67187 h 179160"/>
                  <a:gd name="connsiteX124" fmla="*/ 61435 w 454557"/>
                  <a:gd name="connsiteY124" fmla="*/ 45397 h 179160"/>
                  <a:gd name="connsiteX125" fmla="*/ 115909 w 454557"/>
                  <a:gd name="connsiteY125" fmla="*/ 32686 h 179160"/>
                  <a:gd name="connsiteX126" fmla="*/ 170384 w 454557"/>
                  <a:gd name="connsiteY126" fmla="*/ 45397 h 179160"/>
                  <a:gd name="connsiteX127" fmla="*/ 172158 w 454557"/>
                  <a:gd name="connsiteY127" fmla="*/ 46284 h 179160"/>
                  <a:gd name="connsiteX128" fmla="*/ 230910 w 454557"/>
                  <a:gd name="connsiteY128" fmla="*/ 12711 h 179160"/>
                  <a:gd name="connsiteX129" fmla="*/ 285384 w 454557"/>
                  <a:gd name="connsiteY129" fmla="*/ 0 h 17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</a:cxnLst>
                <a:rect l="l" t="t" r="r" b="b"/>
                <a:pathLst>
                  <a:path w="454557" h="179160">
                    <a:moveTo>
                      <a:pt x="163725" y="119542"/>
                    </a:moveTo>
                    <a:cubicBezTo>
                      <a:pt x="156462" y="119542"/>
                      <a:pt x="149198" y="121055"/>
                      <a:pt x="143751" y="124081"/>
                    </a:cubicBezTo>
                    <a:cubicBezTo>
                      <a:pt x="132856" y="130134"/>
                      <a:pt x="132856" y="141029"/>
                      <a:pt x="143751" y="147082"/>
                    </a:cubicBezTo>
                    <a:cubicBezTo>
                      <a:pt x="148593" y="150713"/>
                      <a:pt x="155856" y="151924"/>
                      <a:pt x="163120" y="151924"/>
                    </a:cubicBezTo>
                    <a:lnTo>
                      <a:pt x="163120" y="143450"/>
                    </a:lnTo>
                    <a:cubicBezTo>
                      <a:pt x="159488" y="143450"/>
                      <a:pt x="155856" y="142240"/>
                      <a:pt x="153436" y="141029"/>
                    </a:cubicBezTo>
                    <a:cubicBezTo>
                      <a:pt x="148593" y="137397"/>
                      <a:pt x="148593" y="133766"/>
                      <a:pt x="153436" y="130134"/>
                    </a:cubicBezTo>
                    <a:cubicBezTo>
                      <a:pt x="158278" y="126503"/>
                      <a:pt x="166751" y="126503"/>
                      <a:pt x="171594" y="130134"/>
                    </a:cubicBezTo>
                    <a:cubicBezTo>
                      <a:pt x="174015" y="131345"/>
                      <a:pt x="175225" y="132555"/>
                      <a:pt x="175225" y="134976"/>
                    </a:cubicBezTo>
                    <a:lnTo>
                      <a:pt x="192173" y="134976"/>
                    </a:lnTo>
                    <a:cubicBezTo>
                      <a:pt x="192173" y="131345"/>
                      <a:pt x="188541" y="127713"/>
                      <a:pt x="183699" y="124081"/>
                    </a:cubicBezTo>
                    <a:cubicBezTo>
                      <a:pt x="178251" y="121055"/>
                      <a:pt x="170988" y="119542"/>
                      <a:pt x="163725" y="119542"/>
                    </a:cubicBezTo>
                    <a:close/>
                    <a:moveTo>
                      <a:pt x="112278" y="111976"/>
                    </a:moveTo>
                    <a:lnTo>
                      <a:pt x="119541" y="115608"/>
                    </a:lnTo>
                    <a:cubicBezTo>
                      <a:pt x="120752" y="116818"/>
                      <a:pt x="121962" y="118029"/>
                      <a:pt x="119541" y="119239"/>
                    </a:cubicBezTo>
                    <a:cubicBezTo>
                      <a:pt x="117120" y="120450"/>
                      <a:pt x="114699" y="120450"/>
                      <a:pt x="112278" y="119239"/>
                    </a:cubicBezTo>
                    <a:lnTo>
                      <a:pt x="105015" y="115608"/>
                    </a:lnTo>
                    <a:close/>
                    <a:moveTo>
                      <a:pt x="303542" y="109554"/>
                    </a:moveTo>
                    <a:cubicBezTo>
                      <a:pt x="301121" y="114396"/>
                      <a:pt x="299910" y="118028"/>
                      <a:pt x="297489" y="121659"/>
                    </a:cubicBezTo>
                    <a:lnTo>
                      <a:pt x="308384" y="124080"/>
                    </a:lnTo>
                    <a:cubicBezTo>
                      <a:pt x="309595" y="120449"/>
                      <a:pt x="312016" y="115607"/>
                      <a:pt x="313226" y="110764"/>
                    </a:cubicBezTo>
                    <a:close/>
                    <a:moveTo>
                      <a:pt x="128015" y="103502"/>
                    </a:moveTo>
                    <a:lnTo>
                      <a:pt x="132857" y="105924"/>
                    </a:lnTo>
                    <a:cubicBezTo>
                      <a:pt x="135278" y="107134"/>
                      <a:pt x="135278" y="108345"/>
                      <a:pt x="132857" y="109555"/>
                    </a:cubicBezTo>
                    <a:cubicBezTo>
                      <a:pt x="130436" y="110766"/>
                      <a:pt x="128015" y="110766"/>
                      <a:pt x="125594" y="109555"/>
                    </a:cubicBezTo>
                    <a:lnTo>
                      <a:pt x="120752" y="107134"/>
                    </a:lnTo>
                    <a:close/>
                    <a:moveTo>
                      <a:pt x="302332" y="103501"/>
                    </a:moveTo>
                    <a:lnTo>
                      <a:pt x="331384" y="119238"/>
                    </a:lnTo>
                    <a:cubicBezTo>
                      <a:pt x="324121" y="124080"/>
                      <a:pt x="315647" y="127712"/>
                      <a:pt x="309595" y="131344"/>
                    </a:cubicBezTo>
                    <a:lnTo>
                      <a:pt x="279331" y="114396"/>
                    </a:lnTo>
                    <a:close/>
                    <a:moveTo>
                      <a:pt x="333805" y="95028"/>
                    </a:moveTo>
                    <a:cubicBezTo>
                      <a:pt x="332595" y="98659"/>
                      <a:pt x="330174" y="102291"/>
                      <a:pt x="327753" y="105922"/>
                    </a:cubicBezTo>
                    <a:lnTo>
                      <a:pt x="338648" y="108344"/>
                    </a:lnTo>
                    <a:cubicBezTo>
                      <a:pt x="339858" y="104712"/>
                      <a:pt x="342279" y="101080"/>
                      <a:pt x="343490" y="96238"/>
                    </a:cubicBezTo>
                    <a:close/>
                    <a:moveTo>
                      <a:pt x="125594" y="91397"/>
                    </a:moveTo>
                    <a:lnTo>
                      <a:pt x="85646" y="114397"/>
                    </a:lnTo>
                    <a:lnTo>
                      <a:pt x="105015" y="124082"/>
                    </a:lnTo>
                    <a:cubicBezTo>
                      <a:pt x="111067" y="127713"/>
                      <a:pt x="121962" y="127713"/>
                      <a:pt x="128015" y="124082"/>
                    </a:cubicBezTo>
                    <a:cubicBezTo>
                      <a:pt x="131647" y="122871"/>
                      <a:pt x="132857" y="119239"/>
                      <a:pt x="132857" y="116818"/>
                    </a:cubicBezTo>
                    <a:cubicBezTo>
                      <a:pt x="136488" y="116818"/>
                      <a:pt x="140120" y="115608"/>
                      <a:pt x="142542" y="114397"/>
                    </a:cubicBezTo>
                    <a:cubicBezTo>
                      <a:pt x="148594" y="110766"/>
                      <a:pt x="148594" y="104713"/>
                      <a:pt x="142542" y="101081"/>
                    </a:cubicBezTo>
                    <a:close/>
                    <a:moveTo>
                      <a:pt x="332595" y="87764"/>
                    </a:moveTo>
                    <a:lnTo>
                      <a:pt x="359227" y="102291"/>
                    </a:lnTo>
                    <a:cubicBezTo>
                      <a:pt x="351964" y="107133"/>
                      <a:pt x="344700" y="110764"/>
                      <a:pt x="337437" y="114396"/>
                    </a:cubicBezTo>
                    <a:lnTo>
                      <a:pt x="309595" y="98659"/>
                    </a:lnTo>
                    <a:close/>
                    <a:moveTo>
                      <a:pt x="83225" y="86555"/>
                    </a:moveTo>
                    <a:lnTo>
                      <a:pt x="78383" y="93818"/>
                    </a:lnTo>
                    <a:lnTo>
                      <a:pt x="69909" y="88976"/>
                    </a:lnTo>
                    <a:close/>
                    <a:moveTo>
                      <a:pt x="96541" y="75660"/>
                    </a:moveTo>
                    <a:lnTo>
                      <a:pt x="38435" y="87765"/>
                    </a:lnTo>
                    <a:lnTo>
                      <a:pt x="49330" y="92607"/>
                    </a:lnTo>
                    <a:lnTo>
                      <a:pt x="56593" y="91397"/>
                    </a:lnTo>
                    <a:lnTo>
                      <a:pt x="72330" y="101081"/>
                    </a:lnTo>
                    <a:lnTo>
                      <a:pt x="69909" y="105924"/>
                    </a:lnTo>
                    <a:lnTo>
                      <a:pt x="80804" y="111976"/>
                    </a:lnTo>
                    <a:lnTo>
                      <a:pt x="101383" y="78081"/>
                    </a:lnTo>
                    <a:close/>
                    <a:moveTo>
                      <a:pt x="367700" y="67185"/>
                    </a:moveTo>
                    <a:cubicBezTo>
                      <a:pt x="350753" y="72027"/>
                      <a:pt x="333805" y="74448"/>
                      <a:pt x="318068" y="74448"/>
                    </a:cubicBezTo>
                    <a:cubicBezTo>
                      <a:pt x="318068" y="76869"/>
                      <a:pt x="318068" y="79290"/>
                      <a:pt x="316858" y="81712"/>
                    </a:cubicBezTo>
                    <a:cubicBezTo>
                      <a:pt x="321700" y="81712"/>
                      <a:pt x="326542" y="80501"/>
                      <a:pt x="331384" y="80501"/>
                    </a:cubicBezTo>
                    <a:lnTo>
                      <a:pt x="302332" y="95028"/>
                    </a:lnTo>
                    <a:lnTo>
                      <a:pt x="292647" y="88975"/>
                    </a:lnTo>
                    <a:lnTo>
                      <a:pt x="286594" y="93817"/>
                    </a:lnTo>
                    <a:lnTo>
                      <a:pt x="295068" y="98659"/>
                    </a:lnTo>
                    <a:lnTo>
                      <a:pt x="270857" y="110764"/>
                    </a:lnTo>
                    <a:lnTo>
                      <a:pt x="264805" y="114396"/>
                    </a:lnTo>
                    <a:lnTo>
                      <a:pt x="302332" y="136186"/>
                    </a:lnTo>
                    <a:cubicBezTo>
                      <a:pt x="296279" y="138607"/>
                      <a:pt x="290226" y="138607"/>
                      <a:pt x="285384" y="136186"/>
                    </a:cubicBezTo>
                    <a:cubicBezTo>
                      <a:pt x="280542" y="132554"/>
                      <a:pt x="275700" y="130133"/>
                      <a:pt x="270857" y="126502"/>
                    </a:cubicBezTo>
                    <a:cubicBezTo>
                      <a:pt x="268436" y="128923"/>
                      <a:pt x="266015" y="130133"/>
                      <a:pt x="263594" y="132554"/>
                    </a:cubicBezTo>
                    <a:cubicBezTo>
                      <a:pt x="267226" y="134975"/>
                      <a:pt x="272068" y="137397"/>
                      <a:pt x="279331" y="142239"/>
                    </a:cubicBezTo>
                    <a:cubicBezTo>
                      <a:pt x="289016" y="147081"/>
                      <a:pt x="298700" y="147081"/>
                      <a:pt x="310805" y="141028"/>
                    </a:cubicBezTo>
                    <a:lnTo>
                      <a:pt x="319279" y="145870"/>
                    </a:lnTo>
                    <a:lnTo>
                      <a:pt x="326542" y="142239"/>
                    </a:lnTo>
                    <a:lnTo>
                      <a:pt x="318068" y="137397"/>
                    </a:lnTo>
                    <a:cubicBezTo>
                      <a:pt x="324121" y="133765"/>
                      <a:pt x="331384" y="130133"/>
                      <a:pt x="339858" y="125291"/>
                    </a:cubicBezTo>
                    <a:lnTo>
                      <a:pt x="349543" y="130133"/>
                    </a:lnTo>
                    <a:lnTo>
                      <a:pt x="356806" y="126502"/>
                    </a:lnTo>
                    <a:lnTo>
                      <a:pt x="347121" y="121659"/>
                    </a:lnTo>
                    <a:cubicBezTo>
                      <a:pt x="355595" y="116817"/>
                      <a:pt x="365280" y="111975"/>
                      <a:pt x="376174" y="105922"/>
                    </a:cubicBezTo>
                    <a:lnTo>
                      <a:pt x="333805" y="80501"/>
                    </a:lnTo>
                    <a:cubicBezTo>
                      <a:pt x="338648" y="79290"/>
                      <a:pt x="343490" y="79290"/>
                      <a:pt x="348332" y="78080"/>
                    </a:cubicBezTo>
                    <a:lnTo>
                      <a:pt x="391911" y="103501"/>
                    </a:lnTo>
                    <a:lnTo>
                      <a:pt x="399175" y="99870"/>
                    </a:lnTo>
                    <a:lnTo>
                      <a:pt x="359227" y="76869"/>
                    </a:lnTo>
                    <a:cubicBezTo>
                      <a:pt x="364069" y="75659"/>
                      <a:pt x="368911" y="74448"/>
                      <a:pt x="373753" y="73238"/>
                    </a:cubicBezTo>
                    <a:close/>
                    <a:moveTo>
                      <a:pt x="291437" y="67185"/>
                    </a:moveTo>
                    <a:cubicBezTo>
                      <a:pt x="292647" y="73238"/>
                      <a:pt x="292647" y="78080"/>
                      <a:pt x="292647" y="84133"/>
                    </a:cubicBezTo>
                    <a:cubicBezTo>
                      <a:pt x="296279" y="84133"/>
                      <a:pt x="299910" y="84133"/>
                      <a:pt x="305963" y="84133"/>
                    </a:cubicBezTo>
                    <a:cubicBezTo>
                      <a:pt x="304753" y="78080"/>
                      <a:pt x="303542" y="73238"/>
                      <a:pt x="302332" y="67185"/>
                    </a:cubicBezTo>
                    <a:close/>
                    <a:moveTo>
                      <a:pt x="324121" y="52659"/>
                    </a:moveTo>
                    <a:cubicBezTo>
                      <a:pt x="325332" y="57501"/>
                      <a:pt x="325332" y="63553"/>
                      <a:pt x="325332" y="68396"/>
                    </a:cubicBezTo>
                    <a:cubicBezTo>
                      <a:pt x="328963" y="68396"/>
                      <a:pt x="332595" y="68396"/>
                      <a:pt x="337437" y="68396"/>
                    </a:cubicBezTo>
                    <a:cubicBezTo>
                      <a:pt x="337437" y="63553"/>
                      <a:pt x="336227" y="58711"/>
                      <a:pt x="335016" y="52659"/>
                    </a:cubicBezTo>
                    <a:close/>
                    <a:moveTo>
                      <a:pt x="291437" y="46606"/>
                    </a:moveTo>
                    <a:lnTo>
                      <a:pt x="301121" y="52659"/>
                    </a:lnTo>
                    <a:lnTo>
                      <a:pt x="238173" y="88975"/>
                    </a:lnTo>
                    <a:lnTo>
                      <a:pt x="236076" y="87664"/>
                    </a:lnTo>
                    <a:lnTo>
                      <a:pt x="231432" y="81225"/>
                    </a:lnTo>
                    <a:close/>
                    <a:moveTo>
                      <a:pt x="291437" y="38132"/>
                    </a:moveTo>
                    <a:lnTo>
                      <a:pt x="225266" y="77276"/>
                    </a:lnTo>
                    <a:lnTo>
                      <a:pt x="172215" y="46961"/>
                    </a:lnTo>
                    <a:lnTo>
                      <a:pt x="166752" y="50239"/>
                    </a:lnTo>
                    <a:cubicBezTo>
                      <a:pt x="136488" y="67187"/>
                      <a:pt x="136488" y="96239"/>
                      <a:pt x="166752" y="113187"/>
                    </a:cubicBezTo>
                    <a:lnTo>
                      <a:pt x="225447" y="146727"/>
                    </a:lnTo>
                    <a:lnTo>
                      <a:pt x="230910" y="143449"/>
                    </a:lnTo>
                    <a:cubicBezTo>
                      <a:pt x="246042" y="134975"/>
                      <a:pt x="253607" y="123475"/>
                      <a:pt x="253607" y="111975"/>
                    </a:cubicBezTo>
                    <a:lnTo>
                      <a:pt x="250715" y="107965"/>
                    </a:lnTo>
                    <a:lnTo>
                      <a:pt x="282963" y="96238"/>
                    </a:lnTo>
                    <a:cubicBezTo>
                      <a:pt x="280542" y="93817"/>
                      <a:pt x="279331" y="91396"/>
                      <a:pt x="278121" y="88975"/>
                    </a:cubicBezTo>
                    <a:lnTo>
                      <a:pt x="245409" y="100606"/>
                    </a:lnTo>
                    <a:lnTo>
                      <a:pt x="241673" y="95426"/>
                    </a:lnTo>
                    <a:lnTo>
                      <a:pt x="315647" y="52659"/>
                    </a:lnTo>
                    <a:close/>
                    <a:moveTo>
                      <a:pt x="285384" y="0"/>
                    </a:moveTo>
                    <a:cubicBezTo>
                      <a:pt x="305055" y="0"/>
                      <a:pt x="324726" y="4237"/>
                      <a:pt x="339858" y="12711"/>
                    </a:cubicBezTo>
                    <a:lnTo>
                      <a:pt x="431859" y="65974"/>
                    </a:lnTo>
                    <a:cubicBezTo>
                      <a:pt x="462123" y="84133"/>
                      <a:pt x="462123" y="111975"/>
                      <a:pt x="431859" y="128922"/>
                    </a:cubicBezTo>
                    <a:lnTo>
                      <a:pt x="366490" y="166449"/>
                    </a:lnTo>
                    <a:cubicBezTo>
                      <a:pt x="336227" y="183397"/>
                      <a:pt x="287805" y="183397"/>
                      <a:pt x="257541" y="166449"/>
                    </a:cubicBezTo>
                    <a:lnTo>
                      <a:pt x="225444" y="147429"/>
                    </a:lnTo>
                    <a:lnTo>
                      <a:pt x="193384" y="165240"/>
                    </a:lnTo>
                    <a:cubicBezTo>
                      <a:pt x="163120" y="182188"/>
                      <a:pt x="114698" y="182188"/>
                      <a:pt x="84435" y="165240"/>
                    </a:cubicBezTo>
                    <a:lnTo>
                      <a:pt x="22698" y="130134"/>
                    </a:lnTo>
                    <a:cubicBezTo>
                      <a:pt x="-7566" y="113187"/>
                      <a:pt x="-7566" y="84134"/>
                      <a:pt x="22698" y="67187"/>
                    </a:cubicBezTo>
                    <a:lnTo>
                      <a:pt x="61435" y="45397"/>
                    </a:lnTo>
                    <a:cubicBezTo>
                      <a:pt x="76567" y="36923"/>
                      <a:pt x="96238" y="32686"/>
                      <a:pt x="115909" y="32686"/>
                    </a:cubicBezTo>
                    <a:cubicBezTo>
                      <a:pt x="135581" y="32686"/>
                      <a:pt x="155252" y="36923"/>
                      <a:pt x="170384" y="45397"/>
                    </a:cubicBezTo>
                    <a:lnTo>
                      <a:pt x="172158" y="46284"/>
                    </a:lnTo>
                    <a:lnTo>
                      <a:pt x="230910" y="12711"/>
                    </a:lnTo>
                    <a:cubicBezTo>
                      <a:pt x="246042" y="4237"/>
                      <a:pt x="265713" y="0"/>
                      <a:pt x="28538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C14A9732-0C16-4755-B673-8AD7BEE0D0BD}"/>
                  </a:ext>
                </a:extLst>
              </p:cNvPr>
              <p:cNvSpPr/>
              <p:nvPr/>
            </p:nvSpPr>
            <p:spPr>
              <a:xfrm>
                <a:off x="10559678" y="4888076"/>
                <a:ext cx="488979" cy="281465"/>
              </a:xfrm>
              <a:custGeom>
                <a:avLst/>
                <a:gdLst>
                  <a:gd name="connsiteX0" fmla="*/ 182147 w 488979"/>
                  <a:gd name="connsiteY0" fmla="*/ 268445 h 281465"/>
                  <a:gd name="connsiteX1" fmla="*/ 23566 w 488979"/>
                  <a:gd name="connsiteY1" fmla="*/ 176444 h 281465"/>
                  <a:gd name="connsiteX2" fmla="*/ 33251 w 488979"/>
                  <a:gd name="connsiteY2" fmla="*/ 97759 h 281465"/>
                  <a:gd name="connsiteX3" fmla="*/ 170041 w 488979"/>
                  <a:gd name="connsiteY3" fmla="*/ 19074 h 281465"/>
                  <a:gd name="connsiteX4" fmla="*/ 306832 w 488979"/>
                  <a:gd name="connsiteY4" fmla="*/ 13021 h 281465"/>
                  <a:gd name="connsiteX5" fmla="*/ 465413 w 488979"/>
                  <a:gd name="connsiteY5" fmla="*/ 105022 h 281465"/>
                  <a:gd name="connsiteX6" fmla="*/ 455729 w 488979"/>
                  <a:gd name="connsiteY6" fmla="*/ 183707 h 281465"/>
                  <a:gd name="connsiteX7" fmla="*/ 318938 w 488979"/>
                  <a:gd name="connsiteY7" fmla="*/ 262392 h 281465"/>
                  <a:gd name="connsiteX8" fmla="*/ 182147 w 488979"/>
                  <a:gd name="connsiteY8" fmla="*/ 268445 h 281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8979" h="281465">
                    <a:moveTo>
                      <a:pt x="182147" y="268445"/>
                    </a:moveTo>
                    <a:lnTo>
                      <a:pt x="23566" y="176444"/>
                    </a:lnTo>
                    <a:cubicBezTo>
                      <a:pt x="-11540" y="155864"/>
                      <a:pt x="-6698" y="120759"/>
                      <a:pt x="33251" y="97759"/>
                    </a:cubicBezTo>
                    <a:lnTo>
                      <a:pt x="170041" y="19074"/>
                    </a:lnTo>
                    <a:cubicBezTo>
                      <a:pt x="209989" y="-3927"/>
                      <a:pt x="271727" y="-6348"/>
                      <a:pt x="306832" y="13021"/>
                    </a:cubicBezTo>
                    <a:lnTo>
                      <a:pt x="465413" y="105022"/>
                    </a:lnTo>
                    <a:cubicBezTo>
                      <a:pt x="500519" y="125601"/>
                      <a:pt x="495677" y="160707"/>
                      <a:pt x="455729" y="183707"/>
                    </a:cubicBezTo>
                    <a:lnTo>
                      <a:pt x="318938" y="262392"/>
                    </a:lnTo>
                    <a:cubicBezTo>
                      <a:pt x="278990" y="285392"/>
                      <a:pt x="217253" y="287813"/>
                      <a:pt x="182147" y="268445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D68D5230-A41D-4917-A54E-FFFC97C4F50A}"/>
                  </a:ext>
                </a:extLst>
              </p:cNvPr>
              <p:cNvSpPr/>
              <p:nvPr/>
            </p:nvSpPr>
            <p:spPr>
              <a:xfrm>
                <a:off x="10630455" y="4979782"/>
                <a:ext cx="200949" cy="117422"/>
              </a:xfrm>
              <a:custGeom>
                <a:avLst/>
                <a:gdLst>
                  <a:gd name="connsiteX0" fmla="*/ 159791 w 200949"/>
                  <a:gd name="connsiteY0" fmla="*/ 85948 h 117422"/>
                  <a:gd name="connsiteX1" fmla="*/ 167055 w 200949"/>
                  <a:gd name="connsiteY1" fmla="*/ 78685 h 117422"/>
                  <a:gd name="connsiteX2" fmla="*/ 197318 w 200949"/>
                  <a:gd name="connsiteY2" fmla="*/ 73843 h 117422"/>
                  <a:gd name="connsiteX3" fmla="*/ 200950 w 200949"/>
                  <a:gd name="connsiteY3" fmla="*/ 55685 h 117422"/>
                  <a:gd name="connsiteX4" fmla="*/ 173107 w 200949"/>
                  <a:gd name="connsiteY4" fmla="*/ 47211 h 117422"/>
                  <a:gd name="connsiteX5" fmla="*/ 168265 w 200949"/>
                  <a:gd name="connsiteY5" fmla="*/ 39948 h 117422"/>
                  <a:gd name="connsiteX6" fmla="*/ 180371 w 200949"/>
                  <a:gd name="connsiteY6" fmla="*/ 23000 h 117422"/>
                  <a:gd name="connsiteX7" fmla="*/ 158581 w 200949"/>
                  <a:gd name="connsiteY7" fmla="*/ 10895 h 117422"/>
                  <a:gd name="connsiteX8" fmla="*/ 130739 w 200949"/>
                  <a:gd name="connsiteY8" fmla="*/ 18158 h 117422"/>
                  <a:gd name="connsiteX9" fmla="*/ 117423 w 200949"/>
                  <a:gd name="connsiteY9" fmla="*/ 15737 h 117422"/>
                  <a:gd name="connsiteX10" fmla="*/ 102896 w 200949"/>
                  <a:gd name="connsiteY10" fmla="*/ 0 h 117422"/>
                  <a:gd name="connsiteX11" fmla="*/ 72633 w 200949"/>
                  <a:gd name="connsiteY11" fmla="*/ 2421 h 117422"/>
                  <a:gd name="connsiteX12" fmla="*/ 64159 w 200949"/>
                  <a:gd name="connsiteY12" fmla="*/ 19369 h 117422"/>
                  <a:gd name="connsiteX13" fmla="*/ 52053 w 200949"/>
                  <a:gd name="connsiteY13" fmla="*/ 23000 h 117422"/>
                  <a:gd name="connsiteX14" fmla="*/ 21790 w 200949"/>
                  <a:gd name="connsiteY14" fmla="*/ 19369 h 117422"/>
                  <a:gd name="connsiteX15" fmla="*/ 6053 w 200949"/>
                  <a:gd name="connsiteY15" fmla="*/ 33895 h 117422"/>
                  <a:gd name="connsiteX16" fmla="*/ 24211 w 200949"/>
                  <a:gd name="connsiteY16" fmla="*/ 48422 h 117422"/>
                  <a:gd name="connsiteX17" fmla="*/ 23001 w 200949"/>
                  <a:gd name="connsiteY17" fmla="*/ 56895 h 117422"/>
                  <a:gd name="connsiteX18" fmla="*/ 0 w 200949"/>
                  <a:gd name="connsiteY18" fmla="*/ 69001 h 117422"/>
                  <a:gd name="connsiteX19" fmla="*/ 9685 w 200949"/>
                  <a:gd name="connsiteY19" fmla="*/ 85948 h 117422"/>
                  <a:gd name="connsiteX20" fmla="*/ 41158 w 200949"/>
                  <a:gd name="connsiteY20" fmla="*/ 87159 h 117422"/>
                  <a:gd name="connsiteX21" fmla="*/ 50843 w 200949"/>
                  <a:gd name="connsiteY21" fmla="*/ 93211 h 117422"/>
                  <a:gd name="connsiteX22" fmla="*/ 52053 w 200949"/>
                  <a:gd name="connsiteY22" fmla="*/ 111369 h 117422"/>
                  <a:gd name="connsiteX23" fmla="*/ 81106 w 200949"/>
                  <a:gd name="connsiteY23" fmla="*/ 117422 h 117422"/>
                  <a:gd name="connsiteX24" fmla="*/ 101685 w 200949"/>
                  <a:gd name="connsiteY24" fmla="*/ 104106 h 117422"/>
                  <a:gd name="connsiteX25" fmla="*/ 115001 w 200949"/>
                  <a:gd name="connsiteY25" fmla="*/ 102896 h 117422"/>
                  <a:gd name="connsiteX26" fmla="*/ 140423 w 200949"/>
                  <a:gd name="connsiteY26" fmla="*/ 113791 h 117422"/>
                  <a:gd name="connsiteX27" fmla="*/ 165844 w 200949"/>
                  <a:gd name="connsiteY27" fmla="*/ 104106 h 117422"/>
                  <a:gd name="connsiteX28" fmla="*/ 159791 w 200949"/>
                  <a:gd name="connsiteY28" fmla="*/ 85948 h 117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00949" h="117422">
                    <a:moveTo>
                      <a:pt x="159791" y="85948"/>
                    </a:moveTo>
                    <a:cubicBezTo>
                      <a:pt x="158581" y="83527"/>
                      <a:pt x="162212" y="79896"/>
                      <a:pt x="167055" y="78685"/>
                    </a:cubicBezTo>
                    <a:lnTo>
                      <a:pt x="197318" y="73843"/>
                    </a:lnTo>
                    <a:lnTo>
                      <a:pt x="200950" y="55685"/>
                    </a:lnTo>
                    <a:lnTo>
                      <a:pt x="173107" y="47211"/>
                    </a:lnTo>
                    <a:cubicBezTo>
                      <a:pt x="168265" y="46000"/>
                      <a:pt x="165844" y="42369"/>
                      <a:pt x="168265" y="39948"/>
                    </a:cubicBezTo>
                    <a:lnTo>
                      <a:pt x="180371" y="23000"/>
                    </a:lnTo>
                    <a:lnTo>
                      <a:pt x="158581" y="10895"/>
                    </a:lnTo>
                    <a:lnTo>
                      <a:pt x="130739" y="18158"/>
                    </a:lnTo>
                    <a:cubicBezTo>
                      <a:pt x="125896" y="19369"/>
                      <a:pt x="119844" y="18158"/>
                      <a:pt x="117423" y="15737"/>
                    </a:cubicBezTo>
                    <a:lnTo>
                      <a:pt x="102896" y="0"/>
                    </a:lnTo>
                    <a:lnTo>
                      <a:pt x="72633" y="2421"/>
                    </a:lnTo>
                    <a:lnTo>
                      <a:pt x="64159" y="19369"/>
                    </a:lnTo>
                    <a:cubicBezTo>
                      <a:pt x="62948" y="21790"/>
                      <a:pt x="58106" y="24211"/>
                      <a:pt x="52053" y="23000"/>
                    </a:cubicBezTo>
                    <a:lnTo>
                      <a:pt x="21790" y="19369"/>
                    </a:lnTo>
                    <a:lnTo>
                      <a:pt x="6053" y="33895"/>
                    </a:lnTo>
                    <a:lnTo>
                      <a:pt x="24211" y="48422"/>
                    </a:lnTo>
                    <a:cubicBezTo>
                      <a:pt x="27843" y="50842"/>
                      <a:pt x="26632" y="54474"/>
                      <a:pt x="23001" y="56895"/>
                    </a:cubicBezTo>
                    <a:lnTo>
                      <a:pt x="0" y="69001"/>
                    </a:lnTo>
                    <a:lnTo>
                      <a:pt x="9685" y="85948"/>
                    </a:lnTo>
                    <a:lnTo>
                      <a:pt x="41158" y="87159"/>
                    </a:lnTo>
                    <a:cubicBezTo>
                      <a:pt x="46001" y="87159"/>
                      <a:pt x="50843" y="89580"/>
                      <a:pt x="50843" y="93211"/>
                    </a:cubicBezTo>
                    <a:lnTo>
                      <a:pt x="52053" y="111369"/>
                    </a:lnTo>
                    <a:lnTo>
                      <a:pt x="81106" y="117422"/>
                    </a:lnTo>
                    <a:lnTo>
                      <a:pt x="101685" y="104106"/>
                    </a:lnTo>
                    <a:cubicBezTo>
                      <a:pt x="105317" y="101685"/>
                      <a:pt x="111370" y="101685"/>
                      <a:pt x="115001" y="102896"/>
                    </a:cubicBezTo>
                    <a:lnTo>
                      <a:pt x="140423" y="113791"/>
                    </a:lnTo>
                    <a:lnTo>
                      <a:pt x="165844" y="104106"/>
                    </a:lnTo>
                    <a:lnTo>
                      <a:pt x="159791" y="85948"/>
                    </a:lnTo>
                    <a:close/>
                  </a:path>
                </a:pathLst>
              </a:custGeom>
              <a:solidFill>
                <a:schemeClr val="bg1"/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D313BFF1-C92D-40F6-AC9C-526D050A381F}"/>
                  </a:ext>
                </a:extLst>
              </p:cNvPr>
              <p:cNvSpPr/>
              <p:nvPr/>
            </p:nvSpPr>
            <p:spPr>
              <a:xfrm>
                <a:off x="10812036" y="4972518"/>
                <a:ext cx="170686" cy="93211"/>
              </a:xfrm>
              <a:custGeom>
                <a:avLst/>
                <a:gdLst>
                  <a:gd name="connsiteX0" fmla="*/ 151318 w 170686"/>
                  <a:gd name="connsiteY0" fmla="*/ 59316 h 93211"/>
                  <a:gd name="connsiteX1" fmla="*/ 170686 w 170686"/>
                  <a:gd name="connsiteY1" fmla="*/ 54474 h 93211"/>
                  <a:gd name="connsiteX2" fmla="*/ 169476 w 170686"/>
                  <a:gd name="connsiteY2" fmla="*/ 36316 h 93211"/>
                  <a:gd name="connsiteX3" fmla="*/ 150107 w 170686"/>
                  <a:gd name="connsiteY3" fmla="*/ 31474 h 93211"/>
                  <a:gd name="connsiteX4" fmla="*/ 138002 w 170686"/>
                  <a:gd name="connsiteY4" fmla="*/ 20579 h 93211"/>
                  <a:gd name="connsiteX5" fmla="*/ 139212 w 170686"/>
                  <a:gd name="connsiteY5" fmla="*/ 8474 h 93211"/>
                  <a:gd name="connsiteX6" fmla="*/ 112580 w 170686"/>
                  <a:gd name="connsiteY6" fmla="*/ 0 h 93211"/>
                  <a:gd name="connsiteX7" fmla="*/ 95633 w 170686"/>
                  <a:gd name="connsiteY7" fmla="*/ 7263 h 93211"/>
                  <a:gd name="connsiteX8" fmla="*/ 72633 w 170686"/>
                  <a:gd name="connsiteY8" fmla="*/ 7263 h 93211"/>
                  <a:gd name="connsiteX9" fmla="*/ 54474 w 170686"/>
                  <a:gd name="connsiteY9" fmla="*/ 0 h 93211"/>
                  <a:gd name="connsiteX10" fmla="*/ 27843 w 170686"/>
                  <a:gd name="connsiteY10" fmla="*/ 9684 h 93211"/>
                  <a:gd name="connsiteX11" fmla="*/ 30264 w 170686"/>
                  <a:gd name="connsiteY11" fmla="*/ 21790 h 93211"/>
                  <a:gd name="connsiteX12" fmla="*/ 19369 w 170686"/>
                  <a:gd name="connsiteY12" fmla="*/ 33895 h 93211"/>
                  <a:gd name="connsiteX13" fmla="*/ 0 w 170686"/>
                  <a:gd name="connsiteY13" fmla="*/ 38737 h 93211"/>
                  <a:gd name="connsiteX14" fmla="*/ 1211 w 170686"/>
                  <a:gd name="connsiteY14" fmla="*/ 56896 h 93211"/>
                  <a:gd name="connsiteX15" fmla="*/ 20579 w 170686"/>
                  <a:gd name="connsiteY15" fmla="*/ 61738 h 93211"/>
                  <a:gd name="connsiteX16" fmla="*/ 32685 w 170686"/>
                  <a:gd name="connsiteY16" fmla="*/ 72632 h 93211"/>
                  <a:gd name="connsiteX17" fmla="*/ 31474 w 170686"/>
                  <a:gd name="connsiteY17" fmla="*/ 84738 h 93211"/>
                  <a:gd name="connsiteX18" fmla="*/ 58106 w 170686"/>
                  <a:gd name="connsiteY18" fmla="*/ 93212 h 93211"/>
                  <a:gd name="connsiteX19" fmla="*/ 75054 w 170686"/>
                  <a:gd name="connsiteY19" fmla="*/ 85948 h 93211"/>
                  <a:gd name="connsiteX20" fmla="*/ 98054 w 170686"/>
                  <a:gd name="connsiteY20" fmla="*/ 85948 h 93211"/>
                  <a:gd name="connsiteX21" fmla="*/ 116212 w 170686"/>
                  <a:gd name="connsiteY21" fmla="*/ 93212 h 93211"/>
                  <a:gd name="connsiteX22" fmla="*/ 142844 w 170686"/>
                  <a:gd name="connsiteY22" fmla="*/ 83527 h 93211"/>
                  <a:gd name="connsiteX23" fmla="*/ 139212 w 170686"/>
                  <a:gd name="connsiteY23" fmla="*/ 71422 h 93211"/>
                  <a:gd name="connsiteX24" fmla="*/ 151318 w 170686"/>
                  <a:gd name="connsiteY24" fmla="*/ 59316 h 93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70686" h="93211">
                    <a:moveTo>
                      <a:pt x="151318" y="59316"/>
                    </a:moveTo>
                    <a:lnTo>
                      <a:pt x="170686" y="54474"/>
                    </a:lnTo>
                    <a:lnTo>
                      <a:pt x="169476" y="36316"/>
                    </a:lnTo>
                    <a:lnTo>
                      <a:pt x="150107" y="31474"/>
                    </a:lnTo>
                    <a:cubicBezTo>
                      <a:pt x="142844" y="29053"/>
                      <a:pt x="136791" y="25421"/>
                      <a:pt x="138002" y="20579"/>
                    </a:cubicBezTo>
                    <a:lnTo>
                      <a:pt x="139212" y="8474"/>
                    </a:lnTo>
                    <a:lnTo>
                      <a:pt x="112580" y="0"/>
                    </a:lnTo>
                    <a:lnTo>
                      <a:pt x="95633" y="7263"/>
                    </a:lnTo>
                    <a:cubicBezTo>
                      <a:pt x="88370" y="9684"/>
                      <a:pt x="79896" y="10895"/>
                      <a:pt x="72633" y="7263"/>
                    </a:cubicBezTo>
                    <a:lnTo>
                      <a:pt x="54474" y="0"/>
                    </a:lnTo>
                    <a:lnTo>
                      <a:pt x="27843" y="9684"/>
                    </a:lnTo>
                    <a:lnTo>
                      <a:pt x="30264" y="21790"/>
                    </a:lnTo>
                    <a:cubicBezTo>
                      <a:pt x="31474" y="26632"/>
                      <a:pt x="26632" y="31474"/>
                      <a:pt x="19369" y="33895"/>
                    </a:cubicBezTo>
                    <a:lnTo>
                      <a:pt x="0" y="38737"/>
                    </a:lnTo>
                    <a:lnTo>
                      <a:pt x="1211" y="56896"/>
                    </a:lnTo>
                    <a:lnTo>
                      <a:pt x="20579" y="61738"/>
                    </a:lnTo>
                    <a:cubicBezTo>
                      <a:pt x="29053" y="64159"/>
                      <a:pt x="33895" y="67790"/>
                      <a:pt x="32685" y="72632"/>
                    </a:cubicBezTo>
                    <a:lnTo>
                      <a:pt x="31474" y="84738"/>
                    </a:lnTo>
                    <a:lnTo>
                      <a:pt x="58106" y="93212"/>
                    </a:lnTo>
                    <a:lnTo>
                      <a:pt x="75054" y="85948"/>
                    </a:lnTo>
                    <a:cubicBezTo>
                      <a:pt x="82317" y="83527"/>
                      <a:pt x="90791" y="82317"/>
                      <a:pt x="98054" y="85948"/>
                    </a:cubicBezTo>
                    <a:lnTo>
                      <a:pt x="116212" y="93212"/>
                    </a:lnTo>
                    <a:lnTo>
                      <a:pt x="142844" y="83527"/>
                    </a:lnTo>
                    <a:lnTo>
                      <a:pt x="139212" y="71422"/>
                    </a:lnTo>
                    <a:cubicBezTo>
                      <a:pt x="140423" y="65369"/>
                      <a:pt x="144055" y="60527"/>
                      <a:pt x="151318" y="59316"/>
                    </a:cubicBezTo>
                    <a:close/>
                  </a:path>
                </a:pathLst>
              </a:custGeom>
              <a:solidFill>
                <a:schemeClr val="bg1"/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F791F8D7-7A95-4401-A727-1CF89A97B45C}"/>
                  </a:ext>
                </a:extLst>
              </p:cNvPr>
              <p:cNvSpPr/>
              <p:nvPr/>
            </p:nvSpPr>
            <p:spPr>
              <a:xfrm>
                <a:off x="10691285" y="5017005"/>
                <a:ext cx="78382" cy="44184"/>
              </a:xfrm>
              <a:custGeom>
                <a:avLst/>
                <a:gdLst>
                  <a:gd name="connsiteX0" fmla="*/ 67488 w 78382"/>
                  <a:gd name="connsiteY0" fmla="*/ 37829 h 44184"/>
                  <a:gd name="connsiteX1" fmla="*/ 11803 w 78382"/>
                  <a:gd name="connsiteY1" fmla="*/ 37829 h 44184"/>
                  <a:gd name="connsiteX2" fmla="*/ 11803 w 78382"/>
                  <a:gd name="connsiteY2" fmla="*/ 6355 h 44184"/>
                  <a:gd name="connsiteX3" fmla="*/ 67488 w 78382"/>
                  <a:gd name="connsiteY3" fmla="*/ 6355 h 44184"/>
                  <a:gd name="connsiteX4" fmla="*/ 67488 w 78382"/>
                  <a:gd name="connsiteY4" fmla="*/ 37829 h 44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382" h="44184">
                    <a:moveTo>
                      <a:pt x="67488" y="37829"/>
                    </a:moveTo>
                    <a:cubicBezTo>
                      <a:pt x="51750" y="46303"/>
                      <a:pt x="27540" y="46303"/>
                      <a:pt x="11803" y="37829"/>
                    </a:cubicBezTo>
                    <a:cubicBezTo>
                      <a:pt x="-3934" y="29356"/>
                      <a:pt x="-3934" y="14829"/>
                      <a:pt x="11803" y="6355"/>
                    </a:cubicBezTo>
                    <a:cubicBezTo>
                      <a:pt x="27540" y="-2118"/>
                      <a:pt x="51750" y="-2118"/>
                      <a:pt x="67488" y="6355"/>
                    </a:cubicBezTo>
                    <a:cubicBezTo>
                      <a:pt x="82014" y="14829"/>
                      <a:pt x="82014" y="29356"/>
                      <a:pt x="67488" y="37829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DED05DB8-7BBE-43FD-9F79-3ADE4DCB36A5}"/>
                  </a:ext>
                </a:extLst>
              </p:cNvPr>
              <p:cNvSpPr/>
              <p:nvPr/>
            </p:nvSpPr>
            <p:spPr>
              <a:xfrm>
                <a:off x="10865446" y="4999755"/>
                <a:ext cx="65526" cy="37526"/>
              </a:xfrm>
              <a:custGeom>
                <a:avLst/>
                <a:gdLst>
                  <a:gd name="connsiteX0" fmla="*/ 55539 w 65526"/>
                  <a:gd name="connsiteY0" fmla="*/ 32079 h 37526"/>
                  <a:gd name="connsiteX1" fmla="*/ 9538 w 65526"/>
                  <a:gd name="connsiteY1" fmla="*/ 32079 h 37526"/>
                  <a:gd name="connsiteX2" fmla="*/ 9538 w 65526"/>
                  <a:gd name="connsiteY2" fmla="*/ 5447 h 37526"/>
                  <a:gd name="connsiteX3" fmla="*/ 55539 w 65526"/>
                  <a:gd name="connsiteY3" fmla="*/ 5447 h 37526"/>
                  <a:gd name="connsiteX4" fmla="*/ 55539 w 65526"/>
                  <a:gd name="connsiteY4" fmla="*/ 32079 h 3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526" h="37526">
                    <a:moveTo>
                      <a:pt x="55539" y="32079"/>
                    </a:moveTo>
                    <a:cubicBezTo>
                      <a:pt x="43434" y="39343"/>
                      <a:pt x="22854" y="39343"/>
                      <a:pt x="9538" y="32079"/>
                    </a:cubicBezTo>
                    <a:cubicBezTo>
                      <a:pt x="-2567" y="24816"/>
                      <a:pt x="-3778" y="12711"/>
                      <a:pt x="9538" y="5447"/>
                    </a:cubicBezTo>
                    <a:cubicBezTo>
                      <a:pt x="21644" y="-1816"/>
                      <a:pt x="42223" y="-1816"/>
                      <a:pt x="55539" y="5447"/>
                    </a:cubicBezTo>
                    <a:cubicBezTo>
                      <a:pt x="68855" y="12711"/>
                      <a:pt x="68855" y="24816"/>
                      <a:pt x="55539" y="32079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FD67325A-76BB-4ED0-92B3-92932EE1FEFF}"/>
                  </a:ext>
                </a:extLst>
              </p:cNvPr>
              <p:cNvSpPr/>
              <p:nvPr/>
            </p:nvSpPr>
            <p:spPr>
              <a:xfrm>
                <a:off x="5140958" y="5284837"/>
                <a:ext cx="5903502" cy="4191953"/>
              </a:xfrm>
              <a:custGeom>
                <a:avLst/>
                <a:gdLst>
                  <a:gd name="connsiteX0" fmla="*/ 174016 w 5903502"/>
                  <a:gd name="connsiteY0" fmla="*/ 3980257 h 4191953"/>
                  <a:gd name="connsiteX1" fmla="*/ 287807 w 5903502"/>
                  <a:gd name="connsiteY1" fmla="*/ 4046837 h 4191953"/>
                  <a:gd name="connsiteX2" fmla="*/ 1356714 w 5903502"/>
                  <a:gd name="connsiteY2" fmla="*/ 4049257 h 4191953"/>
                  <a:gd name="connsiteX3" fmla="*/ 1891773 w 5903502"/>
                  <a:gd name="connsiteY3" fmla="*/ 3740570 h 4191953"/>
                  <a:gd name="connsiteX4" fmla="*/ 3700319 w 5903502"/>
                  <a:gd name="connsiteY4" fmla="*/ 2237079 h 4191953"/>
                  <a:gd name="connsiteX5" fmla="*/ 4287431 w 5903502"/>
                  <a:gd name="connsiteY5" fmla="*/ 1939286 h 4191953"/>
                  <a:gd name="connsiteX6" fmla="*/ 4760753 w 5903502"/>
                  <a:gd name="connsiteY6" fmla="*/ 920011 h 4191953"/>
                  <a:gd name="connsiteX7" fmla="*/ 5903502 w 5903502"/>
                  <a:gd name="connsiteY7" fmla="*/ 682745 h 4191953"/>
                  <a:gd name="connsiteX8" fmla="*/ 4732910 w 5903502"/>
                  <a:gd name="connsiteY8" fmla="*/ 0 h 4191953"/>
                  <a:gd name="connsiteX9" fmla="*/ 3794742 w 5903502"/>
                  <a:gd name="connsiteY9" fmla="*/ 611323 h 4191953"/>
                  <a:gd name="connsiteX10" fmla="*/ 3460633 w 5903502"/>
                  <a:gd name="connsiteY10" fmla="*/ 1107644 h 4191953"/>
                  <a:gd name="connsiteX11" fmla="*/ 3351684 w 5903502"/>
                  <a:gd name="connsiteY11" fmla="*/ 1419964 h 4191953"/>
                  <a:gd name="connsiteX12" fmla="*/ 3113207 w 5903502"/>
                  <a:gd name="connsiteY12" fmla="*/ 1693546 h 4191953"/>
                  <a:gd name="connsiteX13" fmla="*/ 2793625 w 5903502"/>
                  <a:gd name="connsiteY13" fmla="*/ 1961075 h 4191953"/>
                  <a:gd name="connsiteX14" fmla="*/ 895498 w 5903502"/>
                  <a:gd name="connsiteY14" fmla="*/ 2957350 h 4191953"/>
                  <a:gd name="connsiteX15" fmla="*/ 176437 w 5903502"/>
                  <a:gd name="connsiteY15" fmla="*/ 3372565 h 4191953"/>
                  <a:gd name="connsiteX16" fmla="*/ 174016 w 5903502"/>
                  <a:gd name="connsiteY16" fmla="*/ 3980257 h 4191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903502" h="4191953">
                    <a:moveTo>
                      <a:pt x="174016" y="3980257"/>
                    </a:moveTo>
                    <a:lnTo>
                      <a:pt x="287807" y="4046837"/>
                    </a:lnTo>
                    <a:cubicBezTo>
                      <a:pt x="618285" y="4239313"/>
                      <a:pt x="1026236" y="4240523"/>
                      <a:pt x="1356714" y="4049257"/>
                    </a:cubicBezTo>
                    <a:lnTo>
                      <a:pt x="1891773" y="3740570"/>
                    </a:lnTo>
                    <a:lnTo>
                      <a:pt x="3700319" y="2237079"/>
                    </a:lnTo>
                    <a:cubicBezTo>
                      <a:pt x="3700319" y="2237079"/>
                      <a:pt x="4218431" y="2158394"/>
                      <a:pt x="4287431" y="1939286"/>
                    </a:cubicBezTo>
                    <a:cubicBezTo>
                      <a:pt x="4355222" y="1718967"/>
                      <a:pt x="4665120" y="1008380"/>
                      <a:pt x="4760753" y="920011"/>
                    </a:cubicBezTo>
                    <a:cubicBezTo>
                      <a:pt x="4856385" y="830431"/>
                      <a:pt x="5903502" y="682745"/>
                      <a:pt x="5903502" y="682745"/>
                    </a:cubicBezTo>
                    <a:lnTo>
                      <a:pt x="4732910" y="0"/>
                    </a:lnTo>
                    <a:cubicBezTo>
                      <a:pt x="4732910" y="0"/>
                      <a:pt x="3852847" y="543533"/>
                      <a:pt x="3794742" y="611323"/>
                    </a:cubicBezTo>
                    <a:cubicBezTo>
                      <a:pt x="3735425" y="679113"/>
                      <a:pt x="3460633" y="1107644"/>
                      <a:pt x="3460633" y="1107644"/>
                    </a:cubicBezTo>
                    <a:lnTo>
                      <a:pt x="3351684" y="1419964"/>
                    </a:lnTo>
                    <a:lnTo>
                      <a:pt x="3113207" y="1693546"/>
                    </a:lnTo>
                    <a:lnTo>
                      <a:pt x="2793625" y="1961075"/>
                    </a:lnTo>
                    <a:lnTo>
                      <a:pt x="895498" y="2957350"/>
                    </a:lnTo>
                    <a:lnTo>
                      <a:pt x="176437" y="3372565"/>
                    </a:lnTo>
                    <a:cubicBezTo>
                      <a:pt x="-58407" y="3508146"/>
                      <a:pt x="-58407" y="3844676"/>
                      <a:pt x="174016" y="3980257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6EFAB454-6087-415C-840D-965CE1047ACD}"/>
                  </a:ext>
                </a:extLst>
              </p:cNvPr>
              <p:cNvSpPr/>
              <p:nvPr/>
            </p:nvSpPr>
            <p:spPr>
              <a:xfrm>
                <a:off x="5140657" y="8765141"/>
                <a:ext cx="200949" cy="254213"/>
              </a:xfrm>
              <a:custGeom>
                <a:avLst/>
                <a:gdLst>
                  <a:gd name="connsiteX0" fmla="*/ 0 w 200949"/>
                  <a:gd name="connsiteY0" fmla="*/ 213055 h 254213"/>
                  <a:gd name="connsiteX1" fmla="*/ 0 w 200949"/>
                  <a:gd name="connsiteY1" fmla="*/ 32685 h 254213"/>
                  <a:gd name="connsiteX2" fmla="*/ 200950 w 200949"/>
                  <a:gd name="connsiteY2" fmla="*/ 0 h 254213"/>
                  <a:gd name="connsiteX3" fmla="*/ 170686 w 200949"/>
                  <a:gd name="connsiteY3" fmla="*/ 254213 h 254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0949" h="254213">
                    <a:moveTo>
                      <a:pt x="0" y="213055"/>
                    </a:moveTo>
                    <a:lnTo>
                      <a:pt x="0" y="32685"/>
                    </a:lnTo>
                    <a:lnTo>
                      <a:pt x="200950" y="0"/>
                    </a:lnTo>
                    <a:lnTo>
                      <a:pt x="170686" y="254213"/>
                    </a:lnTo>
                    <a:close/>
                  </a:path>
                </a:pathLst>
              </a:custGeom>
              <a:solidFill>
                <a:srgbClr val="6865D9"/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ABDA5576-3328-462F-9CA5-8CEFEF05825B}"/>
                  </a:ext>
                </a:extLst>
              </p:cNvPr>
              <p:cNvSpPr/>
              <p:nvPr/>
            </p:nvSpPr>
            <p:spPr>
              <a:xfrm>
                <a:off x="5140547" y="5126257"/>
                <a:ext cx="5902701" cy="4193163"/>
              </a:xfrm>
              <a:custGeom>
                <a:avLst/>
                <a:gdLst>
                  <a:gd name="connsiteX0" fmla="*/ 4732110 w 5902701"/>
                  <a:gd name="connsiteY0" fmla="*/ 0 h 4193163"/>
                  <a:gd name="connsiteX1" fmla="*/ 4727268 w 5902701"/>
                  <a:gd name="connsiteY1" fmla="*/ 3632 h 4193163"/>
                  <a:gd name="connsiteX2" fmla="*/ 3924680 w 5902701"/>
                  <a:gd name="connsiteY2" fmla="*/ 466058 h 4193163"/>
                  <a:gd name="connsiteX3" fmla="*/ 3356937 w 5902701"/>
                  <a:gd name="connsiteY3" fmla="*/ 1210540 h 4193163"/>
                  <a:gd name="connsiteX4" fmla="*/ 2913879 w 5902701"/>
                  <a:gd name="connsiteY4" fmla="*/ 1791600 h 4193163"/>
                  <a:gd name="connsiteX5" fmla="*/ 900751 w 5902701"/>
                  <a:gd name="connsiteY5" fmla="*/ 2953719 h 4193163"/>
                  <a:gd name="connsiteX6" fmla="*/ 174427 w 5902701"/>
                  <a:gd name="connsiteY6" fmla="*/ 3373776 h 4193163"/>
                  <a:gd name="connsiteX7" fmla="*/ 2530 w 5902701"/>
                  <a:gd name="connsiteY7" fmla="*/ 3630411 h 4193163"/>
                  <a:gd name="connsiteX8" fmla="*/ 1320 w 5902701"/>
                  <a:gd name="connsiteY8" fmla="*/ 3700622 h 4193163"/>
                  <a:gd name="connsiteX9" fmla="*/ 53373 w 5902701"/>
                  <a:gd name="connsiteY9" fmla="*/ 3865255 h 4193163"/>
                  <a:gd name="connsiteX10" fmla="*/ 174427 w 5902701"/>
                  <a:gd name="connsiteY10" fmla="*/ 3982678 h 4193163"/>
                  <a:gd name="connsiteX11" fmla="*/ 288218 w 5902701"/>
                  <a:gd name="connsiteY11" fmla="*/ 4048047 h 4193163"/>
                  <a:gd name="connsiteX12" fmla="*/ 1357125 w 5902701"/>
                  <a:gd name="connsiteY12" fmla="*/ 4050468 h 4193163"/>
                  <a:gd name="connsiteX13" fmla="*/ 1893394 w 5902701"/>
                  <a:gd name="connsiteY13" fmla="*/ 3740570 h 4193163"/>
                  <a:gd name="connsiteX14" fmla="*/ 4203104 w 5902701"/>
                  <a:gd name="connsiteY14" fmla="*/ 2476766 h 4193163"/>
                  <a:gd name="connsiteX15" fmla="*/ 4517845 w 5902701"/>
                  <a:gd name="connsiteY15" fmla="*/ 2074866 h 4193163"/>
                  <a:gd name="connsiteX16" fmla="*/ 4865269 w 5902701"/>
                  <a:gd name="connsiteY16" fmla="*/ 1418753 h 4193163"/>
                  <a:gd name="connsiteX17" fmla="*/ 5902702 w 5902701"/>
                  <a:gd name="connsiteY17" fmla="*/ 681534 h 4193163"/>
                  <a:gd name="connsiteX18" fmla="*/ 4732110 w 5902701"/>
                  <a:gd name="connsiteY18" fmla="*/ 0 h 4193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902701" h="4193163">
                    <a:moveTo>
                      <a:pt x="4732110" y="0"/>
                    </a:moveTo>
                    <a:lnTo>
                      <a:pt x="4727268" y="3632"/>
                    </a:lnTo>
                    <a:lnTo>
                      <a:pt x="3924680" y="466058"/>
                    </a:lnTo>
                    <a:cubicBezTo>
                      <a:pt x="3681361" y="606481"/>
                      <a:pt x="3458622" y="899432"/>
                      <a:pt x="3356937" y="1210540"/>
                    </a:cubicBezTo>
                    <a:cubicBezTo>
                      <a:pt x="3278252" y="1453859"/>
                      <a:pt x="3103934" y="1682651"/>
                      <a:pt x="2913879" y="1791600"/>
                    </a:cubicBezTo>
                    <a:lnTo>
                      <a:pt x="900751" y="2953719"/>
                    </a:lnTo>
                    <a:lnTo>
                      <a:pt x="174427" y="3373776"/>
                    </a:lnTo>
                    <a:cubicBezTo>
                      <a:pt x="73952" y="3431882"/>
                      <a:pt x="15846" y="3528725"/>
                      <a:pt x="2530" y="3630411"/>
                    </a:cubicBezTo>
                    <a:cubicBezTo>
                      <a:pt x="109" y="3654621"/>
                      <a:pt x="-1101" y="3676411"/>
                      <a:pt x="1320" y="3700622"/>
                    </a:cubicBezTo>
                    <a:cubicBezTo>
                      <a:pt x="4951" y="3757517"/>
                      <a:pt x="21899" y="3814413"/>
                      <a:pt x="53373" y="3865255"/>
                    </a:cubicBezTo>
                    <a:cubicBezTo>
                      <a:pt x="82426" y="3911256"/>
                      <a:pt x="122374" y="3952415"/>
                      <a:pt x="174427" y="3982678"/>
                    </a:cubicBezTo>
                    <a:lnTo>
                      <a:pt x="288218" y="4048047"/>
                    </a:lnTo>
                    <a:cubicBezTo>
                      <a:pt x="617485" y="4240523"/>
                      <a:pt x="1026647" y="4241734"/>
                      <a:pt x="1357125" y="4050468"/>
                    </a:cubicBezTo>
                    <a:lnTo>
                      <a:pt x="1893394" y="3740570"/>
                    </a:lnTo>
                    <a:lnTo>
                      <a:pt x="4203104" y="2476766"/>
                    </a:lnTo>
                    <a:cubicBezTo>
                      <a:pt x="4203104" y="2476766"/>
                      <a:pt x="4448844" y="2295184"/>
                      <a:pt x="4517845" y="2074866"/>
                    </a:cubicBezTo>
                    <a:cubicBezTo>
                      <a:pt x="4586845" y="1855759"/>
                      <a:pt x="4770848" y="1507123"/>
                      <a:pt x="4865269" y="1418753"/>
                    </a:cubicBezTo>
                    <a:cubicBezTo>
                      <a:pt x="4960902" y="1329173"/>
                      <a:pt x="5902702" y="681534"/>
                      <a:pt x="5902702" y="681534"/>
                    </a:cubicBezTo>
                    <a:lnTo>
                      <a:pt x="4732110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F599CAF2-4EC5-4282-AFCC-19762052C22E}"/>
                  </a:ext>
                </a:extLst>
              </p:cNvPr>
              <p:cNvSpPr/>
              <p:nvPr/>
            </p:nvSpPr>
            <p:spPr>
              <a:xfrm>
                <a:off x="6497672" y="5810212"/>
                <a:ext cx="4546788" cy="3523882"/>
              </a:xfrm>
              <a:custGeom>
                <a:avLst/>
                <a:gdLst>
                  <a:gd name="connsiteX0" fmla="*/ 0 w 4546788"/>
                  <a:gd name="connsiteY0" fmla="*/ 3523883 h 3523882"/>
                  <a:gd name="connsiteX1" fmla="*/ 2728557 w 4546788"/>
                  <a:gd name="connsiteY1" fmla="*/ 1948970 h 3523882"/>
                  <a:gd name="connsiteX2" fmla="*/ 3296300 w 4546788"/>
                  <a:gd name="connsiteY2" fmla="*/ 1204488 h 3523882"/>
                  <a:gd name="connsiteX3" fmla="*/ 3739358 w 4546788"/>
                  <a:gd name="connsiteY3" fmla="*/ 623428 h 3523882"/>
                  <a:gd name="connsiteX4" fmla="*/ 4546789 w 4546788"/>
                  <a:gd name="connsiteY4" fmla="*/ 157370 h 3523882"/>
                  <a:gd name="connsiteX5" fmla="*/ 4546789 w 4546788"/>
                  <a:gd name="connsiteY5" fmla="*/ 0 h 3523882"/>
                  <a:gd name="connsiteX6" fmla="*/ 3739358 w 4546788"/>
                  <a:gd name="connsiteY6" fmla="*/ 466058 h 3523882"/>
                  <a:gd name="connsiteX7" fmla="*/ 3171615 w 4546788"/>
                  <a:gd name="connsiteY7" fmla="*/ 1210541 h 3523882"/>
                  <a:gd name="connsiteX8" fmla="*/ 2728557 w 4546788"/>
                  <a:gd name="connsiteY8" fmla="*/ 1791600 h 3523882"/>
                  <a:gd name="connsiteX9" fmla="*/ 0 w 4546788"/>
                  <a:gd name="connsiteY9" fmla="*/ 3366513 h 3523882"/>
                  <a:gd name="connsiteX10" fmla="*/ 0 w 4546788"/>
                  <a:gd name="connsiteY10" fmla="*/ 3523883 h 3523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546788" h="3523882">
                    <a:moveTo>
                      <a:pt x="0" y="3523883"/>
                    </a:moveTo>
                    <a:lnTo>
                      <a:pt x="2728557" y="1948970"/>
                    </a:lnTo>
                    <a:cubicBezTo>
                      <a:pt x="2971876" y="1808547"/>
                      <a:pt x="3194615" y="1516807"/>
                      <a:pt x="3296300" y="1204488"/>
                    </a:cubicBezTo>
                    <a:cubicBezTo>
                      <a:pt x="3374986" y="961169"/>
                      <a:pt x="3549303" y="732377"/>
                      <a:pt x="3739358" y="623428"/>
                    </a:cubicBezTo>
                    <a:lnTo>
                      <a:pt x="4546789" y="157370"/>
                    </a:lnTo>
                    <a:lnTo>
                      <a:pt x="4546789" y="0"/>
                    </a:lnTo>
                    <a:lnTo>
                      <a:pt x="3739358" y="466058"/>
                    </a:lnTo>
                    <a:cubicBezTo>
                      <a:pt x="3496040" y="606481"/>
                      <a:pt x="3273300" y="898221"/>
                      <a:pt x="3171615" y="1210541"/>
                    </a:cubicBezTo>
                    <a:cubicBezTo>
                      <a:pt x="3092930" y="1453859"/>
                      <a:pt x="2918612" y="1682651"/>
                      <a:pt x="2728557" y="1791600"/>
                    </a:cubicBezTo>
                    <a:lnTo>
                      <a:pt x="0" y="3366513"/>
                    </a:lnTo>
                    <a:lnTo>
                      <a:pt x="0" y="3523883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C3DCC36C-0372-4B0A-AEE8-B5C55419F646}"/>
                  </a:ext>
                </a:extLst>
              </p:cNvPr>
              <p:cNvSpPr/>
              <p:nvPr/>
            </p:nvSpPr>
            <p:spPr>
              <a:xfrm>
                <a:off x="13630173" y="4495565"/>
                <a:ext cx="14526" cy="3631"/>
              </a:xfrm>
              <a:custGeom>
                <a:avLst/>
                <a:gdLst>
                  <a:gd name="connsiteX0" fmla="*/ 0 w 14526"/>
                  <a:gd name="connsiteY0" fmla="*/ 3631 h 3631"/>
                  <a:gd name="connsiteX1" fmla="*/ 14527 w 14526"/>
                  <a:gd name="connsiteY1" fmla="*/ 0 h 3631"/>
                  <a:gd name="connsiteX2" fmla="*/ 0 w 14526"/>
                  <a:gd name="connsiteY2" fmla="*/ 3631 h 3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526" h="3631">
                    <a:moveTo>
                      <a:pt x="0" y="3631"/>
                    </a:moveTo>
                    <a:cubicBezTo>
                      <a:pt x="0" y="3631"/>
                      <a:pt x="6053" y="1210"/>
                      <a:pt x="14527" y="0"/>
                    </a:cubicBezTo>
                    <a:cubicBezTo>
                      <a:pt x="9685" y="1210"/>
                      <a:pt x="4842" y="2421"/>
                      <a:pt x="0" y="3631"/>
                    </a:cubicBezTo>
                    <a:close/>
                  </a:path>
                </a:pathLst>
              </a:custGeom>
              <a:solidFill>
                <a:srgbClr val="444C5B"/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7497511B-F556-4753-A5BA-D10C6AEC9749}"/>
                  </a:ext>
                </a:extLst>
              </p:cNvPr>
              <p:cNvSpPr/>
              <p:nvPr/>
            </p:nvSpPr>
            <p:spPr>
              <a:xfrm>
                <a:off x="13662858" y="4485881"/>
                <a:ext cx="37526" cy="6052"/>
              </a:xfrm>
              <a:custGeom>
                <a:avLst/>
                <a:gdLst>
                  <a:gd name="connsiteX0" fmla="*/ 9685 w 37526"/>
                  <a:gd name="connsiteY0" fmla="*/ 3632 h 6052"/>
                  <a:gd name="connsiteX1" fmla="*/ 37526 w 37526"/>
                  <a:gd name="connsiteY1" fmla="*/ 0 h 6052"/>
                  <a:gd name="connsiteX2" fmla="*/ 10894 w 37526"/>
                  <a:gd name="connsiteY2" fmla="*/ 3632 h 6052"/>
                  <a:gd name="connsiteX3" fmla="*/ 0 w 37526"/>
                  <a:gd name="connsiteY3" fmla="*/ 6053 h 6052"/>
                  <a:gd name="connsiteX4" fmla="*/ 9685 w 37526"/>
                  <a:gd name="connsiteY4" fmla="*/ 3632 h 6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526" h="6052">
                    <a:moveTo>
                      <a:pt x="9685" y="3632"/>
                    </a:moveTo>
                    <a:cubicBezTo>
                      <a:pt x="18158" y="1211"/>
                      <a:pt x="27842" y="1211"/>
                      <a:pt x="37526" y="0"/>
                    </a:cubicBezTo>
                    <a:cubicBezTo>
                      <a:pt x="27842" y="1211"/>
                      <a:pt x="19368" y="2421"/>
                      <a:pt x="10894" y="3632"/>
                    </a:cubicBezTo>
                    <a:cubicBezTo>
                      <a:pt x="7263" y="4842"/>
                      <a:pt x="3631" y="4842"/>
                      <a:pt x="0" y="6053"/>
                    </a:cubicBezTo>
                    <a:cubicBezTo>
                      <a:pt x="3631" y="4842"/>
                      <a:pt x="6052" y="3632"/>
                      <a:pt x="9685" y="3632"/>
                    </a:cubicBezTo>
                    <a:close/>
                  </a:path>
                </a:pathLst>
              </a:custGeom>
              <a:solidFill>
                <a:srgbClr val="444C5B"/>
              </a:solidFill>
              <a:ln w="1210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FE114925-1FB1-429C-8C6E-864150FF2AEC}"/>
                </a:ext>
              </a:extLst>
            </p:cNvPr>
            <p:cNvGrpSpPr/>
            <p:nvPr/>
          </p:nvGrpSpPr>
          <p:grpSpPr>
            <a:xfrm>
              <a:off x="11100063" y="4907780"/>
              <a:ext cx="576000" cy="360000"/>
              <a:chOff x="1479083" y="542048"/>
              <a:chExt cx="9276169" cy="5735323"/>
            </a:xfrm>
          </p:grpSpPr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8DB27CD0-BE1F-4E48-9BBA-E66FF2612509}"/>
                  </a:ext>
                </a:extLst>
              </p:cNvPr>
              <p:cNvSpPr/>
              <p:nvPr/>
            </p:nvSpPr>
            <p:spPr>
              <a:xfrm>
                <a:off x="5248283" y="2251955"/>
                <a:ext cx="5446680" cy="3081516"/>
              </a:xfrm>
              <a:custGeom>
                <a:avLst/>
                <a:gdLst>
                  <a:gd name="connsiteX0" fmla="*/ 5446681 w 5446680"/>
                  <a:gd name="connsiteY0" fmla="*/ 946199 h 3081516"/>
                  <a:gd name="connsiteX1" fmla="*/ 3826912 w 5446680"/>
                  <a:gd name="connsiteY1" fmla="*/ 9994 h 3081516"/>
                  <a:gd name="connsiteX2" fmla="*/ 3825630 w 5446680"/>
                  <a:gd name="connsiteY2" fmla="*/ 9994 h 3081516"/>
                  <a:gd name="connsiteX3" fmla="*/ 3697382 w 5446680"/>
                  <a:gd name="connsiteY3" fmla="*/ 24101 h 3081516"/>
                  <a:gd name="connsiteX4" fmla="*/ 0 w 5446680"/>
                  <a:gd name="connsiteY4" fmla="*/ 2159418 h 3081516"/>
                  <a:gd name="connsiteX5" fmla="*/ 0 w 5446680"/>
                  <a:gd name="connsiteY5" fmla="*/ 2724989 h 3081516"/>
                  <a:gd name="connsiteX6" fmla="*/ 489906 w 5446680"/>
                  <a:gd name="connsiteY6" fmla="*/ 2441563 h 3081516"/>
                  <a:gd name="connsiteX7" fmla="*/ 1599249 w 5446680"/>
                  <a:gd name="connsiteY7" fmla="*/ 3081516 h 3081516"/>
                  <a:gd name="connsiteX8" fmla="*/ 5446681 w 5446680"/>
                  <a:gd name="connsiteY8" fmla="*/ 946199 h 3081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46680" h="3081516">
                    <a:moveTo>
                      <a:pt x="5446681" y="946199"/>
                    </a:moveTo>
                    <a:lnTo>
                      <a:pt x="3826912" y="9994"/>
                    </a:lnTo>
                    <a:lnTo>
                      <a:pt x="3825630" y="9994"/>
                    </a:lnTo>
                    <a:cubicBezTo>
                      <a:pt x="3789720" y="-6678"/>
                      <a:pt x="3746116" y="-2831"/>
                      <a:pt x="3697382" y="24101"/>
                    </a:cubicBezTo>
                    <a:lnTo>
                      <a:pt x="0" y="2159418"/>
                    </a:lnTo>
                    <a:lnTo>
                      <a:pt x="0" y="2724989"/>
                    </a:lnTo>
                    <a:lnTo>
                      <a:pt x="489906" y="2441563"/>
                    </a:lnTo>
                    <a:lnTo>
                      <a:pt x="1599249" y="3081516"/>
                    </a:lnTo>
                    <a:lnTo>
                      <a:pt x="5446681" y="94619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15000"/>
                      <a:lumOff val="85000"/>
                    </a:schemeClr>
                  </a:gs>
                  <a:gs pos="100000">
                    <a:schemeClr val="accent3">
                      <a:lumMod val="40000"/>
                      <a:lumOff val="60000"/>
                    </a:schemeClr>
                  </a:gs>
                </a:gsLst>
                <a:lin ang="0" scaled="0"/>
              </a:gradFill>
              <a:ln w="128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FE18C6B0-8909-4C8A-83C4-76C12BDE3627}"/>
                  </a:ext>
                </a:extLst>
              </p:cNvPr>
              <p:cNvSpPr/>
              <p:nvPr/>
            </p:nvSpPr>
            <p:spPr>
              <a:xfrm>
                <a:off x="6847532" y="3175076"/>
                <a:ext cx="3907720" cy="2725248"/>
              </a:xfrm>
              <a:custGeom>
                <a:avLst/>
                <a:gdLst>
                  <a:gd name="connsiteX0" fmla="*/ 3696099 w 3907720"/>
                  <a:gd name="connsiteY0" fmla="*/ 25643 h 2725248"/>
                  <a:gd name="connsiteX1" fmla="*/ 0 w 3907720"/>
                  <a:gd name="connsiteY1" fmla="*/ 2159678 h 2725248"/>
                  <a:gd name="connsiteX2" fmla="*/ 0 w 3907720"/>
                  <a:gd name="connsiteY2" fmla="*/ 2725249 h 2725248"/>
                  <a:gd name="connsiteX3" fmla="*/ 3696099 w 3907720"/>
                  <a:gd name="connsiteY3" fmla="*/ 591214 h 2725248"/>
                  <a:gd name="connsiteX4" fmla="*/ 3907708 w 3907720"/>
                  <a:gd name="connsiteY4" fmla="*/ 185952 h 2725248"/>
                  <a:gd name="connsiteX5" fmla="*/ 3696099 w 3907720"/>
                  <a:gd name="connsiteY5" fmla="*/ 25643 h 2725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07720" h="2725248">
                    <a:moveTo>
                      <a:pt x="3696099" y="25643"/>
                    </a:moveTo>
                    <a:lnTo>
                      <a:pt x="0" y="2159678"/>
                    </a:lnTo>
                    <a:lnTo>
                      <a:pt x="0" y="2725249"/>
                    </a:lnTo>
                    <a:lnTo>
                      <a:pt x="3696099" y="591214"/>
                    </a:lnTo>
                    <a:cubicBezTo>
                      <a:pt x="3812804" y="523243"/>
                      <a:pt x="3907708" y="341132"/>
                      <a:pt x="3907708" y="185952"/>
                    </a:cubicBezTo>
                    <a:cubicBezTo>
                      <a:pt x="3908990" y="29491"/>
                      <a:pt x="3812804" y="-42328"/>
                      <a:pt x="3696099" y="25643"/>
                    </a:cubicBez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 w="128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CA7C7667-5D68-4F1E-B037-B56DFD95F410}"/>
                  </a:ext>
                </a:extLst>
              </p:cNvPr>
              <p:cNvSpPr/>
              <p:nvPr/>
            </p:nvSpPr>
            <p:spPr>
              <a:xfrm>
                <a:off x="5248283" y="4411374"/>
                <a:ext cx="1599249" cy="1488951"/>
              </a:xfrm>
              <a:custGeom>
                <a:avLst/>
                <a:gdLst>
                  <a:gd name="connsiteX0" fmla="*/ 1599249 w 1599249"/>
                  <a:gd name="connsiteY0" fmla="*/ 1488951 h 1488951"/>
                  <a:gd name="connsiteX1" fmla="*/ 1599249 w 1599249"/>
                  <a:gd name="connsiteY1" fmla="*/ 923381 h 1488951"/>
                  <a:gd name="connsiteX2" fmla="*/ 0 w 1599249"/>
                  <a:gd name="connsiteY2" fmla="*/ 0 h 1488951"/>
                  <a:gd name="connsiteX3" fmla="*/ 0 w 1599249"/>
                  <a:gd name="connsiteY3" fmla="*/ 565571 h 1488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9249" h="1488951">
                    <a:moveTo>
                      <a:pt x="1599249" y="1488951"/>
                    </a:moveTo>
                    <a:lnTo>
                      <a:pt x="1599249" y="923381"/>
                    </a:lnTo>
                    <a:lnTo>
                      <a:pt x="0" y="0"/>
                    </a:lnTo>
                    <a:lnTo>
                      <a:pt x="0" y="565571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128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4DB5A718-B199-48BC-B1EE-BB99C633CAB1}"/>
                  </a:ext>
                </a:extLst>
              </p:cNvPr>
              <p:cNvSpPr/>
              <p:nvPr/>
            </p:nvSpPr>
            <p:spPr>
              <a:xfrm>
                <a:off x="5458609" y="5334754"/>
                <a:ext cx="1111907" cy="942617"/>
              </a:xfrm>
              <a:custGeom>
                <a:avLst/>
                <a:gdLst>
                  <a:gd name="connsiteX0" fmla="*/ 0 w 1111907"/>
                  <a:gd name="connsiteY0" fmla="*/ 639954 h 942617"/>
                  <a:gd name="connsiteX1" fmla="*/ 0 w 1111907"/>
                  <a:gd name="connsiteY1" fmla="*/ 942617 h 942617"/>
                  <a:gd name="connsiteX2" fmla="*/ 1111908 w 1111907"/>
                  <a:gd name="connsiteY2" fmla="*/ 300099 h 942617"/>
                  <a:gd name="connsiteX3" fmla="*/ 1111908 w 1111907"/>
                  <a:gd name="connsiteY3" fmla="*/ 0 h 9426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1907" h="942617">
                    <a:moveTo>
                      <a:pt x="0" y="639954"/>
                    </a:moveTo>
                    <a:lnTo>
                      <a:pt x="0" y="942617"/>
                    </a:lnTo>
                    <a:lnTo>
                      <a:pt x="1111908" y="300099"/>
                    </a:lnTo>
                    <a:lnTo>
                      <a:pt x="1111908" y="0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 w="128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669BCC69-6BC4-40D2-A9C1-05480CB69420}"/>
                  </a:ext>
                </a:extLst>
              </p:cNvPr>
              <p:cNvSpPr/>
              <p:nvPr/>
            </p:nvSpPr>
            <p:spPr>
              <a:xfrm>
                <a:off x="4400566" y="4723015"/>
                <a:ext cx="2169951" cy="1251693"/>
              </a:xfrm>
              <a:custGeom>
                <a:avLst/>
                <a:gdLst>
                  <a:gd name="connsiteX0" fmla="*/ 2169952 w 2169951"/>
                  <a:gd name="connsiteY0" fmla="*/ 611740 h 1251693"/>
                  <a:gd name="connsiteX1" fmla="*/ 1113190 w 2169951"/>
                  <a:gd name="connsiteY1" fmla="*/ 0 h 1251693"/>
                  <a:gd name="connsiteX2" fmla="*/ 0 w 2169951"/>
                  <a:gd name="connsiteY2" fmla="*/ 639954 h 1251693"/>
                  <a:gd name="connsiteX3" fmla="*/ 1058044 w 2169951"/>
                  <a:gd name="connsiteY3" fmla="*/ 1251693 h 1251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69951" h="1251693">
                    <a:moveTo>
                      <a:pt x="2169952" y="611740"/>
                    </a:moveTo>
                    <a:lnTo>
                      <a:pt x="1113190" y="0"/>
                    </a:lnTo>
                    <a:lnTo>
                      <a:pt x="0" y="639954"/>
                    </a:lnTo>
                    <a:lnTo>
                      <a:pt x="1058044" y="1251693"/>
                    </a:lnTo>
                    <a:close/>
                  </a:path>
                </a:pathLst>
              </a:custGeom>
              <a:solidFill>
                <a:schemeClr val="bg1"/>
              </a:solidFill>
              <a:ln w="128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3BC9DE08-027E-4595-9E0C-2EE11AE846E3}"/>
                  </a:ext>
                </a:extLst>
              </p:cNvPr>
              <p:cNvSpPr/>
              <p:nvPr/>
            </p:nvSpPr>
            <p:spPr>
              <a:xfrm>
                <a:off x="5190572" y="4910256"/>
                <a:ext cx="589939" cy="339855"/>
              </a:xfrm>
              <a:custGeom>
                <a:avLst/>
                <a:gdLst>
                  <a:gd name="connsiteX0" fmla="*/ 589940 w 589939"/>
                  <a:gd name="connsiteY0" fmla="*/ 165439 h 339855"/>
                  <a:gd name="connsiteX1" fmla="*/ 302664 w 589939"/>
                  <a:gd name="connsiteY1" fmla="*/ 0 h 339855"/>
                  <a:gd name="connsiteX2" fmla="*/ 0 w 589939"/>
                  <a:gd name="connsiteY2" fmla="*/ 173134 h 339855"/>
                  <a:gd name="connsiteX3" fmla="*/ 287275 w 589939"/>
                  <a:gd name="connsiteY3" fmla="*/ 339856 h 33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9939" h="339855">
                    <a:moveTo>
                      <a:pt x="589940" y="165439"/>
                    </a:moveTo>
                    <a:lnTo>
                      <a:pt x="302664" y="0"/>
                    </a:lnTo>
                    <a:lnTo>
                      <a:pt x="0" y="173134"/>
                    </a:lnTo>
                    <a:lnTo>
                      <a:pt x="287275" y="33985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8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ECAA2ECA-5551-4FDA-8F25-79B64E931D35}"/>
                  </a:ext>
                </a:extLst>
              </p:cNvPr>
              <p:cNvSpPr/>
              <p:nvPr/>
            </p:nvSpPr>
            <p:spPr>
              <a:xfrm>
                <a:off x="5648416" y="5178292"/>
                <a:ext cx="589939" cy="339855"/>
              </a:xfrm>
              <a:custGeom>
                <a:avLst/>
                <a:gdLst>
                  <a:gd name="connsiteX0" fmla="*/ 589940 w 589939"/>
                  <a:gd name="connsiteY0" fmla="*/ 166721 h 339855"/>
                  <a:gd name="connsiteX1" fmla="*/ 301382 w 589939"/>
                  <a:gd name="connsiteY1" fmla="*/ 0 h 339855"/>
                  <a:gd name="connsiteX2" fmla="*/ 0 w 589939"/>
                  <a:gd name="connsiteY2" fmla="*/ 174416 h 339855"/>
                  <a:gd name="connsiteX3" fmla="*/ 287275 w 589939"/>
                  <a:gd name="connsiteY3" fmla="*/ 339856 h 33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9939" h="339855">
                    <a:moveTo>
                      <a:pt x="589940" y="166721"/>
                    </a:moveTo>
                    <a:lnTo>
                      <a:pt x="301382" y="0"/>
                    </a:lnTo>
                    <a:lnTo>
                      <a:pt x="0" y="174416"/>
                    </a:lnTo>
                    <a:lnTo>
                      <a:pt x="287275" y="33985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8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8ACC20D7-9305-49B6-8717-DE549BDE9273}"/>
                  </a:ext>
                </a:extLst>
              </p:cNvPr>
              <p:cNvSpPr/>
              <p:nvPr/>
            </p:nvSpPr>
            <p:spPr>
              <a:xfrm>
                <a:off x="4400566" y="5362969"/>
                <a:ext cx="1058043" cy="914402"/>
              </a:xfrm>
              <a:custGeom>
                <a:avLst/>
                <a:gdLst>
                  <a:gd name="connsiteX0" fmla="*/ 0 w 1058043"/>
                  <a:gd name="connsiteY0" fmla="*/ 0 h 914402"/>
                  <a:gd name="connsiteX1" fmla="*/ 0 w 1058043"/>
                  <a:gd name="connsiteY1" fmla="*/ 302663 h 914402"/>
                  <a:gd name="connsiteX2" fmla="*/ 1058044 w 1058043"/>
                  <a:gd name="connsiteY2" fmla="*/ 914403 h 914402"/>
                  <a:gd name="connsiteX3" fmla="*/ 1058044 w 1058043"/>
                  <a:gd name="connsiteY3" fmla="*/ 611739 h 91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58043" h="914402">
                    <a:moveTo>
                      <a:pt x="0" y="0"/>
                    </a:moveTo>
                    <a:lnTo>
                      <a:pt x="0" y="302663"/>
                    </a:lnTo>
                    <a:lnTo>
                      <a:pt x="1058044" y="914403"/>
                    </a:lnTo>
                    <a:lnTo>
                      <a:pt x="1058044" y="611739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128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07631DA8-AC8B-4D61-BDE0-4D14DDA3B148}"/>
                  </a:ext>
                </a:extLst>
              </p:cNvPr>
              <p:cNvSpPr/>
              <p:nvPr/>
            </p:nvSpPr>
            <p:spPr>
              <a:xfrm>
                <a:off x="4454430" y="5546362"/>
                <a:ext cx="954162" cy="642519"/>
              </a:xfrm>
              <a:custGeom>
                <a:avLst/>
                <a:gdLst>
                  <a:gd name="connsiteX0" fmla="*/ 156462 w 954162"/>
                  <a:gd name="connsiteY0" fmla="*/ 0 h 642519"/>
                  <a:gd name="connsiteX1" fmla="*/ 0 w 954162"/>
                  <a:gd name="connsiteY1" fmla="*/ 91056 h 642519"/>
                  <a:gd name="connsiteX2" fmla="*/ 954163 w 954162"/>
                  <a:gd name="connsiteY2" fmla="*/ 642519 h 642519"/>
                  <a:gd name="connsiteX3" fmla="*/ 954163 w 954162"/>
                  <a:gd name="connsiteY3" fmla="*/ 461691 h 642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4162" h="642519">
                    <a:moveTo>
                      <a:pt x="156462" y="0"/>
                    </a:moveTo>
                    <a:lnTo>
                      <a:pt x="0" y="91056"/>
                    </a:lnTo>
                    <a:lnTo>
                      <a:pt x="954163" y="642519"/>
                    </a:lnTo>
                    <a:lnTo>
                      <a:pt x="954163" y="461691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28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4559FA28-6620-4A1E-877C-AA92FA094730}"/>
                  </a:ext>
                </a:extLst>
              </p:cNvPr>
              <p:cNvSpPr/>
              <p:nvPr/>
            </p:nvSpPr>
            <p:spPr>
              <a:xfrm>
                <a:off x="4454430" y="5455307"/>
                <a:ext cx="156462" cy="182111"/>
              </a:xfrm>
              <a:custGeom>
                <a:avLst/>
                <a:gdLst>
                  <a:gd name="connsiteX0" fmla="*/ 0 w 156462"/>
                  <a:gd name="connsiteY0" fmla="*/ 0 h 182111"/>
                  <a:gd name="connsiteX1" fmla="*/ 0 w 156462"/>
                  <a:gd name="connsiteY1" fmla="*/ 182111 h 182111"/>
                  <a:gd name="connsiteX2" fmla="*/ 156462 w 156462"/>
                  <a:gd name="connsiteY2" fmla="*/ 91055 h 182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6462" h="182111">
                    <a:moveTo>
                      <a:pt x="0" y="0"/>
                    </a:moveTo>
                    <a:lnTo>
                      <a:pt x="0" y="182111"/>
                    </a:lnTo>
                    <a:lnTo>
                      <a:pt x="156462" y="91055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128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4D03449B-E6D7-4A07-ABC9-4B8FC257BFCF}"/>
                  </a:ext>
                </a:extLst>
              </p:cNvPr>
              <p:cNvSpPr/>
              <p:nvPr/>
            </p:nvSpPr>
            <p:spPr>
              <a:xfrm>
                <a:off x="2326800" y="542048"/>
                <a:ext cx="5446680" cy="3081887"/>
              </a:xfrm>
              <a:custGeom>
                <a:avLst/>
                <a:gdLst>
                  <a:gd name="connsiteX0" fmla="*/ 5446681 w 5446680"/>
                  <a:gd name="connsiteY0" fmla="*/ 946570 h 3081887"/>
                  <a:gd name="connsiteX1" fmla="*/ 3826912 w 5446680"/>
                  <a:gd name="connsiteY1" fmla="*/ 10365 h 3081887"/>
                  <a:gd name="connsiteX2" fmla="*/ 3825629 w 5446680"/>
                  <a:gd name="connsiteY2" fmla="*/ 10365 h 3081887"/>
                  <a:gd name="connsiteX3" fmla="*/ 3697382 w 5446680"/>
                  <a:gd name="connsiteY3" fmla="*/ 24472 h 3081887"/>
                  <a:gd name="connsiteX4" fmla="*/ 0 w 5446680"/>
                  <a:gd name="connsiteY4" fmla="*/ 2159789 h 3081887"/>
                  <a:gd name="connsiteX5" fmla="*/ 0 w 5446680"/>
                  <a:gd name="connsiteY5" fmla="*/ 2725360 h 3081887"/>
                  <a:gd name="connsiteX6" fmla="*/ 489906 w 5446680"/>
                  <a:gd name="connsiteY6" fmla="*/ 2441933 h 3081887"/>
                  <a:gd name="connsiteX7" fmla="*/ 1599249 w 5446680"/>
                  <a:gd name="connsiteY7" fmla="*/ 3081887 h 3081887"/>
                  <a:gd name="connsiteX8" fmla="*/ 5446681 w 5446680"/>
                  <a:gd name="connsiteY8" fmla="*/ 946570 h 3081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46680" h="3081887">
                    <a:moveTo>
                      <a:pt x="5446681" y="946570"/>
                    </a:moveTo>
                    <a:lnTo>
                      <a:pt x="3826912" y="10365"/>
                    </a:lnTo>
                    <a:lnTo>
                      <a:pt x="3825629" y="10365"/>
                    </a:lnTo>
                    <a:cubicBezTo>
                      <a:pt x="3789720" y="-6308"/>
                      <a:pt x="3746116" y="-3743"/>
                      <a:pt x="3697382" y="24472"/>
                    </a:cubicBezTo>
                    <a:lnTo>
                      <a:pt x="0" y="2159789"/>
                    </a:lnTo>
                    <a:lnTo>
                      <a:pt x="0" y="2725360"/>
                    </a:lnTo>
                    <a:lnTo>
                      <a:pt x="489906" y="2441933"/>
                    </a:lnTo>
                    <a:lnTo>
                      <a:pt x="1599249" y="3081887"/>
                    </a:lnTo>
                    <a:lnTo>
                      <a:pt x="5446681" y="94657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15000"/>
                      <a:lumOff val="85000"/>
                    </a:schemeClr>
                  </a:gs>
                  <a:gs pos="100000">
                    <a:schemeClr val="accent3">
                      <a:lumMod val="40000"/>
                      <a:lumOff val="60000"/>
                    </a:schemeClr>
                  </a:gs>
                </a:gsLst>
                <a:lin ang="0" scaled="0"/>
              </a:gradFill>
              <a:ln w="128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53CF4645-0DCA-4C5A-8BAA-204F70549CF8}"/>
                  </a:ext>
                </a:extLst>
              </p:cNvPr>
              <p:cNvSpPr/>
              <p:nvPr/>
            </p:nvSpPr>
            <p:spPr>
              <a:xfrm>
                <a:off x="3926049" y="1465726"/>
                <a:ext cx="3907708" cy="2725062"/>
              </a:xfrm>
              <a:custGeom>
                <a:avLst/>
                <a:gdLst>
                  <a:gd name="connsiteX0" fmla="*/ 3696100 w 3907708"/>
                  <a:gd name="connsiteY0" fmla="*/ 25457 h 2725062"/>
                  <a:gd name="connsiteX1" fmla="*/ 0 w 3907708"/>
                  <a:gd name="connsiteY1" fmla="*/ 2159492 h 2725062"/>
                  <a:gd name="connsiteX2" fmla="*/ 0 w 3907708"/>
                  <a:gd name="connsiteY2" fmla="*/ 2725062 h 2725062"/>
                  <a:gd name="connsiteX3" fmla="*/ 3696100 w 3907708"/>
                  <a:gd name="connsiteY3" fmla="*/ 591027 h 2725062"/>
                  <a:gd name="connsiteX4" fmla="*/ 3907708 w 3907708"/>
                  <a:gd name="connsiteY4" fmla="*/ 185766 h 2725062"/>
                  <a:gd name="connsiteX5" fmla="*/ 3696100 w 3907708"/>
                  <a:gd name="connsiteY5" fmla="*/ 25457 h 2725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07708" h="2725062">
                    <a:moveTo>
                      <a:pt x="3696100" y="25457"/>
                    </a:moveTo>
                    <a:lnTo>
                      <a:pt x="0" y="2159492"/>
                    </a:lnTo>
                    <a:lnTo>
                      <a:pt x="0" y="2725062"/>
                    </a:lnTo>
                    <a:lnTo>
                      <a:pt x="3696100" y="591027"/>
                    </a:lnTo>
                    <a:cubicBezTo>
                      <a:pt x="3812805" y="523056"/>
                      <a:pt x="3907708" y="340945"/>
                      <a:pt x="3907708" y="185766"/>
                    </a:cubicBezTo>
                    <a:cubicBezTo>
                      <a:pt x="3907708" y="30586"/>
                      <a:pt x="3812805" y="-42514"/>
                      <a:pt x="3696100" y="25457"/>
                    </a:cubicBez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 w="128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71A78706-5209-4E5D-8758-9739FAC294F9}"/>
                  </a:ext>
                </a:extLst>
              </p:cNvPr>
              <p:cNvSpPr/>
              <p:nvPr/>
            </p:nvSpPr>
            <p:spPr>
              <a:xfrm>
                <a:off x="2326800" y="2701837"/>
                <a:ext cx="1599249" cy="1488951"/>
              </a:xfrm>
              <a:custGeom>
                <a:avLst/>
                <a:gdLst>
                  <a:gd name="connsiteX0" fmla="*/ 1599249 w 1599249"/>
                  <a:gd name="connsiteY0" fmla="*/ 1488951 h 1488951"/>
                  <a:gd name="connsiteX1" fmla="*/ 1599249 w 1599249"/>
                  <a:gd name="connsiteY1" fmla="*/ 923381 h 1488951"/>
                  <a:gd name="connsiteX2" fmla="*/ 0 w 1599249"/>
                  <a:gd name="connsiteY2" fmla="*/ 0 h 1488951"/>
                  <a:gd name="connsiteX3" fmla="*/ 0 w 1599249"/>
                  <a:gd name="connsiteY3" fmla="*/ 565571 h 1488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9249" h="1488951">
                    <a:moveTo>
                      <a:pt x="1599249" y="1488951"/>
                    </a:moveTo>
                    <a:lnTo>
                      <a:pt x="1599249" y="923381"/>
                    </a:lnTo>
                    <a:lnTo>
                      <a:pt x="0" y="0"/>
                    </a:lnTo>
                    <a:lnTo>
                      <a:pt x="0" y="565571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128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158340B3-1343-4037-B12C-23CE82C82D76}"/>
                  </a:ext>
                </a:extLst>
              </p:cNvPr>
              <p:cNvSpPr/>
              <p:nvPr/>
            </p:nvSpPr>
            <p:spPr>
              <a:xfrm>
                <a:off x="2535844" y="3625218"/>
                <a:ext cx="1111907" cy="942617"/>
              </a:xfrm>
              <a:custGeom>
                <a:avLst/>
                <a:gdLst>
                  <a:gd name="connsiteX0" fmla="*/ 0 w 1111907"/>
                  <a:gd name="connsiteY0" fmla="*/ 639954 h 942617"/>
                  <a:gd name="connsiteX1" fmla="*/ 0 w 1111907"/>
                  <a:gd name="connsiteY1" fmla="*/ 942617 h 942617"/>
                  <a:gd name="connsiteX2" fmla="*/ 1111908 w 1111907"/>
                  <a:gd name="connsiteY2" fmla="*/ 300099 h 942617"/>
                  <a:gd name="connsiteX3" fmla="*/ 1111908 w 1111907"/>
                  <a:gd name="connsiteY3" fmla="*/ 0 h 9426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1907" h="942617">
                    <a:moveTo>
                      <a:pt x="0" y="639954"/>
                    </a:moveTo>
                    <a:lnTo>
                      <a:pt x="0" y="942617"/>
                    </a:lnTo>
                    <a:lnTo>
                      <a:pt x="1111908" y="300099"/>
                    </a:lnTo>
                    <a:lnTo>
                      <a:pt x="1111908" y="0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 w="128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082CCE33-F12E-4321-9DE6-42DB1A2FEB8C}"/>
                  </a:ext>
                </a:extLst>
              </p:cNvPr>
              <p:cNvSpPr/>
              <p:nvPr/>
            </p:nvSpPr>
            <p:spPr>
              <a:xfrm>
                <a:off x="1479083" y="3013478"/>
                <a:ext cx="2168668" cy="1251693"/>
              </a:xfrm>
              <a:custGeom>
                <a:avLst/>
                <a:gdLst>
                  <a:gd name="connsiteX0" fmla="*/ 2168669 w 2168668"/>
                  <a:gd name="connsiteY0" fmla="*/ 611740 h 1251693"/>
                  <a:gd name="connsiteX1" fmla="*/ 1111908 w 2168668"/>
                  <a:gd name="connsiteY1" fmla="*/ 0 h 1251693"/>
                  <a:gd name="connsiteX2" fmla="*/ 0 w 2168668"/>
                  <a:gd name="connsiteY2" fmla="*/ 639954 h 1251693"/>
                  <a:gd name="connsiteX3" fmla="*/ 1056761 w 2168668"/>
                  <a:gd name="connsiteY3" fmla="*/ 1251694 h 1251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68668" h="1251693">
                    <a:moveTo>
                      <a:pt x="2168669" y="611740"/>
                    </a:moveTo>
                    <a:lnTo>
                      <a:pt x="1111908" y="0"/>
                    </a:lnTo>
                    <a:lnTo>
                      <a:pt x="0" y="639954"/>
                    </a:lnTo>
                    <a:lnTo>
                      <a:pt x="1056761" y="1251694"/>
                    </a:lnTo>
                    <a:close/>
                  </a:path>
                </a:pathLst>
              </a:custGeom>
              <a:solidFill>
                <a:schemeClr val="bg1"/>
              </a:solidFill>
              <a:ln w="128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925B03BF-C3F6-4B18-A930-6B181B93F9EA}"/>
                  </a:ext>
                </a:extLst>
              </p:cNvPr>
              <p:cNvSpPr/>
              <p:nvPr/>
            </p:nvSpPr>
            <p:spPr>
              <a:xfrm>
                <a:off x="2269088" y="3200719"/>
                <a:ext cx="589939" cy="339855"/>
              </a:xfrm>
              <a:custGeom>
                <a:avLst/>
                <a:gdLst>
                  <a:gd name="connsiteX0" fmla="*/ 589940 w 589939"/>
                  <a:gd name="connsiteY0" fmla="*/ 165439 h 339855"/>
                  <a:gd name="connsiteX1" fmla="*/ 302665 w 589939"/>
                  <a:gd name="connsiteY1" fmla="*/ 0 h 339855"/>
                  <a:gd name="connsiteX2" fmla="*/ 0 w 589939"/>
                  <a:gd name="connsiteY2" fmla="*/ 173134 h 339855"/>
                  <a:gd name="connsiteX3" fmla="*/ 287275 w 589939"/>
                  <a:gd name="connsiteY3" fmla="*/ 339856 h 33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9939" h="339855">
                    <a:moveTo>
                      <a:pt x="589940" y="165439"/>
                    </a:moveTo>
                    <a:lnTo>
                      <a:pt x="302665" y="0"/>
                    </a:lnTo>
                    <a:lnTo>
                      <a:pt x="0" y="173134"/>
                    </a:lnTo>
                    <a:lnTo>
                      <a:pt x="287275" y="33985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8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95A05EF5-39E2-4AA4-8BE6-004CC63B32FA}"/>
                  </a:ext>
                </a:extLst>
              </p:cNvPr>
              <p:cNvSpPr/>
              <p:nvPr/>
            </p:nvSpPr>
            <p:spPr>
              <a:xfrm>
                <a:off x="2725650" y="3468756"/>
                <a:ext cx="589939" cy="339855"/>
              </a:xfrm>
              <a:custGeom>
                <a:avLst/>
                <a:gdLst>
                  <a:gd name="connsiteX0" fmla="*/ 589939 w 589939"/>
                  <a:gd name="connsiteY0" fmla="*/ 166722 h 339855"/>
                  <a:gd name="connsiteX1" fmla="*/ 302665 w 589939"/>
                  <a:gd name="connsiteY1" fmla="*/ 0 h 339855"/>
                  <a:gd name="connsiteX2" fmla="*/ 0 w 589939"/>
                  <a:gd name="connsiteY2" fmla="*/ 174416 h 339855"/>
                  <a:gd name="connsiteX3" fmla="*/ 287275 w 589939"/>
                  <a:gd name="connsiteY3" fmla="*/ 339855 h 33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9939" h="339855">
                    <a:moveTo>
                      <a:pt x="589939" y="166722"/>
                    </a:moveTo>
                    <a:lnTo>
                      <a:pt x="302665" y="0"/>
                    </a:lnTo>
                    <a:lnTo>
                      <a:pt x="0" y="174416"/>
                    </a:lnTo>
                    <a:lnTo>
                      <a:pt x="287275" y="339855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8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4D4BD108-BD4B-43A5-A371-1F497C152A51}"/>
                  </a:ext>
                </a:extLst>
              </p:cNvPr>
              <p:cNvSpPr/>
              <p:nvPr/>
            </p:nvSpPr>
            <p:spPr>
              <a:xfrm>
                <a:off x="1479083" y="3653432"/>
                <a:ext cx="1056761" cy="914403"/>
              </a:xfrm>
              <a:custGeom>
                <a:avLst/>
                <a:gdLst>
                  <a:gd name="connsiteX0" fmla="*/ 0 w 1056761"/>
                  <a:gd name="connsiteY0" fmla="*/ 0 h 914403"/>
                  <a:gd name="connsiteX1" fmla="*/ 0 w 1056761"/>
                  <a:gd name="connsiteY1" fmla="*/ 302664 h 914403"/>
                  <a:gd name="connsiteX2" fmla="*/ 1056761 w 1056761"/>
                  <a:gd name="connsiteY2" fmla="*/ 914403 h 914403"/>
                  <a:gd name="connsiteX3" fmla="*/ 1056761 w 1056761"/>
                  <a:gd name="connsiteY3" fmla="*/ 611740 h 914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56761" h="914403">
                    <a:moveTo>
                      <a:pt x="0" y="0"/>
                    </a:moveTo>
                    <a:lnTo>
                      <a:pt x="0" y="302664"/>
                    </a:lnTo>
                    <a:lnTo>
                      <a:pt x="1056761" y="914403"/>
                    </a:lnTo>
                    <a:lnTo>
                      <a:pt x="1056761" y="611740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128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6366BF3D-6FB8-48C8-99D9-5373BE2777E9}"/>
                  </a:ext>
                </a:extLst>
              </p:cNvPr>
              <p:cNvSpPr/>
              <p:nvPr/>
            </p:nvSpPr>
            <p:spPr>
              <a:xfrm>
                <a:off x="1532947" y="3836826"/>
                <a:ext cx="952880" cy="642518"/>
              </a:xfrm>
              <a:custGeom>
                <a:avLst/>
                <a:gdLst>
                  <a:gd name="connsiteX0" fmla="*/ 155180 w 952880"/>
                  <a:gd name="connsiteY0" fmla="*/ 0 h 642518"/>
                  <a:gd name="connsiteX1" fmla="*/ 0 w 952880"/>
                  <a:gd name="connsiteY1" fmla="*/ 91055 h 642518"/>
                  <a:gd name="connsiteX2" fmla="*/ 952881 w 952880"/>
                  <a:gd name="connsiteY2" fmla="*/ 642519 h 642518"/>
                  <a:gd name="connsiteX3" fmla="*/ 952881 w 952880"/>
                  <a:gd name="connsiteY3" fmla="*/ 461690 h 642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880" h="642518">
                    <a:moveTo>
                      <a:pt x="155180" y="0"/>
                    </a:moveTo>
                    <a:lnTo>
                      <a:pt x="0" y="91055"/>
                    </a:lnTo>
                    <a:lnTo>
                      <a:pt x="952881" y="642519"/>
                    </a:lnTo>
                    <a:lnTo>
                      <a:pt x="952881" y="461690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28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727B1404-9F73-4EBD-B248-7E59C43218EB}"/>
                  </a:ext>
                </a:extLst>
              </p:cNvPr>
              <p:cNvSpPr/>
              <p:nvPr/>
            </p:nvSpPr>
            <p:spPr>
              <a:xfrm>
                <a:off x="1532947" y="3745770"/>
                <a:ext cx="155179" cy="182111"/>
              </a:xfrm>
              <a:custGeom>
                <a:avLst/>
                <a:gdLst>
                  <a:gd name="connsiteX0" fmla="*/ 0 w 155179"/>
                  <a:gd name="connsiteY0" fmla="*/ 0 h 182111"/>
                  <a:gd name="connsiteX1" fmla="*/ 0 w 155179"/>
                  <a:gd name="connsiteY1" fmla="*/ 182111 h 182111"/>
                  <a:gd name="connsiteX2" fmla="*/ 155180 w 155179"/>
                  <a:gd name="connsiteY2" fmla="*/ 91056 h 182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5179" h="182111">
                    <a:moveTo>
                      <a:pt x="0" y="0"/>
                    </a:moveTo>
                    <a:lnTo>
                      <a:pt x="0" y="182111"/>
                    </a:lnTo>
                    <a:lnTo>
                      <a:pt x="155180" y="91056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128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AC8515A7-1E92-46A0-B961-B9B1AE23521A}"/>
                </a:ext>
              </a:extLst>
            </p:cNvPr>
            <p:cNvGrpSpPr/>
            <p:nvPr/>
          </p:nvGrpSpPr>
          <p:grpSpPr>
            <a:xfrm>
              <a:off x="10486753" y="1049045"/>
              <a:ext cx="1189310" cy="1649748"/>
              <a:chOff x="10486753" y="974221"/>
              <a:chExt cx="1189310" cy="1649748"/>
            </a:xfrm>
          </p:grpSpPr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404B1B63-CE55-49E1-9113-93D19AE5DD5B}"/>
                  </a:ext>
                </a:extLst>
              </p:cNvPr>
              <p:cNvSpPr/>
              <p:nvPr/>
            </p:nvSpPr>
            <p:spPr>
              <a:xfrm>
                <a:off x="10486753" y="974221"/>
                <a:ext cx="722159" cy="612451"/>
              </a:xfrm>
              <a:custGeom>
                <a:avLst/>
                <a:gdLst>
                  <a:gd name="connsiteX0" fmla="*/ 400745 w 722159"/>
                  <a:gd name="connsiteY0" fmla="*/ 316 h 612451"/>
                  <a:gd name="connsiteX1" fmla="*/ 449713 w 722159"/>
                  <a:gd name="connsiteY1" fmla="*/ 17146 h 612451"/>
                  <a:gd name="connsiteX2" fmla="*/ 574003 w 722159"/>
                  <a:gd name="connsiteY2" fmla="*/ 222877 h 612451"/>
                  <a:gd name="connsiteX3" fmla="*/ 574004 w 722159"/>
                  <a:gd name="connsiteY3" fmla="*/ 222877 h 612451"/>
                  <a:gd name="connsiteX4" fmla="*/ 574004 w 722159"/>
                  <a:gd name="connsiteY4" fmla="*/ 222877 h 612451"/>
                  <a:gd name="connsiteX5" fmla="*/ 598658 w 722159"/>
                  <a:gd name="connsiteY5" fmla="*/ 234302 h 612451"/>
                  <a:gd name="connsiteX6" fmla="*/ 722159 w 722159"/>
                  <a:gd name="connsiteY6" fmla="*/ 448185 h 612451"/>
                  <a:gd name="connsiteX7" fmla="*/ 686023 w 722159"/>
                  <a:gd name="connsiteY7" fmla="*/ 527679 h 612451"/>
                  <a:gd name="connsiteX8" fmla="*/ 554144 w 722159"/>
                  <a:gd name="connsiteY8" fmla="*/ 604323 h 612451"/>
                  <a:gd name="connsiteX9" fmla="*/ 555882 w 722159"/>
                  <a:gd name="connsiteY9" fmla="*/ 603182 h 612451"/>
                  <a:gd name="connsiteX10" fmla="*/ 515740 w 722159"/>
                  <a:gd name="connsiteY10" fmla="*/ 612451 h 612451"/>
                  <a:gd name="connsiteX11" fmla="*/ 465990 w 722159"/>
                  <a:gd name="connsiteY11" fmla="*/ 595691 h 612451"/>
                  <a:gd name="connsiteX12" fmla="*/ 77717 w 722159"/>
                  <a:gd name="connsiteY12" fmla="*/ 371484 h 612451"/>
                  <a:gd name="connsiteX13" fmla="*/ 0 w 722159"/>
                  <a:gd name="connsiteY13" fmla="*/ 236869 h 612451"/>
                  <a:gd name="connsiteX14" fmla="*/ 24937 w 722159"/>
                  <a:gd name="connsiteY14" fmla="*/ 185782 h 612451"/>
                  <a:gd name="connsiteX15" fmla="*/ 22737 w 722159"/>
                  <a:gd name="connsiteY15" fmla="*/ 186825 h 612451"/>
                  <a:gd name="connsiteX16" fmla="*/ 80510 w 722159"/>
                  <a:gd name="connsiteY16" fmla="*/ 153256 h 612451"/>
                  <a:gd name="connsiteX17" fmla="*/ 102175 w 722159"/>
                  <a:gd name="connsiteY17" fmla="*/ 127783 h 612451"/>
                  <a:gd name="connsiteX18" fmla="*/ 234081 w 722159"/>
                  <a:gd name="connsiteY18" fmla="*/ 51139 h 612451"/>
                  <a:gd name="connsiteX19" fmla="*/ 287651 w 722159"/>
                  <a:gd name="connsiteY19" fmla="*/ 50913 h 612451"/>
                  <a:gd name="connsiteX20" fmla="*/ 360769 w 722159"/>
                  <a:gd name="connsiteY20" fmla="*/ 8430 h 612451"/>
                  <a:gd name="connsiteX21" fmla="*/ 400745 w 722159"/>
                  <a:gd name="connsiteY21" fmla="*/ 316 h 612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722159" h="612451">
                    <a:moveTo>
                      <a:pt x="400745" y="316"/>
                    </a:moveTo>
                    <a:cubicBezTo>
                      <a:pt x="415798" y="1638"/>
                      <a:pt x="432350" y="7118"/>
                      <a:pt x="449713" y="17146"/>
                    </a:cubicBezTo>
                    <a:cubicBezTo>
                      <a:pt x="515836" y="55314"/>
                      <a:pt x="569800" y="145612"/>
                      <a:pt x="574003" y="222877"/>
                    </a:cubicBezTo>
                    <a:lnTo>
                      <a:pt x="574004" y="222877"/>
                    </a:lnTo>
                    <a:lnTo>
                      <a:pt x="574004" y="222877"/>
                    </a:lnTo>
                    <a:cubicBezTo>
                      <a:pt x="581959" y="225642"/>
                      <a:pt x="590224" y="229422"/>
                      <a:pt x="598658" y="234302"/>
                    </a:cubicBezTo>
                    <a:cubicBezTo>
                      <a:pt x="667094" y="273795"/>
                      <a:pt x="722384" y="369565"/>
                      <a:pt x="722159" y="448185"/>
                    </a:cubicBezTo>
                    <a:cubicBezTo>
                      <a:pt x="722046" y="487255"/>
                      <a:pt x="708252" y="514731"/>
                      <a:pt x="686023" y="527679"/>
                    </a:cubicBezTo>
                    <a:lnTo>
                      <a:pt x="554144" y="604323"/>
                    </a:lnTo>
                    <a:lnTo>
                      <a:pt x="555882" y="603182"/>
                    </a:lnTo>
                    <a:lnTo>
                      <a:pt x="515740" y="612451"/>
                    </a:lnTo>
                    <a:cubicBezTo>
                      <a:pt x="500504" y="611348"/>
                      <a:pt x="483677" y="605903"/>
                      <a:pt x="465990" y="595691"/>
                    </a:cubicBezTo>
                    <a:lnTo>
                      <a:pt x="77717" y="371484"/>
                    </a:lnTo>
                    <a:cubicBezTo>
                      <a:pt x="34670" y="346631"/>
                      <a:pt x="-141" y="286348"/>
                      <a:pt x="0" y="236869"/>
                    </a:cubicBezTo>
                    <a:cubicBezTo>
                      <a:pt x="57" y="211057"/>
                      <a:pt x="9676" y="193370"/>
                      <a:pt x="24937" y="185782"/>
                    </a:cubicBezTo>
                    <a:cubicBezTo>
                      <a:pt x="24204" y="186148"/>
                      <a:pt x="23442" y="186430"/>
                      <a:pt x="22737" y="186825"/>
                    </a:cubicBezTo>
                    <a:lnTo>
                      <a:pt x="80510" y="153256"/>
                    </a:lnTo>
                    <a:cubicBezTo>
                      <a:pt x="85249" y="142142"/>
                      <a:pt x="92442" y="133341"/>
                      <a:pt x="102175" y="127783"/>
                    </a:cubicBezTo>
                    <a:lnTo>
                      <a:pt x="234081" y="51139"/>
                    </a:lnTo>
                    <a:cubicBezTo>
                      <a:pt x="249201" y="42507"/>
                      <a:pt x="268073" y="43043"/>
                      <a:pt x="287651" y="50913"/>
                    </a:cubicBezTo>
                    <a:cubicBezTo>
                      <a:pt x="312023" y="36752"/>
                      <a:pt x="336396" y="22591"/>
                      <a:pt x="360769" y="8430"/>
                    </a:cubicBezTo>
                    <a:cubicBezTo>
                      <a:pt x="372138" y="1829"/>
                      <a:pt x="385692" y="-1006"/>
                      <a:pt x="400745" y="316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3">
                      <a:lumMod val="40000"/>
                      <a:lumOff val="60000"/>
                    </a:schemeClr>
                  </a:gs>
                </a:gsLst>
                <a:lin ang="2700000" scaled="1"/>
              </a:gradFill>
              <a:ln w="2791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6B630E7C-B743-44F3-B3B8-6A0B72BF0E27}"/>
                  </a:ext>
                </a:extLst>
              </p:cNvPr>
              <p:cNvSpPr/>
              <p:nvPr/>
            </p:nvSpPr>
            <p:spPr>
              <a:xfrm>
                <a:off x="10486753" y="1050860"/>
                <a:ext cx="590280" cy="536025"/>
              </a:xfrm>
              <a:custGeom>
                <a:avLst/>
                <a:gdLst>
                  <a:gd name="connsiteX0" fmla="*/ 317863 w 590280"/>
                  <a:gd name="connsiteY0" fmla="*/ 17153 h 536025"/>
                  <a:gd name="connsiteX1" fmla="*/ 193121 w 590280"/>
                  <a:gd name="connsiteY1" fmla="*/ 74333 h 536025"/>
                  <a:gd name="connsiteX2" fmla="*/ 170356 w 590280"/>
                  <a:gd name="connsiteY2" fmla="*/ 58056 h 536025"/>
                  <a:gd name="connsiteX3" fmla="*/ 102203 w 590280"/>
                  <a:gd name="connsiteY3" fmla="*/ 51173 h 536025"/>
                  <a:gd name="connsiteX4" fmla="*/ 73824 w 590280"/>
                  <a:gd name="connsiteY4" fmla="*/ 113234 h 536025"/>
                  <a:gd name="connsiteX5" fmla="*/ 0 w 590280"/>
                  <a:gd name="connsiteY5" fmla="*/ 160231 h 536025"/>
                  <a:gd name="connsiteX6" fmla="*/ 77717 w 590280"/>
                  <a:gd name="connsiteY6" fmla="*/ 294845 h 536025"/>
                  <a:gd name="connsiteX7" fmla="*/ 465990 w 590280"/>
                  <a:gd name="connsiteY7" fmla="*/ 519025 h 536025"/>
                  <a:gd name="connsiteX8" fmla="*/ 590280 w 590280"/>
                  <a:gd name="connsiteY8" fmla="*/ 448191 h 536025"/>
                  <a:gd name="connsiteX9" fmla="*/ 466808 w 590280"/>
                  <a:gd name="connsiteY9" fmla="*/ 234308 h 536025"/>
                  <a:gd name="connsiteX10" fmla="*/ 442125 w 590280"/>
                  <a:gd name="connsiteY10" fmla="*/ 222883 h 536025"/>
                  <a:gd name="connsiteX11" fmla="*/ 317863 w 590280"/>
                  <a:gd name="connsiteY11" fmla="*/ 17153 h 536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90280" h="536025">
                    <a:moveTo>
                      <a:pt x="317863" y="17153"/>
                    </a:moveTo>
                    <a:cubicBezTo>
                      <a:pt x="253122" y="-20224"/>
                      <a:pt x="199694" y="5559"/>
                      <a:pt x="193121" y="74333"/>
                    </a:cubicBezTo>
                    <a:cubicBezTo>
                      <a:pt x="185646" y="67930"/>
                      <a:pt x="178001" y="62457"/>
                      <a:pt x="170356" y="58056"/>
                    </a:cubicBezTo>
                    <a:cubicBezTo>
                      <a:pt x="145730" y="43839"/>
                      <a:pt x="121075" y="40426"/>
                      <a:pt x="102203" y="51173"/>
                    </a:cubicBezTo>
                    <a:cubicBezTo>
                      <a:pt x="83331" y="61921"/>
                      <a:pt x="73881" y="84855"/>
                      <a:pt x="73824" y="113234"/>
                    </a:cubicBezTo>
                    <a:cubicBezTo>
                      <a:pt x="32780" y="92190"/>
                      <a:pt x="141" y="112444"/>
                      <a:pt x="0" y="160231"/>
                    </a:cubicBezTo>
                    <a:cubicBezTo>
                      <a:pt x="-141" y="209710"/>
                      <a:pt x="34670" y="269993"/>
                      <a:pt x="77717" y="294845"/>
                    </a:cubicBezTo>
                    <a:lnTo>
                      <a:pt x="465990" y="519025"/>
                    </a:lnTo>
                    <a:cubicBezTo>
                      <a:pt x="534426" y="558546"/>
                      <a:pt x="590054" y="526811"/>
                      <a:pt x="590280" y="448191"/>
                    </a:cubicBezTo>
                    <a:cubicBezTo>
                      <a:pt x="590506" y="369572"/>
                      <a:pt x="535244" y="273801"/>
                      <a:pt x="466808" y="234308"/>
                    </a:cubicBezTo>
                    <a:cubicBezTo>
                      <a:pt x="458345" y="229428"/>
                      <a:pt x="450108" y="225620"/>
                      <a:pt x="442125" y="222883"/>
                    </a:cubicBezTo>
                    <a:cubicBezTo>
                      <a:pt x="437922" y="145590"/>
                      <a:pt x="383957" y="55320"/>
                      <a:pt x="317863" y="1715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3">
                      <a:lumMod val="40000"/>
                      <a:lumOff val="60000"/>
                    </a:schemeClr>
                  </a:gs>
                </a:gsLst>
                <a:lin ang="2700000" scaled="1"/>
                <a:tileRect/>
              </a:gradFill>
              <a:ln w="27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99899368-16DE-462B-B959-E42D67845DA4}"/>
                  </a:ext>
                </a:extLst>
              </p:cNvPr>
              <p:cNvSpPr/>
              <p:nvPr/>
            </p:nvSpPr>
            <p:spPr>
              <a:xfrm>
                <a:off x="10509490" y="1127478"/>
                <a:ext cx="57772" cy="36587"/>
              </a:xfrm>
              <a:custGeom>
                <a:avLst/>
                <a:gdLst>
                  <a:gd name="connsiteX0" fmla="*/ 51059 w 57772"/>
                  <a:gd name="connsiteY0" fmla="*/ 36587 h 36587"/>
                  <a:gd name="connsiteX1" fmla="*/ 2144 w 57772"/>
                  <a:gd name="connsiteY1" fmla="*/ 32554 h 36587"/>
                  <a:gd name="connsiteX2" fmla="*/ 0 w 57772"/>
                  <a:gd name="connsiteY2" fmla="*/ 33569 h 36587"/>
                  <a:gd name="connsiteX3" fmla="*/ 57773 w 57772"/>
                  <a:gd name="connsiteY3" fmla="*/ 0 h 36587"/>
                  <a:gd name="connsiteX4" fmla="*/ 51059 w 57772"/>
                  <a:gd name="connsiteY4" fmla="*/ 36587 h 36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772" h="36587">
                    <a:moveTo>
                      <a:pt x="51059" y="36587"/>
                    </a:moveTo>
                    <a:cubicBezTo>
                      <a:pt x="32187" y="26912"/>
                      <a:pt x="15148" y="26065"/>
                      <a:pt x="2144" y="32554"/>
                    </a:cubicBezTo>
                    <a:cubicBezTo>
                      <a:pt x="1410" y="32892"/>
                      <a:pt x="677" y="33174"/>
                      <a:pt x="0" y="33569"/>
                    </a:cubicBezTo>
                    <a:lnTo>
                      <a:pt x="57773" y="0"/>
                    </a:lnTo>
                    <a:cubicBezTo>
                      <a:pt x="53316" y="10437"/>
                      <a:pt x="51087" y="22850"/>
                      <a:pt x="51059" y="36587"/>
                    </a:cubicBez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 w="27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0CAA81BA-CDDE-4F02-BAE5-3B19E20EA09B}"/>
                  </a:ext>
                </a:extLst>
              </p:cNvPr>
              <p:cNvSpPr/>
              <p:nvPr/>
            </p:nvSpPr>
            <p:spPr>
              <a:xfrm>
                <a:off x="10588928" y="1019058"/>
                <a:ext cx="185476" cy="106106"/>
              </a:xfrm>
              <a:custGeom>
                <a:avLst/>
                <a:gdLst>
                  <a:gd name="connsiteX0" fmla="*/ 121667 w 185476"/>
                  <a:gd name="connsiteY0" fmla="*/ 43566 h 106106"/>
                  <a:gd name="connsiteX1" fmla="*/ 90919 w 185476"/>
                  <a:gd name="connsiteY1" fmla="*/ 106106 h 106106"/>
                  <a:gd name="connsiteX2" fmla="*/ 68154 w 185476"/>
                  <a:gd name="connsiteY2" fmla="*/ 89830 h 106106"/>
                  <a:gd name="connsiteX3" fmla="*/ 0 w 185476"/>
                  <a:gd name="connsiteY3" fmla="*/ 82946 h 106106"/>
                  <a:gd name="connsiteX4" fmla="*/ 131907 w 185476"/>
                  <a:gd name="connsiteY4" fmla="*/ 6302 h 106106"/>
                  <a:gd name="connsiteX5" fmla="*/ 185476 w 185476"/>
                  <a:gd name="connsiteY5" fmla="*/ 6076 h 106106"/>
                  <a:gd name="connsiteX6" fmla="*/ 123980 w 185476"/>
                  <a:gd name="connsiteY6" fmla="*/ 41846 h 106106"/>
                  <a:gd name="connsiteX7" fmla="*/ 121667 w 185476"/>
                  <a:gd name="connsiteY7" fmla="*/ 43566 h 10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5476" h="106106">
                    <a:moveTo>
                      <a:pt x="121667" y="43566"/>
                    </a:moveTo>
                    <a:cubicBezTo>
                      <a:pt x="104854" y="55753"/>
                      <a:pt x="93683" y="77079"/>
                      <a:pt x="90919" y="106106"/>
                    </a:cubicBezTo>
                    <a:cubicBezTo>
                      <a:pt x="83443" y="99703"/>
                      <a:pt x="75798" y="94230"/>
                      <a:pt x="68154" y="89830"/>
                    </a:cubicBezTo>
                    <a:cubicBezTo>
                      <a:pt x="43527" y="75612"/>
                      <a:pt x="18872" y="72199"/>
                      <a:pt x="0" y="82946"/>
                    </a:cubicBezTo>
                    <a:lnTo>
                      <a:pt x="131907" y="6302"/>
                    </a:lnTo>
                    <a:cubicBezTo>
                      <a:pt x="147027" y="-2330"/>
                      <a:pt x="165899" y="-1794"/>
                      <a:pt x="185476" y="6076"/>
                    </a:cubicBezTo>
                    <a:cubicBezTo>
                      <a:pt x="164545" y="16090"/>
                      <a:pt x="148550" y="27007"/>
                      <a:pt x="123980" y="41846"/>
                    </a:cubicBezTo>
                    <a:cubicBezTo>
                      <a:pt x="123218" y="42297"/>
                      <a:pt x="122428" y="42889"/>
                      <a:pt x="121667" y="43566"/>
                    </a:cubicBez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 w="27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9D70B991-FDA9-4752-A976-75620205DE32}"/>
                  </a:ext>
                </a:extLst>
              </p:cNvPr>
              <p:cNvSpPr/>
              <p:nvPr/>
            </p:nvSpPr>
            <p:spPr>
              <a:xfrm>
                <a:off x="10953904" y="2011304"/>
                <a:ext cx="722159" cy="612452"/>
              </a:xfrm>
              <a:custGeom>
                <a:avLst/>
                <a:gdLst>
                  <a:gd name="connsiteX0" fmla="*/ 400745 w 722159"/>
                  <a:gd name="connsiteY0" fmla="*/ 317 h 612452"/>
                  <a:gd name="connsiteX1" fmla="*/ 449713 w 722159"/>
                  <a:gd name="connsiteY1" fmla="*/ 17147 h 612452"/>
                  <a:gd name="connsiteX2" fmla="*/ 574003 w 722159"/>
                  <a:gd name="connsiteY2" fmla="*/ 222878 h 612452"/>
                  <a:gd name="connsiteX3" fmla="*/ 574004 w 722159"/>
                  <a:gd name="connsiteY3" fmla="*/ 222878 h 612452"/>
                  <a:gd name="connsiteX4" fmla="*/ 574004 w 722159"/>
                  <a:gd name="connsiteY4" fmla="*/ 222878 h 612452"/>
                  <a:gd name="connsiteX5" fmla="*/ 598658 w 722159"/>
                  <a:gd name="connsiteY5" fmla="*/ 234303 h 612452"/>
                  <a:gd name="connsiteX6" fmla="*/ 722159 w 722159"/>
                  <a:gd name="connsiteY6" fmla="*/ 448186 h 612452"/>
                  <a:gd name="connsiteX7" fmla="*/ 686023 w 722159"/>
                  <a:gd name="connsiteY7" fmla="*/ 527680 h 612452"/>
                  <a:gd name="connsiteX8" fmla="*/ 554144 w 722159"/>
                  <a:gd name="connsiteY8" fmla="*/ 604324 h 612452"/>
                  <a:gd name="connsiteX9" fmla="*/ 555882 w 722159"/>
                  <a:gd name="connsiteY9" fmla="*/ 603184 h 612452"/>
                  <a:gd name="connsiteX10" fmla="*/ 515740 w 722159"/>
                  <a:gd name="connsiteY10" fmla="*/ 612452 h 612452"/>
                  <a:gd name="connsiteX11" fmla="*/ 465990 w 722159"/>
                  <a:gd name="connsiteY11" fmla="*/ 595692 h 612452"/>
                  <a:gd name="connsiteX12" fmla="*/ 77717 w 722159"/>
                  <a:gd name="connsiteY12" fmla="*/ 371485 h 612452"/>
                  <a:gd name="connsiteX13" fmla="*/ 0 w 722159"/>
                  <a:gd name="connsiteY13" fmla="*/ 236870 h 612452"/>
                  <a:gd name="connsiteX14" fmla="*/ 24937 w 722159"/>
                  <a:gd name="connsiteY14" fmla="*/ 185783 h 612452"/>
                  <a:gd name="connsiteX15" fmla="*/ 22737 w 722159"/>
                  <a:gd name="connsiteY15" fmla="*/ 186826 h 612452"/>
                  <a:gd name="connsiteX16" fmla="*/ 80510 w 722159"/>
                  <a:gd name="connsiteY16" fmla="*/ 153257 h 612452"/>
                  <a:gd name="connsiteX17" fmla="*/ 102175 w 722159"/>
                  <a:gd name="connsiteY17" fmla="*/ 127784 h 612452"/>
                  <a:gd name="connsiteX18" fmla="*/ 234081 w 722159"/>
                  <a:gd name="connsiteY18" fmla="*/ 51140 h 612452"/>
                  <a:gd name="connsiteX19" fmla="*/ 287651 w 722159"/>
                  <a:gd name="connsiteY19" fmla="*/ 50914 h 612452"/>
                  <a:gd name="connsiteX20" fmla="*/ 360769 w 722159"/>
                  <a:gd name="connsiteY20" fmla="*/ 8431 h 612452"/>
                  <a:gd name="connsiteX21" fmla="*/ 400745 w 722159"/>
                  <a:gd name="connsiteY21" fmla="*/ 317 h 612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722159" h="612452">
                    <a:moveTo>
                      <a:pt x="400745" y="317"/>
                    </a:moveTo>
                    <a:cubicBezTo>
                      <a:pt x="415798" y="1640"/>
                      <a:pt x="432350" y="7119"/>
                      <a:pt x="449713" y="17147"/>
                    </a:cubicBezTo>
                    <a:cubicBezTo>
                      <a:pt x="515836" y="55315"/>
                      <a:pt x="569800" y="145613"/>
                      <a:pt x="574003" y="222878"/>
                    </a:cubicBezTo>
                    <a:lnTo>
                      <a:pt x="574004" y="222878"/>
                    </a:lnTo>
                    <a:lnTo>
                      <a:pt x="574004" y="222878"/>
                    </a:lnTo>
                    <a:cubicBezTo>
                      <a:pt x="581959" y="225643"/>
                      <a:pt x="590224" y="229423"/>
                      <a:pt x="598658" y="234303"/>
                    </a:cubicBezTo>
                    <a:cubicBezTo>
                      <a:pt x="667094" y="273796"/>
                      <a:pt x="722384" y="369566"/>
                      <a:pt x="722159" y="448186"/>
                    </a:cubicBezTo>
                    <a:cubicBezTo>
                      <a:pt x="722046" y="487256"/>
                      <a:pt x="708252" y="514732"/>
                      <a:pt x="686023" y="527680"/>
                    </a:cubicBezTo>
                    <a:lnTo>
                      <a:pt x="554144" y="604324"/>
                    </a:lnTo>
                    <a:lnTo>
                      <a:pt x="555882" y="603184"/>
                    </a:lnTo>
                    <a:lnTo>
                      <a:pt x="515740" y="612452"/>
                    </a:lnTo>
                    <a:cubicBezTo>
                      <a:pt x="500504" y="611349"/>
                      <a:pt x="483677" y="605904"/>
                      <a:pt x="465990" y="595692"/>
                    </a:cubicBezTo>
                    <a:lnTo>
                      <a:pt x="77717" y="371485"/>
                    </a:lnTo>
                    <a:cubicBezTo>
                      <a:pt x="34670" y="346632"/>
                      <a:pt x="-141" y="286349"/>
                      <a:pt x="0" y="236870"/>
                    </a:cubicBezTo>
                    <a:cubicBezTo>
                      <a:pt x="57" y="211058"/>
                      <a:pt x="9676" y="193371"/>
                      <a:pt x="24937" y="185783"/>
                    </a:cubicBezTo>
                    <a:cubicBezTo>
                      <a:pt x="24204" y="186149"/>
                      <a:pt x="23442" y="186431"/>
                      <a:pt x="22737" y="186826"/>
                    </a:cubicBezTo>
                    <a:lnTo>
                      <a:pt x="80510" y="153257"/>
                    </a:lnTo>
                    <a:cubicBezTo>
                      <a:pt x="85249" y="142143"/>
                      <a:pt x="92442" y="133342"/>
                      <a:pt x="102175" y="127784"/>
                    </a:cubicBezTo>
                    <a:lnTo>
                      <a:pt x="234081" y="51140"/>
                    </a:lnTo>
                    <a:cubicBezTo>
                      <a:pt x="249201" y="42508"/>
                      <a:pt x="268073" y="43044"/>
                      <a:pt x="287651" y="50914"/>
                    </a:cubicBezTo>
                    <a:cubicBezTo>
                      <a:pt x="312023" y="36753"/>
                      <a:pt x="336396" y="22592"/>
                      <a:pt x="360769" y="8431"/>
                    </a:cubicBezTo>
                    <a:cubicBezTo>
                      <a:pt x="372138" y="1830"/>
                      <a:pt x="385692" y="-1005"/>
                      <a:pt x="400745" y="317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3">
                      <a:lumMod val="40000"/>
                      <a:lumOff val="60000"/>
                    </a:schemeClr>
                  </a:gs>
                </a:gsLst>
                <a:lin ang="2700000" scaled="1"/>
              </a:gradFill>
              <a:ln w="27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7F6C34D1-91C8-4045-865E-BB5EEB57C5AD}"/>
                  </a:ext>
                </a:extLst>
              </p:cNvPr>
              <p:cNvSpPr/>
              <p:nvPr/>
            </p:nvSpPr>
            <p:spPr>
              <a:xfrm>
                <a:off x="10953904" y="2087944"/>
                <a:ext cx="590280" cy="536025"/>
              </a:xfrm>
              <a:custGeom>
                <a:avLst/>
                <a:gdLst>
                  <a:gd name="connsiteX0" fmla="*/ 317863 w 590280"/>
                  <a:gd name="connsiteY0" fmla="*/ 17153 h 536025"/>
                  <a:gd name="connsiteX1" fmla="*/ 193121 w 590280"/>
                  <a:gd name="connsiteY1" fmla="*/ 74333 h 536025"/>
                  <a:gd name="connsiteX2" fmla="*/ 170356 w 590280"/>
                  <a:gd name="connsiteY2" fmla="*/ 58056 h 536025"/>
                  <a:gd name="connsiteX3" fmla="*/ 102203 w 590280"/>
                  <a:gd name="connsiteY3" fmla="*/ 51173 h 536025"/>
                  <a:gd name="connsiteX4" fmla="*/ 73824 w 590280"/>
                  <a:gd name="connsiteY4" fmla="*/ 113234 h 536025"/>
                  <a:gd name="connsiteX5" fmla="*/ 0 w 590280"/>
                  <a:gd name="connsiteY5" fmla="*/ 160231 h 536025"/>
                  <a:gd name="connsiteX6" fmla="*/ 77717 w 590280"/>
                  <a:gd name="connsiteY6" fmla="*/ 294845 h 536025"/>
                  <a:gd name="connsiteX7" fmla="*/ 465990 w 590280"/>
                  <a:gd name="connsiteY7" fmla="*/ 519025 h 536025"/>
                  <a:gd name="connsiteX8" fmla="*/ 590280 w 590280"/>
                  <a:gd name="connsiteY8" fmla="*/ 448191 h 536025"/>
                  <a:gd name="connsiteX9" fmla="*/ 466808 w 590280"/>
                  <a:gd name="connsiteY9" fmla="*/ 234308 h 536025"/>
                  <a:gd name="connsiteX10" fmla="*/ 442125 w 590280"/>
                  <a:gd name="connsiteY10" fmla="*/ 222883 h 536025"/>
                  <a:gd name="connsiteX11" fmla="*/ 317863 w 590280"/>
                  <a:gd name="connsiteY11" fmla="*/ 17153 h 536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90280" h="536025">
                    <a:moveTo>
                      <a:pt x="317863" y="17153"/>
                    </a:moveTo>
                    <a:cubicBezTo>
                      <a:pt x="253122" y="-20224"/>
                      <a:pt x="199694" y="5559"/>
                      <a:pt x="193121" y="74333"/>
                    </a:cubicBezTo>
                    <a:cubicBezTo>
                      <a:pt x="185646" y="67930"/>
                      <a:pt x="178001" y="62457"/>
                      <a:pt x="170356" y="58056"/>
                    </a:cubicBezTo>
                    <a:cubicBezTo>
                      <a:pt x="145730" y="43839"/>
                      <a:pt x="121075" y="40426"/>
                      <a:pt x="102203" y="51173"/>
                    </a:cubicBezTo>
                    <a:cubicBezTo>
                      <a:pt x="83331" y="61921"/>
                      <a:pt x="73881" y="84855"/>
                      <a:pt x="73824" y="113234"/>
                    </a:cubicBezTo>
                    <a:cubicBezTo>
                      <a:pt x="32780" y="92190"/>
                      <a:pt x="141" y="112444"/>
                      <a:pt x="0" y="160231"/>
                    </a:cubicBezTo>
                    <a:cubicBezTo>
                      <a:pt x="-141" y="209710"/>
                      <a:pt x="34670" y="269993"/>
                      <a:pt x="77717" y="294845"/>
                    </a:cubicBezTo>
                    <a:lnTo>
                      <a:pt x="465990" y="519025"/>
                    </a:lnTo>
                    <a:cubicBezTo>
                      <a:pt x="534426" y="558546"/>
                      <a:pt x="590054" y="526811"/>
                      <a:pt x="590280" y="448191"/>
                    </a:cubicBezTo>
                    <a:cubicBezTo>
                      <a:pt x="590506" y="369572"/>
                      <a:pt x="535244" y="273801"/>
                      <a:pt x="466808" y="234308"/>
                    </a:cubicBezTo>
                    <a:cubicBezTo>
                      <a:pt x="458345" y="229428"/>
                      <a:pt x="450108" y="225620"/>
                      <a:pt x="442125" y="222883"/>
                    </a:cubicBezTo>
                    <a:cubicBezTo>
                      <a:pt x="437922" y="145590"/>
                      <a:pt x="383957" y="55320"/>
                      <a:pt x="317863" y="1715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3">
                      <a:lumMod val="40000"/>
                      <a:lumOff val="60000"/>
                    </a:schemeClr>
                  </a:gs>
                </a:gsLst>
                <a:lin ang="2700000" scaled="1"/>
                <a:tileRect/>
              </a:gradFill>
              <a:ln w="27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0EEE083C-0B87-437A-8250-6F360133EBC3}"/>
                  </a:ext>
                </a:extLst>
              </p:cNvPr>
              <p:cNvSpPr/>
              <p:nvPr/>
            </p:nvSpPr>
            <p:spPr>
              <a:xfrm>
                <a:off x="10976641" y="2164562"/>
                <a:ext cx="57772" cy="36587"/>
              </a:xfrm>
              <a:custGeom>
                <a:avLst/>
                <a:gdLst>
                  <a:gd name="connsiteX0" fmla="*/ 51059 w 57772"/>
                  <a:gd name="connsiteY0" fmla="*/ 36587 h 36587"/>
                  <a:gd name="connsiteX1" fmla="*/ 2144 w 57772"/>
                  <a:gd name="connsiteY1" fmla="*/ 32554 h 36587"/>
                  <a:gd name="connsiteX2" fmla="*/ 0 w 57772"/>
                  <a:gd name="connsiteY2" fmla="*/ 33569 h 36587"/>
                  <a:gd name="connsiteX3" fmla="*/ 57773 w 57772"/>
                  <a:gd name="connsiteY3" fmla="*/ 0 h 36587"/>
                  <a:gd name="connsiteX4" fmla="*/ 51059 w 57772"/>
                  <a:gd name="connsiteY4" fmla="*/ 36587 h 36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772" h="36587">
                    <a:moveTo>
                      <a:pt x="51059" y="36587"/>
                    </a:moveTo>
                    <a:cubicBezTo>
                      <a:pt x="32187" y="26912"/>
                      <a:pt x="15148" y="26065"/>
                      <a:pt x="2144" y="32554"/>
                    </a:cubicBezTo>
                    <a:cubicBezTo>
                      <a:pt x="1410" y="32892"/>
                      <a:pt x="677" y="33174"/>
                      <a:pt x="0" y="33569"/>
                    </a:cubicBezTo>
                    <a:lnTo>
                      <a:pt x="57773" y="0"/>
                    </a:lnTo>
                    <a:cubicBezTo>
                      <a:pt x="53316" y="10437"/>
                      <a:pt x="51087" y="22850"/>
                      <a:pt x="51059" y="36587"/>
                    </a:cubicBez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 w="27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08BB600F-7C8A-45EF-AD5E-DE0E81B316D3}"/>
                  </a:ext>
                </a:extLst>
              </p:cNvPr>
              <p:cNvSpPr/>
              <p:nvPr/>
            </p:nvSpPr>
            <p:spPr>
              <a:xfrm>
                <a:off x="11056079" y="2056142"/>
                <a:ext cx="185476" cy="106106"/>
              </a:xfrm>
              <a:custGeom>
                <a:avLst/>
                <a:gdLst>
                  <a:gd name="connsiteX0" fmla="*/ 121667 w 185476"/>
                  <a:gd name="connsiteY0" fmla="*/ 43566 h 106106"/>
                  <a:gd name="connsiteX1" fmla="*/ 90919 w 185476"/>
                  <a:gd name="connsiteY1" fmla="*/ 106106 h 106106"/>
                  <a:gd name="connsiteX2" fmla="*/ 68154 w 185476"/>
                  <a:gd name="connsiteY2" fmla="*/ 89830 h 106106"/>
                  <a:gd name="connsiteX3" fmla="*/ 0 w 185476"/>
                  <a:gd name="connsiteY3" fmla="*/ 82946 h 106106"/>
                  <a:gd name="connsiteX4" fmla="*/ 131907 w 185476"/>
                  <a:gd name="connsiteY4" fmla="*/ 6302 h 106106"/>
                  <a:gd name="connsiteX5" fmla="*/ 185476 w 185476"/>
                  <a:gd name="connsiteY5" fmla="*/ 6076 h 106106"/>
                  <a:gd name="connsiteX6" fmla="*/ 123980 w 185476"/>
                  <a:gd name="connsiteY6" fmla="*/ 41846 h 106106"/>
                  <a:gd name="connsiteX7" fmla="*/ 121667 w 185476"/>
                  <a:gd name="connsiteY7" fmla="*/ 43566 h 10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5476" h="106106">
                    <a:moveTo>
                      <a:pt x="121667" y="43566"/>
                    </a:moveTo>
                    <a:cubicBezTo>
                      <a:pt x="104854" y="55753"/>
                      <a:pt x="93683" y="77079"/>
                      <a:pt x="90919" y="106106"/>
                    </a:cubicBezTo>
                    <a:cubicBezTo>
                      <a:pt x="83443" y="99703"/>
                      <a:pt x="75798" y="94230"/>
                      <a:pt x="68154" y="89830"/>
                    </a:cubicBezTo>
                    <a:cubicBezTo>
                      <a:pt x="43527" y="75612"/>
                      <a:pt x="18872" y="72199"/>
                      <a:pt x="0" y="82946"/>
                    </a:cubicBezTo>
                    <a:lnTo>
                      <a:pt x="131907" y="6302"/>
                    </a:lnTo>
                    <a:cubicBezTo>
                      <a:pt x="147027" y="-2330"/>
                      <a:pt x="165899" y="-1794"/>
                      <a:pt x="185476" y="6076"/>
                    </a:cubicBezTo>
                    <a:cubicBezTo>
                      <a:pt x="164545" y="16090"/>
                      <a:pt x="148550" y="27007"/>
                      <a:pt x="123980" y="41846"/>
                    </a:cubicBezTo>
                    <a:cubicBezTo>
                      <a:pt x="123218" y="42297"/>
                      <a:pt x="122428" y="42889"/>
                      <a:pt x="121667" y="43566"/>
                    </a:cubicBez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 w="27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420" name="矩形: 圆角 1419">
            <a:extLst>
              <a:ext uri="{FF2B5EF4-FFF2-40B4-BE49-F238E27FC236}">
                <a16:creationId xmlns:a16="http://schemas.microsoft.com/office/drawing/2014/main" id="{64135C3B-B076-416D-86E3-CB08E4473D36}"/>
              </a:ext>
            </a:extLst>
          </p:cNvPr>
          <p:cNvSpPr/>
          <p:nvPr/>
        </p:nvSpPr>
        <p:spPr>
          <a:xfrm>
            <a:off x="515937" y="4351841"/>
            <a:ext cx="2516188" cy="405843"/>
          </a:xfrm>
          <a:prstGeom prst="roundRect">
            <a:avLst>
              <a:gd name="adj" fmla="val 50000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1" name="文本框 1420">
            <a:extLst>
              <a:ext uri="{FF2B5EF4-FFF2-40B4-BE49-F238E27FC236}">
                <a16:creationId xmlns:a16="http://schemas.microsoft.com/office/drawing/2014/main" id="{AE35435C-1A4C-4967-9A9F-FDFF856ECA1B}"/>
              </a:ext>
            </a:extLst>
          </p:cNvPr>
          <p:cNvSpPr txBox="1"/>
          <p:nvPr/>
        </p:nvSpPr>
        <p:spPr>
          <a:xfrm>
            <a:off x="515938" y="1661048"/>
            <a:ext cx="4678363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7200" dirty="0">
                <a:ln w="6350">
                  <a:solidFill>
                    <a:schemeClr val="bg1"/>
                  </a:solidFill>
                </a:ln>
                <a:noFill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无纸化设备</a:t>
            </a:r>
          </a:p>
        </p:txBody>
      </p:sp>
      <p:sp>
        <p:nvSpPr>
          <p:cNvPr id="1422" name="文本框 1421">
            <a:extLst>
              <a:ext uri="{FF2B5EF4-FFF2-40B4-BE49-F238E27FC236}">
                <a16:creationId xmlns:a16="http://schemas.microsoft.com/office/drawing/2014/main" id="{720CACFE-65D0-456B-B129-EB4334B670AE}"/>
              </a:ext>
            </a:extLst>
          </p:cNvPr>
          <p:cNvSpPr txBox="1"/>
          <p:nvPr/>
        </p:nvSpPr>
        <p:spPr>
          <a:xfrm>
            <a:off x="515939" y="2750423"/>
            <a:ext cx="4678362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000" dirty="0">
                <a:ln w="6350">
                  <a:solidFill>
                    <a:schemeClr val="bg1"/>
                  </a:solidFill>
                </a:ln>
                <a:noFill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应用报告</a:t>
            </a:r>
          </a:p>
        </p:txBody>
      </p:sp>
      <p:sp>
        <p:nvSpPr>
          <p:cNvPr id="1423" name="文本框 1422">
            <a:extLst>
              <a:ext uri="{FF2B5EF4-FFF2-40B4-BE49-F238E27FC236}">
                <a16:creationId xmlns:a16="http://schemas.microsoft.com/office/drawing/2014/main" id="{E5E99410-A583-4D51-B6C2-E5CC10C523E6}"/>
              </a:ext>
            </a:extLst>
          </p:cNvPr>
          <p:cNvSpPr txBox="1"/>
          <p:nvPr/>
        </p:nvSpPr>
        <p:spPr>
          <a:xfrm>
            <a:off x="515938" y="1002757"/>
            <a:ext cx="5393795" cy="11695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600" dirty="0">
                <a:ln w="6350">
                  <a:gradFill>
                    <a:gsLst>
                      <a:gs pos="11000">
                        <a:schemeClr val="bg1">
                          <a:alpha val="60000"/>
                        </a:schemeClr>
                      </a:gs>
                      <a:gs pos="82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bg1">
                        <a:alpha val="2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atin typeface="汉仪菱心体简" panose="02010400000101010101" pitchFamily="2" charset="-122"/>
                <a:ea typeface="汉仪菱心体简" panose="02010400000101010101" pitchFamily="2" charset="-122"/>
              </a:rPr>
              <a:t>REPORT</a:t>
            </a:r>
            <a:endParaRPr lang="zh-CN" altLang="en-US" sz="7600" dirty="0">
              <a:ln w="6350">
                <a:gradFill>
                  <a:gsLst>
                    <a:gs pos="11000">
                      <a:schemeClr val="bg1">
                        <a:alpha val="60000"/>
                      </a:schemeClr>
                    </a:gs>
                    <a:gs pos="82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bg1">
                      <a:alpha val="2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</a:gradFill>
              <a:latin typeface="汉仪菱心体简" panose="02010400000101010101" pitchFamily="2" charset="-122"/>
              <a:ea typeface="汉仪菱心体简" panose="02010400000101010101" pitchFamily="2" charset="-122"/>
            </a:endParaRPr>
          </a:p>
        </p:txBody>
      </p:sp>
      <p:sp>
        <p:nvSpPr>
          <p:cNvPr id="1424" name="文本框 1423">
            <a:extLst>
              <a:ext uri="{FF2B5EF4-FFF2-40B4-BE49-F238E27FC236}">
                <a16:creationId xmlns:a16="http://schemas.microsoft.com/office/drawing/2014/main" id="{21250C50-82C4-46D9-A4D0-19908F3FD364}"/>
              </a:ext>
            </a:extLst>
          </p:cNvPr>
          <p:cNvSpPr txBox="1"/>
          <p:nvPr/>
        </p:nvSpPr>
        <p:spPr>
          <a:xfrm>
            <a:off x="515939" y="5816217"/>
            <a:ext cx="110104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汇报人：马自强</a:t>
            </a:r>
          </a:p>
        </p:txBody>
      </p:sp>
      <p:sp>
        <p:nvSpPr>
          <p:cNvPr id="1425" name="文本框 1424">
            <a:extLst>
              <a:ext uri="{FF2B5EF4-FFF2-40B4-BE49-F238E27FC236}">
                <a16:creationId xmlns:a16="http://schemas.microsoft.com/office/drawing/2014/main" id="{485DB61A-C016-4C24-95DC-9F017FA0ABF0}"/>
              </a:ext>
            </a:extLst>
          </p:cNvPr>
          <p:cNvSpPr txBox="1"/>
          <p:nvPr/>
        </p:nvSpPr>
        <p:spPr>
          <a:xfrm>
            <a:off x="515938" y="6124059"/>
            <a:ext cx="1565275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汇报时间：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2022.05.06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26" name="文本框 1425">
            <a:extLst>
              <a:ext uri="{FF2B5EF4-FFF2-40B4-BE49-F238E27FC236}">
                <a16:creationId xmlns:a16="http://schemas.microsoft.com/office/drawing/2014/main" id="{55E06036-35FF-4E92-AEA1-1E71B5AB6969}"/>
              </a:ext>
            </a:extLst>
          </p:cNvPr>
          <p:cNvSpPr txBox="1"/>
          <p:nvPr/>
        </p:nvSpPr>
        <p:spPr>
          <a:xfrm>
            <a:off x="700749" y="4431652"/>
            <a:ext cx="105039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无纸化系统</a:t>
            </a:r>
          </a:p>
        </p:txBody>
      </p:sp>
      <p:sp>
        <p:nvSpPr>
          <p:cNvPr id="1427" name="文本框 1426">
            <a:extLst>
              <a:ext uri="{FF2B5EF4-FFF2-40B4-BE49-F238E27FC236}">
                <a16:creationId xmlns:a16="http://schemas.microsoft.com/office/drawing/2014/main" id="{FEC6D601-CF3E-4F97-BE07-98399B222EA6}"/>
              </a:ext>
            </a:extLst>
          </p:cNvPr>
          <p:cNvSpPr txBox="1"/>
          <p:nvPr/>
        </p:nvSpPr>
        <p:spPr>
          <a:xfrm>
            <a:off x="1987841" y="4431652"/>
            <a:ext cx="8594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二期小组</a:t>
            </a:r>
          </a:p>
        </p:txBody>
      </p:sp>
      <p:sp>
        <p:nvSpPr>
          <p:cNvPr id="1430" name="文本框 1429">
            <a:extLst>
              <a:ext uri="{FF2B5EF4-FFF2-40B4-BE49-F238E27FC236}">
                <a16:creationId xmlns:a16="http://schemas.microsoft.com/office/drawing/2014/main" id="{F342F6DC-2C76-193A-5CEB-1935D70F9DCD}"/>
              </a:ext>
            </a:extLst>
          </p:cNvPr>
          <p:cNvSpPr txBox="1"/>
          <p:nvPr/>
        </p:nvSpPr>
        <p:spPr>
          <a:xfrm>
            <a:off x="472097" y="1615328"/>
            <a:ext cx="4678363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7200" dirty="0">
                <a:ln w="6350">
                  <a:noFill/>
                </a:ln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无纸化设备</a:t>
            </a:r>
          </a:p>
        </p:txBody>
      </p:sp>
      <p:sp>
        <p:nvSpPr>
          <p:cNvPr id="1431" name="文本框 1430">
            <a:extLst>
              <a:ext uri="{FF2B5EF4-FFF2-40B4-BE49-F238E27FC236}">
                <a16:creationId xmlns:a16="http://schemas.microsoft.com/office/drawing/2014/main" id="{624A454B-BA11-216F-4928-F4F4D82FB27D}"/>
              </a:ext>
            </a:extLst>
          </p:cNvPr>
          <p:cNvSpPr txBox="1"/>
          <p:nvPr/>
        </p:nvSpPr>
        <p:spPr>
          <a:xfrm>
            <a:off x="472098" y="2704703"/>
            <a:ext cx="4678362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000" dirty="0">
                <a:ln w="6350">
                  <a:noFill/>
                </a:ln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应用报告</a:t>
            </a:r>
          </a:p>
        </p:txBody>
      </p:sp>
    </p:spTree>
    <p:extLst>
      <p:ext uri="{BB962C8B-B14F-4D97-AF65-F5344CB8AC3E}">
        <p14:creationId xmlns:p14="http://schemas.microsoft.com/office/powerpoint/2010/main" val="38814524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任意多边形: 形状 215">
            <a:extLst>
              <a:ext uri="{FF2B5EF4-FFF2-40B4-BE49-F238E27FC236}">
                <a16:creationId xmlns:a16="http://schemas.microsoft.com/office/drawing/2014/main" id="{35E7585D-99D5-43E8-AB18-82C7D7F3E3E9}"/>
              </a:ext>
            </a:extLst>
          </p:cNvPr>
          <p:cNvSpPr/>
          <p:nvPr/>
        </p:nvSpPr>
        <p:spPr>
          <a:xfrm>
            <a:off x="2764367" y="0"/>
            <a:ext cx="6663600" cy="4396939"/>
          </a:xfrm>
          <a:custGeom>
            <a:avLst/>
            <a:gdLst>
              <a:gd name="connsiteX0" fmla="*/ 0 w 6663600"/>
              <a:gd name="connsiteY0" fmla="*/ 0 h 4396939"/>
              <a:gd name="connsiteX1" fmla="*/ 6663600 w 6663600"/>
              <a:gd name="connsiteY1" fmla="*/ 0 h 4396939"/>
              <a:gd name="connsiteX2" fmla="*/ 6663600 w 6663600"/>
              <a:gd name="connsiteY2" fmla="*/ 3737872 h 4396939"/>
              <a:gd name="connsiteX3" fmla="*/ 6656542 w 6663600"/>
              <a:gd name="connsiteY3" fmla="*/ 3737872 h 4396939"/>
              <a:gd name="connsiteX4" fmla="*/ 3331634 w 6663600"/>
              <a:gd name="connsiteY4" fmla="*/ 4396939 h 4396939"/>
              <a:gd name="connsiteX5" fmla="*/ 6725 w 6663600"/>
              <a:gd name="connsiteY5" fmla="*/ 3737872 h 4396939"/>
              <a:gd name="connsiteX6" fmla="*/ 0 w 6663600"/>
              <a:gd name="connsiteY6" fmla="*/ 3737872 h 4396939"/>
              <a:gd name="connsiteX7" fmla="*/ 0 w 6663600"/>
              <a:gd name="connsiteY7" fmla="*/ 3736539 h 4396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663600" h="4396939">
                <a:moveTo>
                  <a:pt x="0" y="0"/>
                </a:moveTo>
                <a:lnTo>
                  <a:pt x="6663600" y="0"/>
                </a:lnTo>
                <a:lnTo>
                  <a:pt x="6663600" y="3737872"/>
                </a:lnTo>
                <a:lnTo>
                  <a:pt x="6656542" y="3737872"/>
                </a:lnTo>
                <a:lnTo>
                  <a:pt x="3331634" y="4396939"/>
                </a:lnTo>
                <a:lnTo>
                  <a:pt x="6725" y="3737872"/>
                </a:lnTo>
                <a:lnTo>
                  <a:pt x="0" y="3737872"/>
                </a:lnTo>
                <a:lnTo>
                  <a:pt x="0" y="3736539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42354AD5-F74F-44E9-8B06-ACC40C0F3040}"/>
              </a:ext>
            </a:extLst>
          </p:cNvPr>
          <p:cNvSpPr/>
          <p:nvPr/>
        </p:nvSpPr>
        <p:spPr>
          <a:xfrm>
            <a:off x="2764366" y="3736539"/>
            <a:ext cx="3331633" cy="3713414"/>
          </a:xfrm>
          <a:custGeom>
            <a:avLst/>
            <a:gdLst>
              <a:gd name="connsiteX0" fmla="*/ 0 w 3331633"/>
              <a:gd name="connsiteY0" fmla="*/ 0 h 3713414"/>
              <a:gd name="connsiteX1" fmla="*/ 1 w 3331633"/>
              <a:gd name="connsiteY1" fmla="*/ 0 h 3713414"/>
              <a:gd name="connsiteX2" fmla="*/ 3331633 w 3331633"/>
              <a:gd name="connsiteY2" fmla="*/ 660400 h 3713414"/>
              <a:gd name="connsiteX3" fmla="*/ 3331633 w 3331633"/>
              <a:gd name="connsiteY3" fmla="*/ 3713414 h 3713414"/>
              <a:gd name="connsiteX4" fmla="*/ 0 w 3331633"/>
              <a:gd name="connsiteY4" fmla="*/ 3713414 h 3713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31633" h="3713414">
                <a:moveTo>
                  <a:pt x="0" y="0"/>
                </a:moveTo>
                <a:lnTo>
                  <a:pt x="1" y="0"/>
                </a:lnTo>
                <a:lnTo>
                  <a:pt x="3331633" y="660400"/>
                </a:lnTo>
                <a:lnTo>
                  <a:pt x="3331633" y="3713414"/>
                </a:lnTo>
                <a:lnTo>
                  <a:pt x="0" y="3713414"/>
                </a:lnTo>
                <a:close/>
              </a:path>
            </a:pathLst>
          </a:custGeom>
          <a:gradFill>
            <a:gsLst>
              <a:gs pos="0">
                <a:schemeClr val="bg1"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lin ang="8100000" scaled="0"/>
          </a:gradFill>
          <a:ln w="6350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C235E995-7E24-42A9-8A2F-C76364C3944C}"/>
              </a:ext>
            </a:extLst>
          </p:cNvPr>
          <p:cNvSpPr/>
          <p:nvPr/>
        </p:nvSpPr>
        <p:spPr>
          <a:xfrm>
            <a:off x="6095999" y="3736541"/>
            <a:ext cx="3331633" cy="3713413"/>
          </a:xfrm>
          <a:custGeom>
            <a:avLst/>
            <a:gdLst>
              <a:gd name="connsiteX0" fmla="*/ 3331633 w 3331633"/>
              <a:gd name="connsiteY0" fmla="*/ 0 h 3713413"/>
              <a:gd name="connsiteX1" fmla="*/ 3331633 w 3331633"/>
              <a:gd name="connsiteY1" fmla="*/ 3713413 h 3713413"/>
              <a:gd name="connsiteX2" fmla="*/ 0 w 3331633"/>
              <a:gd name="connsiteY2" fmla="*/ 3713413 h 3713413"/>
              <a:gd name="connsiteX3" fmla="*/ 0 w 3331633"/>
              <a:gd name="connsiteY3" fmla="*/ 660399 h 3713413"/>
              <a:gd name="connsiteX4" fmla="*/ 2 w 3331633"/>
              <a:gd name="connsiteY4" fmla="*/ 660399 h 3713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31633" h="3713413">
                <a:moveTo>
                  <a:pt x="3331633" y="0"/>
                </a:moveTo>
                <a:lnTo>
                  <a:pt x="3331633" y="3713413"/>
                </a:lnTo>
                <a:lnTo>
                  <a:pt x="0" y="3713413"/>
                </a:lnTo>
                <a:lnTo>
                  <a:pt x="0" y="660399"/>
                </a:lnTo>
                <a:lnTo>
                  <a:pt x="2" y="660399"/>
                </a:lnTo>
                <a:close/>
              </a:path>
            </a:pathLst>
          </a:custGeom>
          <a:gradFill>
            <a:gsLst>
              <a:gs pos="0">
                <a:schemeClr val="bg1"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lin ang="2700000" scaled="0"/>
          </a:gradFill>
          <a:ln w="6350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菱形 2">
            <a:extLst>
              <a:ext uri="{FF2B5EF4-FFF2-40B4-BE49-F238E27FC236}">
                <a16:creationId xmlns:a16="http://schemas.microsoft.com/office/drawing/2014/main" id="{B8315192-D72D-4EF3-9F03-673E61739C49}"/>
              </a:ext>
            </a:extLst>
          </p:cNvPr>
          <p:cNvSpPr/>
          <p:nvPr/>
        </p:nvSpPr>
        <p:spPr>
          <a:xfrm>
            <a:off x="2764367" y="3076139"/>
            <a:ext cx="6663267" cy="1320800"/>
          </a:xfrm>
          <a:prstGeom prst="diamond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40000"/>
                </a:schemeClr>
              </a:gs>
            </a:gsLst>
            <a:lin ang="5400000" scaled="0"/>
          </a:gradFill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菱形 33">
            <a:extLst>
              <a:ext uri="{FF2B5EF4-FFF2-40B4-BE49-F238E27FC236}">
                <a16:creationId xmlns:a16="http://schemas.microsoft.com/office/drawing/2014/main" id="{8076A6C9-0654-485A-B31A-1AB64FDAEF8E}"/>
              </a:ext>
            </a:extLst>
          </p:cNvPr>
          <p:cNvSpPr/>
          <p:nvPr/>
        </p:nvSpPr>
        <p:spPr>
          <a:xfrm>
            <a:off x="736602" y="3165568"/>
            <a:ext cx="10718798" cy="2124690"/>
          </a:xfrm>
          <a:prstGeom prst="diamond">
            <a:avLst/>
          </a:prstGeom>
          <a:noFill/>
          <a:ln w="6350">
            <a:gradFill>
              <a:gsLst>
                <a:gs pos="19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E546EC58-FBE2-4A0F-A799-97793FC133A5}"/>
              </a:ext>
            </a:extLst>
          </p:cNvPr>
          <p:cNvSpPr txBox="1"/>
          <p:nvPr/>
        </p:nvSpPr>
        <p:spPr>
          <a:xfrm>
            <a:off x="515938" y="549275"/>
            <a:ext cx="209743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汉仪菱心体简" panose="02010400000101010101" pitchFamily="2" charset="-122"/>
                <a:ea typeface="汉仪菱心体简" panose="02010400000101010101" pitchFamily="2" charset="-122"/>
              </a:rPr>
              <a:t>背景与意义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702858C0-09F4-42CA-98B2-944D99301039}"/>
              </a:ext>
            </a:extLst>
          </p:cNvPr>
          <p:cNvSpPr txBox="1"/>
          <p:nvPr/>
        </p:nvSpPr>
        <p:spPr>
          <a:xfrm>
            <a:off x="8629747" y="2557771"/>
            <a:ext cx="2898000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zh-CN" sz="1200" kern="100" dirty="0">
                <a:solidFill>
                  <a:schemeClr val="bg1"/>
                </a:solidFill>
                <a:effectLst/>
                <a:latin typeface="+mn-ea"/>
              </a:rPr>
              <a:t>随着</a:t>
            </a:r>
            <a:r>
              <a:rPr lang="zh-CN" altLang="en-US" sz="1200" kern="100" dirty="0">
                <a:solidFill>
                  <a:schemeClr val="bg1"/>
                </a:solidFill>
                <a:effectLst/>
                <a:latin typeface="+mn-ea"/>
              </a:rPr>
              <a:t>支付及网购软件</a:t>
            </a:r>
            <a:r>
              <a:rPr lang="zh-CN" altLang="zh-CN" sz="1200" kern="100" dirty="0">
                <a:solidFill>
                  <a:schemeClr val="bg1"/>
                </a:solidFill>
                <a:effectLst/>
                <a:latin typeface="+mn-ea"/>
              </a:rPr>
              <a:t>的普及</a:t>
            </a:r>
            <a:endParaRPr lang="en-US" altLang="zh-CN" sz="1200" kern="100" dirty="0">
              <a:solidFill>
                <a:schemeClr val="bg1"/>
              </a:solidFill>
              <a:latin typeface="+mn-ea"/>
            </a:endParaRPr>
          </a:p>
          <a:p>
            <a:pPr algn="r"/>
            <a:r>
              <a:rPr lang="zh-CN" altLang="zh-CN" sz="1200" kern="100" dirty="0">
                <a:solidFill>
                  <a:schemeClr val="bg1"/>
                </a:solidFill>
                <a:effectLst/>
                <a:latin typeface="+mn-ea"/>
              </a:rPr>
              <a:t>“无纸化” 概念逐渐被更多传统行业所青睐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0FFE09C1-45A6-42C3-87BB-5D9E58A7A2C4}"/>
              </a:ext>
            </a:extLst>
          </p:cNvPr>
          <p:cNvSpPr txBox="1"/>
          <p:nvPr/>
        </p:nvSpPr>
        <p:spPr>
          <a:xfrm>
            <a:off x="8629747" y="3000839"/>
            <a:ext cx="2898000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zh-CN" sz="1200" kern="100" dirty="0">
                <a:solidFill>
                  <a:schemeClr val="bg1"/>
                </a:solidFill>
                <a:effectLst/>
                <a:latin typeface="+mn-ea"/>
              </a:rPr>
              <a:t>物流行业从信息化到智能化</a:t>
            </a:r>
            <a:endParaRPr lang="en-US" altLang="zh-CN" sz="1200" kern="100" dirty="0">
              <a:solidFill>
                <a:schemeClr val="bg1"/>
              </a:solidFill>
              <a:effectLst/>
              <a:latin typeface="+mn-ea"/>
            </a:endParaRPr>
          </a:p>
          <a:p>
            <a:pPr algn="r"/>
            <a:r>
              <a:rPr lang="zh-CN" altLang="zh-CN" sz="1200" kern="100" dirty="0">
                <a:solidFill>
                  <a:schemeClr val="bg1"/>
                </a:solidFill>
                <a:effectLst/>
                <a:latin typeface="+mn-ea"/>
              </a:rPr>
              <a:t>“提效</a:t>
            </a:r>
            <a:r>
              <a:rPr lang="en-US" altLang="zh-CN" sz="1200" kern="100" dirty="0">
                <a:solidFill>
                  <a:schemeClr val="bg1"/>
                </a:solidFill>
                <a:effectLst/>
                <a:latin typeface="+mn-ea"/>
              </a:rPr>
              <a:t>+</a:t>
            </a:r>
            <a:r>
              <a:rPr lang="zh-CN" altLang="zh-CN" sz="1200" kern="100" dirty="0">
                <a:solidFill>
                  <a:schemeClr val="bg1"/>
                </a:solidFill>
                <a:effectLst/>
                <a:latin typeface="+mn-ea"/>
              </a:rPr>
              <a:t>降本”是一个非常重要的课题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8800197C-76DD-473D-B8DD-DF3493ABFE62}"/>
              </a:ext>
            </a:extLst>
          </p:cNvPr>
          <p:cNvSpPr txBox="1"/>
          <p:nvPr/>
        </p:nvSpPr>
        <p:spPr>
          <a:xfrm>
            <a:off x="8157664" y="5796098"/>
            <a:ext cx="2020889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zh-CN" sz="1200" kern="100" dirty="0">
                <a:solidFill>
                  <a:schemeClr val="bg1"/>
                </a:solidFill>
                <a:effectLst/>
                <a:latin typeface="+mn-ea"/>
              </a:rPr>
              <a:t>尝试由“长”到“短”的业务应用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BC490A07-D44C-4648-BC3E-6DBC8ABE1B26}"/>
              </a:ext>
            </a:extLst>
          </p:cNvPr>
          <p:cNvSpPr txBox="1"/>
          <p:nvPr/>
        </p:nvSpPr>
        <p:spPr>
          <a:xfrm>
            <a:off x="8256092" y="6054500"/>
            <a:ext cx="1922461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zh-CN" sz="1200" kern="100" dirty="0">
                <a:solidFill>
                  <a:schemeClr val="bg1"/>
                </a:solidFill>
                <a:effectLst/>
                <a:latin typeface="+mn-ea"/>
              </a:rPr>
              <a:t>使传统模式与新业态相结合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490CED33-0B07-4F61-8E19-17F0615C9CF4}"/>
              </a:ext>
            </a:extLst>
          </p:cNvPr>
          <p:cNvSpPr txBox="1"/>
          <p:nvPr/>
        </p:nvSpPr>
        <p:spPr>
          <a:xfrm>
            <a:off x="2013447" y="5796098"/>
            <a:ext cx="2898000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zh-CN" sz="1200" kern="100" dirty="0">
                <a:solidFill>
                  <a:schemeClr val="bg1"/>
                </a:solidFill>
                <a:effectLst/>
                <a:latin typeface="+mn-ea"/>
              </a:rPr>
              <a:t>长链条的业务形态，线下业务复杂的工作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62531A10-8747-4115-A1AF-FA13BDE6799E}"/>
              </a:ext>
            </a:extLst>
          </p:cNvPr>
          <p:cNvSpPr txBox="1"/>
          <p:nvPr/>
        </p:nvSpPr>
        <p:spPr>
          <a:xfrm>
            <a:off x="2013446" y="6054500"/>
            <a:ext cx="2020887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zh-CN" sz="1200" kern="100" dirty="0">
                <a:solidFill>
                  <a:schemeClr val="bg1"/>
                </a:solidFill>
                <a:effectLst/>
                <a:latin typeface="+mn-ea"/>
              </a:rPr>
              <a:t>通常不适用于产中物流的使用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3016969E-6368-47AF-8351-F1489AC20E9A}"/>
              </a:ext>
            </a:extLst>
          </p:cNvPr>
          <p:cNvSpPr txBox="1"/>
          <p:nvPr/>
        </p:nvSpPr>
        <p:spPr>
          <a:xfrm>
            <a:off x="618450" y="2557771"/>
            <a:ext cx="2896129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zh-CN" sz="1200" kern="100" dirty="0">
                <a:solidFill>
                  <a:schemeClr val="bg1"/>
                </a:solidFill>
                <a:effectLst/>
                <a:latin typeface="+mn-ea"/>
              </a:rPr>
              <a:t>推动互联网、大数据、云计算等信息技术与物流深度融合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8D558D00-20D5-4CA7-ADA8-B901E461704D}"/>
              </a:ext>
            </a:extLst>
          </p:cNvPr>
          <p:cNvSpPr txBox="1"/>
          <p:nvPr/>
        </p:nvSpPr>
        <p:spPr>
          <a:xfrm>
            <a:off x="618450" y="3000839"/>
            <a:ext cx="2489729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zh-CN" sz="1200" kern="100" dirty="0">
                <a:solidFill>
                  <a:schemeClr val="bg1"/>
                </a:solidFill>
                <a:effectLst/>
                <a:latin typeface="+mn-ea"/>
              </a:rPr>
              <a:t>推动物流业乃至中国经济的转型升级</a:t>
            </a:r>
          </a:p>
        </p:txBody>
      </p: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A4ACA299-F399-44BB-AE95-F93EC0FA3F3D}"/>
              </a:ext>
            </a:extLst>
          </p:cNvPr>
          <p:cNvGrpSpPr/>
          <p:nvPr/>
        </p:nvGrpSpPr>
        <p:grpSpPr>
          <a:xfrm>
            <a:off x="4733169" y="1012205"/>
            <a:ext cx="2725663" cy="2725667"/>
            <a:chOff x="4733169" y="1012205"/>
            <a:chExt cx="2725663" cy="2725667"/>
          </a:xfrm>
          <a:effectLst>
            <a:reflection blurRad="25400" stA="34000" endPos="28000" dist="12700" dir="5400000" sy="-100000" algn="bl" rotWithShape="0"/>
          </a:effectLst>
        </p:grpSpPr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A1D918DB-7944-46AA-B8F2-92D4DD38BB6D}"/>
                </a:ext>
              </a:extLst>
            </p:cNvPr>
            <p:cNvSpPr/>
            <p:nvPr/>
          </p:nvSpPr>
          <p:spPr>
            <a:xfrm rot="16200000">
              <a:off x="4733169" y="1012205"/>
              <a:ext cx="2725663" cy="2725663"/>
            </a:xfrm>
            <a:prstGeom prst="ellipse">
              <a:avLst/>
            </a:prstGeom>
            <a:gradFill flip="none" rotWithShape="1">
              <a:gsLst>
                <a:gs pos="60000">
                  <a:schemeClr val="bg1">
                    <a:alpha val="0"/>
                  </a:schemeClr>
                </a:gs>
                <a:gs pos="100000">
                  <a:schemeClr val="accent1">
                    <a:lumMod val="10000"/>
                    <a:lumOff val="90000"/>
                    <a:alpha val="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063A6249-86CB-4FBE-AC82-AE6ACE1202E6}"/>
                </a:ext>
              </a:extLst>
            </p:cNvPr>
            <p:cNvSpPr/>
            <p:nvPr/>
          </p:nvSpPr>
          <p:spPr>
            <a:xfrm rot="16200000">
              <a:off x="4733169" y="1012205"/>
              <a:ext cx="2725663" cy="2725663"/>
            </a:xfrm>
            <a:prstGeom prst="ellipse">
              <a:avLst/>
            </a:prstGeom>
            <a:gradFill flip="none" rotWithShape="1">
              <a:gsLst>
                <a:gs pos="70000">
                  <a:schemeClr val="bg1">
                    <a:alpha val="0"/>
                  </a:schemeClr>
                </a:gs>
                <a:gs pos="100000">
                  <a:schemeClr val="accent1">
                    <a:lumMod val="10000"/>
                    <a:lumOff val="90000"/>
                    <a:alpha val="50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3F970B83-4B05-4E44-BD0B-230ADB82D9EB}"/>
                </a:ext>
              </a:extLst>
            </p:cNvPr>
            <p:cNvSpPr/>
            <p:nvPr/>
          </p:nvSpPr>
          <p:spPr>
            <a:xfrm rot="16200000">
              <a:off x="4733169" y="1012209"/>
              <a:ext cx="2725663" cy="2725663"/>
            </a:xfrm>
            <a:prstGeom prst="ellipse">
              <a:avLst/>
            </a:prstGeom>
            <a:gradFill flip="none" rotWithShape="1">
              <a:gsLst>
                <a:gs pos="70000">
                  <a:schemeClr val="bg1">
                    <a:alpha val="0"/>
                  </a:schemeClr>
                </a:gs>
                <a:gs pos="100000">
                  <a:schemeClr val="accent1">
                    <a:lumMod val="10000"/>
                    <a:lumOff val="90000"/>
                    <a:alpha val="50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66" name="文本框 65">
            <a:extLst>
              <a:ext uri="{FF2B5EF4-FFF2-40B4-BE49-F238E27FC236}">
                <a16:creationId xmlns:a16="http://schemas.microsoft.com/office/drawing/2014/main" id="{DF379E4F-3EC8-4191-B25C-E18B0214795B}"/>
              </a:ext>
            </a:extLst>
          </p:cNvPr>
          <p:cNvSpPr txBox="1"/>
          <p:nvPr/>
        </p:nvSpPr>
        <p:spPr>
          <a:xfrm>
            <a:off x="7111575" y="3736538"/>
            <a:ext cx="1300480" cy="246221"/>
          </a:xfrm>
          <a:prstGeom prst="rect">
            <a:avLst/>
          </a:prstGeom>
          <a:noFill/>
          <a:scene3d>
            <a:camera prst="orthographicFront">
              <a:rot lat="780000" lon="19200000" rev="0"/>
            </a:camera>
            <a:lightRig rig="threePt" dir="t"/>
          </a:scene3d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zh-CN" sz="1600" kern="100" dirty="0">
                <a:gradFill flip="none" rotWithShape="1">
                  <a:gsLst>
                    <a:gs pos="0">
                      <a:schemeClr val="bg1"/>
                    </a:gs>
                    <a:gs pos="77000">
                      <a:schemeClr val="accent3">
                        <a:lumMod val="20000"/>
                        <a:lumOff val="80000"/>
                      </a:schemeClr>
                    </a:gs>
                  </a:gsLst>
                  <a:lin ang="5400000" scaled="0"/>
                  <a:tileRect/>
                </a:gradFill>
                <a:effectLst>
                  <a:reflection blurRad="50800" stA="22000" endPos="45000" dist="50800" dir="5400000" sy="-100000" algn="bl" rotWithShape="0"/>
                </a:effectLst>
                <a:latin typeface="+mj-ea"/>
                <a:ea typeface="+mj-ea"/>
              </a:rPr>
              <a:t>降低物流成本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55DA7F47-052A-4F11-9269-DF29A385A31F}"/>
              </a:ext>
            </a:extLst>
          </p:cNvPr>
          <p:cNvSpPr txBox="1"/>
          <p:nvPr/>
        </p:nvSpPr>
        <p:spPr>
          <a:xfrm>
            <a:off x="3779942" y="3736538"/>
            <a:ext cx="1300480" cy="246221"/>
          </a:xfrm>
          <a:prstGeom prst="rect">
            <a:avLst/>
          </a:prstGeom>
          <a:noFill/>
          <a:scene3d>
            <a:camera prst="orthographicFront">
              <a:rot lat="780000" lon="2400000" rev="0"/>
            </a:camera>
            <a:lightRig rig="threePt" dir="t"/>
          </a:scene3d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zh-CN" sz="1600" kern="100" dirty="0">
                <a:gradFill flip="none" rotWithShape="1">
                  <a:gsLst>
                    <a:gs pos="0">
                      <a:schemeClr val="bg1"/>
                    </a:gs>
                    <a:gs pos="77000">
                      <a:schemeClr val="accent3">
                        <a:lumMod val="20000"/>
                        <a:lumOff val="80000"/>
                      </a:schemeClr>
                    </a:gs>
                  </a:gsLst>
                  <a:lin ang="5400000" scaled="0"/>
                  <a:tileRect/>
                </a:gradFill>
                <a:effectLst>
                  <a:reflection blurRad="50800" stA="22000" endPos="45000" dist="50800" dir="5400000" sy="-100000" algn="bl" rotWithShape="0"/>
                </a:effectLst>
                <a:latin typeface="+mj-ea"/>
                <a:ea typeface="+mj-ea"/>
              </a:rPr>
              <a:t>提高</a:t>
            </a:r>
            <a:r>
              <a:rPr lang="zh-CN" altLang="en-US" sz="1600" kern="1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3">
                        <a:lumMod val="20000"/>
                        <a:lumOff val="80000"/>
                      </a:schemeClr>
                    </a:gs>
                  </a:gsLst>
                  <a:lin ang="5400000" scaled="0"/>
                  <a:tileRect/>
                </a:gradFill>
                <a:effectLst>
                  <a:reflection blurRad="50800" stA="22000" endPos="45000" dist="50800" dir="5400000" sy="-100000" algn="bl" rotWithShape="0"/>
                </a:effectLst>
                <a:latin typeface="+mj-ea"/>
                <a:ea typeface="+mj-ea"/>
              </a:rPr>
              <a:t>风险</a:t>
            </a:r>
            <a:r>
              <a:rPr lang="zh-CN" altLang="en-US" sz="1600" kern="100" dirty="0">
                <a:gradFill flip="none" rotWithShape="1">
                  <a:gsLst>
                    <a:gs pos="0">
                      <a:schemeClr val="bg1"/>
                    </a:gs>
                    <a:gs pos="77000">
                      <a:schemeClr val="accent3">
                        <a:lumMod val="20000"/>
                        <a:lumOff val="80000"/>
                      </a:schemeClr>
                    </a:gs>
                  </a:gsLst>
                  <a:lin ang="5400000" scaled="0"/>
                  <a:tileRect/>
                </a:gradFill>
                <a:effectLst>
                  <a:reflection blurRad="50800" stA="22000" endPos="45000" dist="50800" dir="5400000" sy="-100000" algn="bl" rotWithShape="0"/>
                </a:effectLst>
                <a:latin typeface="+mj-ea"/>
                <a:ea typeface="+mj-ea"/>
              </a:rPr>
              <a:t>控制</a:t>
            </a:r>
            <a:endParaRPr lang="zh-CN" altLang="zh-CN" sz="1600" kern="100" dirty="0">
              <a:gradFill flip="none" rotWithShape="1">
                <a:gsLst>
                  <a:gs pos="0">
                    <a:schemeClr val="bg1"/>
                  </a:gs>
                  <a:gs pos="77000">
                    <a:schemeClr val="accent3">
                      <a:lumMod val="20000"/>
                      <a:lumOff val="80000"/>
                    </a:schemeClr>
                  </a:gs>
                </a:gsLst>
                <a:lin ang="5400000" scaled="0"/>
                <a:tileRect/>
              </a:gradFill>
              <a:effectLst>
                <a:reflection blurRad="50800" stA="22000" endPos="45000" dist="50800" dir="5400000" sy="-100000" algn="bl" rotWithShape="0"/>
              </a:effectLst>
              <a:latin typeface="+mj-ea"/>
              <a:ea typeface="+mj-ea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7935798E-69D3-4DAF-A3FE-2D39A6893213}"/>
              </a:ext>
            </a:extLst>
          </p:cNvPr>
          <p:cNvSpPr txBox="1"/>
          <p:nvPr/>
        </p:nvSpPr>
        <p:spPr>
          <a:xfrm>
            <a:off x="5321300" y="2706673"/>
            <a:ext cx="1549400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zh-CN" sz="2400" kern="100" dirty="0">
                <a:solidFill>
                  <a:schemeClr val="bg1"/>
                </a:solidFill>
                <a:effectLst/>
                <a:latin typeface="汉仪菱心体简" panose="02010400000101010101" pitchFamily="2" charset="-122"/>
                <a:ea typeface="汉仪菱心体简" panose="02010400000101010101" pitchFamily="2" charset="-122"/>
              </a:rPr>
              <a:t>全程无纸化</a:t>
            </a:r>
          </a:p>
        </p:txBody>
      </p: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474AEB46-91E9-493B-AB96-061130D6D7AA}"/>
              </a:ext>
            </a:extLst>
          </p:cNvPr>
          <p:cNvGrpSpPr/>
          <p:nvPr/>
        </p:nvGrpSpPr>
        <p:grpSpPr>
          <a:xfrm>
            <a:off x="5735550" y="1682750"/>
            <a:ext cx="720900" cy="721172"/>
            <a:chOff x="5630032" y="-3946279"/>
            <a:chExt cx="3651456" cy="3652833"/>
          </a:xfrm>
          <a:gradFill flip="none" rotWithShape="1"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2700000" scaled="1"/>
            <a:tileRect/>
          </a:gradFill>
        </p:grpSpPr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D1CF594D-63A0-4B92-B774-9C9934615F85}"/>
                </a:ext>
              </a:extLst>
            </p:cNvPr>
            <p:cNvSpPr/>
            <p:nvPr/>
          </p:nvSpPr>
          <p:spPr>
            <a:xfrm>
              <a:off x="5630032" y="-3558748"/>
              <a:ext cx="3651456" cy="3265302"/>
            </a:xfrm>
            <a:custGeom>
              <a:avLst/>
              <a:gdLst>
                <a:gd name="connsiteX0" fmla="*/ 0 w 3651456"/>
                <a:gd name="connsiteY0" fmla="*/ 2024576 h 3265302"/>
                <a:gd name="connsiteX1" fmla="*/ 12097 w 3651456"/>
                <a:gd name="connsiteY1" fmla="*/ 2012765 h 3265302"/>
                <a:gd name="connsiteX2" fmla="*/ 72390 w 3651456"/>
                <a:gd name="connsiteY2" fmla="*/ 1999239 h 3265302"/>
                <a:gd name="connsiteX3" fmla="*/ 105347 w 3651456"/>
                <a:gd name="connsiteY3" fmla="*/ 2050293 h 3265302"/>
                <a:gd name="connsiteX4" fmla="*/ 107156 w 3651456"/>
                <a:gd name="connsiteY4" fmla="*/ 2420911 h 3265302"/>
                <a:gd name="connsiteX5" fmla="*/ 318325 w 3651456"/>
                <a:gd name="connsiteY5" fmla="*/ 2690469 h 3265302"/>
                <a:gd name="connsiteX6" fmla="*/ 403098 w 3651456"/>
                <a:gd name="connsiteY6" fmla="*/ 2698279 h 3265302"/>
                <a:gd name="connsiteX7" fmla="*/ 3247739 w 3651456"/>
                <a:gd name="connsiteY7" fmla="*/ 2699708 h 3265302"/>
                <a:gd name="connsiteX8" fmla="*/ 3545491 w 3651456"/>
                <a:gd name="connsiteY8" fmla="*/ 2399956 h 3265302"/>
                <a:gd name="connsiteX9" fmla="*/ 3544443 w 3651456"/>
                <a:gd name="connsiteY9" fmla="*/ 400563 h 3265302"/>
                <a:gd name="connsiteX10" fmla="*/ 3332226 w 3651456"/>
                <a:gd name="connsiteY10" fmla="*/ 117194 h 3265302"/>
                <a:gd name="connsiteX11" fmla="*/ 3247454 w 3651456"/>
                <a:gd name="connsiteY11" fmla="*/ 109193 h 3265302"/>
                <a:gd name="connsiteX12" fmla="*/ 2983706 w 3651456"/>
                <a:gd name="connsiteY12" fmla="*/ 108717 h 3265302"/>
                <a:gd name="connsiteX13" fmla="*/ 2911697 w 3651456"/>
                <a:gd name="connsiteY13" fmla="*/ 53567 h 3265302"/>
                <a:gd name="connsiteX14" fmla="*/ 2982754 w 3651456"/>
                <a:gd name="connsiteY14" fmla="*/ 323 h 3265302"/>
                <a:gd name="connsiteX15" fmla="*/ 3264408 w 3651456"/>
                <a:gd name="connsiteY15" fmla="*/ 418 h 3265302"/>
                <a:gd name="connsiteX16" fmla="*/ 3651314 w 3651456"/>
                <a:gd name="connsiteY16" fmla="*/ 389324 h 3265302"/>
                <a:gd name="connsiteX17" fmla="*/ 3651314 w 3651456"/>
                <a:gd name="connsiteY17" fmla="*/ 2417292 h 3265302"/>
                <a:gd name="connsiteX18" fmla="*/ 3262598 w 3651456"/>
                <a:gd name="connsiteY18" fmla="*/ 2807912 h 3265302"/>
                <a:gd name="connsiteX19" fmla="*/ 2232374 w 3651456"/>
                <a:gd name="connsiteY19" fmla="*/ 2808102 h 3265302"/>
                <a:gd name="connsiteX20" fmla="*/ 2186464 w 3651456"/>
                <a:gd name="connsiteY20" fmla="*/ 2808102 h 3265302"/>
                <a:gd name="connsiteX21" fmla="*/ 2270665 w 3651456"/>
                <a:gd name="connsiteY21" fmla="*/ 3084327 h 3265302"/>
                <a:gd name="connsiteX22" fmla="*/ 2371820 w 3651456"/>
                <a:gd name="connsiteY22" fmla="*/ 3158432 h 3265302"/>
                <a:gd name="connsiteX23" fmla="*/ 2507266 w 3651456"/>
                <a:gd name="connsiteY23" fmla="*/ 3158146 h 3265302"/>
                <a:gd name="connsiteX24" fmla="*/ 2579180 w 3651456"/>
                <a:gd name="connsiteY24" fmla="*/ 3191007 h 3265302"/>
                <a:gd name="connsiteX25" fmla="*/ 2553176 w 3651456"/>
                <a:gd name="connsiteY25" fmla="*/ 3265302 h 3265302"/>
                <a:gd name="connsiteX26" fmla="*/ 1098328 w 3651456"/>
                <a:gd name="connsiteY26" fmla="*/ 3265302 h 3265302"/>
                <a:gd name="connsiteX27" fmla="*/ 1072229 w 3651456"/>
                <a:gd name="connsiteY27" fmla="*/ 3191102 h 3265302"/>
                <a:gd name="connsiteX28" fmla="*/ 1144048 w 3651456"/>
                <a:gd name="connsiteY28" fmla="*/ 3158146 h 3265302"/>
                <a:gd name="connsiteX29" fmla="*/ 1325689 w 3651456"/>
                <a:gd name="connsiteY29" fmla="*/ 3159098 h 3265302"/>
                <a:gd name="connsiteX30" fmla="*/ 1368076 w 3651456"/>
                <a:gd name="connsiteY30" fmla="*/ 3129095 h 3265302"/>
                <a:gd name="connsiteX31" fmla="*/ 1456182 w 3651456"/>
                <a:gd name="connsiteY31" fmla="*/ 2836868 h 3265302"/>
                <a:gd name="connsiteX32" fmla="*/ 1462659 w 3651456"/>
                <a:gd name="connsiteY32" fmla="*/ 2808102 h 3265302"/>
                <a:gd name="connsiteX33" fmla="*/ 1416368 w 3651456"/>
                <a:gd name="connsiteY33" fmla="*/ 2808102 h 3265302"/>
                <a:gd name="connsiteX34" fmla="*/ 390430 w 3651456"/>
                <a:gd name="connsiteY34" fmla="*/ 2807817 h 3265302"/>
                <a:gd name="connsiteX35" fmla="*/ 69437 w 3651456"/>
                <a:gd name="connsiteY35" fmla="*/ 2642177 h 3265302"/>
                <a:gd name="connsiteX36" fmla="*/ 191 w 3651456"/>
                <a:gd name="connsiteY36" fmla="*/ 2480919 h 3265302"/>
                <a:gd name="connsiteX37" fmla="*/ 0 w 3651456"/>
                <a:gd name="connsiteY37" fmla="*/ 2024576 h 3265302"/>
                <a:gd name="connsiteX38" fmla="*/ 2179320 w 3651456"/>
                <a:gd name="connsiteY38" fmla="*/ 3157289 h 3265302"/>
                <a:gd name="connsiteX39" fmla="*/ 2072926 w 3651456"/>
                <a:gd name="connsiteY39" fmla="*/ 2809817 h 3265302"/>
                <a:gd name="connsiteX40" fmla="*/ 1578102 w 3651456"/>
                <a:gd name="connsiteY40" fmla="*/ 2809817 h 3265302"/>
                <a:gd name="connsiteX41" fmla="*/ 1472375 w 3651456"/>
                <a:gd name="connsiteY41" fmla="*/ 3157289 h 3265302"/>
                <a:gd name="connsiteX42" fmla="*/ 2179320 w 3651456"/>
                <a:gd name="connsiteY42" fmla="*/ 3157289 h 3265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651456" h="3265302">
                  <a:moveTo>
                    <a:pt x="0" y="2024576"/>
                  </a:moveTo>
                  <a:cubicBezTo>
                    <a:pt x="4000" y="2020480"/>
                    <a:pt x="7334" y="2014289"/>
                    <a:pt x="12097" y="2012765"/>
                  </a:cubicBezTo>
                  <a:cubicBezTo>
                    <a:pt x="32290" y="2006669"/>
                    <a:pt x="56483" y="1992953"/>
                    <a:pt x="72390" y="1999239"/>
                  </a:cubicBezTo>
                  <a:cubicBezTo>
                    <a:pt x="88106" y="2005430"/>
                    <a:pt x="104870" y="2032196"/>
                    <a:pt x="105347" y="2050293"/>
                  </a:cubicBezTo>
                  <a:cubicBezTo>
                    <a:pt x="108204" y="2173737"/>
                    <a:pt x="105918" y="2297372"/>
                    <a:pt x="107156" y="2420911"/>
                  </a:cubicBezTo>
                  <a:cubicBezTo>
                    <a:pt x="108490" y="2553594"/>
                    <a:pt x="191548" y="2659798"/>
                    <a:pt x="318325" y="2690469"/>
                  </a:cubicBezTo>
                  <a:cubicBezTo>
                    <a:pt x="345662" y="2697041"/>
                    <a:pt x="374809" y="2698279"/>
                    <a:pt x="403098" y="2698279"/>
                  </a:cubicBezTo>
                  <a:cubicBezTo>
                    <a:pt x="1351312" y="2698660"/>
                    <a:pt x="2299526" y="2697327"/>
                    <a:pt x="3247739" y="2699708"/>
                  </a:cubicBezTo>
                  <a:cubicBezTo>
                    <a:pt x="3427953" y="2700184"/>
                    <a:pt x="3546062" y="2568548"/>
                    <a:pt x="3545491" y="2399956"/>
                  </a:cubicBezTo>
                  <a:cubicBezTo>
                    <a:pt x="3543014" y="1733492"/>
                    <a:pt x="3544538" y="1067027"/>
                    <a:pt x="3544443" y="400563"/>
                  </a:cubicBezTo>
                  <a:cubicBezTo>
                    <a:pt x="3544443" y="257117"/>
                    <a:pt x="3463099" y="147960"/>
                    <a:pt x="3332226" y="117194"/>
                  </a:cubicBezTo>
                  <a:cubicBezTo>
                    <a:pt x="3304794" y="110717"/>
                    <a:pt x="3275743" y="109574"/>
                    <a:pt x="3247454" y="109193"/>
                  </a:cubicBezTo>
                  <a:cubicBezTo>
                    <a:pt x="3159538" y="108241"/>
                    <a:pt x="3071622" y="109003"/>
                    <a:pt x="2983706" y="108717"/>
                  </a:cubicBezTo>
                  <a:cubicBezTo>
                    <a:pt x="2937320" y="108527"/>
                    <a:pt x="2910554" y="87667"/>
                    <a:pt x="2911697" y="53567"/>
                  </a:cubicBezTo>
                  <a:cubicBezTo>
                    <a:pt x="2912745" y="20611"/>
                    <a:pt x="2939320" y="323"/>
                    <a:pt x="2982754" y="323"/>
                  </a:cubicBezTo>
                  <a:cubicBezTo>
                    <a:pt x="3076670" y="132"/>
                    <a:pt x="3170491" y="-344"/>
                    <a:pt x="3264408" y="418"/>
                  </a:cubicBezTo>
                  <a:cubicBezTo>
                    <a:pt x="3485103" y="2228"/>
                    <a:pt x="3651218" y="169106"/>
                    <a:pt x="3651314" y="389324"/>
                  </a:cubicBezTo>
                  <a:cubicBezTo>
                    <a:pt x="3651504" y="1065313"/>
                    <a:pt x="3651504" y="1741302"/>
                    <a:pt x="3651314" y="2417292"/>
                  </a:cubicBezTo>
                  <a:cubicBezTo>
                    <a:pt x="3651218" y="2639795"/>
                    <a:pt x="3485007" y="2807436"/>
                    <a:pt x="3262598" y="2807912"/>
                  </a:cubicBezTo>
                  <a:cubicBezTo>
                    <a:pt x="2919222" y="2808674"/>
                    <a:pt x="2575751" y="2808102"/>
                    <a:pt x="2232374" y="2808102"/>
                  </a:cubicBezTo>
                  <a:cubicBezTo>
                    <a:pt x="2218563" y="2808102"/>
                    <a:pt x="2204657" y="2808102"/>
                    <a:pt x="2186464" y="2808102"/>
                  </a:cubicBezTo>
                  <a:cubicBezTo>
                    <a:pt x="2215610" y="2903543"/>
                    <a:pt x="2243042" y="2993935"/>
                    <a:pt x="2270665" y="3084327"/>
                  </a:cubicBezTo>
                  <a:cubicBezTo>
                    <a:pt x="2293430" y="3158527"/>
                    <a:pt x="2293525" y="3158432"/>
                    <a:pt x="2371820" y="3158432"/>
                  </a:cubicBezTo>
                  <a:cubicBezTo>
                    <a:pt x="2416969" y="3158432"/>
                    <a:pt x="2462117" y="3159289"/>
                    <a:pt x="2507266" y="3158146"/>
                  </a:cubicBezTo>
                  <a:cubicBezTo>
                    <a:pt x="2537270" y="3157384"/>
                    <a:pt x="2565845" y="3158908"/>
                    <a:pt x="2579180" y="3191007"/>
                  </a:cubicBezTo>
                  <a:cubicBezTo>
                    <a:pt x="2592229" y="3222440"/>
                    <a:pt x="2573846" y="3244728"/>
                    <a:pt x="2553176" y="3265302"/>
                  </a:cubicBezTo>
                  <a:cubicBezTo>
                    <a:pt x="2068259" y="3265302"/>
                    <a:pt x="1583341" y="3265302"/>
                    <a:pt x="1098328" y="3265302"/>
                  </a:cubicBezTo>
                  <a:cubicBezTo>
                    <a:pt x="1077659" y="3244728"/>
                    <a:pt x="1059085" y="3222630"/>
                    <a:pt x="1072229" y="3191102"/>
                  </a:cubicBezTo>
                  <a:cubicBezTo>
                    <a:pt x="1085564" y="3159003"/>
                    <a:pt x="1114044" y="3157670"/>
                    <a:pt x="1144048" y="3158146"/>
                  </a:cubicBezTo>
                  <a:cubicBezTo>
                    <a:pt x="1204627" y="3159194"/>
                    <a:pt x="1265206" y="3157194"/>
                    <a:pt x="1325689" y="3159098"/>
                  </a:cubicBezTo>
                  <a:cubicBezTo>
                    <a:pt x="1349883" y="3159861"/>
                    <a:pt x="1361123" y="3153002"/>
                    <a:pt x="1368076" y="3129095"/>
                  </a:cubicBezTo>
                  <a:cubicBezTo>
                    <a:pt x="1396365" y="3031368"/>
                    <a:pt x="1426750" y="2934213"/>
                    <a:pt x="1456182" y="2836868"/>
                  </a:cubicBezTo>
                  <a:cubicBezTo>
                    <a:pt x="1458754" y="2828486"/>
                    <a:pt x="1460087" y="2819818"/>
                    <a:pt x="1462659" y="2808102"/>
                  </a:cubicBezTo>
                  <a:cubicBezTo>
                    <a:pt x="1444562" y="2808102"/>
                    <a:pt x="1430464" y="2808102"/>
                    <a:pt x="1416368" y="2808102"/>
                  </a:cubicBezTo>
                  <a:cubicBezTo>
                    <a:pt x="1074420" y="2808102"/>
                    <a:pt x="732377" y="2808578"/>
                    <a:pt x="390430" y="2807817"/>
                  </a:cubicBezTo>
                  <a:cubicBezTo>
                    <a:pt x="255651" y="2807531"/>
                    <a:pt x="144209" y="2754858"/>
                    <a:pt x="69437" y="2642177"/>
                  </a:cubicBezTo>
                  <a:cubicBezTo>
                    <a:pt x="37624" y="2594266"/>
                    <a:pt x="22765" y="2535020"/>
                    <a:pt x="191" y="2480919"/>
                  </a:cubicBezTo>
                  <a:cubicBezTo>
                    <a:pt x="0" y="2328804"/>
                    <a:pt x="0" y="2176690"/>
                    <a:pt x="0" y="2024576"/>
                  </a:cubicBezTo>
                  <a:close/>
                  <a:moveTo>
                    <a:pt x="2179320" y="3157289"/>
                  </a:moveTo>
                  <a:cubicBezTo>
                    <a:pt x="2142839" y="3038036"/>
                    <a:pt x="2107692" y="2923450"/>
                    <a:pt x="2072926" y="2809817"/>
                  </a:cubicBezTo>
                  <a:cubicBezTo>
                    <a:pt x="1905667" y="2809817"/>
                    <a:pt x="1742218" y="2809817"/>
                    <a:pt x="1578102" y="2809817"/>
                  </a:cubicBezTo>
                  <a:cubicBezTo>
                    <a:pt x="1542860" y="2925736"/>
                    <a:pt x="1507998" y="3040227"/>
                    <a:pt x="1472375" y="3157289"/>
                  </a:cubicBezTo>
                  <a:cubicBezTo>
                    <a:pt x="1710309" y="3157289"/>
                    <a:pt x="1941481" y="3157289"/>
                    <a:pt x="2179320" y="31572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64D71889-C589-44AB-BFBF-6998BE342865}"/>
                </a:ext>
              </a:extLst>
            </p:cNvPr>
            <p:cNvSpPr/>
            <p:nvPr/>
          </p:nvSpPr>
          <p:spPr>
            <a:xfrm>
              <a:off x="5630032" y="-3558809"/>
              <a:ext cx="590665" cy="1852538"/>
            </a:xfrm>
            <a:custGeom>
              <a:avLst/>
              <a:gdLst>
                <a:gd name="connsiteX0" fmla="*/ 0 w 590665"/>
                <a:gd name="connsiteY0" fmla="*/ 327662 h 1852538"/>
                <a:gd name="connsiteX1" fmla="*/ 18860 w 590665"/>
                <a:gd name="connsiteY1" fmla="*/ 263559 h 1852538"/>
                <a:gd name="connsiteX2" fmla="*/ 376142 w 590665"/>
                <a:gd name="connsiteY2" fmla="*/ 669 h 1852538"/>
                <a:gd name="connsiteX3" fmla="*/ 525875 w 590665"/>
                <a:gd name="connsiteY3" fmla="*/ 478 h 1852538"/>
                <a:gd name="connsiteX4" fmla="*/ 590645 w 590665"/>
                <a:gd name="connsiteY4" fmla="*/ 56295 h 1852538"/>
                <a:gd name="connsiteX5" fmla="*/ 526733 w 590665"/>
                <a:gd name="connsiteY5" fmla="*/ 108682 h 1852538"/>
                <a:gd name="connsiteX6" fmla="*/ 362903 w 590665"/>
                <a:gd name="connsiteY6" fmla="*/ 111540 h 1852538"/>
                <a:gd name="connsiteX7" fmla="*/ 107061 w 590665"/>
                <a:gd name="connsiteY7" fmla="*/ 392051 h 1852538"/>
                <a:gd name="connsiteX8" fmla="*/ 106871 w 590665"/>
                <a:gd name="connsiteY8" fmla="*/ 1076327 h 1852538"/>
                <a:gd name="connsiteX9" fmla="*/ 107156 w 590665"/>
                <a:gd name="connsiteY9" fmla="*/ 1778510 h 1852538"/>
                <a:gd name="connsiteX10" fmla="*/ 71628 w 590665"/>
                <a:gd name="connsiteY10" fmla="*/ 1848519 h 1852538"/>
                <a:gd name="connsiteX11" fmla="*/ 0 w 590665"/>
                <a:gd name="connsiteY11" fmla="*/ 1817944 h 1852538"/>
                <a:gd name="connsiteX12" fmla="*/ 0 w 590665"/>
                <a:gd name="connsiteY12" fmla="*/ 327662 h 1852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0665" h="1852538">
                  <a:moveTo>
                    <a:pt x="0" y="327662"/>
                  </a:moveTo>
                  <a:cubicBezTo>
                    <a:pt x="6287" y="306326"/>
                    <a:pt x="11811" y="284704"/>
                    <a:pt x="18860" y="263559"/>
                  </a:cubicBezTo>
                  <a:cubicBezTo>
                    <a:pt x="70771" y="108111"/>
                    <a:pt x="212027" y="3907"/>
                    <a:pt x="376142" y="669"/>
                  </a:cubicBezTo>
                  <a:cubicBezTo>
                    <a:pt x="426053" y="-379"/>
                    <a:pt x="475964" y="2"/>
                    <a:pt x="525875" y="478"/>
                  </a:cubicBezTo>
                  <a:cubicBezTo>
                    <a:pt x="565214" y="859"/>
                    <a:pt x="591503" y="24196"/>
                    <a:pt x="590645" y="56295"/>
                  </a:cubicBezTo>
                  <a:cubicBezTo>
                    <a:pt x="589788" y="87251"/>
                    <a:pt x="565309" y="107920"/>
                    <a:pt x="526733" y="108682"/>
                  </a:cubicBezTo>
                  <a:cubicBezTo>
                    <a:pt x="472154" y="109825"/>
                    <a:pt x="417195" y="107063"/>
                    <a:pt x="362903" y="111540"/>
                  </a:cubicBezTo>
                  <a:cubicBezTo>
                    <a:pt x="211550" y="123827"/>
                    <a:pt x="107633" y="238127"/>
                    <a:pt x="107061" y="392051"/>
                  </a:cubicBezTo>
                  <a:cubicBezTo>
                    <a:pt x="106204" y="620175"/>
                    <a:pt x="106871" y="848299"/>
                    <a:pt x="106871" y="1076327"/>
                  </a:cubicBezTo>
                  <a:cubicBezTo>
                    <a:pt x="106871" y="1310356"/>
                    <a:pt x="106680" y="1544386"/>
                    <a:pt x="107156" y="1778510"/>
                  </a:cubicBezTo>
                  <a:cubicBezTo>
                    <a:pt x="107252" y="1808800"/>
                    <a:pt x="104680" y="1835851"/>
                    <a:pt x="71628" y="1848519"/>
                  </a:cubicBezTo>
                  <a:cubicBezTo>
                    <a:pt x="37910" y="1861378"/>
                    <a:pt x="18288" y="1841280"/>
                    <a:pt x="0" y="1817944"/>
                  </a:cubicBezTo>
                  <a:cubicBezTo>
                    <a:pt x="0" y="1321120"/>
                    <a:pt x="0" y="824391"/>
                    <a:pt x="0" y="3276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0788CD43-AC37-4676-9CCF-41FEB0C09F20}"/>
                </a:ext>
              </a:extLst>
            </p:cNvPr>
            <p:cNvSpPr/>
            <p:nvPr/>
          </p:nvSpPr>
          <p:spPr>
            <a:xfrm>
              <a:off x="6230396" y="-3946279"/>
              <a:ext cx="2455866" cy="2455377"/>
            </a:xfrm>
            <a:custGeom>
              <a:avLst/>
              <a:gdLst>
                <a:gd name="connsiteX0" fmla="*/ 2345623 w 2455866"/>
                <a:gd name="connsiteY0" fmla="*/ 1284632 h 2455377"/>
                <a:gd name="connsiteX1" fmla="*/ 1997579 w 2455866"/>
                <a:gd name="connsiteY1" fmla="*/ 1284632 h 2455377"/>
                <a:gd name="connsiteX2" fmla="*/ 1811747 w 2455866"/>
                <a:gd name="connsiteY2" fmla="*/ 2031773 h 2455377"/>
                <a:gd name="connsiteX3" fmla="*/ 1932143 w 2455866"/>
                <a:gd name="connsiteY3" fmla="*/ 2078541 h 2455377"/>
                <a:gd name="connsiteX4" fmla="*/ 1964718 w 2455866"/>
                <a:gd name="connsiteY4" fmla="*/ 2068730 h 2455377"/>
                <a:gd name="connsiteX5" fmla="*/ 2183412 w 2455866"/>
                <a:gd name="connsiteY5" fmla="*/ 1812031 h 2455377"/>
                <a:gd name="connsiteX6" fmla="*/ 2225989 w 2455866"/>
                <a:gd name="connsiteY6" fmla="*/ 1773550 h 2455377"/>
                <a:gd name="connsiteX7" fmla="*/ 2280662 w 2455866"/>
                <a:gd name="connsiteY7" fmla="*/ 1792696 h 2455377"/>
                <a:gd name="connsiteX8" fmla="*/ 2282758 w 2455866"/>
                <a:gd name="connsiteY8" fmla="*/ 1853560 h 2455377"/>
                <a:gd name="connsiteX9" fmla="*/ 2146931 w 2455866"/>
                <a:gd name="connsiteY9" fmla="*/ 2040536 h 2455377"/>
                <a:gd name="connsiteX10" fmla="*/ 1377026 w 2455866"/>
                <a:gd name="connsiteY10" fmla="*/ 2445825 h 2455377"/>
                <a:gd name="connsiteX11" fmla="*/ 22380 w 2455866"/>
                <a:gd name="connsiteY11" fmla="*/ 1459225 h 2455377"/>
                <a:gd name="connsiteX12" fmla="*/ 84292 w 2455866"/>
                <a:gd name="connsiteY12" fmla="*/ 784665 h 2455377"/>
                <a:gd name="connsiteX13" fmla="*/ 78482 w 2455866"/>
                <a:gd name="connsiteY13" fmla="*/ 730182 h 2455377"/>
                <a:gd name="connsiteX14" fmla="*/ 71338 w 2455866"/>
                <a:gd name="connsiteY14" fmla="*/ 530252 h 2455377"/>
                <a:gd name="connsiteX15" fmla="*/ 251552 w 2455866"/>
                <a:gd name="connsiteY15" fmla="*/ 450242 h 2455377"/>
                <a:gd name="connsiteX16" fmla="*/ 296224 w 2455866"/>
                <a:gd name="connsiteY16" fmla="*/ 430525 h 2455377"/>
                <a:gd name="connsiteX17" fmla="*/ 937637 w 2455866"/>
                <a:gd name="connsiteY17" fmla="*/ 36000 h 2455377"/>
                <a:gd name="connsiteX18" fmla="*/ 2423918 w 2455866"/>
                <a:gd name="connsiteY18" fmla="*/ 949162 h 2455377"/>
                <a:gd name="connsiteX19" fmla="*/ 2395629 w 2455866"/>
                <a:gd name="connsiteY19" fmla="*/ 1609149 h 2455377"/>
                <a:gd name="connsiteX20" fmla="*/ 2338860 w 2455866"/>
                <a:gd name="connsiteY20" fmla="*/ 1658107 h 2455377"/>
                <a:gd name="connsiteX21" fmla="*/ 2291140 w 2455866"/>
                <a:gd name="connsiteY21" fmla="*/ 1578002 h 2455377"/>
                <a:gd name="connsiteX22" fmla="*/ 2343146 w 2455866"/>
                <a:gd name="connsiteY22" fmla="*/ 1331590 h 2455377"/>
                <a:gd name="connsiteX23" fmla="*/ 2345623 w 2455866"/>
                <a:gd name="connsiteY23" fmla="*/ 1284632 h 2455377"/>
                <a:gd name="connsiteX24" fmla="*/ 458625 w 2455866"/>
                <a:gd name="connsiteY24" fmla="*/ 1170523 h 2455377"/>
                <a:gd name="connsiteX25" fmla="*/ 470246 w 2455866"/>
                <a:gd name="connsiteY25" fmla="*/ 1011265 h 2455377"/>
                <a:gd name="connsiteX26" fmla="*/ 533015 w 2455866"/>
                <a:gd name="connsiteY26" fmla="*/ 950495 h 2455377"/>
                <a:gd name="connsiteX27" fmla="*/ 578450 w 2455866"/>
                <a:gd name="connsiteY27" fmla="*/ 1021837 h 2455377"/>
                <a:gd name="connsiteX28" fmla="*/ 567496 w 2455866"/>
                <a:gd name="connsiteY28" fmla="*/ 1169761 h 2455377"/>
                <a:gd name="connsiteX29" fmla="*/ 1172810 w 2455866"/>
                <a:gd name="connsiteY29" fmla="*/ 1169761 h 2455377"/>
                <a:gd name="connsiteX30" fmla="*/ 1172810 w 2455866"/>
                <a:gd name="connsiteY30" fmla="*/ 514822 h 2455377"/>
                <a:gd name="connsiteX31" fmla="*/ 1099943 w 2455866"/>
                <a:gd name="connsiteY31" fmla="*/ 508535 h 2455377"/>
                <a:gd name="connsiteX32" fmla="*/ 790762 w 2455866"/>
                <a:gd name="connsiteY32" fmla="*/ 463005 h 2455377"/>
                <a:gd name="connsiteX33" fmla="*/ 731802 w 2455866"/>
                <a:gd name="connsiteY33" fmla="*/ 491771 h 2455377"/>
                <a:gd name="connsiteX34" fmla="*/ 626741 w 2455866"/>
                <a:gd name="connsiteY34" fmla="*/ 766758 h 2455377"/>
                <a:gd name="connsiteX35" fmla="*/ 555971 w 2455866"/>
                <a:gd name="connsiteY35" fmla="*/ 814097 h 2455377"/>
                <a:gd name="connsiteX36" fmla="*/ 521585 w 2455866"/>
                <a:gd name="connsiteY36" fmla="*/ 739040 h 2455377"/>
                <a:gd name="connsiteX37" fmla="*/ 552065 w 2455866"/>
                <a:gd name="connsiteY37" fmla="*/ 640742 h 2455377"/>
                <a:gd name="connsiteX38" fmla="*/ 640362 w 2455866"/>
                <a:gd name="connsiteY38" fmla="*/ 422524 h 2455377"/>
                <a:gd name="connsiteX39" fmla="*/ 523014 w 2455866"/>
                <a:gd name="connsiteY39" fmla="*/ 376138 h 2455377"/>
                <a:gd name="connsiteX40" fmla="*/ 495677 w 2455866"/>
                <a:gd name="connsiteY40" fmla="*/ 384139 h 2455377"/>
                <a:gd name="connsiteX41" fmla="*/ 386330 w 2455866"/>
                <a:gd name="connsiteY41" fmla="*/ 491200 h 2455377"/>
                <a:gd name="connsiteX42" fmla="*/ 379758 w 2455866"/>
                <a:gd name="connsiteY42" fmla="*/ 542920 h 2455377"/>
                <a:gd name="connsiteX43" fmla="*/ 357184 w 2455866"/>
                <a:gd name="connsiteY43" fmla="*/ 742183 h 2455377"/>
                <a:gd name="connsiteX44" fmla="*/ 192973 w 2455866"/>
                <a:gd name="connsiteY44" fmla="*/ 803143 h 2455377"/>
                <a:gd name="connsiteX45" fmla="*/ 111344 w 2455866"/>
                <a:gd name="connsiteY45" fmla="*/ 1170618 h 2455377"/>
                <a:gd name="connsiteX46" fmla="*/ 458625 w 2455866"/>
                <a:gd name="connsiteY46" fmla="*/ 1170523 h 2455377"/>
                <a:gd name="connsiteX47" fmla="*/ 1813842 w 2455866"/>
                <a:gd name="connsiteY47" fmla="*/ 694844 h 2455377"/>
                <a:gd name="connsiteX48" fmla="*/ 1716973 w 2455866"/>
                <a:gd name="connsiteY48" fmla="*/ 478246 h 2455377"/>
                <a:gd name="connsiteX49" fmla="*/ 1677730 w 2455866"/>
                <a:gd name="connsiteY49" fmla="*/ 460529 h 2455377"/>
                <a:gd name="connsiteX50" fmla="*/ 1496374 w 2455866"/>
                <a:gd name="connsiteY50" fmla="*/ 494438 h 2455377"/>
                <a:gd name="connsiteX51" fmla="*/ 1284633 w 2455866"/>
                <a:gd name="connsiteY51" fmla="*/ 516536 h 2455377"/>
                <a:gd name="connsiteX52" fmla="*/ 1284633 w 2455866"/>
                <a:gd name="connsiteY52" fmla="*/ 1169951 h 2455377"/>
                <a:gd name="connsiteX53" fmla="*/ 1889280 w 2455866"/>
                <a:gd name="connsiteY53" fmla="*/ 1169951 h 2455377"/>
                <a:gd name="connsiteX54" fmla="*/ 1880136 w 2455866"/>
                <a:gd name="connsiteY54" fmla="*/ 1043364 h 2455377"/>
                <a:gd name="connsiteX55" fmla="*/ 1861943 w 2455866"/>
                <a:gd name="connsiteY55" fmla="*/ 1022218 h 2455377"/>
                <a:gd name="connsiteX56" fmla="*/ 1813842 w 2455866"/>
                <a:gd name="connsiteY56" fmla="*/ 694844 h 2455377"/>
                <a:gd name="connsiteX57" fmla="*/ 565877 w 2455866"/>
                <a:gd name="connsiteY57" fmla="*/ 1284918 h 2455377"/>
                <a:gd name="connsiteX58" fmla="*/ 583403 w 2455866"/>
                <a:gd name="connsiteY58" fmla="*/ 1470846 h 2455377"/>
                <a:gd name="connsiteX59" fmla="*/ 738946 w 2455866"/>
                <a:gd name="connsiteY59" fmla="*/ 1977100 h 2455377"/>
                <a:gd name="connsiteX60" fmla="*/ 780665 w 2455866"/>
                <a:gd name="connsiteY60" fmla="*/ 1994626 h 2455377"/>
                <a:gd name="connsiteX61" fmla="*/ 1004503 w 2455866"/>
                <a:gd name="connsiteY61" fmla="*/ 1955859 h 2455377"/>
                <a:gd name="connsiteX62" fmla="*/ 1175000 w 2455866"/>
                <a:gd name="connsiteY62" fmla="*/ 1939476 h 2455377"/>
                <a:gd name="connsiteX63" fmla="*/ 1175381 w 2455866"/>
                <a:gd name="connsiteY63" fmla="*/ 1798411 h 2455377"/>
                <a:gd name="connsiteX64" fmla="*/ 1150616 w 2455866"/>
                <a:gd name="connsiteY64" fmla="*/ 1758025 h 2455377"/>
                <a:gd name="connsiteX65" fmla="*/ 1068892 w 2455866"/>
                <a:gd name="connsiteY65" fmla="*/ 1516851 h 2455377"/>
                <a:gd name="connsiteX66" fmla="*/ 1173095 w 2455866"/>
                <a:gd name="connsiteY66" fmla="*/ 1426364 h 2455377"/>
                <a:gd name="connsiteX67" fmla="*/ 1173095 w 2455866"/>
                <a:gd name="connsiteY67" fmla="*/ 1284822 h 2455377"/>
                <a:gd name="connsiteX68" fmla="*/ 565877 w 2455866"/>
                <a:gd name="connsiteY68" fmla="*/ 1284918 h 2455377"/>
                <a:gd name="connsiteX69" fmla="*/ 1282252 w 2455866"/>
                <a:gd name="connsiteY69" fmla="*/ 1284442 h 2455377"/>
                <a:gd name="connsiteX70" fmla="*/ 1283109 w 2455866"/>
                <a:gd name="connsiteY70" fmla="*/ 1409600 h 2455377"/>
                <a:gd name="connsiteX71" fmla="*/ 1301302 w 2455866"/>
                <a:gd name="connsiteY71" fmla="*/ 1434365 h 2455377"/>
                <a:gd name="connsiteX72" fmla="*/ 1407029 w 2455866"/>
                <a:gd name="connsiteY72" fmla="*/ 1598290 h 2455377"/>
                <a:gd name="connsiteX73" fmla="*/ 1301016 w 2455866"/>
                <a:gd name="connsiteY73" fmla="*/ 1762216 h 2455377"/>
                <a:gd name="connsiteX74" fmla="*/ 1283109 w 2455866"/>
                <a:gd name="connsiteY74" fmla="*/ 1783742 h 2455377"/>
                <a:gd name="connsiteX75" fmla="*/ 1282252 w 2455866"/>
                <a:gd name="connsiteY75" fmla="*/ 1940809 h 2455377"/>
                <a:gd name="connsiteX76" fmla="*/ 1313589 w 2455866"/>
                <a:gd name="connsiteY76" fmla="*/ 1943191 h 2455377"/>
                <a:gd name="connsiteX77" fmla="*/ 1668491 w 2455866"/>
                <a:gd name="connsiteY77" fmla="*/ 1993578 h 2455377"/>
                <a:gd name="connsiteX78" fmla="*/ 1722974 w 2455866"/>
                <a:gd name="connsiteY78" fmla="*/ 1968241 h 2455377"/>
                <a:gd name="connsiteX79" fmla="*/ 1881184 w 2455866"/>
                <a:gd name="connsiteY79" fmla="*/ 1407886 h 2455377"/>
                <a:gd name="connsiteX80" fmla="*/ 1889089 w 2455866"/>
                <a:gd name="connsiteY80" fmla="*/ 1284537 h 2455377"/>
                <a:gd name="connsiteX81" fmla="*/ 1282252 w 2455866"/>
                <a:gd name="connsiteY81" fmla="*/ 1284442 h 2455377"/>
                <a:gd name="connsiteX82" fmla="*/ 108581 w 2455866"/>
                <a:gd name="connsiteY82" fmla="*/ 1282822 h 2455377"/>
                <a:gd name="connsiteX83" fmla="*/ 126679 w 2455866"/>
                <a:gd name="connsiteY83" fmla="*/ 1421125 h 2455377"/>
                <a:gd name="connsiteX84" fmla="*/ 494439 w 2455866"/>
                <a:gd name="connsiteY84" fmla="*/ 2070349 h 2455377"/>
                <a:gd name="connsiteX85" fmla="*/ 521109 w 2455866"/>
                <a:gd name="connsiteY85" fmla="*/ 2080541 h 2455377"/>
                <a:gd name="connsiteX86" fmla="*/ 635885 w 2455866"/>
                <a:gd name="connsiteY86" fmla="*/ 2035107 h 2455377"/>
                <a:gd name="connsiteX87" fmla="*/ 521490 w 2455866"/>
                <a:gd name="connsiteY87" fmla="*/ 1712781 h 2455377"/>
                <a:gd name="connsiteX88" fmla="*/ 461578 w 2455866"/>
                <a:gd name="connsiteY88" fmla="*/ 1320160 h 2455377"/>
                <a:gd name="connsiteX89" fmla="*/ 437765 w 2455866"/>
                <a:gd name="connsiteY89" fmla="*/ 1282632 h 2455377"/>
                <a:gd name="connsiteX90" fmla="*/ 108581 w 2455866"/>
                <a:gd name="connsiteY90" fmla="*/ 1282822 h 2455377"/>
                <a:gd name="connsiteX91" fmla="*/ 1816509 w 2455866"/>
                <a:gd name="connsiteY91" fmla="*/ 422715 h 2455377"/>
                <a:gd name="connsiteX92" fmla="*/ 1909568 w 2455866"/>
                <a:gd name="connsiteY92" fmla="*/ 651886 h 2455377"/>
                <a:gd name="connsiteX93" fmla="*/ 1933952 w 2455866"/>
                <a:gd name="connsiteY93" fmla="*/ 671698 h 2455377"/>
                <a:gd name="connsiteX94" fmla="*/ 2081495 w 2455866"/>
                <a:gd name="connsiteY94" fmla="*/ 811811 h 2455377"/>
                <a:gd name="connsiteX95" fmla="*/ 2006533 w 2455866"/>
                <a:gd name="connsiteY95" fmla="*/ 998025 h 2455377"/>
                <a:gd name="connsiteX96" fmla="*/ 1988721 w 2455866"/>
                <a:gd name="connsiteY96" fmla="*/ 1024314 h 2455377"/>
                <a:gd name="connsiteX97" fmla="*/ 1998151 w 2455866"/>
                <a:gd name="connsiteY97" fmla="*/ 1170332 h 2455377"/>
                <a:gd name="connsiteX98" fmla="*/ 2348004 w 2455866"/>
                <a:gd name="connsiteY98" fmla="*/ 1170332 h 2455377"/>
                <a:gd name="connsiteX99" fmla="*/ 2330764 w 2455866"/>
                <a:gd name="connsiteY99" fmla="*/ 1037649 h 2455377"/>
                <a:gd name="connsiteX100" fmla="*/ 1961670 w 2455866"/>
                <a:gd name="connsiteY100" fmla="*/ 385281 h 2455377"/>
                <a:gd name="connsiteX101" fmla="*/ 1934524 w 2455866"/>
                <a:gd name="connsiteY101" fmla="*/ 375947 h 2455377"/>
                <a:gd name="connsiteX102" fmla="*/ 1816509 w 2455866"/>
                <a:gd name="connsiteY102" fmla="*/ 422715 h 2455377"/>
                <a:gd name="connsiteX103" fmla="*/ 813622 w 2455866"/>
                <a:gd name="connsiteY103" fmla="*/ 2090828 h 2455377"/>
                <a:gd name="connsiteX104" fmla="*/ 1173095 w 2455866"/>
                <a:gd name="connsiteY104" fmla="*/ 2338859 h 2455377"/>
                <a:gd name="connsiteX105" fmla="*/ 1173095 w 2455866"/>
                <a:gd name="connsiteY105" fmla="*/ 2046156 h 2455377"/>
                <a:gd name="connsiteX106" fmla="*/ 813622 w 2455866"/>
                <a:gd name="connsiteY106" fmla="*/ 2090828 h 2455377"/>
                <a:gd name="connsiteX107" fmla="*/ 814193 w 2455866"/>
                <a:gd name="connsiteY107" fmla="*/ 358135 h 2455377"/>
                <a:gd name="connsiteX108" fmla="*/ 1173381 w 2455866"/>
                <a:gd name="connsiteY108" fmla="*/ 402522 h 2455377"/>
                <a:gd name="connsiteX109" fmla="*/ 1173381 w 2455866"/>
                <a:gd name="connsiteY109" fmla="*/ 114009 h 2455377"/>
                <a:gd name="connsiteX110" fmla="*/ 814193 w 2455866"/>
                <a:gd name="connsiteY110" fmla="*/ 358135 h 2455377"/>
                <a:gd name="connsiteX111" fmla="*/ 1283871 w 2455866"/>
                <a:gd name="connsiteY111" fmla="*/ 2339431 h 2455377"/>
                <a:gd name="connsiteX112" fmla="*/ 1638868 w 2455866"/>
                <a:gd name="connsiteY112" fmla="*/ 2090257 h 2455377"/>
                <a:gd name="connsiteX113" fmla="*/ 1283871 w 2455866"/>
                <a:gd name="connsiteY113" fmla="*/ 2046251 h 2455377"/>
                <a:gd name="connsiteX114" fmla="*/ 1283871 w 2455866"/>
                <a:gd name="connsiteY114" fmla="*/ 2339431 h 2455377"/>
                <a:gd name="connsiteX115" fmla="*/ 1283681 w 2455866"/>
                <a:gd name="connsiteY115" fmla="*/ 402998 h 2455377"/>
                <a:gd name="connsiteX116" fmla="*/ 1641249 w 2455866"/>
                <a:gd name="connsiteY116" fmla="*/ 357373 h 2455377"/>
                <a:gd name="connsiteX117" fmla="*/ 1283681 w 2455866"/>
                <a:gd name="connsiteY117" fmla="*/ 114105 h 2455377"/>
                <a:gd name="connsiteX118" fmla="*/ 1283681 w 2455866"/>
                <a:gd name="connsiteY118" fmla="*/ 402998 h 2455377"/>
                <a:gd name="connsiteX119" fmla="*/ 1159284 w 2455866"/>
                <a:gd name="connsiteY119" fmla="*/ 1598862 h 2455377"/>
                <a:gd name="connsiteX120" fmla="*/ 1229293 w 2455866"/>
                <a:gd name="connsiteY120" fmla="*/ 1668585 h 2455377"/>
                <a:gd name="connsiteX121" fmla="*/ 1297682 w 2455866"/>
                <a:gd name="connsiteY121" fmla="*/ 1597052 h 2455377"/>
                <a:gd name="connsiteX122" fmla="*/ 1227578 w 2455866"/>
                <a:gd name="connsiteY122" fmla="*/ 1527710 h 2455377"/>
                <a:gd name="connsiteX123" fmla="*/ 1159284 w 2455866"/>
                <a:gd name="connsiteY123" fmla="*/ 1598862 h 2455377"/>
                <a:gd name="connsiteX124" fmla="*/ 1837845 w 2455866"/>
                <a:gd name="connsiteY124" fmla="*/ 847244 h 2455377"/>
                <a:gd name="connsiteX125" fmla="*/ 1906044 w 2455866"/>
                <a:gd name="connsiteY125" fmla="*/ 918396 h 2455377"/>
                <a:gd name="connsiteX126" fmla="*/ 1976624 w 2455866"/>
                <a:gd name="connsiteY126" fmla="*/ 849911 h 2455377"/>
                <a:gd name="connsiteX127" fmla="*/ 1908521 w 2455866"/>
                <a:gd name="connsiteY127" fmla="*/ 778950 h 2455377"/>
                <a:gd name="connsiteX128" fmla="*/ 1837845 w 2455866"/>
                <a:gd name="connsiteY128" fmla="*/ 847244 h 2455377"/>
                <a:gd name="connsiteX129" fmla="*/ 152777 w 2455866"/>
                <a:gd name="connsiteY129" fmla="*/ 623502 h 2455377"/>
                <a:gd name="connsiteX130" fmla="*/ 220310 w 2455866"/>
                <a:gd name="connsiteY130" fmla="*/ 694654 h 2455377"/>
                <a:gd name="connsiteX131" fmla="*/ 291747 w 2455866"/>
                <a:gd name="connsiteY131" fmla="*/ 627407 h 2455377"/>
                <a:gd name="connsiteX132" fmla="*/ 224119 w 2455866"/>
                <a:gd name="connsiteY132" fmla="*/ 556350 h 2455377"/>
                <a:gd name="connsiteX133" fmla="*/ 152777 w 2455866"/>
                <a:gd name="connsiteY133" fmla="*/ 623502 h 2455377"/>
                <a:gd name="connsiteX134" fmla="*/ 1838893 w 2455866"/>
                <a:gd name="connsiteY134" fmla="*/ 2168933 h 2455377"/>
                <a:gd name="connsiteX135" fmla="*/ 1837369 w 2455866"/>
                <a:gd name="connsiteY135" fmla="*/ 2158075 h 2455377"/>
                <a:gd name="connsiteX136" fmla="*/ 1768598 w 2455866"/>
                <a:gd name="connsiteY136" fmla="*/ 2134357 h 2455377"/>
                <a:gd name="connsiteX137" fmla="*/ 1742881 w 2455866"/>
                <a:gd name="connsiteY137" fmla="*/ 2143501 h 2455377"/>
                <a:gd name="connsiteX138" fmla="*/ 1650965 w 2455866"/>
                <a:gd name="connsiteY138" fmla="*/ 2259802 h 2455377"/>
                <a:gd name="connsiteX139" fmla="*/ 1653251 w 2455866"/>
                <a:gd name="connsiteY139" fmla="*/ 2265517 h 2455377"/>
                <a:gd name="connsiteX140" fmla="*/ 1838893 w 2455866"/>
                <a:gd name="connsiteY140" fmla="*/ 2168933 h 2455377"/>
                <a:gd name="connsiteX141" fmla="*/ 618645 w 2455866"/>
                <a:gd name="connsiteY141" fmla="*/ 286888 h 2455377"/>
                <a:gd name="connsiteX142" fmla="*/ 619883 w 2455866"/>
                <a:gd name="connsiteY142" fmla="*/ 297652 h 2455377"/>
                <a:gd name="connsiteX143" fmla="*/ 688463 w 2455866"/>
                <a:gd name="connsiteY143" fmla="*/ 322035 h 2455377"/>
                <a:gd name="connsiteX144" fmla="*/ 712085 w 2455866"/>
                <a:gd name="connsiteY144" fmla="*/ 314892 h 2455377"/>
                <a:gd name="connsiteX145" fmla="*/ 805145 w 2455866"/>
                <a:gd name="connsiteY145" fmla="*/ 197448 h 2455377"/>
                <a:gd name="connsiteX146" fmla="*/ 801335 w 2455866"/>
                <a:gd name="connsiteY146" fmla="*/ 191162 h 2455377"/>
                <a:gd name="connsiteX147" fmla="*/ 618645 w 2455866"/>
                <a:gd name="connsiteY147" fmla="*/ 286888 h 2455377"/>
                <a:gd name="connsiteX148" fmla="*/ 1836512 w 2455866"/>
                <a:gd name="connsiteY148" fmla="*/ 298032 h 2455377"/>
                <a:gd name="connsiteX149" fmla="*/ 1837940 w 2455866"/>
                <a:gd name="connsiteY149" fmla="*/ 287269 h 2455377"/>
                <a:gd name="connsiteX150" fmla="*/ 1655346 w 2455866"/>
                <a:gd name="connsiteY150" fmla="*/ 191733 h 2455377"/>
                <a:gd name="connsiteX151" fmla="*/ 1744119 w 2455866"/>
                <a:gd name="connsiteY151" fmla="*/ 314034 h 2455377"/>
                <a:gd name="connsiteX152" fmla="*/ 1767646 w 2455866"/>
                <a:gd name="connsiteY152" fmla="*/ 322226 h 2455377"/>
                <a:gd name="connsiteX153" fmla="*/ 1836512 w 2455866"/>
                <a:gd name="connsiteY153" fmla="*/ 298032 h 2455377"/>
                <a:gd name="connsiteX154" fmla="*/ 609977 w 2455866"/>
                <a:gd name="connsiteY154" fmla="*/ 2163980 h 2455377"/>
                <a:gd name="connsiteX155" fmla="*/ 801811 w 2455866"/>
                <a:gd name="connsiteY155" fmla="*/ 2264469 h 2455377"/>
                <a:gd name="connsiteX156" fmla="*/ 749137 w 2455866"/>
                <a:gd name="connsiteY156" fmla="*/ 2189507 h 2455377"/>
                <a:gd name="connsiteX157" fmla="*/ 609977 w 2455866"/>
                <a:gd name="connsiteY157" fmla="*/ 2163980 h 2455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</a:cxnLst>
              <a:rect l="l" t="t" r="r" b="b"/>
              <a:pathLst>
                <a:path w="2455866" h="2455377">
                  <a:moveTo>
                    <a:pt x="2345623" y="1284632"/>
                  </a:moveTo>
                  <a:cubicBezTo>
                    <a:pt x="2227894" y="1284632"/>
                    <a:pt x="2114356" y="1284632"/>
                    <a:pt x="1997579" y="1284632"/>
                  </a:cubicBezTo>
                  <a:cubicBezTo>
                    <a:pt x="1988150" y="1546951"/>
                    <a:pt x="1935095" y="1797553"/>
                    <a:pt x="1811747" y="2031773"/>
                  </a:cubicBezTo>
                  <a:cubicBezTo>
                    <a:pt x="1852704" y="2048061"/>
                    <a:pt x="1891852" y="2065015"/>
                    <a:pt x="1932143" y="2078541"/>
                  </a:cubicBezTo>
                  <a:cubicBezTo>
                    <a:pt x="1941096" y="2081589"/>
                    <a:pt x="1956622" y="2075588"/>
                    <a:pt x="1964718" y="2068730"/>
                  </a:cubicBezTo>
                  <a:cubicBezTo>
                    <a:pt x="2051205" y="1994816"/>
                    <a:pt x="2122928" y="1908329"/>
                    <a:pt x="2183412" y="1812031"/>
                  </a:cubicBezTo>
                  <a:cubicBezTo>
                    <a:pt x="2193509" y="1795934"/>
                    <a:pt x="2209796" y="1776598"/>
                    <a:pt x="2225989" y="1773550"/>
                  </a:cubicBezTo>
                  <a:cubicBezTo>
                    <a:pt x="2243134" y="1770312"/>
                    <a:pt x="2271709" y="1779265"/>
                    <a:pt x="2280662" y="1792696"/>
                  </a:cubicBezTo>
                  <a:cubicBezTo>
                    <a:pt x="2290473" y="1807555"/>
                    <a:pt x="2292283" y="1838987"/>
                    <a:pt x="2282758" y="1853560"/>
                  </a:cubicBezTo>
                  <a:cubicBezTo>
                    <a:pt x="2240657" y="1918045"/>
                    <a:pt x="2197890" y="1983100"/>
                    <a:pt x="2146931" y="2040536"/>
                  </a:cubicBezTo>
                  <a:cubicBezTo>
                    <a:pt x="1941572" y="2271613"/>
                    <a:pt x="1683445" y="2406963"/>
                    <a:pt x="1377026" y="2445825"/>
                  </a:cubicBezTo>
                  <a:cubicBezTo>
                    <a:pt x="741803" y="2526406"/>
                    <a:pt x="141347" y="2088542"/>
                    <a:pt x="22380" y="1459225"/>
                  </a:cubicBezTo>
                  <a:cubicBezTo>
                    <a:pt x="-21149" y="1228911"/>
                    <a:pt x="-1528" y="1003454"/>
                    <a:pt x="84292" y="784665"/>
                  </a:cubicBezTo>
                  <a:cubicBezTo>
                    <a:pt x="92198" y="764377"/>
                    <a:pt x="93246" y="749708"/>
                    <a:pt x="78482" y="730182"/>
                  </a:cubicBezTo>
                  <a:cubicBezTo>
                    <a:pt x="32286" y="669031"/>
                    <a:pt x="29714" y="592641"/>
                    <a:pt x="71338" y="530252"/>
                  </a:cubicBezTo>
                  <a:cubicBezTo>
                    <a:pt x="113915" y="466434"/>
                    <a:pt x="174304" y="436526"/>
                    <a:pt x="251552" y="450242"/>
                  </a:cubicBezTo>
                  <a:cubicBezTo>
                    <a:pt x="273364" y="454147"/>
                    <a:pt x="283841" y="444718"/>
                    <a:pt x="296224" y="430525"/>
                  </a:cubicBezTo>
                  <a:cubicBezTo>
                    <a:pt x="468912" y="232310"/>
                    <a:pt x="682177" y="100770"/>
                    <a:pt x="937637" y="36000"/>
                  </a:cubicBezTo>
                  <a:cubicBezTo>
                    <a:pt x="1590195" y="-129354"/>
                    <a:pt x="2276281" y="292032"/>
                    <a:pt x="2423918" y="949162"/>
                  </a:cubicBezTo>
                  <a:cubicBezTo>
                    <a:pt x="2474020" y="1172142"/>
                    <a:pt x="2465638" y="1391598"/>
                    <a:pt x="2395629" y="1609149"/>
                  </a:cubicBezTo>
                  <a:cubicBezTo>
                    <a:pt x="2386295" y="1638105"/>
                    <a:pt x="2371436" y="1658298"/>
                    <a:pt x="2338860" y="1658107"/>
                  </a:cubicBezTo>
                  <a:cubicBezTo>
                    <a:pt x="2298760" y="1657917"/>
                    <a:pt x="2280662" y="1623722"/>
                    <a:pt x="2291140" y="1578002"/>
                  </a:cubicBezTo>
                  <a:cubicBezTo>
                    <a:pt x="2309904" y="1496182"/>
                    <a:pt x="2326478" y="1413791"/>
                    <a:pt x="2343146" y="1331590"/>
                  </a:cubicBezTo>
                  <a:cubicBezTo>
                    <a:pt x="2345909" y="1317874"/>
                    <a:pt x="2344766" y="1303396"/>
                    <a:pt x="2345623" y="1284632"/>
                  </a:cubicBezTo>
                  <a:close/>
                  <a:moveTo>
                    <a:pt x="458625" y="1170523"/>
                  </a:moveTo>
                  <a:cubicBezTo>
                    <a:pt x="462626" y="1114992"/>
                    <a:pt x="466150" y="1063081"/>
                    <a:pt x="470246" y="1011265"/>
                  </a:cubicBezTo>
                  <a:cubicBezTo>
                    <a:pt x="473579" y="968973"/>
                    <a:pt x="497201" y="946590"/>
                    <a:pt x="533015" y="950495"/>
                  </a:cubicBezTo>
                  <a:cubicBezTo>
                    <a:pt x="566067" y="954115"/>
                    <a:pt x="582069" y="980404"/>
                    <a:pt x="578450" y="1021837"/>
                  </a:cubicBezTo>
                  <a:cubicBezTo>
                    <a:pt x="574068" y="1070986"/>
                    <a:pt x="571115" y="1120231"/>
                    <a:pt x="567496" y="1169761"/>
                  </a:cubicBezTo>
                  <a:cubicBezTo>
                    <a:pt x="773045" y="1169761"/>
                    <a:pt x="972975" y="1169761"/>
                    <a:pt x="1172810" y="1169761"/>
                  </a:cubicBezTo>
                  <a:cubicBezTo>
                    <a:pt x="1172810" y="950019"/>
                    <a:pt x="1172810" y="733135"/>
                    <a:pt x="1172810" y="514822"/>
                  </a:cubicBezTo>
                  <a:cubicBezTo>
                    <a:pt x="1147187" y="512631"/>
                    <a:pt x="1123470" y="511774"/>
                    <a:pt x="1099943" y="508535"/>
                  </a:cubicBezTo>
                  <a:cubicBezTo>
                    <a:pt x="996692" y="494248"/>
                    <a:pt x="893156" y="481865"/>
                    <a:pt x="790762" y="463005"/>
                  </a:cubicBezTo>
                  <a:cubicBezTo>
                    <a:pt x="757901" y="456909"/>
                    <a:pt x="742851" y="462529"/>
                    <a:pt x="731802" y="491771"/>
                  </a:cubicBezTo>
                  <a:cubicBezTo>
                    <a:pt x="697131" y="583592"/>
                    <a:pt x="660745" y="674746"/>
                    <a:pt x="626741" y="766758"/>
                  </a:cubicBezTo>
                  <a:cubicBezTo>
                    <a:pt x="612454" y="805525"/>
                    <a:pt x="589403" y="823050"/>
                    <a:pt x="555971" y="814097"/>
                  </a:cubicBezTo>
                  <a:cubicBezTo>
                    <a:pt x="526348" y="806191"/>
                    <a:pt x="511679" y="776092"/>
                    <a:pt x="521585" y="739040"/>
                  </a:cubicBezTo>
                  <a:cubicBezTo>
                    <a:pt x="530444" y="705893"/>
                    <a:pt x="539683" y="672651"/>
                    <a:pt x="552065" y="640742"/>
                  </a:cubicBezTo>
                  <a:cubicBezTo>
                    <a:pt x="580164" y="568257"/>
                    <a:pt x="610263" y="496533"/>
                    <a:pt x="640362" y="422524"/>
                  </a:cubicBezTo>
                  <a:cubicBezTo>
                    <a:pt x="601976" y="407094"/>
                    <a:pt x="562924" y="390330"/>
                    <a:pt x="523014" y="376138"/>
                  </a:cubicBezTo>
                  <a:cubicBezTo>
                    <a:pt x="515585" y="373471"/>
                    <a:pt x="502059" y="378138"/>
                    <a:pt x="495677" y="384139"/>
                  </a:cubicBezTo>
                  <a:cubicBezTo>
                    <a:pt x="458530" y="419095"/>
                    <a:pt x="423097" y="455862"/>
                    <a:pt x="386330" y="491200"/>
                  </a:cubicBezTo>
                  <a:cubicBezTo>
                    <a:pt x="369376" y="507487"/>
                    <a:pt x="367376" y="520632"/>
                    <a:pt x="379758" y="542920"/>
                  </a:cubicBezTo>
                  <a:cubicBezTo>
                    <a:pt x="415667" y="607119"/>
                    <a:pt x="405380" y="686557"/>
                    <a:pt x="357184" y="742183"/>
                  </a:cubicBezTo>
                  <a:cubicBezTo>
                    <a:pt x="314321" y="791618"/>
                    <a:pt x="258314" y="808668"/>
                    <a:pt x="192973" y="803143"/>
                  </a:cubicBezTo>
                  <a:cubicBezTo>
                    <a:pt x="144586" y="920777"/>
                    <a:pt x="116296" y="1041744"/>
                    <a:pt x="111344" y="1170618"/>
                  </a:cubicBezTo>
                  <a:cubicBezTo>
                    <a:pt x="228501" y="1170523"/>
                    <a:pt x="342039" y="1170523"/>
                    <a:pt x="458625" y="1170523"/>
                  </a:cubicBezTo>
                  <a:close/>
                  <a:moveTo>
                    <a:pt x="1813842" y="694844"/>
                  </a:moveTo>
                  <a:cubicBezTo>
                    <a:pt x="1781362" y="622454"/>
                    <a:pt x="1748786" y="550540"/>
                    <a:pt x="1716973" y="478246"/>
                  </a:cubicBezTo>
                  <a:cubicBezTo>
                    <a:pt x="1708686" y="459481"/>
                    <a:pt x="1697351" y="456338"/>
                    <a:pt x="1677730" y="460529"/>
                  </a:cubicBezTo>
                  <a:cubicBezTo>
                    <a:pt x="1617532" y="473293"/>
                    <a:pt x="1557239" y="485961"/>
                    <a:pt x="1496374" y="494438"/>
                  </a:cubicBezTo>
                  <a:cubicBezTo>
                    <a:pt x="1426270" y="504153"/>
                    <a:pt x="1355499" y="509392"/>
                    <a:pt x="1284633" y="516536"/>
                  </a:cubicBezTo>
                  <a:cubicBezTo>
                    <a:pt x="1284633" y="735135"/>
                    <a:pt x="1284633" y="952876"/>
                    <a:pt x="1284633" y="1169951"/>
                  </a:cubicBezTo>
                  <a:cubicBezTo>
                    <a:pt x="1487039" y="1169951"/>
                    <a:pt x="1686969" y="1169951"/>
                    <a:pt x="1889280" y="1169951"/>
                  </a:cubicBezTo>
                  <a:cubicBezTo>
                    <a:pt x="1886327" y="1125850"/>
                    <a:pt x="1884518" y="1084417"/>
                    <a:pt x="1880136" y="1043364"/>
                  </a:cubicBezTo>
                  <a:cubicBezTo>
                    <a:pt x="1879279" y="1035553"/>
                    <a:pt x="1869563" y="1024123"/>
                    <a:pt x="1861943" y="1022218"/>
                  </a:cubicBezTo>
                  <a:cubicBezTo>
                    <a:pt x="1721259" y="986881"/>
                    <a:pt x="1675253" y="796190"/>
                    <a:pt x="1813842" y="694844"/>
                  </a:cubicBezTo>
                  <a:close/>
                  <a:moveTo>
                    <a:pt x="565877" y="1284918"/>
                  </a:moveTo>
                  <a:cubicBezTo>
                    <a:pt x="571782" y="1348926"/>
                    <a:pt x="575592" y="1410172"/>
                    <a:pt x="583403" y="1470846"/>
                  </a:cubicBezTo>
                  <a:cubicBezTo>
                    <a:pt x="606358" y="1648392"/>
                    <a:pt x="654649" y="1818222"/>
                    <a:pt x="738946" y="1977100"/>
                  </a:cubicBezTo>
                  <a:cubicBezTo>
                    <a:pt x="749423" y="1996816"/>
                    <a:pt x="759424" y="1999007"/>
                    <a:pt x="780665" y="1994626"/>
                  </a:cubicBezTo>
                  <a:cubicBezTo>
                    <a:pt x="854865" y="1979576"/>
                    <a:pt x="929541" y="1966527"/>
                    <a:pt x="1004503" y="1955859"/>
                  </a:cubicBezTo>
                  <a:cubicBezTo>
                    <a:pt x="1060319" y="1947953"/>
                    <a:pt x="1116803" y="1944905"/>
                    <a:pt x="1175000" y="1939476"/>
                  </a:cubicBezTo>
                  <a:cubicBezTo>
                    <a:pt x="1175000" y="1890708"/>
                    <a:pt x="1174143" y="1844512"/>
                    <a:pt x="1175381" y="1798411"/>
                  </a:cubicBezTo>
                  <a:cubicBezTo>
                    <a:pt x="1175953" y="1778122"/>
                    <a:pt x="1169952" y="1767645"/>
                    <a:pt x="1150616" y="1758025"/>
                  </a:cubicBezTo>
                  <a:cubicBezTo>
                    <a:pt x="1058033" y="1712019"/>
                    <a:pt x="1023172" y="1606291"/>
                    <a:pt x="1068892" y="1516851"/>
                  </a:cubicBezTo>
                  <a:cubicBezTo>
                    <a:pt x="1091657" y="1472465"/>
                    <a:pt x="1128518" y="1444081"/>
                    <a:pt x="1173095" y="1426364"/>
                  </a:cubicBezTo>
                  <a:cubicBezTo>
                    <a:pt x="1173095" y="1378834"/>
                    <a:pt x="1173095" y="1332829"/>
                    <a:pt x="1173095" y="1284822"/>
                  </a:cubicBezTo>
                  <a:cubicBezTo>
                    <a:pt x="972213" y="1284918"/>
                    <a:pt x="773236" y="1284918"/>
                    <a:pt x="565877" y="1284918"/>
                  </a:cubicBezTo>
                  <a:close/>
                  <a:moveTo>
                    <a:pt x="1282252" y="1284442"/>
                  </a:moveTo>
                  <a:cubicBezTo>
                    <a:pt x="1282252" y="1329209"/>
                    <a:pt x="1281204" y="1369405"/>
                    <a:pt x="1283109" y="1409600"/>
                  </a:cubicBezTo>
                  <a:cubicBezTo>
                    <a:pt x="1283490" y="1418363"/>
                    <a:pt x="1292920" y="1430174"/>
                    <a:pt x="1301302" y="1434365"/>
                  </a:cubicBezTo>
                  <a:cubicBezTo>
                    <a:pt x="1369596" y="1468084"/>
                    <a:pt x="1406934" y="1523329"/>
                    <a:pt x="1407029" y="1598290"/>
                  </a:cubicBezTo>
                  <a:cubicBezTo>
                    <a:pt x="1407125" y="1673443"/>
                    <a:pt x="1368739" y="1728116"/>
                    <a:pt x="1301016" y="1762216"/>
                  </a:cubicBezTo>
                  <a:cubicBezTo>
                    <a:pt x="1293110" y="1766216"/>
                    <a:pt x="1283300" y="1776217"/>
                    <a:pt x="1283109" y="1783742"/>
                  </a:cubicBezTo>
                  <a:cubicBezTo>
                    <a:pt x="1281585" y="1835558"/>
                    <a:pt x="1282252" y="1887469"/>
                    <a:pt x="1282252" y="1940809"/>
                  </a:cubicBezTo>
                  <a:cubicBezTo>
                    <a:pt x="1295111" y="1941762"/>
                    <a:pt x="1304350" y="1941952"/>
                    <a:pt x="1313589" y="1943191"/>
                  </a:cubicBezTo>
                  <a:cubicBezTo>
                    <a:pt x="1431985" y="1959478"/>
                    <a:pt x="1550666" y="1973956"/>
                    <a:pt x="1668491" y="1993578"/>
                  </a:cubicBezTo>
                  <a:cubicBezTo>
                    <a:pt x="1697923" y="1998531"/>
                    <a:pt x="1710020" y="1993292"/>
                    <a:pt x="1722974" y="1968241"/>
                  </a:cubicBezTo>
                  <a:cubicBezTo>
                    <a:pt x="1813747" y="1792029"/>
                    <a:pt x="1860991" y="1603720"/>
                    <a:pt x="1881184" y="1407886"/>
                  </a:cubicBezTo>
                  <a:cubicBezTo>
                    <a:pt x="1885375" y="1367214"/>
                    <a:pt x="1886518" y="1326256"/>
                    <a:pt x="1889089" y="1284537"/>
                  </a:cubicBezTo>
                  <a:cubicBezTo>
                    <a:pt x="1684493" y="1284442"/>
                    <a:pt x="1485420" y="1284442"/>
                    <a:pt x="1282252" y="1284442"/>
                  </a:cubicBezTo>
                  <a:close/>
                  <a:moveTo>
                    <a:pt x="108581" y="1282822"/>
                  </a:moveTo>
                  <a:cubicBezTo>
                    <a:pt x="114963" y="1332638"/>
                    <a:pt x="118868" y="1377215"/>
                    <a:pt x="126679" y="1421125"/>
                  </a:cubicBezTo>
                  <a:cubicBezTo>
                    <a:pt x="172970" y="1680586"/>
                    <a:pt x="296700" y="1896518"/>
                    <a:pt x="494439" y="2070349"/>
                  </a:cubicBezTo>
                  <a:cubicBezTo>
                    <a:pt x="501297" y="2076445"/>
                    <a:pt x="514156" y="2083018"/>
                    <a:pt x="521109" y="2080541"/>
                  </a:cubicBezTo>
                  <a:cubicBezTo>
                    <a:pt x="562162" y="2065872"/>
                    <a:pt x="602357" y="2048632"/>
                    <a:pt x="635885" y="2035107"/>
                  </a:cubicBezTo>
                  <a:cubicBezTo>
                    <a:pt x="596928" y="1926522"/>
                    <a:pt x="553970" y="1821175"/>
                    <a:pt x="521490" y="1712781"/>
                  </a:cubicBezTo>
                  <a:cubicBezTo>
                    <a:pt x="483390" y="1585336"/>
                    <a:pt x="465674" y="1453510"/>
                    <a:pt x="461578" y="1320160"/>
                  </a:cubicBezTo>
                  <a:cubicBezTo>
                    <a:pt x="461102" y="1304063"/>
                    <a:pt x="467483" y="1282537"/>
                    <a:pt x="437765" y="1282632"/>
                  </a:cubicBezTo>
                  <a:cubicBezTo>
                    <a:pt x="330895" y="1283203"/>
                    <a:pt x="224119" y="1282822"/>
                    <a:pt x="108581" y="1282822"/>
                  </a:cubicBezTo>
                  <a:close/>
                  <a:moveTo>
                    <a:pt x="1816509" y="422715"/>
                  </a:moveTo>
                  <a:cubicBezTo>
                    <a:pt x="1847942" y="500725"/>
                    <a:pt x="1877945" y="576639"/>
                    <a:pt x="1909568" y="651886"/>
                  </a:cubicBezTo>
                  <a:cubicBezTo>
                    <a:pt x="1913188" y="660554"/>
                    <a:pt x="1924713" y="669793"/>
                    <a:pt x="1933952" y="671698"/>
                  </a:cubicBezTo>
                  <a:cubicBezTo>
                    <a:pt x="2013105" y="687319"/>
                    <a:pt x="2063873" y="732944"/>
                    <a:pt x="2081495" y="811811"/>
                  </a:cubicBezTo>
                  <a:cubicBezTo>
                    <a:pt x="2098926" y="890107"/>
                    <a:pt x="2068255" y="950400"/>
                    <a:pt x="2006533" y="998025"/>
                  </a:cubicBezTo>
                  <a:cubicBezTo>
                    <a:pt x="1998341" y="1004311"/>
                    <a:pt x="1988435" y="1015646"/>
                    <a:pt x="1988721" y="1024314"/>
                  </a:cubicBezTo>
                  <a:cubicBezTo>
                    <a:pt x="1990245" y="1072606"/>
                    <a:pt x="1994627" y="1120802"/>
                    <a:pt x="1998151" y="1170332"/>
                  </a:cubicBezTo>
                  <a:cubicBezTo>
                    <a:pt x="2114356" y="1170332"/>
                    <a:pt x="2228751" y="1170332"/>
                    <a:pt x="2348004" y="1170332"/>
                  </a:cubicBezTo>
                  <a:cubicBezTo>
                    <a:pt x="2342099" y="1124136"/>
                    <a:pt x="2338384" y="1080511"/>
                    <a:pt x="2330764" y="1037649"/>
                  </a:cubicBezTo>
                  <a:cubicBezTo>
                    <a:pt x="2284187" y="777045"/>
                    <a:pt x="2160743" y="559589"/>
                    <a:pt x="1961670" y="385281"/>
                  </a:cubicBezTo>
                  <a:cubicBezTo>
                    <a:pt x="1954812" y="379281"/>
                    <a:pt x="1941668" y="373375"/>
                    <a:pt x="1934524" y="375947"/>
                  </a:cubicBezTo>
                  <a:cubicBezTo>
                    <a:pt x="1893566" y="390425"/>
                    <a:pt x="1853466" y="407760"/>
                    <a:pt x="1816509" y="422715"/>
                  </a:cubicBezTo>
                  <a:close/>
                  <a:moveTo>
                    <a:pt x="813622" y="2090828"/>
                  </a:moveTo>
                  <a:cubicBezTo>
                    <a:pt x="901061" y="2227417"/>
                    <a:pt x="1060415" y="2334859"/>
                    <a:pt x="1173095" y="2338859"/>
                  </a:cubicBezTo>
                  <a:cubicBezTo>
                    <a:pt x="1173095" y="2244466"/>
                    <a:pt x="1173095" y="2150169"/>
                    <a:pt x="1173095" y="2046156"/>
                  </a:cubicBezTo>
                  <a:cubicBezTo>
                    <a:pt x="1053557" y="2061015"/>
                    <a:pt x="937066" y="2075493"/>
                    <a:pt x="813622" y="2090828"/>
                  </a:cubicBezTo>
                  <a:close/>
                  <a:moveTo>
                    <a:pt x="814193" y="358135"/>
                  </a:moveTo>
                  <a:cubicBezTo>
                    <a:pt x="935732" y="385186"/>
                    <a:pt x="1052509" y="403379"/>
                    <a:pt x="1173381" y="402522"/>
                  </a:cubicBezTo>
                  <a:cubicBezTo>
                    <a:pt x="1173381" y="304700"/>
                    <a:pt x="1173381" y="211545"/>
                    <a:pt x="1173381" y="114009"/>
                  </a:cubicBezTo>
                  <a:cubicBezTo>
                    <a:pt x="1016314" y="140775"/>
                    <a:pt x="908872" y="234310"/>
                    <a:pt x="814193" y="358135"/>
                  </a:cubicBezTo>
                  <a:close/>
                  <a:moveTo>
                    <a:pt x="1283871" y="2339431"/>
                  </a:moveTo>
                  <a:cubicBezTo>
                    <a:pt x="1403696" y="2331525"/>
                    <a:pt x="1584956" y="2206747"/>
                    <a:pt x="1638868" y="2090257"/>
                  </a:cubicBezTo>
                  <a:cubicBezTo>
                    <a:pt x="1519424" y="2075493"/>
                    <a:pt x="1402934" y="2061015"/>
                    <a:pt x="1283871" y="2046251"/>
                  </a:cubicBezTo>
                  <a:cubicBezTo>
                    <a:pt x="1283871" y="2150455"/>
                    <a:pt x="1283871" y="2244943"/>
                    <a:pt x="1283871" y="2339431"/>
                  </a:cubicBezTo>
                  <a:close/>
                  <a:moveTo>
                    <a:pt x="1283681" y="402998"/>
                  </a:moveTo>
                  <a:cubicBezTo>
                    <a:pt x="1405791" y="401665"/>
                    <a:pt x="1521996" y="386901"/>
                    <a:pt x="1641249" y="357373"/>
                  </a:cubicBezTo>
                  <a:cubicBezTo>
                    <a:pt x="1546380" y="234882"/>
                    <a:pt x="1439700" y="140965"/>
                    <a:pt x="1283681" y="114105"/>
                  </a:cubicBezTo>
                  <a:cubicBezTo>
                    <a:pt x="1283681" y="211736"/>
                    <a:pt x="1283681" y="305176"/>
                    <a:pt x="1283681" y="402998"/>
                  </a:cubicBezTo>
                  <a:close/>
                  <a:moveTo>
                    <a:pt x="1159284" y="1598862"/>
                  </a:moveTo>
                  <a:cubicBezTo>
                    <a:pt x="1159570" y="1638295"/>
                    <a:pt x="1190621" y="1669156"/>
                    <a:pt x="1229293" y="1668585"/>
                  </a:cubicBezTo>
                  <a:cubicBezTo>
                    <a:pt x="1267964" y="1668013"/>
                    <a:pt x="1298063" y="1636581"/>
                    <a:pt x="1297682" y="1597052"/>
                  </a:cubicBezTo>
                  <a:cubicBezTo>
                    <a:pt x="1297301" y="1557714"/>
                    <a:pt x="1266536" y="1527329"/>
                    <a:pt x="1227578" y="1527710"/>
                  </a:cubicBezTo>
                  <a:cubicBezTo>
                    <a:pt x="1188716" y="1528282"/>
                    <a:pt x="1158903" y="1559333"/>
                    <a:pt x="1159284" y="1598862"/>
                  </a:cubicBezTo>
                  <a:close/>
                  <a:moveTo>
                    <a:pt x="1837845" y="847244"/>
                  </a:moveTo>
                  <a:cubicBezTo>
                    <a:pt x="1837274" y="886582"/>
                    <a:pt x="1867087" y="917729"/>
                    <a:pt x="1906044" y="918396"/>
                  </a:cubicBezTo>
                  <a:cubicBezTo>
                    <a:pt x="1945668" y="919063"/>
                    <a:pt x="1976053" y="889630"/>
                    <a:pt x="1976624" y="849911"/>
                  </a:cubicBezTo>
                  <a:cubicBezTo>
                    <a:pt x="1977196" y="810478"/>
                    <a:pt x="1947573" y="779521"/>
                    <a:pt x="1908521" y="778950"/>
                  </a:cubicBezTo>
                  <a:cubicBezTo>
                    <a:pt x="1869278" y="778283"/>
                    <a:pt x="1838417" y="808096"/>
                    <a:pt x="1837845" y="847244"/>
                  </a:cubicBezTo>
                  <a:close/>
                  <a:moveTo>
                    <a:pt x="152777" y="623502"/>
                  </a:moveTo>
                  <a:cubicBezTo>
                    <a:pt x="151825" y="663316"/>
                    <a:pt x="180781" y="693892"/>
                    <a:pt x="220310" y="694654"/>
                  </a:cubicBezTo>
                  <a:cubicBezTo>
                    <a:pt x="260315" y="695511"/>
                    <a:pt x="290794" y="666745"/>
                    <a:pt x="291747" y="627407"/>
                  </a:cubicBezTo>
                  <a:cubicBezTo>
                    <a:pt x="292700" y="587593"/>
                    <a:pt x="263839" y="557303"/>
                    <a:pt x="224119" y="556350"/>
                  </a:cubicBezTo>
                  <a:cubicBezTo>
                    <a:pt x="183829" y="555398"/>
                    <a:pt x="153730" y="583687"/>
                    <a:pt x="152777" y="623502"/>
                  </a:cubicBezTo>
                  <a:close/>
                  <a:moveTo>
                    <a:pt x="1838893" y="2168933"/>
                  </a:moveTo>
                  <a:cubicBezTo>
                    <a:pt x="1838417" y="2165314"/>
                    <a:pt x="1837845" y="2161694"/>
                    <a:pt x="1837369" y="2158075"/>
                  </a:cubicBezTo>
                  <a:cubicBezTo>
                    <a:pt x="1814509" y="2149883"/>
                    <a:pt x="1792030" y="2140358"/>
                    <a:pt x="1768598" y="2134357"/>
                  </a:cubicBezTo>
                  <a:cubicBezTo>
                    <a:pt x="1761074" y="2132452"/>
                    <a:pt x="1748024" y="2137310"/>
                    <a:pt x="1742881" y="2143501"/>
                  </a:cubicBezTo>
                  <a:cubicBezTo>
                    <a:pt x="1711353" y="2181601"/>
                    <a:pt x="1681445" y="2220940"/>
                    <a:pt x="1650965" y="2259802"/>
                  </a:cubicBezTo>
                  <a:cubicBezTo>
                    <a:pt x="1651727" y="2261707"/>
                    <a:pt x="1652489" y="2263612"/>
                    <a:pt x="1653251" y="2265517"/>
                  </a:cubicBezTo>
                  <a:cubicBezTo>
                    <a:pt x="1715163" y="2233322"/>
                    <a:pt x="1776980" y="2201128"/>
                    <a:pt x="1838893" y="2168933"/>
                  </a:cubicBezTo>
                  <a:close/>
                  <a:moveTo>
                    <a:pt x="618645" y="286888"/>
                  </a:moveTo>
                  <a:cubicBezTo>
                    <a:pt x="619026" y="290508"/>
                    <a:pt x="619502" y="294032"/>
                    <a:pt x="619883" y="297652"/>
                  </a:cubicBezTo>
                  <a:cubicBezTo>
                    <a:pt x="642648" y="306033"/>
                    <a:pt x="665222" y="315463"/>
                    <a:pt x="688463" y="322035"/>
                  </a:cubicBezTo>
                  <a:cubicBezTo>
                    <a:pt x="695321" y="323941"/>
                    <a:pt x="707513" y="320321"/>
                    <a:pt x="712085" y="314892"/>
                  </a:cubicBezTo>
                  <a:cubicBezTo>
                    <a:pt x="743899" y="276411"/>
                    <a:pt x="774284" y="236691"/>
                    <a:pt x="805145" y="197448"/>
                  </a:cubicBezTo>
                  <a:cubicBezTo>
                    <a:pt x="803906" y="195353"/>
                    <a:pt x="802573" y="193257"/>
                    <a:pt x="801335" y="191162"/>
                  </a:cubicBezTo>
                  <a:cubicBezTo>
                    <a:pt x="740470" y="223071"/>
                    <a:pt x="679510" y="254979"/>
                    <a:pt x="618645" y="286888"/>
                  </a:cubicBezTo>
                  <a:close/>
                  <a:moveTo>
                    <a:pt x="1836512" y="298032"/>
                  </a:moveTo>
                  <a:cubicBezTo>
                    <a:pt x="1836988" y="294413"/>
                    <a:pt x="1837464" y="290794"/>
                    <a:pt x="1837940" y="287269"/>
                  </a:cubicBezTo>
                  <a:cubicBezTo>
                    <a:pt x="1777076" y="255456"/>
                    <a:pt x="1716211" y="223547"/>
                    <a:pt x="1655346" y="191733"/>
                  </a:cubicBezTo>
                  <a:cubicBezTo>
                    <a:pt x="1682683" y="236787"/>
                    <a:pt x="1712687" y="275934"/>
                    <a:pt x="1744119" y="314034"/>
                  </a:cubicBezTo>
                  <a:cubicBezTo>
                    <a:pt x="1748786" y="319654"/>
                    <a:pt x="1760883" y="324131"/>
                    <a:pt x="1767646" y="322226"/>
                  </a:cubicBezTo>
                  <a:cubicBezTo>
                    <a:pt x="1791077" y="315654"/>
                    <a:pt x="1813652" y="306224"/>
                    <a:pt x="1836512" y="298032"/>
                  </a:cubicBezTo>
                  <a:close/>
                  <a:moveTo>
                    <a:pt x="609977" y="2163980"/>
                  </a:moveTo>
                  <a:cubicBezTo>
                    <a:pt x="679319" y="2200270"/>
                    <a:pt x="740565" y="2232370"/>
                    <a:pt x="801811" y="2264469"/>
                  </a:cubicBezTo>
                  <a:cubicBezTo>
                    <a:pt x="786857" y="2234751"/>
                    <a:pt x="767426" y="2212558"/>
                    <a:pt x="749137" y="2189507"/>
                  </a:cubicBezTo>
                  <a:cubicBezTo>
                    <a:pt x="697798" y="2124737"/>
                    <a:pt x="697988" y="2124547"/>
                    <a:pt x="609977" y="21639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9DB9B4F5-1469-4BD4-BC73-76E2EB27F94A}"/>
                </a:ext>
              </a:extLst>
            </p:cNvPr>
            <p:cNvSpPr/>
            <p:nvPr/>
          </p:nvSpPr>
          <p:spPr>
            <a:xfrm>
              <a:off x="5843573" y="-3354188"/>
              <a:ext cx="3224200" cy="2178084"/>
            </a:xfrm>
            <a:custGeom>
              <a:avLst/>
              <a:gdLst>
                <a:gd name="connsiteX0" fmla="*/ 1612686 w 3224200"/>
                <a:gd name="connsiteY0" fmla="*/ 2178060 h 2178084"/>
                <a:gd name="connsiteX1" fmla="*/ 186508 w 3224200"/>
                <a:gd name="connsiteY1" fmla="*/ 2177965 h 2178084"/>
                <a:gd name="connsiteX2" fmla="*/ 4866 w 3224200"/>
                <a:gd name="connsiteY2" fmla="*/ 2050044 h 2178084"/>
                <a:gd name="connsiteX3" fmla="*/ 199 w 3224200"/>
                <a:gd name="connsiteY3" fmla="*/ 2000705 h 2178084"/>
                <a:gd name="connsiteX4" fmla="*/ 104 w 3224200"/>
                <a:gd name="connsiteY4" fmla="*/ 179049 h 2178084"/>
                <a:gd name="connsiteX5" fmla="*/ 177650 w 3224200"/>
                <a:gd name="connsiteY5" fmla="*/ 360 h 2178084"/>
                <a:gd name="connsiteX6" fmla="*/ 266804 w 3224200"/>
                <a:gd name="connsiteY6" fmla="*/ 645 h 2178084"/>
                <a:gd name="connsiteX7" fmla="*/ 322716 w 3224200"/>
                <a:gd name="connsiteY7" fmla="*/ 52080 h 2178084"/>
                <a:gd name="connsiteX8" fmla="*/ 266613 w 3224200"/>
                <a:gd name="connsiteY8" fmla="*/ 107992 h 2178084"/>
                <a:gd name="connsiteX9" fmla="*/ 177459 w 3224200"/>
                <a:gd name="connsiteY9" fmla="*/ 108373 h 2178084"/>
                <a:gd name="connsiteX10" fmla="*/ 107355 w 3224200"/>
                <a:gd name="connsiteY10" fmla="*/ 178858 h 2178084"/>
                <a:gd name="connsiteX11" fmla="*/ 107165 w 3224200"/>
                <a:gd name="connsiteY11" fmla="*/ 435557 h 2178084"/>
                <a:gd name="connsiteX12" fmla="*/ 107165 w 3224200"/>
                <a:gd name="connsiteY12" fmla="*/ 1982703 h 2178084"/>
                <a:gd name="connsiteX13" fmla="*/ 193080 w 3224200"/>
                <a:gd name="connsiteY13" fmla="*/ 2069952 h 2178084"/>
                <a:gd name="connsiteX14" fmla="*/ 3031245 w 3224200"/>
                <a:gd name="connsiteY14" fmla="*/ 2069952 h 2178084"/>
                <a:gd name="connsiteX15" fmla="*/ 3116970 w 3224200"/>
                <a:gd name="connsiteY15" fmla="*/ 1982512 h 2178084"/>
                <a:gd name="connsiteX16" fmla="*/ 3117065 w 3224200"/>
                <a:gd name="connsiteY16" fmla="*/ 1479878 h 2178084"/>
                <a:gd name="connsiteX17" fmla="*/ 3191741 w 3224200"/>
                <a:gd name="connsiteY17" fmla="*/ 1421966 h 2178084"/>
                <a:gd name="connsiteX18" fmla="*/ 3222412 w 3224200"/>
                <a:gd name="connsiteY18" fmla="*/ 1468258 h 2178084"/>
                <a:gd name="connsiteX19" fmla="*/ 3222602 w 3224200"/>
                <a:gd name="connsiteY19" fmla="*/ 2027946 h 2178084"/>
                <a:gd name="connsiteX20" fmla="*/ 3077917 w 3224200"/>
                <a:gd name="connsiteY20" fmla="*/ 2176251 h 2178084"/>
                <a:gd name="connsiteX21" fmla="*/ 3024482 w 3224200"/>
                <a:gd name="connsiteY21" fmla="*/ 2177965 h 2178084"/>
                <a:gd name="connsiteX22" fmla="*/ 1612686 w 3224200"/>
                <a:gd name="connsiteY22" fmla="*/ 2178060 h 217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24200" h="2178084">
                  <a:moveTo>
                    <a:pt x="1612686" y="2178060"/>
                  </a:moveTo>
                  <a:cubicBezTo>
                    <a:pt x="1137294" y="2178060"/>
                    <a:pt x="661901" y="2178156"/>
                    <a:pt x="186508" y="2177965"/>
                  </a:cubicBezTo>
                  <a:cubicBezTo>
                    <a:pt x="90782" y="2177965"/>
                    <a:pt x="26012" y="2132436"/>
                    <a:pt x="4866" y="2050044"/>
                  </a:cubicBezTo>
                  <a:cubicBezTo>
                    <a:pt x="771" y="2034233"/>
                    <a:pt x="199" y="2017183"/>
                    <a:pt x="199" y="2000705"/>
                  </a:cubicBezTo>
                  <a:cubicBezTo>
                    <a:pt x="9" y="1393486"/>
                    <a:pt x="-87" y="786267"/>
                    <a:pt x="104" y="179049"/>
                  </a:cubicBezTo>
                  <a:cubicBezTo>
                    <a:pt x="104" y="69606"/>
                    <a:pt x="68684" y="1407"/>
                    <a:pt x="177650" y="360"/>
                  </a:cubicBezTo>
                  <a:cubicBezTo>
                    <a:pt x="207368" y="74"/>
                    <a:pt x="237086" y="-402"/>
                    <a:pt x="266804" y="645"/>
                  </a:cubicBezTo>
                  <a:cubicBezTo>
                    <a:pt x="302046" y="1788"/>
                    <a:pt x="321858" y="20743"/>
                    <a:pt x="322716" y="52080"/>
                  </a:cubicBezTo>
                  <a:cubicBezTo>
                    <a:pt x="323573" y="83989"/>
                    <a:pt x="301856" y="106563"/>
                    <a:pt x="266613" y="107992"/>
                  </a:cubicBezTo>
                  <a:cubicBezTo>
                    <a:pt x="236991" y="109230"/>
                    <a:pt x="207177" y="107992"/>
                    <a:pt x="177459" y="108373"/>
                  </a:cubicBezTo>
                  <a:cubicBezTo>
                    <a:pt x="131263" y="108945"/>
                    <a:pt x="107641" y="132186"/>
                    <a:pt x="107355" y="178858"/>
                  </a:cubicBezTo>
                  <a:cubicBezTo>
                    <a:pt x="106784" y="264393"/>
                    <a:pt x="107165" y="349927"/>
                    <a:pt x="107165" y="435557"/>
                  </a:cubicBezTo>
                  <a:cubicBezTo>
                    <a:pt x="107165" y="951240"/>
                    <a:pt x="107165" y="1467019"/>
                    <a:pt x="107165" y="1982703"/>
                  </a:cubicBezTo>
                  <a:cubicBezTo>
                    <a:pt x="107165" y="2051187"/>
                    <a:pt x="125643" y="2069952"/>
                    <a:pt x="193080" y="2069952"/>
                  </a:cubicBezTo>
                  <a:cubicBezTo>
                    <a:pt x="1139103" y="2069952"/>
                    <a:pt x="2085222" y="2069952"/>
                    <a:pt x="3031245" y="2069952"/>
                  </a:cubicBezTo>
                  <a:cubicBezTo>
                    <a:pt x="3098491" y="2069952"/>
                    <a:pt x="3116970" y="2051092"/>
                    <a:pt x="3116970" y="1982512"/>
                  </a:cubicBezTo>
                  <a:cubicBezTo>
                    <a:pt x="3116970" y="1814967"/>
                    <a:pt x="3116779" y="1647423"/>
                    <a:pt x="3117065" y="1479878"/>
                  </a:cubicBezTo>
                  <a:cubicBezTo>
                    <a:pt x="3117160" y="1430158"/>
                    <a:pt x="3154213" y="1400344"/>
                    <a:pt x="3191741" y="1421966"/>
                  </a:cubicBezTo>
                  <a:cubicBezTo>
                    <a:pt x="3206409" y="1430443"/>
                    <a:pt x="3222316" y="1452351"/>
                    <a:pt x="3222412" y="1468258"/>
                  </a:cubicBezTo>
                  <a:cubicBezTo>
                    <a:pt x="3224412" y="1654757"/>
                    <a:pt x="3225079" y="1841352"/>
                    <a:pt x="3222602" y="2027946"/>
                  </a:cubicBezTo>
                  <a:cubicBezTo>
                    <a:pt x="3221649" y="2101956"/>
                    <a:pt x="3152022" y="2169202"/>
                    <a:pt x="3077917" y="2176251"/>
                  </a:cubicBezTo>
                  <a:cubicBezTo>
                    <a:pt x="3060201" y="2177965"/>
                    <a:pt x="3042294" y="2177965"/>
                    <a:pt x="3024482" y="2177965"/>
                  </a:cubicBezTo>
                  <a:cubicBezTo>
                    <a:pt x="2554042" y="2178060"/>
                    <a:pt x="2083412" y="2178060"/>
                    <a:pt x="1612686" y="21780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D7190618-485D-4420-8329-312E93DCC291}"/>
                </a:ext>
              </a:extLst>
            </p:cNvPr>
            <p:cNvSpPr/>
            <p:nvPr/>
          </p:nvSpPr>
          <p:spPr>
            <a:xfrm>
              <a:off x="8654308" y="-3354337"/>
              <a:ext cx="413644" cy="1271183"/>
            </a:xfrm>
            <a:custGeom>
              <a:avLst/>
              <a:gdLst>
                <a:gd name="connsiteX0" fmla="*/ 413487 w 413644"/>
                <a:gd name="connsiteY0" fmla="*/ 683736 h 1271183"/>
                <a:gd name="connsiteX1" fmla="*/ 413392 w 413644"/>
                <a:gd name="connsiteY1" fmla="*/ 1207611 h 1271183"/>
                <a:gd name="connsiteX2" fmla="*/ 358813 w 413644"/>
                <a:gd name="connsiteY2" fmla="*/ 1271143 h 1271183"/>
                <a:gd name="connsiteX3" fmla="*/ 306807 w 413644"/>
                <a:gd name="connsiteY3" fmla="*/ 1222946 h 1271183"/>
                <a:gd name="connsiteX4" fmla="*/ 306331 w 413644"/>
                <a:gd name="connsiteY4" fmla="*/ 1190942 h 1271183"/>
                <a:gd name="connsiteX5" fmla="*/ 306331 w 413644"/>
                <a:gd name="connsiteY5" fmla="*/ 193008 h 1271183"/>
                <a:gd name="connsiteX6" fmla="*/ 221463 w 413644"/>
                <a:gd name="connsiteY6" fmla="*/ 108521 h 1271183"/>
                <a:gd name="connsiteX7" fmla="*/ 64586 w 413644"/>
                <a:gd name="connsiteY7" fmla="*/ 108331 h 1271183"/>
                <a:gd name="connsiteX8" fmla="*/ 7 w 413644"/>
                <a:gd name="connsiteY8" fmla="*/ 52895 h 1271183"/>
                <a:gd name="connsiteX9" fmla="*/ 63062 w 413644"/>
                <a:gd name="connsiteY9" fmla="*/ 603 h 1271183"/>
                <a:gd name="connsiteX10" fmla="*/ 244894 w 413644"/>
                <a:gd name="connsiteY10" fmla="*/ 698 h 1271183"/>
                <a:gd name="connsiteX11" fmla="*/ 413201 w 413644"/>
                <a:gd name="connsiteY11" fmla="*/ 170434 h 1271183"/>
                <a:gd name="connsiteX12" fmla="*/ 413487 w 413644"/>
                <a:gd name="connsiteY12" fmla="*/ 683736 h 127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13644" h="1271183">
                  <a:moveTo>
                    <a:pt x="413487" y="683736"/>
                  </a:moveTo>
                  <a:cubicBezTo>
                    <a:pt x="413487" y="858329"/>
                    <a:pt x="413677" y="1033018"/>
                    <a:pt x="413392" y="1207611"/>
                  </a:cubicBezTo>
                  <a:cubicBezTo>
                    <a:pt x="413296" y="1249521"/>
                    <a:pt x="393484" y="1272286"/>
                    <a:pt x="358813" y="1271143"/>
                  </a:cubicBezTo>
                  <a:cubicBezTo>
                    <a:pt x="328048" y="1270095"/>
                    <a:pt x="311093" y="1252569"/>
                    <a:pt x="306807" y="1222946"/>
                  </a:cubicBezTo>
                  <a:cubicBezTo>
                    <a:pt x="305283" y="1212469"/>
                    <a:pt x="306331" y="1201610"/>
                    <a:pt x="306331" y="1190942"/>
                  </a:cubicBezTo>
                  <a:cubicBezTo>
                    <a:pt x="306331" y="858329"/>
                    <a:pt x="306331" y="525621"/>
                    <a:pt x="306331" y="193008"/>
                  </a:cubicBezTo>
                  <a:cubicBezTo>
                    <a:pt x="306331" y="127666"/>
                    <a:pt x="287090" y="108521"/>
                    <a:pt x="221463" y="108521"/>
                  </a:cubicBezTo>
                  <a:cubicBezTo>
                    <a:pt x="169171" y="108521"/>
                    <a:pt x="116878" y="108902"/>
                    <a:pt x="64586" y="108331"/>
                  </a:cubicBezTo>
                  <a:cubicBezTo>
                    <a:pt x="24295" y="107950"/>
                    <a:pt x="-470" y="86137"/>
                    <a:pt x="7" y="52895"/>
                  </a:cubicBezTo>
                  <a:cubicBezTo>
                    <a:pt x="483" y="20987"/>
                    <a:pt x="23914" y="889"/>
                    <a:pt x="63062" y="603"/>
                  </a:cubicBezTo>
                  <a:cubicBezTo>
                    <a:pt x="123641" y="32"/>
                    <a:pt x="184315" y="-445"/>
                    <a:pt x="244894" y="698"/>
                  </a:cubicBezTo>
                  <a:cubicBezTo>
                    <a:pt x="342811" y="2603"/>
                    <a:pt x="412630" y="72612"/>
                    <a:pt x="413201" y="170434"/>
                  </a:cubicBezTo>
                  <a:cubicBezTo>
                    <a:pt x="414059" y="341598"/>
                    <a:pt x="413392" y="512667"/>
                    <a:pt x="413487" y="68373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C10C9A87-4210-4E3B-9047-852B4780D0C5}"/>
                </a:ext>
              </a:extLst>
            </p:cNvPr>
            <p:cNvSpPr/>
            <p:nvPr/>
          </p:nvSpPr>
          <p:spPr>
            <a:xfrm>
              <a:off x="6124474" y="-1566153"/>
              <a:ext cx="480727" cy="109658"/>
            </a:xfrm>
            <a:custGeom>
              <a:avLst/>
              <a:gdLst>
                <a:gd name="connsiteX0" fmla="*/ 240220 w 480727"/>
                <a:gd name="connsiteY0" fmla="*/ 109514 h 109658"/>
                <a:gd name="connsiteX1" fmla="*/ 65818 w 480727"/>
                <a:gd name="connsiteY1" fmla="*/ 109419 h 109658"/>
                <a:gd name="connsiteX2" fmla="*/ 0 w 480727"/>
                <a:gd name="connsiteY2" fmla="*/ 54650 h 109658"/>
                <a:gd name="connsiteX3" fmla="*/ 62484 w 480727"/>
                <a:gd name="connsiteY3" fmla="*/ 643 h 109658"/>
                <a:gd name="connsiteX4" fmla="*/ 418433 w 480727"/>
                <a:gd name="connsiteY4" fmla="*/ 643 h 109658"/>
                <a:gd name="connsiteX5" fmla="*/ 480727 w 480727"/>
                <a:gd name="connsiteY5" fmla="*/ 54840 h 109658"/>
                <a:gd name="connsiteX6" fmla="*/ 414528 w 480727"/>
                <a:gd name="connsiteY6" fmla="*/ 109323 h 109658"/>
                <a:gd name="connsiteX7" fmla="*/ 240220 w 480727"/>
                <a:gd name="connsiteY7" fmla="*/ 109514 h 109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0727" h="109658">
                  <a:moveTo>
                    <a:pt x="240220" y="109514"/>
                  </a:moveTo>
                  <a:cubicBezTo>
                    <a:pt x="182118" y="109514"/>
                    <a:pt x="123920" y="109895"/>
                    <a:pt x="65818" y="109419"/>
                  </a:cubicBezTo>
                  <a:cubicBezTo>
                    <a:pt x="26194" y="109133"/>
                    <a:pt x="0" y="86749"/>
                    <a:pt x="0" y="54650"/>
                  </a:cubicBezTo>
                  <a:cubicBezTo>
                    <a:pt x="0" y="23789"/>
                    <a:pt x="24194" y="929"/>
                    <a:pt x="62484" y="643"/>
                  </a:cubicBezTo>
                  <a:cubicBezTo>
                    <a:pt x="181166" y="-214"/>
                    <a:pt x="299752" y="-214"/>
                    <a:pt x="418433" y="643"/>
                  </a:cubicBezTo>
                  <a:cubicBezTo>
                    <a:pt x="456438" y="929"/>
                    <a:pt x="480917" y="24265"/>
                    <a:pt x="480727" y="54840"/>
                  </a:cubicBezTo>
                  <a:cubicBezTo>
                    <a:pt x="480536" y="86844"/>
                    <a:pt x="454343" y="109037"/>
                    <a:pt x="414528" y="109323"/>
                  </a:cubicBezTo>
                  <a:cubicBezTo>
                    <a:pt x="356521" y="109895"/>
                    <a:pt x="298323" y="109514"/>
                    <a:pt x="240220" y="1095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5F5F3D6F-A2A3-404A-8748-114C39578CC1}"/>
                </a:ext>
              </a:extLst>
            </p:cNvPr>
            <p:cNvSpPr/>
            <p:nvPr/>
          </p:nvSpPr>
          <p:spPr>
            <a:xfrm>
              <a:off x="6124472" y="-1815827"/>
              <a:ext cx="338331" cy="109802"/>
            </a:xfrm>
            <a:custGeom>
              <a:avLst/>
              <a:gdLst>
                <a:gd name="connsiteX0" fmla="*/ 169452 w 338331"/>
                <a:gd name="connsiteY0" fmla="*/ 109633 h 109802"/>
                <a:gd name="connsiteX1" fmla="*/ 66201 w 338331"/>
                <a:gd name="connsiteY1" fmla="*/ 109537 h 109802"/>
                <a:gd name="connsiteX2" fmla="*/ 2 w 338331"/>
                <a:gd name="connsiteY2" fmla="*/ 55245 h 109802"/>
                <a:gd name="connsiteX3" fmla="*/ 62010 w 338331"/>
                <a:gd name="connsiteY3" fmla="*/ 857 h 109802"/>
                <a:gd name="connsiteX4" fmla="*/ 275561 w 338331"/>
                <a:gd name="connsiteY4" fmla="*/ 857 h 109802"/>
                <a:gd name="connsiteX5" fmla="*/ 338331 w 338331"/>
                <a:gd name="connsiteY5" fmla="*/ 54674 h 109802"/>
                <a:gd name="connsiteX6" fmla="*/ 272703 w 338331"/>
                <a:gd name="connsiteY6" fmla="*/ 109633 h 109802"/>
                <a:gd name="connsiteX7" fmla="*/ 169452 w 338331"/>
                <a:gd name="connsiteY7" fmla="*/ 109633 h 109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8331" h="109802">
                  <a:moveTo>
                    <a:pt x="169452" y="109633"/>
                  </a:moveTo>
                  <a:cubicBezTo>
                    <a:pt x="135067" y="109633"/>
                    <a:pt x="100587" y="110014"/>
                    <a:pt x="66201" y="109537"/>
                  </a:cubicBezTo>
                  <a:cubicBezTo>
                    <a:pt x="26387" y="109061"/>
                    <a:pt x="288" y="87249"/>
                    <a:pt x="2" y="55245"/>
                  </a:cubicBezTo>
                  <a:cubicBezTo>
                    <a:pt x="-283" y="24384"/>
                    <a:pt x="24005" y="1429"/>
                    <a:pt x="62010" y="857"/>
                  </a:cubicBezTo>
                  <a:cubicBezTo>
                    <a:pt x="133162" y="-286"/>
                    <a:pt x="204409" y="-286"/>
                    <a:pt x="275561" y="857"/>
                  </a:cubicBezTo>
                  <a:cubicBezTo>
                    <a:pt x="313756" y="1429"/>
                    <a:pt x="338140" y="24003"/>
                    <a:pt x="338331" y="54674"/>
                  </a:cubicBezTo>
                  <a:cubicBezTo>
                    <a:pt x="338521" y="86678"/>
                    <a:pt x="312137" y="109061"/>
                    <a:pt x="272703" y="109633"/>
                  </a:cubicBezTo>
                  <a:cubicBezTo>
                    <a:pt x="238318" y="110014"/>
                    <a:pt x="203837" y="109633"/>
                    <a:pt x="169452" y="10963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C35D96C7-BC5F-4C6C-8160-410114728501}"/>
                </a:ext>
              </a:extLst>
            </p:cNvPr>
            <p:cNvSpPr/>
            <p:nvPr/>
          </p:nvSpPr>
          <p:spPr>
            <a:xfrm>
              <a:off x="6032558" y="-1070838"/>
              <a:ext cx="325850" cy="107284"/>
            </a:xfrm>
            <a:custGeom>
              <a:avLst/>
              <a:gdLst>
                <a:gd name="connsiteX0" fmla="*/ 165354 w 325850"/>
                <a:gd name="connsiteY0" fmla="*/ 247 h 107284"/>
                <a:gd name="connsiteX1" fmla="*/ 272034 w 325850"/>
                <a:gd name="connsiteY1" fmla="*/ 437 h 107284"/>
                <a:gd name="connsiteX2" fmla="*/ 325850 w 325850"/>
                <a:gd name="connsiteY2" fmla="*/ 53587 h 107284"/>
                <a:gd name="connsiteX3" fmla="*/ 271748 w 325850"/>
                <a:gd name="connsiteY3" fmla="*/ 106641 h 107284"/>
                <a:gd name="connsiteX4" fmla="*/ 54864 w 325850"/>
                <a:gd name="connsiteY4" fmla="*/ 106641 h 107284"/>
                <a:gd name="connsiteX5" fmla="*/ 0 w 325850"/>
                <a:gd name="connsiteY5" fmla="*/ 53301 h 107284"/>
                <a:gd name="connsiteX6" fmla="*/ 55150 w 325850"/>
                <a:gd name="connsiteY6" fmla="*/ 533 h 107284"/>
                <a:gd name="connsiteX7" fmla="*/ 165354 w 325850"/>
                <a:gd name="connsiteY7" fmla="*/ 247 h 107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5850" h="107284">
                  <a:moveTo>
                    <a:pt x="165354" y="247"/>
                  </a:moveTo>
                  <a:cubicBezTo>
                    <a:pt x="200882" y="247"/>
                    <a:pt x="236506" y="-420"/>
                    <a:pt x="272034" y="437"/>
                  </a:cubicBezTo>
                  <a:cubicBezTo>
                    <a:pt x="304991" y="1199"/>
                    <a:pt x="325946" y="22631"/>
                    <a:pt x="325850" y="53587"/>
                  </a:cubicBezTo>
                  <a:cubicBezTo>
                    <a:pt x="325755" y="84257"/>
                    <a:pt x="304705" y="106260"/>
                    <a:pt x="271748" y="106641"/>
                  </a:cubicBezTo>
                  <a:cubicBezTo>
                    <a:pt x="199454" y="107498"/>
                    <a:pt x="127159" y="107498"/>
                    <a:pt x="54864" y="106641"/>
                  </a:cubicBezTo>
                  <a:cubicBezTo>
                    <a:pt x="22670" y="106260"/>
                    <a:pt x="0" y="82733"/>
                    <a:pt x="0" y="53301"/>
                  </a:cubicBezTo>
                  <a:cubicBezTo>
                    <a:pt x="0" y="23774"/>
                    <a:pt x="22670" y="1199"/>
                    <a:pt x="55150" y="533"/>
                  </a:cubicBezTo>
                  <a:cubicBezTo>
                    <a:pt x="91821" y="-420"/>
                    <a:pt x="128588" y="247"/>
                    <a:pt x="165354" y="2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4F954975-9960-4250-AA87-AF480D80C287}"/>
                </a:ext>
              </a:extLst>
            </p:cNvPr>
            <p:cNvSpPr/>
            <p:nvPr/>
          </p:nvSpPr>
          <p:spPr>
            <a:xfrm>
              <a:off x="6460512" y="-1070877"/>
              <a:ext cx="325762" cy="107254"/>
            </a:xfrm>
            <a:custGeom>
              <a:avLst/>
              <a:gdLst>
                <a:gd name="connsiteX0" fmla="*/ 165645 w 325762"/>
                <a:gd name="connsiteY0" fmla="*/ 106966 h 107254"/>
                <a:gd name="connsiteX1" fmla="*/ 55440 w 325762"/>
                <a:gd name="connsiteY1" fmla="*/ 106775 h 107254"/>
                <a:gd name="connsiteX2" fmla="*/ 5 w 325762"/>
                <a:gd name="connsiteY2" fmla="*/ 54007 h 107254"/>
                <a:gd name="connsiteX3" fmla="*/ 54393 w 325762"/>
                <a:gd name="connsiteY3" fmla="*/ 572 h 107254"/>
                <a:gd name="connsiteX4" fmla="*/ 271277 w 325762"/>
                <a:gd name="connsiteY4" fmla="*/ 572 h 107254"/>
                <a:gd name="connsiteX5" fmla="*/ 325760 w 325762"/>
                <a:gd name="connsiteY5" fmla="*/ 53054 h 107254"/>
                <a:gd name="connsiteX6" fmla="*/ 272325 w 325762"/>
                <a:gd name="connsiteY6" fmla="*/ 106775 h 107254"/>
                <a:gd name="connsiteX7" fmla="*/ 165645 w 325762"/>
                <a:gd name="connsiteY7" fmla="*/ 106966 h 107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5762" h="107254">
                  <a:moveTo>
                    <a:pt x="165645" y="106966"/>
                  </a:moveTo>
                  <a:cubicBezTo>
                    <a:pt x="128878" y="106966"/>
                    <a:pt x="92112" y="107728"/>
                    <a:pt x="55440" y="106775"/>
                  </a:cubicBezTo>
                  <a:cubicBezTo>
                    <a:pt x="22960" y="105918"/>
                    <a:pt x="386" y="83534"/>
                    <a:pt x="5" y="54007"/>
                  </a:cubicBezTo>
                  <a:cubicBezTo>
                    <a:pt x="-376" y="24384"/>
                    <a:pt x="22103" y="952"/>
                    <a:pt x="54393" y="572"/>
                  </a:cubicBezTo>
                  <a:cubicBezTo>
                    <a:pt x="126687" y="-191"/>
                    <a:pt x="198982" y="-191"/>
                    <a:pt x="271277" y="572"/>
                  </a:cubicBezTo>
                  <a:cubicBezTo>
                    <a:pt x="304710" y="857"/>
                    <a:pt x="325474" y="22003"/>
                    <a:pt x="325760" y="53054"/>
                  </a:cubicBezTo>
                  <a:cubicBezTo>
                    <a:pt x="326045" y="83820"/>
                    <a:pt x="305091" y="105918"/>
                    <a:pt x="272325" y="106775"/>
                  </a:cubicBezTo>
                  <a:cubicBezTo>
                    <a:pt x="236796" y="107728"/>
                    <a:pt x="201173" y="106966"/>
                    <a:pt x="165645" y="1069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24" name="组合 123">
            <a:extLst>
              <a:ext uri="{FF2B5EF4-FFF2-40B4-BE49-F238E27FC236}">
                <a16:creationId xmlns:a16="http://schemas.microsoft.com/office/drawing/2014/main" id="{89C20370-AB94-4A2F-BF23-3B9F973B4E45}"/>
              </a:ext>
            </a:extLst>
          </p:cNvPr>
          <p:cNvGrpSpPr/>
          <p:nvPr/>
        </p:nvGrpSpPr>
        <p:grpSpPr>
          <a:xfrm>
            <a:off x="515938" y="3963253"/>
            <a:ext cx="529320" cy="529320"/>
            <a:chOff x="4733169" y="1012205"/>
            <a:chExt cx="2725663" cy="2725667"/>
          </a:xfrm>
          <a:effectLst/>
        </p:grpSpPr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A12A3E7E-A70C-42CD-8FF1-9D0B4CBB7A3B}"/>
                </a:ext>
              </a:extLst>
            </p:cNvPr>
            <p:cNvSpPr/>
            <p:nvPr/>
          </p:nvSpPr>
          <p:spPr>
            <a:xfrm rot="16200000">
              <a:off x="4733169" y="1012205"/>
              <a:ext cx="2725663" cy="2725663"/>
            </a:xfrm>
            <a:prstGeom prst="ellipse">
              <a:avLst/>
            </a:prstGeom>
            <a:gradFill flip="none" rotWithShape="1">
              <a:gsLst>
                <a:gs pos="60000">
                  <a:schemeClr val="bg1">
                    <a:alpha val="0"/>
                  </a:schemeClr>
                </a:gs>
                <a:gs pos="100000">
                  <a:schemeClr val="accent1">
                    <a:lumMod val="10000"/>
                    <a:lumOff val="90000"/>
                    <a:alpha val="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id="{AB7945EA-9EBA-4DA5-9EE6-49E40C9A52F4}"/>
                </a:ext>
              </a:extLst>
            </p:cNvPr>
            <p:cNvSpPr/>
            <p:nvPr/>
          </p:nvSpPr>
          <p:spPr>
            <a:xfrm rot="16200000">
              <a:off x="4733169" y="1012205"/>
              <a:ext cx="2725663" cy="2725663"/>
            </a:xfrm>
            <a:prstGeom prst="ellipse">
              <a:avLst/>
            </a:prstGeom>
            <a:gradFill flip="none" rotWithShape="1">
              <a:gsLst>
                <a:gs pos="70000">
                  <a:schemeClr val="bg1">
                    <a:alpha val="0"/>
                  </a:schemeClr>
                </a:gs>
                <a:gs pos="100000">
                  <a:schemeClr val="accent1">
                    <a:lumMod val="10000"/>
                    <a:lumOff val="90000"/>
                    <a:alpha val="50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id="{B74513B3-7B39-4A97-B0F7-7C8D254D8B3C}"/>
                </a:ext>
              </a:extLst>
            </p:cNvPr>
            <p:cNvSpPr/>
            <p:nvPr/>
          </p:nvSpPr>
          <p:spPr>
            <a:xfrm rot="16200000">
              <a:off x="4733169" y="1012209"/>
              <a:ext cx="2725663" cy="2725663"/>
            </a:xfrm>
            <a:prstGeom prst="ellipse">
              <a:avLst/>
            </a:prstGeom>
            <a:gradFill flip="none" rotWithShape="1">
              <a:gsLst>
                <a:gs pos="70000">
                  <a:schemeClr val="bg1">
                    <a:alpha val="0"/>
                  </a:schemeClr>
                </a:gs>
                <a:gs pos="100000">
                  <a:schemeClr val="accent1">
                    <a:lumMod val="10000"/>
                    <a:lumOff val="90000"/>
                    <a:alpha val="50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08207DE2-4916-4721-8FF8-4CD8C8CEF236}"/>
              </a:ext>
            </a:extLst>
          </p:cNvPr>
          <p:cNvGrpSpPr/>
          <p:nvPr/>
        </p:nvGrpSpPr>
        <p:grpSpPr>
          <a:xfrm>
            <a:off x="11146742" y="3963253"/>
            <a:ext cx="529320" cy="529320"/>
            <a:chOff x="4733169" y="1012205"/>
            <a:chExt cx="2725663" cy="2725667"/>
          </a:xfrm>
          <a:effectLst/>
        </p:grpSpPr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id="{DED9E1EE-376F-470C-940B-8CA5B0D920F5}"/>
                </a:ext>
              </a:extLst>
            </p:cNvPr>
            <p:cNvSpPr/>
            <p:nvPr/>
          </p:nvSpPr>
          <p:spPr>
            <a:xfrm rot="16200000">
              <a:off x="4733169" y="1012205"/>
              <a:ext cx="2725663" cy="2725663"/>
            </a:xfrm>
            <a:prstGeom prst="ellipse">
              <a:avLst/>
            </a:prstGeom>
            <a:gradFill flip="none" rotWithShape="1">
              <a:gsLst>
                <a:gs pos="60000">
                  <a:schemeClr val="bg1">
                    <a:alpha val="0"/>
                  </a:schemeClr>
                </a:gs>
                <a:gs pos="100000">
                  <a:schemeClr val="accent1">
                    <a:lumMod val="10000"/>
                    <a:lumOff val="90000"/>
                    <a:alpha val="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id="{F1D7629C-787F-44B2-9B81-0B7C5C57F9D0}"/>
                </a:ext>
              </a:extLst>
            </p:cNvPr>
            <p:cNvSpPr/>
            <p:nvPr/>
          </p:nvSpPr>
          <p:spPr>
            <a:xfrm rot="16200000">
              <a:off x="4733169" y="1012205"/>
              <a:ext cx="2725663" cy="2725663"/>
            </a:xfrm>
            <a:prstGeom prst="ellipse">
              <a:avLst/>
            </a:prstGeom>
            <a:gradFill flip="none" rotWithShape="1">
              <a:gsLst>
                <a:gs pos="70000">
                  <a:schemeClr val="bg1">
                    <a:alpha val="0"/>
                  </a:schemeClr>
                </a:gs>
                <a:gs pos="100000">
                  <a:schemeClr val="accent1">
                    <a:lumMod val="10000"/>
                    <a:lumOff val="90000"/>
                    <a:alpha val="50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id="{EC7909AC-73E5-4299-A7C5-DD2BF1A95926}"/>
                </a:ext>
              </a:extLst>
            </p:cNvPr>
            <p:cNvSpPr/>
            <p:nvPr/>
          </p:nvSpPr>
          <p:spPr>
            <a:xfrm rot="16200000">
              <a:off x="4733169" y="1012209"/>
              <a:ext cx="2725663" cy="2725663"/>
            </a:xfrm>
            <a:prstGeom prst="ellipse">
              <a:avLst/>
            </a:prstGeom>
            <a:gradFill flip="none" rotWithShape="1">
              <a:gsLst>
                <a:gs pos="70000">
                  <a:schemeClr val="bg1">
                    <a:alpha val="0"/>
                  </a:schemeClr>
                </a:gs>
                <a:gs pos="100000">
                  <a:schemeClr val="accent1">
                    <a:lumMod val="10000"/>
                    <a:lumOff val="90000"/>
                    <a:alpha val="50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40" name="组合 139">
            <a:extLst>
              <a:ext uri="{FF2B5EF4-FFF2-40B4-BE49-F238E27FC236}">
                <a16:creationId xmlns:a16="http://schemas.microsoft.com/office/drawing/2014/main" id="{C16A1990-4527-44A9-9090-55BB38BF08EB}"/>
              </a:ext>
            </a:extLst>
          </p:cNvPr>
          <p:cNvGrpSpPr/>
          <p:nvPr/>
        </p:nvGrpSpPr>
        <p:grpSpPr>
          <a:xfrm>
            <a:off x="2013445" y="4259323"/>
            <a:ext cx="529320" cy="529320"/>
            <a:chOff x="4733169" y="1012205"/>
            <a:chExt cx="2725663" cy="2725667"/>
          </a:xfrm>
          <a:effectLst/>
        </p:grpSpPr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id="{462EE8AC-F35A-4B72-A499-C96389F90AB6}"/>
                </a:ext>
              </a:extLst>
            </p:cNvPr>
            <p:cNvSpPr/>
            <p:nvPr/>
          </p:nvSpPr>
          <p:spPr>
            <a:xfrm rot="16200000">
              <a:off x="4733169" y="1012205"/>
              <a:ext cx="2725663" cy="2725663"/>
            </a:xfrm>
            <a:prstGeom prst="ellipse">
              <a:avLst/>
            </a:prstGeom>
            <a:gradFill flip="none" rotWithShape="1">
              <a:gsLst>
                <a:gs pos="60000">
                  <a:schemeClr val="bg1">
                    <a:alpha val="0"/>
                  </a:schemeClr>
                </a:gs>
                <a:gs pos="100000">
                  <a:schemeClr val="accent1">
                    <a:lumMod val="10000"/>
                    <a:lumOff val="90000"/>
                    <a:alpha val="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id="{780574FC-F239-416D-9872-83C2F761CA3A}"/>
                </a:ext>
              </a:extLst>
            </p:cNvPr>
            <p:cNvSpPr/>
            <p:nvPr/>
          </p:nvSpPr>
          <p:spPr>
            <a:xfrm rot="16200000">
              <a:off x="4733169" y="1012205"/>
              <a:ext cx="2725663" cy="2725663"/>
            </a:xfrm>
            <a:prstGeom prst="ellipse">
              <a:avLst/>
            </a:prstGeom>
            <a:gradFill flip="none" rotWithShape="1">
              <a:gsLst>
                <a:gs pos="70000">
                  <a:schemeClr val="bg1">
                    <a:alpha val="0"/>
                  </a:schemeClr>
                </a:gs>
                <a:gs pos="100000">
                  <a:schemeClr val="accent1">
                    <a:lumMod val="10000"/>
                    <a:lumOff val="90000"/>
                    <a:alpha val="50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椭圆 142">
              <a:extLst>
                <a:ext uri="{FF2B5EF4-FFF2-40B4-BE49-F238E27FC236}">
                  <a16:creationId xmlns:a16="http://schemas.microsoft.com/office/drawing/2014/main" id="{BDA80E46-BC0C-4350-93C6-04BB4DB0943F}"/>
                </a:ext>
              </a:extLst>
            </p:cNvPr>
            <p:cNvSpPr/>
            <p:nvPr/>
          </p:nvSpPr>
          <p:spPr>
            <a:xfrm rot="16200000">
              <a:off x="4733169" y="1012209"/>
              <a:ext cx="2725663" cy="2725663"/>
            </a:xfrm>
            <a:prstGeom prst="ellipse">
              <a:avLst/>
            </a:prstGeom>
            <a:gradFill flip="none" rotWithShape="1">
              <a:gsLst>
                <a:gs pos="70000">
                  <a:schemeClr val="bg1">
                    <a:alpha val="0"/>
                  </a:schemeClr>
                </a:gs>
                <a:gs pos="100000">
                  <a:schemeClr val="accent1">
                    <a:lumMod val="10000"/>
                    <a:lumOff val="90000"/>
                    <a:alpha val="50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DA1192FD-B225-449A-8FC8-622076FB1B2F}"/>
              </a:ext>
            </a:extLst>
          </p:cNvPr>
          <p:cNvGrpSpPr/>
          <p:nvPr/>
        </p:nvGrpSpPr>
        <p:grpSpPr>
          <a:xfrm>
            <a:off x="9649235" y="4259323"/>
            <a:ext cx="529320" cy="529320"/>
            <a:chOff x="4733169" y="1012205"/>
            <a:chExt cx="2725663" cy="2725667"/>
          </a:xfrm>
          <a:effectLst/>
        </p:grpSpPr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id="{859092E1-0DC5-43F4-BD0B-2CB4B967474F}"/>
                </a:ext>
              </a:extLst>
            </p:cNvPr>
            <p:cNvSpPr/>
            <p:nvPr/>
          </p:nvSpPr>
          <p:spPr>
            <a:xfrm rot="16200000">
              <a:off x="4733169" y="1012205"/>
              <a:ext cx="2725663" cy="2725663"/>
            </a:xfrm>
            <a:prstGeom prst="ellipse">
              <a:avLst/>
            </a:prstGeom>
            <a:gradFill flip="none" rotWithShape="1">
              <a:gsLst>
                <a:gs pos="60000">
                  <a:schemeClr val="bg1">
                    <a:alpha val="0"/>
                  </a:schemeClr>
                </a:gs>
                <a:gs pos="100000">
                  <a:schemeClr val="accent1">
                    <a:lumMod val="10000"/>
                    <a:lumOff val="90000"/>
                    <a:alpha val="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椭圆 145">
              <a:extLst>
                <a:ext uri="{FF2B5EF4-FFF2-40B4-BE49-F238E27FC236}">
                  <a16:creationId xmlns:a16="http://schemas.microsoft.com/office/drawing/2014/main" id="{AE580D17-8C6C-4E9E-B91E-100243D432F5}"/>
                </a:ext>
              </a:extLst>
            </p:cNvPr>
            <p:cNvSpPr/>
            <p:nvPr/>
          </p:nvSpPr>
          <p:spPr>
            <a:xfrm rot="16200000">
              <a:off x="4733169" y="1012205"/>
              <a:ext cx="2725663" cy="2725663"/>
            </a:xfrm>
            <a:prstGeom prst="ellipse">
              <a:avLst/>
            </a:prstGeom>
            <a:gradFill flip="none" rotWithShape="1">
              <a:gsLst>
                <a:gs pos="70000">
                  <a:schemeClr val="bg1">
                    <a:alpha val="0"/>
                  </a:schemeClr>
                </a:gs>
                <a:gs pos="100000">
                  <a:schemeClr val="accent1">
                    <a:lumMod val="10000"/>
                    <a:lumOff val="90000"/>
                    <a:alpha val="50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id="{832BF440-517C-4F1F-A64A-8273500BE695}"/>
                </a:ext>
              </a:extLst>
            </p:cNvPr>
            <p:cNvSpPr/>
            <p:nvPr/>
          </p:nvSpPr>
          <p:spPr>
            <a:xfrm rot="16200000">
              <a:off x="4733169" y="1012209"/>
              <a:ext cx="2725663" cy="2725663"/>
            </a:xfrm>
            <a:prstGeom prst="ellipse">
              <a:avLst/>
            </a:prstGeom>
            <a:gradFill flip="none" rotWithShape="1">
              <a:gsLst>
                <a:gs pos="70000">
                  <a:schemeClr val="bg1">
                    <a:alpha val="0"/>
                  </a:schemeClr>
                </a:gs>
                <a:gs pos="100000">
                  <a:schemeClr val="accent1">
                    <a:lumMod val="10000"/>
                    <a:lumOff val="90000"/>
                    <a:alpha val="50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12" name="组合 211">
            <a:extLst>
              <a:ext uri="{FF2B5EF4-FFF2-40B4-BE49-F238E27FC236}">
                <a16:creationId xmlns:a16="http://schemas.microsoft.com/office/drawing/2014/main" id="{D421DEFD-A264-44C1-865E-F4A630566D0C}"/>
              </a:ext>
            </a:extLst>
          </p:cNvPr>
          <p:cNvGrpSpPr/>
          <p:nvPr/>
        </p:nvGrpSpPr>
        <p:grpSpPr>
          <a:xfrm>
            <a:off x="652994" y="4136282"/>
            <a:ext cx="255209" cy="183263"/>
            <a:chOff x="11858059" y="-7955064"/>
            <a:chExt cx="2953230" cy="2120690"/>
          </a:xfrm>
          <a:solidFill>
            <a:schemeClr val="bg1"/>
          </a:solidFill>
        </p:grpSpPr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0F919E44-BA2D-43C2-94F8-5309E82D5D2B}"/>
                </a:ext>
              </a:extLst>
            </p:cNvPr>
            <p:cNvSpPr/>
            <p:nvPr/>
          </p:nvSpPr>
          <p:spPr>
            <a:xfrm>
              <a:off x="11858059" y="-7756182"/>
              <a:ext cx="2953230" cy="1921808"/>
            </a:xfrm>
            <a:custGeom>
              <a:avLst/>
              <a:gdLst>
                <a:gd name="connsiteX0" fmla="*/ 0 w 2953230"/>
                <a:gd name="connsiteY0" fmla="*/ 31824 h 1921808"/>
                <a:gd name="connsiteX1" fmla="*/ 68734 w 2953230"/>
                <a:gd name="connsiteY1" fmla="*/ 0 h 1921808"/>
                <a:gd name="connsiteX2" fmla="*/ 1899666 w 2953230"/>
                <a:gd name="connsiteY2" fmla="*/ 385 h 1921808"/>
                <a:gd name="connsiteX3" fmla="*/ 1969479 w 2953230"/>
                <a:gd name="connsiteY3" fmla="*/ 70969 h 1921808"/>
                <a:gd name="connsiteX4" fmla="*/ 1969556 w 2953230"/>
                <a:gd name="connsiteY4" fmla="*/ 310305 h 1921808"/>
                <a:gd name="connsiteX5" fmla="*/ 1969556 w 2953230"/>
                <a:gd name="connsiteY5" fmla="*/ 344287 h 1921808"/>
                <a:gd name="connsiteX6" fmla="*/ 2003846 w 2953230"/>
                <a:gd name="connsiteY6" fmla="*/ 344287 h 1921808"/>
                <a:gd name="connsiteX7" fmla="*/ 2442142 w 2953230"/>
                <a:gd name="connsiteY7" fmla="*/ 343825 h 1921808"/>
                <a:gd name="connsiteX8" fmla="*/ 2513111 w 2953230"/>
                <a:gd name="connsiteY8" fmla="*/ 382815 h 1921808"/>
                <a:gd name="connsiteX9" fmla="*/ 2937305 w 2953230"/>
                <a:gd name="connsiteY9" fmla="*/ 1044882 h 1921808"/>
                <a:gd name="connsiteX10" fmla="*/ 2952485 w 2953230"/>
                <a:gd name="connsiteY10" fmla="*/ 1095508 h 1921808"/>
                <a:gd name="connsiteX11" fmla="*/ 2953101 w 2953230"/>
                <a:gd name="connsiteY11" fmla="*/ 1614481 h 1921808"/>
                <a:gd name="connsiteX12" fmla="*/ 2891765 w 2953230"/>
                <a:gd name="connsiteY12" fmla="*/ 1675278 h 1921808"/>
                <a:gd name="connsiteX13" fmla="*/ 2656204 w 2953230"/>
                <a:gd name="connsiteY13" fmla="*/ 1675356 h 1921808"/>
                <a:gd name="connsiteX14" fmla="*/ 2366858 w 2953230"/>
                <a:gd name="connsiteY14" fmla="*/ 1921627 h 1921808"/>
                <a:gd name="connsiteX15" fmla="*/ 2068419 w 2953230"/>
                <a:gd name="connsiteY15" fmla="*/ 1676357 h 1921808"/>
                <a:gd name="connsiteX16" fmla="*/ 983237 w 2953230"/>
                <a:gd name="connsiteY16" fmla="*/ 1676357 h 1921808"/>
                <a:gd name="connsiteX17" fmla="*/ 681639 w 2953230"/>
                <a:gd name="connsiteY17" fmla="*/ 1919469 h 1921808"/>
                <a:gd name="connsiteX18" fmla="*/ 395144 w 2953230"/>
                <a:gd name="connsiteY18" fmla="*/ 1675356 h 1921808"/>
                <a:gd name="connsiteX19" fmla="*/ 67039 w 2953230"/>
                <a:gd name="connsiteY19" fmla="*/ 1675818 h 1921808"/>
                <a:gd name="connsiteX20" fmla="*/ 77 w 2953230"/>
                <a:gd name="connsiteY20" fmla="*/ 1641065 h 1921808"/>
                <a:gd name="connsiteX21" fmla="*/ 0 w 2953230"/>
                <a:gd name="connsiteY21" fmla="*/ 31824 h 1921808"/>
                <a:gd name="connsiteX22" fmla="*/ 100019 w 2953230"/>
                <a:gd name="connsiteY22" fmla="*/ 102022 h 1921808"/>
                <a:gd name="connsiteX23" fmla="*/ 100019 w 2953230"/>
                <a:gd name="connsiteY23" fmla="*/ 1379306 h 1921808"/>
                <a:gd name="connsiteX24" fmla="*/ 343131 w 2953230"/>
                <a:gd name="connsiteY24" fmla="*/ 1379306 h 1921808"/>
                <a:gd name="connsiteX25" fmla="*/ 343131 w 2953230"/>
                <a:gd name="connsiteY25" fmla="*/ 1480249 h 1921808"/>
                <a:gd name="connsiteX26" fmla="*/ 100635 w 2953230"/>
                <a:gd name="connsiteY26" fmla="*/ 1480249 h 1921808"/>
                <a:gd name="connsiteX27" fmla="*/ 100635 w 2953230"/>
                <a:gd name="connsiteY27" fmla="*/ 1574258 h 1921808"/>
                <a:gd name="connsiteX28" fmla="*/ 395375 w 2953230"/>
                <a:gd name="connsiteY28" fmla="*/ 1574258 h 1921808"/>
                <a:gd name="connsiteX29" fmla="*/ 671236 w 2953230"/>
                <a:gd name="connsiteY29" fmla="*/ 1330067 h 1921808"/>
                <a:gd name="connsiteX30" fmla="*/ 983468 w 2953230"/>
                <a:gd name="connsiteY30" fmla="*/ 1573564 h 1921808"/>
                <a:gd name="connsiteX31" fmla="*/ 1866840 w 2953230"/>
                <a:gd name="connsiteY31" fmla="*/ 1573564 h 1921808"/>
                <a:gd name="connsiteX32" fmla="*/ 1866840 w 2953230"/>
                <a:gd name="connsiteY32" fmla="*/ 1477861 h 1921808"/>
                <a:gd name="connsiteX33" fmla="*/ 1034325 w 2953230"/>
                <a:gd name="connsiteY33" fmla="*/ 1477861 h 1921808"/>
                <a:gd name="connsiteX34" fmla="*/ 1034325 w 2953230"/>
                <a:gd name="connsiteY34" fmla="*/ 1377533 h 1921808"/>
                <a:gd name="connsiteX35" fmla="*/ 1867611 w 2953230"/>
                <a:gd name="connsiteY35" fmla="*/ 1377533 h 1921808"/>
                <a:gd name="connsiteX36" fmla="*/ 1867611 w 2953230"/>
                <a:gd name="connsiteY36" fmla="*/ 296050 h 1921808"/>
                <a:gd name="connsiteX37" fmla="*/ 198651 w 2953230"/>
                <a:gd name="connsiteY37" fmla="*/ 296050 h 1921808"/>
                <a:gd name="connsiteX38" fmla="*/ 198651 w 2953230"/>
                <a:gd name="connsiteY38" fmla="*/ 196801 h 1921808"/>
                <a:gd name="connsiteX39" fmla="*/ 1867842 w 2953230"/>
                <a:gd name="connsiteY39" fmla="*/ 196801 h 1921808"/>
                <a:gd name="connsiteX40" fmla="*/ 1867842 w 2953230"/>
                <a:gd name="connsiteY40" fmla="*/ 101945 h 1921808"/>
                <a:gd name="connsiteX41" fmla="*/ 100019 w 2953230"/>
                <a:gd name="connsiteY41" fmla="*/ 102022 h 1921808"/>
                <a:gd name="connsiteX42" fmla="*/ 2068034 w 2953230"/>
                <a:gd name="connsiteY42" fmla="*/ 1574489 h 1921808"/>
                <a:gd name="connsiteX43" fmla="*/ 2376798 w 2953230"/>
                <a:gd name="connsiteY43" fmla="*/ 1331685 h 1921808"/>
                <a:gd name="connsiteX44" fmla="*/ 2656435 w 2953230"/>
                <a:gd name="connsiteY44" fmla="*/ 1573950 h 1921808"/>
                <a:gd name="connsiteX45" fmla="*/ 2853159 w 2953230"/>
                <a:gd name="connsiteY45" fmla="*/ 1573950 h 1921808"/>
                <a:gd name="connsiteX46" fmla="*/ 2853159 w 2953230"/>
                <a:gd name="connsiteY46" fmla="*/ 1478400 h 1921808"/>
                <a:gd name="connsiteX47" fmla="*/ 2707446 w 2953230"/>
                <a:gd name="connsiteY47" fmla="*/ 1478400 h 1921808"/>
                <a:gd name="connsiteX48" fmla="*/ 2707446 w 2953230"/>
                <a:gd name="connsiteY48" fmla="*/ 1378304 h 1921808"/>
                <a:gd name="connsiteX49" fmla="*/ 2854932 w 2953230"/>
                <a:gd name="connsiteY49" fmla="*/ 1378304 h 1921808"/>
                <a:gd name="connsiteX50" fmla="*/ 2854932 w 2953230"/>
                <a:gd name="connsiteY50" fmla="*/ 1346865 h 1921808"/>
                <a:gd name="connsiteX51" fmla="*/ 2854932 w 2953230"/>
                <a:gd name="connsiteY51" fmla="*/ 1133496 h 1921808"/>
                <a:gd name="connsiteX52" fmla="*/ 2808005 w 2953230"/>
                <a:gd name="connsiteY52" fmla="*/ 1085105 h 1921808"/>
                <a:gd name="connsiteX53" fmla="*/ 2136152 w 2953230"/>
                <a:gd name="connsiteY53" fmla="*/ 1085028 h 1921808"/>
                <a:gd name="connsiteX54" fmla="*/ 2065953 w 2953230"/>
                <a:gd name="connsiteY54" fmla="*/ 1013982 h 1921808"/>
                <a:gd name="connsiteX55" fmla="*/ 2065953 w 2953230"/>
                <a:gd name="connsiteY55" fmla="*/ 610285 h 1921808"/>
                <a:gd name="connsiteX56" fmla="*/ 2135150 w 2953230"/>
                <a:gd name="connsiteY56" fmla="*/ 541089 h 1921808"/>
                <a:gd name="connsiteX57" fmla="*/ 2461020 w 2953230"/>
                <a:gd name="connsiteY57" fmla="*/ 541011 h 1921808"/>
                <a:gd name="connsiteX58" fmla="*/ 2494463 w 2953230"/>
                <a:gd name="connsiteY58" fmla="*/ 539393 h 1921808"/>
                <a:gd name="connsiteX59" fmla="*/ 2448923 w 2953230"/>
                <a:gd name="connsiteY59" fmla="*/ 467346 h 1921808"/>
                <a:gd name="connsiteX60" fmla="*/ 2407081 w 2953230"/>
                <a:gd name="connsiteY60" fmla="*/ 445077 h 1921808"/>
                <a:gd name="connsiteX61" fmla="*/ 2003384 w 2953230"/>
                <a:gd name="connsiteY61" fmla="*/ 445539 h 1921808"/>
                <a:gd name="connsiteX62" fmla="*/ 1973717 w 2953230"/>
                <a:gd name="connsiteY62" fmla="*/ 446849 h 1921808"/>
                <a:gd name="connsiteX63" fmla="*/ 1973717 w 2953230"/>
                <a:gd name="connsiteY63" fmla="*/ 1574489 h 1921808"/>
                <a:gd name="connsiteX64" fmla="*/ 2068034 w 2953230"/>
                <a:gd name="connsiteY64" fmla="*/ 1574489 h 1921808"/>
                <a:gd name="connsiteX65" fmla="*/ 2168977 w 2953230"/>
                <a:gd name="connsiteY65" fmla="*/ 642340 h 1921808"/>
                <a:gd name="connsiteX66" fmla="*/ 2168977 w 2953230"/>
                <a:gd name="connsiteY66" fmla="*/ 981927 h 1921808"/>
                <a:gd name="connsiteX67" fmla="*/ 2779109 w 2953230"/>
                <a:gd name="connsiteY67" fmla="*/ 981927 h 1921808"/>
                <a:gd name="connsiteX68" fmla="*/ 2615287 w 2953230"/>
                <a:gd name="connsiteY68" fmla="*/ 727410 h 1921808"/>
                <a:gd name="connsiteX69" fmla="*/ 2557803 w 2953230"/>
                <a:gd name="connsiteY69" fmla="*/ 646964 h 1921808"/>
                <a:gd name="connsiteX70" fmla="*/ 2458940 w 2953230"/>
                <a:gd name="connsiteY70" fmla="*/ 642417 h 1921808"/>
                <a:gd name="connsiteX71" fmla="*/ 2168977 w 2953230"/>
                <a:gd name="connsiteY71" fmla="*/ 642340 h 1921808"/>
                <a:gd name="connsiteX72" fmla="*/ 2167282 w 2953230"/>
                <a:gd name="connsiteY72" fmla="*/ 1626348 h 1921808"/>
                <a:gd name="connsiteX73" fmla="*/ 2363621 w 2953230"/>
                <a:gd name="connsiteY73" fmla="*/ 1820761 h 1921808"/>
                <a:gd name="connsiteX74" fmla="*/ 2558651 w 2953230"/>
                <a:gd name="connsiteY74" fmla="*/ 1624190 h 1921808"/>
                <a:gd name="connsiteX75" fmla="*/ 2361464 w 2953230"/>
                <a:gd name="connsiteY75" fmla="*/ 1428545 h 1921808"/>
                <a:gd name="connsiteX76" fmla="*/ 2167282 w 2953230"/>
                <a:gd name="connsiteY76" fmla="*/ 1626348 h 1921808"/>
                <a:gd name="connsiteX77" fmla="*/ 884451 w 2953230"/>
                <a:gd name="connsiteY77" fmla="*/ 1624344 h 1921808"/>
                <a:gd name="connsiteX78" fmla="*/ 688189 w 2953230"/>
                <a:gd name="connsiteY78" fmla="*/ 1428622 h 1921808"/>
                <a:gd name="connsiteX79" fmla="*/ 493468 w 2953230"/>
                <a:gd name="connsiteY79" fmla="*/ 1626271 h 1921808"/>
                <a:gd name="connsiteX80" fmla="*/ 690115 w 2953230"/>
                <a:gd name="connsiteY80" fmla="*/ 1820761 h 1921808"/>
                <a:gd name="connsiteX81" fmla="*/ 884451 w 2953230"/>
                <a:gd name="connsiteY81" fmla="*/ 1624344 h 1921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2953230" h="1921808">
                  <a:moveTo>
                    <a:pt x="0" y="31824"/>
                  </a:moveTo>
                  <a:cubicBezTo>
                    <a:pt x="16182" y="6627"/>
                    <a:pt x="39838" y="0"/>
                    <a:pt x="68734" y="0"/>
                  </a:cubicBezTo>
                  <a:cubicBezTo>
                    <a:pt x="679019" y="462"/>
                    <a:pt x="1289381" y="308"/>
                    <a:pt x="1899666" y="385"/>
                  </a:cubicBezTo>
                  <a:cubicBezTo>
                    <a:pt x="1954761" y="385"/>
                    <a:pt x="1969402" y="15257"/>
                    <a:pt x="1969479" y="70969"/>
                  </a:cubicBezTo>
                  <a:cubicBezTo>
                    <a:pt x="1969633" y="150722"/>
                    <a:pt x="1969556" y="230552"/>
                    <a:pt x="1969556" y="310305"/>
                  </a:cubicBezTo>
                  <a:cubicBezTo>
                    <a:pt x="1969556" y="320708"/>
                    <a:pt x="1969556" y="331033"/>
                    <a:pt x="1969556" y="344287"/>
                  </a:cubicBezTo>
                  <a:cubicBezTo>
                    <a:pt x="1983195" y="344287"/>
                    <a:pt x="1993521" y="344287"/>
                    <a:pt x="2003846" y="344287"/>
                  </a:cubicBezTo>
                  <a:cubicBezTo>
                    <a:pt x="2149945" y="344287"/>
                    <a:pt x="2296043" y="344826"/>
                    <a:pt x="2442142" y="343825"/>
                  </a:cubicBezTo>
                  <a:cubicBezTo>
                    <a:pt x="2474582" y="343594"/>
                    <a:pt x="2495773" y="355691"/>
                    <a:pt x="2513111" y="382815"/>
                  </a:cubicBezTo>
                  <a:cubicBezTo>
                    <a:pt x="2654200" y="603658"/>
                    <a:pt x="2796369" y="823885"/>
                    <a:pt x="2937305" y="1044882"/>
                  </a:cubicBezTo>
                  <a:cubicBezTo>
                    <a:pt x="2946474" y="1059291"/>
                    <a:pt x="2952408" y="1078478"/>
                    <a:pt x="2952485" y="1095508"/>
                  </a:cubicBezTo>
                  <a:cubicBezTo>
                    <a:pt x="2953563" y="1268499"/>
                    <a:pt x="2953178" y="1441490"/>
                    <a:pt x="2953101" y="1614481"/>
                  </a:cubicBezTo>
                  <a:cubicBezTo>
                    <a:pt x="2953101" y="1657787"/>
                    <a:pt x="2935533" y="1675202"/>
                    <a:pt x="2891765" y="1675278"/>
                  </a:cubicBezTo>
                  <a:cubicBezTo>
                    <a:pt x="2813090" y="1675433"/>
                    <a:pt x="2734338" y="1675356"/>
                    <a:pt x="2656204" y="1675356"/>
                  </a:cubicBezTo>
                  <a:cubicBezTo>
                    <a:pt x="2613514" y="1850812"/>
                    <a:pt x="2482365" y="1917774"/>
                    <a:pt x="2366858" y="1921627"/>
                  </a:cubicBezTo>
                  <a:cubicBezTo>
                    <a:pt x="2230931" y="1926173"/>
                    <a:pt x="2132222" y="1845341"/>
                    <a:pt x="2068419" y="1676357"/>
                  </a:cubicBezTo>
                  <a:cubicBezTo>
                    <a:pt x="1707565" y="1676357"/>
                    <a:pt x="1346326" y="1676357"/>
                    <a:pt x="983237" y="1676357"/>
                  </a:cubicBezTo>
                  <a:cubicBezTo>
                    <a:pt x="941319" y="1829237"/>
                    <a:pt x="844228" y="1922860"/>
                    <a:pt x="681639" y="1919469"/>
                  </a:cubicBezTo>
                  <a:cubicBezTo>
                    <a:pt x="527142" y="1916233"/>
                    <a:pt x="435213" y="1823920"/>
                    <a:pt x="395144" y="1675356"/>
                  </a:cubicBezTo>
                  <a:cubicBezTo>
                    <a:pt x="285955" y="1675356"/>
                    <a:pt x="176536" y="1674585"/>
                    <a:pt x="67039" y="1675818"/>
                  </a:cubicBezTo>
                  <a:cubicBezTo>
                    <a:pt x="37064" y="1676126"/>
                    <a:pt x="14641" y="1667727"/>
                    <a:pt x="77" y="1641065"/>
                  </a:cubicBezTo>
                  <a:cubicBezTo>
                    <a:pt x="0" y="1104678"/>
                    <a:pt x="0" y="568289"/>
                    <a:pt x="0" y="31824"/>
                  </a:cubicBezTo>
                  <a:close/>
                  <a:moveTo>
                    <a:pt x="100019" y="102022"/>
                  </a:moveTo>
                  <a:cubicBezTo>
                    <a:pt x="100019" y="527989"/>
                    <a:pt x="100019" y="951413"/>
                    <a:pt x="100019" y="1379306"/>
                  </a:cubicBezTo>
                  <a:cubicBezTo>
                    <a:pt x="182469" y="1379306"/>
                    <a:pt x="263378" y="1379306"/>
                    <a:pt x="343131" y="1379306"/>
                  </a:cubicBezTo>
                  <a:cubicBezTo>
                    <a:pt x="343131" y="1414983"/>
                    <a:pt x="343131" y="1446113"/>
                    <a:pt x="343131" y="1480249"/>
                  </a:cubicBezTo>
                  <a:cubicBezTo>
                    <a:pt x="260527" y="1480249"/>
                    <a:pt x="180312" y="1480249"/>
                    <a:pt x="100635" y="1480249"/>
                  </a:cubicBezTo>
                  <a:cubicBezTo>
                    <a:pt x="100635" y="1513460"/>
                    <a:pt x="100635" y="1543512"/>
                    <a:pt x="100635" y="1574258"/>
                  </a:cubicBezTo>
                  <a:cubicBezTo>
                    <a:pt x="200654" y="1574258"/>
                    <a:pt x="298208" y="1574258"/>
                    <a:pt x="395375" y="1574258"/>
                  </a:cubicBezTo>
                  <a:cubicBezTo>
                    <a:pt x="447388" y="1418681"/>
                    <a:pt x="543323" y="1334151"/>
                    <a:pt x="671236" y="1330067"/>
                  </a:cubicBezTo>
                  <a:cubicBezTo>
                    <a:pt x="823268" y="1325212"/>
                    <a:pt x="910110" y="1393022"/>
                    <a:pt x="983468" y="1573564"/>
                  </a:cubicBezTo>
                  <a:cubicBezTo>
                    <a:pt x="1278208" y="1573564"/>
                    <a:pt x="1572794" y="1573564"/>
                    <a:pt x="1866840" y="1573564"/>
                  </a:cubicBezTo>
                  <a:cubicBezTo>
                    <a:pt x="1866840" y="1540970"/>
                    <a:pt x="1866840" y="1510687"/>
                    <a:pt x="1866840" y="1477861"/>
                  </a:cubicBezTo>
                  <a:cubicBezTo>
                    <a:pt x="1588359" y="1477861"/>
                    <a:pt x="1311882" y="1477861"/>
                    <a:pt x="1034325" y="1477861"/>
                  </a:cubicBezTo>
                  <a:cubicBezTo>
                    <a:pt x="1034325" y="1444033"/>
                    <a:pt x="1034325" y="1412825"/>
                    <a:pt x="1034325" y="1377533"/>
                  </a:cubicBezTo>
                  <a:cubicBezTo>
                    <a:pt x="1312883" y="1377533"/>
                    <a:pt x="1589900" y="1377533"/>
                    <a:pt x="1867611" y="1377533"/>
                  </a:cubicBezTo>
                  <a:cubicBezTo>
                    <a:pt x="1867611" y="1015446"/>
                    <a:pt x="1867611" y="657366"/>
                    <a:pt x="1867611" y="296050"/>
                  </a:cubicBezTo>
                  <a:cubicBezTo>
                    <a:pt x="1309955" y="296050"/>
                    <a:pt x="753995" y="296050"/>
                    <a:pt x="198651" y="296050"/>
                  </a:cubicBezTo>
                  <a:cubicBezTo>
                    <a:pt x="198651" y="261606"/>
                    <a:pt x="198651" y="230475"/>
                    <a:pt x="198651" y="196801"/>
                  </a:cubicBezTo>
                  <a:cubicBezTo>
                    <a:pt x="756229" y="196801"/>
                    <a:pt x="1311419" y="196801"/>
                    <a:pt x="1867842" y="196801"/>
                  </a:cubicBezTo>
                  <a:cubicBezTo>
                    <a:pt x="1867842" y="163899"/>
                    <a:pt x="1867842" y="133692"/>
                    <a:pt x="1867842" y="101945"/>
                  </a:cubicBezTo>
                  <a:cubicBezTo>
                    <a:pt x="1278362" y="102022"/>
                    <a:pt x="690423" y="102022"/>
                    <a:pt x="100019" y="102022"/>
                  </a:cubicBezTo>
                  <a:close/>
                  <a:moveTo>
                    <a:pt x="2068034" y="1574489"/>
                  </a:moveTo>
                  <a:cubicBezTo>
                    <a:pt x="2112341" y="1418913"/>
                    <a:pt x="2210434" y="1325058"/>
                    <a:pt x="2376798" y="1331685"/>
                  </a:cubicBezTo>
                  <a:cubicBezTo>
                    <a:pt x="2529061" y="1337772"/>
                    <a:pt x="2617676" y="1430625"/>
                    <a:pt x="2656435" y="1573950"/>
                  </a:cubicBezTo>
                  <a:cubicBezTo>
                    <a:pt x="2722164" y="1573950"/>
                    <a:pt x="2787122" y="1573950"/>
                    <a:pt x="2853159" y="1573950"/>
                  </a:cubicBezTo>
                  <a:cubicBezTo>
                    <a:pt x="2853159" y="1541894"/>
                    <a:pt x="2853159" y="1511688"/>
                    <a:pt x="2853159" y="1478400"/>
                  </a:cubicBezTo>
                  <a:cubicBezTo>
                    <a:pt x="2803920" y="1478400"/>
                    <a:pt x="2756454" y="1478400"/>
                    <a:pt x="2707446" y="1478400"/>
                  </a:cubicBezTo>
                  <a:cubicBezTo>
                    <a:pt x="2707446" y="1444110"/>
                    <a:pt x="2707446" y="1412979"/>
                    <a:pt x="2707446" y="1378304"/>
                  </a:cubicBezTo>
                  <a:cubicBezTo>
                    <a:pt x="2756454" y="1378304"/>
                    <a:pt x="2804075" y="1378304"/>
                    <a:pt x="2854932" y="1378304"/>
                  </a:cubicBezTo>
                  <a:cubicBezTo>
                    <a:pt x="2854932" y="1365513"/>
                    <a:pt x="2854932" y="1356189"/>
                    <a:pt x="2854932" y="1346865"/>
                  </a:cubicBezTo>
                  <a:cubicBezTo>
                    <a:pt x="2854932" y="1275742"/>
                    <a:pt x="2854932" y="1204619"/>
                    <a:pt x="2854932" y="1133496"/>
                  </a:cubicBezTo>
                  <a:cubicBezTo>
                    <a:pt x="2854932" y="1085105"/>
                    <a:pt x="2854932" y="1085105"/>
                    <a:pt x="2808005" y="1085105"/>
                  </a:cubicBezTo>
                  <a:cubicBezTo>
                    <a:pt x="2584079" y="1085105"/>
                    <a:pt x="2360077" y="1085182"/>
                    <a:pt x="2136152" y="1085028"/>
                  </a:cubicBezTo>
                  <a:cubicBezTo>
                    <a:pt x="2082135" y="1085028"/>
                    <a:pt x="2065953" y="1068461"/>
                    <a:pt x="2065953" y="1013982"/>
                  </a:cubicBezTo>
                  <a:cubicBezTo>
                    <a:pt x="2065876" y="879442"/>
                    <a:pt x="2065876" y="744825"/>
                    <a:pt x="2065953" y="610285"/>
                  </a:cubicBezTo>
                  <a:cubicBezTo>
                    <a:pt x="2065953" y="558272"/>
                    <a:pt x="2083060" y="541166"/>
                    <a:pt x="2135150" y="541089"/>
                  </a:cubicBezTo>
                  <a:cubicBezTo>
                    <a:pt x="2243722" y="540934"/>
                    <a:pt x="2352371" y="541089"/>
                    <a:pt x="2461020" y="541011"/>
                  </a:cubicBezTo>
                  <a:cubicBezTo>
                    <a:pt x="2470884" y="541011"/>
                    <a:pt x="2480747" y="540087"/>
                    <a:pt x="2494463" y="539393"/>
                  </a:cubicBezTo>
                  <a:cubicBezTo>
                    <a:pt x="2477279" y="512501"/>
                    <a:pt x="2461637" y="490694"/>
                    <a:pt x="2448923" y="467346"/>
                  </a:cubicBezTo>
                  <a:cubicBezTo>
                    <a:pt x="2439213" y="449469"/>
                    <a:pt x="2426345" y="445000"/>
                    <a:pt x="2407081" y="445077"/>
                  </a:cubicBezTo>
                  <a:cubicBezTo>
                    <a:pt x="2272541" y="445770"/>
                    <a:pt x="2137924" y="445462"/>
                    <a:pt x="2003384" y="445539"/>
                  </a:cubicBezTo>
                  <a:cubicBezTo>
                    <a:pt x="1993289" y="445539"/>
                    <a:pt x="1983195" y="446386"/>
                    <a:pt x="1973717" y="446849"/>
                  </a:cubicBezTo>
                  <a:cubicBezTo>
                    <a:pt x="1973717" y="824578"/>
                    <a:pt x="1973717" y="1198917"/>
                    <a:pt x="1973717" y="1574489"/>
                  </a:cubicBezTo>
                  <a:cubicBezTo>
                    <a:pt x="2006312" y="1574489"/>
                    <a:pt x="2036826" y="1574489"/>
                    <a:pt x="2068034" y="1574489"/>
                  </a:cubicBezTo>
                  <a:close/>
                  <a:moveTo>
                    <a:pt x="2168977" y="642340"/>
                  </a:moveTo>
                  <a:cubicBezTo>
                    <a:pt x="2168977" y="758156"/>
                    <a:pt x="2168977" y="869887"/>
                    <a:pt x="2168977" y="981927"/>
                  </a:cubicBezTo>
                  <a:cubicBezTo>
                    <a:pt x="2372329" y="981927"/>
                    <a:pt x="2573831" y="981927"/>
                    <a:pt x="2779109" y="981927"/>
                  </a:cubicBezTo>
                  <a:cubicBezTo>
                    <a:pt x="2723089" y="894853"/>
                    <a:pt x="2669380" y="811016"/>
                    <a:pt x="2615287" y="727410"/>
                  </a:cubicBezTo>
                  <a:cubicBezTo>
                    <a:pt x="2597101" y="699285"/>
                    <a:pt x="2583848" y="661065"/>
                    <a:pt x="2557803" y="646964"/>
                  </a:cubicBezTo>
                  <a:cubicBezTo>
                    <a:pt x="2531681" y="632785"/>
                    <a:pt x="2492460" y="642494"/>
                    <a:pt x="2458940" y="642417"/>
                  </a:cubicBezTo>
                  <a:cubicBezTo>
                    <a:pt x="2363159" y="642186"/>
                    <a:pt x="2267301" y="642340"/>
                    <a:pt x="2168977" y="642340"/>
                  </a:cubicBezTo>
                  <a:close/>
                  <a:moveTo>
                    <a:pt x="2167282" y="1626348"/>
                  </a:moveTo>
                  <a:cubicBezTo>
                    <a:pt x="2167745" y="1735690"/>
                    <a:pt x="2253971" y="1820992"/>
                    <a:pt x="2363621" y="1820761"/>
                  </a:cubicBezTo>
                  <a:cubicBezTo>
                    <a:pt x="2471885" y="1820529"/>
                    <a:pt x="2559807" y="1731838"/>
                    <a:pt x="2558651" y="1624190"/>
                  </a:cubicBezTo>
                  <a:cubicBezTo>
                    <a:pt x="2557495" y="1515926"/>
                    <a:pt x="2468418" y="1427543"/>
                    <a:pt x="2361464" y="1428545"/>
                  </a:cubicBezTo>
                  <a:cubicBezTo>
                    <a:pt x="2253123" y="1429623"/>
                    <a:pt x="2166820" y="1517544"/>
                    <a:pt x="2167282" y="1626348"/>
                  </a:cubicBezTo>
                  <a:close/>
                  <a:moveTo>
                    <a:pt x="884451" y="1624344"/>
                  </a:moveTo>
                  <a:cubicBezTo>
                    <a:pt x="883912" y="1515695"/>
                    <a:pt x="795682" y="1427697"/>
                    <a:pt x="688189" y="1428622"/>
                  </a:cubicBezTo>
                  <a:cubicBezTo>
                    <a:pt x="580156" y="1429546"/>
                    <a:pt x="492852" y="1518161"/>
                    <a:pt x="493468" y="1626271"/>
                  </a:cubicBezTo>
                  <a:cubicBezTo>
                    <a:pt x="494084" y="1735305"/>
                    <a:pt x="580850" y="1821069"/>
                    <a:pt x="690115" y="1820761"/>
                  </a:cubicBezTo>
                  <a:cubicBezTo>
                    <a:pt x="798996" y="1820452"/>
                    <a:pt x="884990" y="1733610"/>
                    <a:pt x="884451" y="1624344"/>
                  </a:cubicBezTo>
                  <a:close/>
                </a:path>
              </a:pathLst>
            </a:custGeom>
            <a:grpFill/>
            <a:ln w="7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15A1591C-660E-4710-BFF2-DBCD1A29168B}"/>
                </a:ext>
              </a:extLst>
            </p:cNvPr>
            <p:cNvSpPr/>
            <p:nvPr/>
          </p:nvSpPr>
          <p:spPr>
            <a:xfrm>
              <a:off x="11858059" y="-7955064"/>
              <a:ext cx="98323" cy="103794"/>
            </a:xfrm>
            <a:custGeom>
              <a:avLst/>
              <a:gdLst>
                <a:gd name="connsiteX0" fmla="*/ 0 w 98323"/>
                <a:gd name="connsiteY0" fmla="*/ 0 h 103794"/>
                <a:gd name="connsiteX1" fmla="*/ 98324 w 98323"/>
                <a:gd name="connsiteY1" fmla="*/ 0 h 103794"/>
                <a:gd name="connsiteX2" fmla="*/ 98324 w 98323"/>
                <a:gd name="connsiteY2" fmla="*/ 50857 h 103794"/>
                <a:gd name="connsiteX3" fmla="*/ 98324 w 98323"/>
                <a:gd name="connsiteY3" fmla="*/ 103795 h 103794"/>
                <a:gd name="connsiteX4" fmla="*/ 0 w 98323"/>
                <a:gd name="connsiteY4" fmla="*/ 103795 h 103794"/>
                <a:gd name="connsiteX5" fmla="*/ 0 w 98323"/>
                <a:gd name="connsiteY5" fmla="*/ 0 h 103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323" h="103794">
                  <a:moveTo>
                    <a:pt x="0" y="0"/>
                  </a:moveTo>
                  <a:cubicBezTo>
                    <a:pt x="31285" y="0"/>
                    <a:pt x="62570" y="0"/>
                    <a:pt x="98324" y="0"/>
                  </a:cubicBezTo>
                  <a:cubicBezTo>
                    <a:pt x="98324" y="19418"/>
                    <a:pt x="98324" y="35138"/>
                    <a:pt x="98324" y="50857"/>
                  </a:cubicBezTo>
                  <a:cubicBezTo>
                    <a:pt x="98324" y="66885"/>
                    <a:pt x="98324" y="82989"/>
                    <a:pt x="98324" y="103795"/>
                  </a:cubicBezTo>
                  <a:cubicBezTo>
                    <a:pt x="64111" y="103795"/>
                    <a:pt x="32056" y="103795"/>
                    <a:pt x="0" y="103795"/>
                  </a:cubicBezTo>
                  <a:cubicBezTo>
                    <a:pt x="0" y="69196"/>
                    <a:pt x="0" y="34598"/>
                    <a:pt x="0" y="0"/>
                  </a:cubicBezTo>
                  <a:close/>
                </a:path>
              </a:pathLst>
            </a:custGeom>
            <a:grpFill/>
            <a:ln w="7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FC47E24E-94B7-4204-B0E3-E3843D6DFE95}"/>
                </a:ext>
              </a:extLst>
            </p:cNvPr>
            <p:cNvSpPr/>
            <p:nvPr/>
          </p:nvSpPr>
          <p:spPr>
            <a:xfrm>
              <a:off x="12056324" y="-7950980"/>
              <a:ext cx="687495" cy="96936"/>
            </a:xfrm>
            <a:custGeom>
              <a:avLst/>
              <a:gdLst>
                <a:gd name="connsiteX0" fmla="*/ 687496 w 687495"/>
                <a:gd name="connsiteY0" fmla="*/ 0 h 96936"/>
                <a:gd name="connsiteX1" fmla="*/ 687496 w 687495"/>
                <a:gd name="connsiteY1" fmla="*/ 96937 h 96936"/>
                <a:gd name="connsiteX2" fmla="*/ 0 w 687495"/>
                <a:gd name="connsiteY2" fmla="*/ 96937 h 96936"/>
                <a:gd name="connsiteX3" fmla="*/ 0 w 687495"/>
                <a:gd name="connsiteY3" fmla="*/ 0 h 96936"/>
                <a:gd name="connsiteX4" fmla="*/ 687496 w 687495"/>
                <a:gd name="connsiteY4" fmla="*/ 0 h 9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7495" h="96936">
                  <a:moveTo>
                    <a:pt x="687496" y="0"/>
                  </a:moveTo>
                  <a:cubicBezTo>
                    <a:pt x="687496" y="32749"/>
                    <a:pt x="687496" y="63880"/>
                    <a:pt x="687496" y="96937"/>
                  </a:cubicBezTo>
                  <a:cubicBezTo>
                    <a:pt x="457868" y="96937"/>
                    <a:pt x="229859" y="96937"/>
                    <a:pt x="0" y="96937"/>
                  </a:cubicBezTo>
                  <a:cubicBezTo>
                    <a:pt x="0" y="64881"/>
                    <a:pt x="0" y="33674"/>
                    <a:pt x="0" y="0"/>
                  </a:cubicBezTo>
                  <a:cubicBezTo>
                    <a:pt x="228472" y="0"/>
                    <a:pt x="457174" y="0"/>
                    <a:pt x="687496" y="0"/>
                  </a:cubicBezTo>
                  <a:close/>
                </a:path>
              </a:pathLst>
            </a:custGeom>
            <a:grpFill/>
            <a:ln w="7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26CE204C-1DE3-4DEA-A966-E26DE5D1FC16}"/>
                </a:ext>
              </a:extLst>
            </p:cNvPr>
            <p:cNvSpPr/>
            <p:nvPr/>
          </p:nvSpPr>
          <p:spPr>
            <a:xfrm>
              <a:off x="14173135" y="-6177995"/>
              <a:ext cx="95472" cy="95087"/>
            </a:xfrm>
            <a:custGeom>
              <a:avLst/>
              <a:gdLst>
                <a:gd name="connsiteX0" fmla="*/ 95473 w 95472"/>
                <a:gd name="connsiteY0" fmla="*/ 0 h 95087"/>
                <a:gd name="connsiteX1" fmla="*/ 95473 w 95472"/>
                <a:gd name="connsiteY1" fmla="*/ 95088 h 95087"/>
                <a:gd name="connsiteX2" fmla="*/ 0 w 95472"/>
                <a:gd name="connsiteY2" fmla="*/ 95088 h 95087"/>
                <a:gd name="connsiteX3" fmla="*/ 0 w 95472"/>
                <a:gd name="connsiteY3" fmla="*/ 0 h 95087"/>
                <a:gd name="connsiteX4" fmla="*/ 95473 w 95472"/>
                <a:gd name="connsiteY4" fmla="*/ 0 h 95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472" h="95087">
                  <a:moveTo>
                    <a:pt x="95473" y="0"/>
                  </a:moveTo>
                  <a:cubicBezTo>
                    <a:pt x="95473" y="32210"/>
                    <a:pt x="95473" y="62570"/>
                    <a:pt x="95473" y="95088"/>
                  </a:cubicBezTo>
                  <a:cubicBezTo>
                    <a:pt x="64034" y="95088"/>
                    <a:pt x="33057" y="95088"/>
                    <a:pt x="0" y="95088"/>
                  </a:cubicBezTo>
                  <a:cubicBezTo>
                    <a:pt x="0" y="64419"/>
                    <a:pt x="0" y="33443"/>
                    <a:pt x="0" y="0"/>
                  </a:cubicBezTo>
                  <a:cubicBezTo>
                    <a:pt x="30668" y="0"/>
                    <a:pt x="61568" y="0"/>
                    <a:pt x="95473" y="0"/>
                  </a:cubicBezTo>
                  <a:close/>
                </a:path>
              </a:pathLst>
            </a:custGeom>
            <a:grpFill/>
            <a:ln w="7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1D52F03B-ADFF-4AED-945F-B6B372BDA2D0}"/>
                </a:ext>
              </a:extLst>
            </p:cNvPr>
            <p:cNvSpPr/>
            <p:nvPr/>
          </p:nvSpPr>
          <p:spPr>
            <a:xfrm>
              <a:off x="12499167" y="-6178226"/>
              <a:ext cx="95395" cy="95472"/>
            </a:xfrm>
            <a:custGeom>
              <a:avLst/>
              <a:gdLst>
                <a:gd name="connsiteX0" fmla="*/ 0 w 95395"/>
                <a:gd name="connsiteY0" fmla="*/ 95473 h 95472"/>
                <a:gd name="connsiteX1" fmla="*/ 0 w 95395"/>
                <a:gd name="connsiteY1" fmla="*/ 0 h 95472"/>
                <a:gd name="connsiteX2" fmla="*/ 95396 w 95395"/>
                <a:gd name="connsiteY2" fmla="*/ 0 h 95472"/>
                <a:gd name="connsiteX3" fmla="*/ 95396 w 95395"/>
                <a:gd name="connsiteY3" fmla="*/ 95473 h 95472"/>
                <a:gd name="connsiteX4" fmla="*/ 0 w 95395"/>
                <a:gd name="connsiteY4" fmla="*/ 95473 h 95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395" h="95472">
                  <a:moveTo>
                    <a:pt x="0" y="95473"/>
                  </a:moveTo>
                  <a:cubicBezTo>
                    <a:pt x="0" y="62801"/>
                    <a:pt x="0" y="32441"/>
                    <a:pt x="0" y="0"/>
                  </a:cubicBezTo>
                  <a:cubicBezTo>
                    <a:pt x="31901" y="0"/>
                    <a:pt x="62801" y="0"/>
                    <a:pt x="95396" y="0"/>
                  </a:cubicBezTo>
                  <a:cubicBezTo>
                    <a:pt x="95396" y="31362"/>
                    <a:pt x="95396" y="62416"/>
                    <a:pt x="95396" y="95473"/>
                  </a:cubicBezTo>
                  <a:cubicBezTo>
                    <a:pt x="64342" y="95473"/>
                    <a:pt x="33442" y="95473"/>
                    <a:pt x="0" y="95473"/>
                  </a:cubicBezTo>
                  <a:close/>
                </a:path>
              </a:pathLst>
            </a:custGeom>
            <a:grpFill/>
            <a:ln w="7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13" name="组合 212">
            <a:extLst>
              <a:ext uri="{FF2B5EF4-FFF2-40B4-BE49-F238E27FC236}">
                <a16:creationId xmlns:a16="http://schemas.microsoft.com/office/drawing/2014/main" id="{B26D6644-DBDD-49E4-AD80-3D6511731D0C}"/>
              </a:ext>
            </a:extLst>
          </p:cNvPr>
          <p:cNvGrpSpPr/>
          <p:nvPr/>
        </p:nvGrpSpPr>
        <p:grpSpPr>
          <a:xfrm>
            <a:off x="2184837" y="4396384"/>
            <a:ext cx="186536" cy="255199"/>
            <a:chOff x="7864359" y="-7237132"/>
            <a:chExt cx="2158553" cy="2953118"/>
          </a:xfrm>
          <a:solidFill>
            <a:schemeClr val="bg1"/>
          </a:solidFill>
        </p:grpSpPr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52408C2E-0A70-4873-8759-6E16580F9112}"/>
                </a:ext>
              </a:extLst>
            </p:cNvPr>
            <p:cNvSpPr/>
            <p:nvPr/>
          </p:nvSpPr>
          <p:spPr>
            <a:xfrm>
              <a:off x="8251486" y="-7237132"/>
              <a:ext cx="737447" cy="726559"/>
            </a:xfrm>
            <a:custGeom>
              <a:avLst/>
              <a:gdLst>
                <a:gd name="connsiteX0" fmla="*/ 541972 w 737447"/>
                <a:gd name="connsiteY0" fmla="*/ 0 h 726559"/>
                <a:gd name="connsiteX1" fmla="*/ 673276 w 737447"/>
                <a:gd name="connsiteY1" fmla="*/ 39299 h 726559"/>
                <a:gd name="connsiteX2" fmla="*/ 709646 w 737447"/>
                <a:gd name="connsiteY2" fmla="*/ 56482 h 726559"/>
                <a:gd name="connsiteX3" fmla="*/ 732301 w 737447"/>
                <a:gd name="connsiteY3" fmla="*/ 116355 h 726559"/>
                <a:gd name="connsiteX4" fmla="*/ 670425 w 737447"/>
                <a:gd name="connsiteY4" fmla="*/ 134848 h 726559"/>
                <a:gd name="connsiteX5" fmla="*/ 559772 w 737447"/>
                <a:gd name="connsiteY5" fmla="*/ 95704 h 726559"/>
                <a:gd name="connsiteX6" fmla="*/ 90731 w 737447"/>
                <a:gd name="connsiteY6" fmla="*/ 440992 h 726559"/>
                <a:gd name="connsiteX7" fmla="*/ 127487 w 737447"/>
                <a:gd name="connsiteY7" fmla="*/ 653745 h 726559"/>
                <a:gd name="connsiteX8" fmla="*/ 110997 w 737447"/>
                <a:gd name="connsiteY8" fmla="*/ 722016 h 726559"/>
                <a:gd name="connsiteX9" fmla="*/ 47734 w 737447"/>
                <a:gd name="connsiteY9" fmla="*/ 690038 h 726559"/>
                <a:gd name="connsiteX10" fmla="*/ 405429 w 737447"/>
                <a:gd name="connsiteY10" fmla="*/ 5856 h 726559"/>
                <a:gd name="connsiteX11" fmla="*/ 420917 w 737447"/>
                <a:gd name="connsiteY11" fmla="*/ 154 h 726559"/>
                <a:gd name="connsiteX12" fmla="*/ 541972 w 737447"/>
                <a:gd name="connsiteY12" fmla="*/ 0 h 726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37447" h="726559">
                  <a:moveTo>
                    <a:pt x="541972" y="0"/>
                  </a:moveTo>
                  <a:cubicBezTo>
                    <a:pt x="585817" y="13022"/>
                    <a:pt x="629739" y="25583"/>
                    <a:pt x="673276" y="39299"/>
                  </a:cubicBezTo>
                  <a:cubicBezTo>
                    <a:pt x="685913" y="43306"/>
                    <a:pt x="697934" y="49855"/>
                    <a:pt x="709646" y="56482"/>
                  </a:cubicBezTo>
                  <a:cubicBezTo>
                    <a:pt x="735614" y="71123"/>
                    <a:pt x="743936" y="93931"/>
                    <a:pt x="732301" y="116355"/>
                  </a:cubicBezTo>
                  <a:cubicBezTo>
                    <a:pt x="720511" y="139086"/>
                    <a:pt x="697549" y="145174"/>
                    <a:pt x="670425" y="134848"/>
                  </a:cubicBezTo>
                  <a:cubicBezTo>
                    <a:pt x="633823" y="120901"/>
                    <a:pt x="597684" y="104334"/>
                    <a:pt x="559772" y="95704"/>
                  </a:cubicBezTo>
                  <a:cubicBezTo>
                    <a:pt x="338236" y="45232"/>
                    <a:pt x="110380" y="214447"/>
                    <a:pt x="90731" y="440992"/>
                  </a:cubicBezTo>
                  <a:cubicBezTo>
                    <a:pt x="84258" y="515660"/>
                    <a:pt x="95971" y="586089"/>
                    <a:pt x="127487" y="653745"/>
                  </a:cubicBezTo>
                  <a:cubicBezTo>
                    <a:pt x="142744" y="686571"/>
                    <a:pt x="136811" y="709842"/>
                    <a:pt x="110997" y="722016"/>
                  </a:cubicBezTo>
                  <a:cubicBezTo>
                    <a:pt x="85954" y="733806"/>
                    <a:pt x="63607" y="722479"/>
                    <a:pt x="47734" y="690038"/>
                  </a:cubicBezTo>
                  <a:cubicBezTo>
                    <a:pt x="-92200" y="403389"/>
                    <a:pt x="90038" y="55018"/>
                    <a:pt x="405429" y="5856"/>
                  </a:cubicBezTo>
                  <a:cubicBezTo>
                    <a:pt x="410745" y="5009"/>
                    <a:pt x="415754" y="2080"/>
                    <a:pt x="420917" y="154"/>
                  </a:cubicBezTo>
                  <a:cubicBezTo>
                    <a:pt x="461217" y="0"/>
                    <a:pt x="501595" y="0"/>
                    <a:pt x="541972" y="0"/>
                  </a:cubicBezTo>
                  <a:close/>
                </a:path>
              </a:pathLst>
            </a:custGeom>
            <a:grpFill/>
            <a:ln w="7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809B3A0F-CF9E-43B7-9A1D-EF6031E9338D}"/>
                </a:ext>
              </a:extLst>
            </p:cNvPr>
            <p:cNvSpPr/>
            <p:nvPr/>
          </p:nvSpPr>
          <p:spPr>
            <a:xfrm>
              <a:off x="8510536" y="-7036134"/>
              <a:ext cx="1512376" cy="2752120"/>
            </a:xfrm>
            <a:custGeom>
              <a:avLst/>
              <a:gdLst>
                <a:gd name="connsiteX0" fmla="*/ 443892 w 1512376"/>
                <a:gd name="connsiteY0" fmla="*/ 642151 h 2752120"/>
                <a:gd name="connsiteX1" fmla="*/ 781476 w 1512376"/>
                <a:gd name="connsiteY1" fmla="*/ 732615 h 2752120"/>
                <a:gd name="connsiteX2" fmla="*/ 1005555 w 1512376"/>
                <a:gd name="connsiteY2" fmla="*/ 686227 h 2752120"/>
                <a:gd name="connsiteX3" fmla="*/ 1153118 w 1512376"/>
                <a:gd name="connsiteY3" fmla="*/ 854132 h 2752120"/>
                <a:gd name="connsiteX4" fmla="*/ 1272863 w 1512376"/>
                <a:gd name="connsiteY4" fmla="*/ 819611 h 2752120"/>
                <a:gd name="connsiteX5" fmla="*/ 1511198 w 1512376"/>
                <a:gd name="connsiteY5" fmla="*/ 1032980 h 2752120"/>
                <a:gd name="connsiteX6" fmla="*/ 1509965 w 1512376"/>
                <a:gd name="connsiteY6" fmla="*/ 1909571 h 2752120"/>
                <a:gd name="connsiteX7" fmla="*/ 1416804 w 1512376"/>
                <a:gd name="connsiteY7" fmla="*/ 2343320 h 2752120"/>
                <a:gd name="connsiteX8" fmla="*/ 1399158 w 1512376"/>
                <a:gd name="connsiteY8" fmla="*/ 2438253 h 2752120"/>
                <a:gd name="connsiteX9" fmla="*/ 1398310 w 1512376"/>
                <a:gd name="connsiteY9" fmla="*/ 2683369 h 2752120"/>
                <a:gd name="connsiteX10" fmla="*/ 1397771 w 1512376"/>
                <a:gd name="connsiteY10" fmla="*/ 2709260 h 2752120"/>
                <a:gd name="connsiteX11" fmla="*/ 1353386 w 1512376"/>
                <a:gd name="connsiteY11" fmla="*/ 2752103 h 2752120"/>
                <a:gd name="connsiteX12" fmla="*/ 1310620 w 1512376"/>
                <a:gd name="connsiteY12" fmla="*/ 2707179 h 2752120"/>
                <a:gd name="connsiteX13" fmla="*/ 1310466 w 1512376"/>
                <a:gd name="connsiteY13" fmla="*/ 2528409 h 2752120"/>
                <a:gd name="connsiteX14" fmla="*/ 1317941 w 1512376"/>
                <a:gd name="connsiteY14" fmla="*/ 2361968 h 2752120"/>
                <a:gd name="connsiteX15" fmla="*/ 1364175 w 1512376"/>
                <a:gd name="connsiteY15" fmla="*/ 2226195 h 2752120"/>
                <a:gd name="connsiteX16" fmla="*/ 1425049 w 1512376"/>
                <a:gd name="connsiteY16" fmla="*/ 1835520 h 2752120"/>
                <a:gd name="connsiteX17" fmla="*/ 1425049 w 1512376"/>
                <a:gd name="connsiteY17" fmla="*/ 1045386 h 2752120"/>
                <a:gd name="connsiteX18" fmla="*/ 1346991 w 1512376"/>
                <a:gd name="connsiteY18" fmla="*/ 918166 h 2752120"/>
                <a:gd name="connsiteX19" fmla="*/ 1204129 w 1512376"/>
                <a:gd name="connsiteY19" fmla="*/ 936968 h 2752120"/>
                <a:gd name="connsiteX20" fmla="*/ 1156123 w 1512376"/>
                <a:gd name="connsiteY20" fmla="*/ 1046542 h 2752120"/>
                <a:gd name="connsiteX21" fmla="*/ 1155892 w 1512376"/>
                <a:gd name="connsiteY21" fmla="*/ 1182083 h 2752120"/>
                <a:gd name="connsiteX22" fmla="*/ 1110505 w 1512376"/>
                <a:gd name="connsiteY22" fmla="*/ 1235638 h 2752120"/>
                <a:gd name="connsiteX23" fmla="*/ 1068047 w 1512376"/>
                <a:gd name="connsiteY23" fmla="*/ 1181698 h 2752120"/>
                <a:gd name="connsiteX24" fmla="*/ 1067739 w 1512376"/>
                <a:gd name="connsiteY24" fmla="*/ 893354 h 2752120"/>
                <a:gd name="connsiteX25" fmla="*/ 952463 w 1512376"/>
                <a:gd name="connsiteY25" fmla="*/ 762435 h 2752120"/>
                <a:gd name="connsiteX26" fmla="*/ 804207 w 1512376"/>
                <a:gd name="connsiteY26" fmla="*/ 862840 h 2752120"/>
                <a:gd name="connsiteX27" fmla="*/ 800894 w 1512376"/>
                <a:gd name="connsiteY27" fmla="*/ 908688 h 2752120"/>
                <a:gd name="connsiteX28" fmla="*/ 800740 w 1512376"/>
                <a:gd name="connsiteY28" fmla="*/ 1179772 h 2752120"/>
                <a:gd name="connsiteX29" fmla="*/ 776159 w 1512376"/>
                <a:gd name="connsiteY29" fmla="*/ 1231168 h 2752120"/>
                <a:gd name="connsiteX30" fmla="*/ 711663 w 1512376"/>
                <a:gd name="connsiteY30" fmla="*/ 1187169 h 2752120"/>
                <a:gd name="connsiteX31" fmla="*/ 711277 w 1512376"/>
                <a:gd name="connsiteY31" fmla="*/ 1048776 h 2752120"/>
                <a:gd name="connsiteX32" fmla="*/ 711046 w 1512376"/>
                <a:gd name="connsiteY32" fmla="*/ 826777 h 2752120"/>
                <a:gd name="connsiteX33" fmla="*/ 578201 w 1512376"/>
                <a:gd name="connsiteY33" fmla="*/ 689540 h 2752120"/>
                <a:gd name="connsiteX34" fmla="*/ 444047 w 1512376"/>
                <a:gd name="connsiteY34" fmla="*/ 828550 h 2752120"/>
                <a:gd name="connsiteX35" fmla="*/ 443892 w 1512376"/>
                <a:gd name="connsiteY35" fmla="*/ 1180311 h 2752120"/>
                <a:gd name="connsiteX36" fmla="*/ 402667 w 1512376"/>
                <a:gd name="connsiteY36" fmla="*/ 1235483 h 2752120"/>
                <a:gd name="connsiteX37" fmla="*/ 357590 w 1512376"/>
                <a:gd name="connsiteY37" fmla="*/ 1200654 h 2752120"/>
                <a:gd name="connsiteX38" fmla="*/ 355817 w 1512376"/>
                <a:gd name="connsiteY38" fmla="*/ 1163282 h 2752120"/>
                <a:gd name="connsiteX39" fmla="*/ 355894 w 1512376"/>
                <a:gd name="connsiteY39" fmla="*/ 243462 h 2752120"/>
                <a:gd name="connsiteX40" fmla="*/ 327769 w 1512376"/>
                <a:gd name="connsiteY40" fmla="*/ 140207 h 2752120"/>
                <a:gd name="connsiteX41" fmla="*/ 178049 w 1512376"/>
                <a:gd name="connsiteY41" fmla="*/ 94744 h 2752120"/>
                <a:gd name="connsiteX42" fmla="*/ 86968 w 1512376"/>
                <a:gd name="connsiteY42" fmla="*/ 225046 h 2752120"/>
                <a:gd name="connsiteX43" fmla="*/ 86814 w 1512376"/>
                <a:gd name="connsiteY43" fmla="*/ 914236 h 2752120"/>
                <a:gd name="connsiteX44" fmla="*/ 86583 w 1512376"/>
                <a:gd name="connsiteY44" fmla="*/ 940204 h 2752120"/>
                <a:gd name="connsiteX45" fmla="*/ 43354 w 1512376"/>
                <a:gd name="connsiteY45" fmla="*/ 981429 h 2752120"/>
                <a:gd name="connsiteX46" fmla="*/ 511 w 1512376"/>
                <a:gd name="connsiteY46" fmla="*/ 940358 h 2752120"/>
                <a:gd name="connsiteX47" fmla="*/ 126 w 1512376"/>
                <a:gd name="connsiteY47" fmla="*/ 902909 h 2752120"/>
                <a:gd name="connsiteX48" fmla="*/ 819 w 1512376"/>
                <a:gd name="connsiteY48" fmla="*/ 213718 h 2752120"/>
                <a:gd name="connsiteX49" fmla="*/ 164024 w 1512376"/>
                <a:gd name="connsiteY49" fmla="*/ 7439 h 2752120"/>
                <a:gd name="connsiteX50" fmla="*/ 443738 w 1512376"/>
                <a:gd name="connsiteY50" fmla="*/ 221193 h 2752120"/>
                <a:gd name="connsiteX51" fmla="*/ 444124 w 1512376"/>
                <a:gd name="connsiteY51" fmla="*/ 610481 h 2752120"/>
                <a:gd name="connsiteX52" fmla="*/ 443892 w 1512376"/>
                <a:gd name="connsiteY52" fmla="*/ 642151 h 2752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512376" h="2752120">
                  <a:moveTo>
                    <a:pt x="443892" y="642151"/>
                  </a:moveTo>
                  <a:cubicBezTo>
                    <a:pt x="599006" y="571182"/>
                    <a:pt x="703264" y="599307"/>
                    <a:pt x="781476" y="732615"/>
                  </a:cubicBezTo>
                  <a:cubicBezTo>
                    <a:pt x="847821" y="677674"/>
                    <a:pt x="922720" y="658255"/>
                    <a:pt x="1005555" y="686227"/>
                  </a:cubicBezTo>
                  <a:cubicBezTo>
                    <a:pt x="1088313" y="714198"/>
                    <a:pt x="1134701" y="775535"/>
                    <a:pt x="1153118" y="854132"/>
                  </a:cubicBezTo>
                  <a:cubicBezTo>
                    <a:pt x="1193649" y="842112"/>
                    <a:pt x="1232486" y="824312"/>
                    <a:pt x="1272863" y="819611"/>
                  </a:cubicBezTo>
                  <a:cubicBezTo>
                    <a:pt x="1398079" y="805048"/>
                    <a:pt x="1510812" y="906376"/>
                    <a:pt x="1511198" y="1032980"/>
                  </a:cubicBezTo>
                  <a:cubicBezTo>
                    <a:pt x="1512122" y="1325177"/>
                    <a:pt x="1513817" y="1617374"/>
                    <a:pt x="1509965" y="1909571"/>
                  </a:cubicBezTo>
                  <a:cubicBezTo>
                    <a:pt x="1507961" y="2059291"/>
                    <a:pt x="1470512" y="2203386"/>
                    <a:pt x="1416804" y="2343320"/>
                  </a:cubicBezTo>
                  <a:cubicBezTo>
                    <a:pt x="1405399" y="2372987"/>
                    <a:pt x="1400083" y="2406352"/>
                    <a:pt x="1399158" y="2438253"/>
                  </a:cubicBezTo>
                  <a:cubicBezTo>
                    <a:pt x="1396769" y="2519856"/>
                    <a:pt x="1398387" y="2601612"/>
                    <a:pt x="1398310" y="2683369"/>
                  </a:cubicBezTo>
                  <a:cubicBezTo>
                    <a:pt x="1398310" y="2691999"/>
                    <a:pt x="1398541" y="2700707"/>
                    <a:pt x="1397771" y="2709260"/>
                  </a:cubicBezTo>
                  <a:cubicBezTo>
                    <a:pt x="1395151" y="2736692"/>
                    <a:pt x="1378353" y="2752719"/>
                    <a:pt x="1353386" y="2752103"/>
                  </a:cubicBezTo>
                  <a:cubicBezTo>
                    <a:pt x="1329114" y="2751487"/>
                    <a:pt x="1311083" y="2734072"/>
                    <a:pt x="1310620" y="2707179"/>
                  </a:cubicBezTo>
                  <a:cubicBezTo>
                    <a:pt x="1309696" y="2647615"/>
                    <a:pt x="1309465" y="2587973"/>
                    <a:pt x="1310466" y="2528409"/>
                  </a:cubicBezTo>
                  <a:cubicBezTo>
                    <a:pt x="1311391" y="2472852"/>
                    <a:pt x="1308771" y="2416292"/>
                    <a:pt x="1317941" y="2361968"/>
                  </a:cubicBezTo>
                  <a:cubicBezTo>
                    <a:pt x="1325800" y="2315426"/>
                    <a:pt x="1349071" y="2271658"/>
                    <a:pt x="1364175" y="2226195"/>
                  </a:cubicBezTo>
                  <a:cubicBezTo>
                    <a:pt x="1406247" y="2099437"/>
                    <a:pt x="1424895" y="1968827"/>
                    <a:pt x="1425049" y="1835520"/>
                  </a:cubicBezTo>
                  <a:cubicBezTo>
                    <a:pt x="1425434" y="1572142"/>
                    <a:pt x="1425357" y="1308764"/>
                    <a:pt x="1425049" y="1045386"/>
                  </a:cubicBezTo>
                  <a:cubicBezTo>
                    <a:pt x="1424972" y="987517"/>
                    <a:pt x="1400160" y="942824"/>
                    <a:pt x="1346991" y="918166"/>
                  </a:cubicBezTo>
                  <a:cubicBezTo>
                    <a:pt x="1296365" y="894664"/>
                    <a:pt x="1247511" y="901676"/>
                    <a:pt x="1204129" y="936968"/>
                  </a:cubicBezTo>
                  <a:cubicBezTo>
                    <a:pt x="1169762" y="964939"/>
                    <a:pt x="1156200" y="1003005"/>
                    <a:pt x="1156123" y="1046542"/>
                  </a:cubicBezTo>
                  <a:cubicBezTo>
                    <a:pt x="1156046" y="1091696"/>
                    <a:pt x="1156431" y="1136929"/>
                    <a:pt x="1155892" y="1182083"/>
                  </a:cubicBezTo>
                  <a:cubicBezTo>
                    <a:pt x="1155429" y="1218685"/>
                    <a:pt x="1139787" y="1236562"/>
                    <a:pt x="1110505" y="1235638"/>
                  </a:cubicBezTo>
                  <a:cubicBezTo>
                    <a:pt x="1083151" y="1234713"/>
                    <a:pt x="1068125" y="1216142"/>
                    <a:pt x="1068047" y="1181698"/>
                  </a:cubicBezTo>
                  <a:cubicBezTo>
                    <a:pt x="1067816" y="1085609"/>
                    <a:pt x="1068433" y="989443"/>
                    <a:pt x="1067739" y="893354"/>
                  </a:cubicBezTo>
                  <a:cubicBezTo>
                    <a:pt x="1067277" y="827240"/>
                    <a:pt x="1016497" y="770526"/>
                    <a:pt x="952463" y="762435"/>
                  </a:cubicBezTo>
                  <a:cubicBezTo>
                    <a:pt x="884731" y="753959"/>
                    <a:pt x="820158" y="797111"/>
                    <a:pt x="804207" y="862840"/>
                  </a:cubicBezTo>
                  <a:cubicBezTo>
                    <a:pt x="800663" y="877557"/>
                    <a:pt x="800894" y="893354"/>
                    <a:pt x="800894" y="908688"/>
                  </a:cubicBezTo>
                  <a:cubicBezTo>
                    <a:pt x="800585" y="999075"/>
                    <a:pt x="800740" y="1089385"/>
                    <a:pt x="800740" y="1179772"/>
                  </a:cubicBezTo>
                  <a:cubicBezTo>
                    <a:pt x="800740" y="1200808"/>
                    <a:pt x="797195" y="1220303"/>
                    <a:pt x="776159" y="1231168"/>
                  </a:cubicBezTo>
                  <a:cubicBezTo>
                    <a:pt x="744951" y="1247273"/>
                    <a:pt x="712741" y="1226160"/>
                    <a:pt x="711663" y="1187169"/>
                  </a:cubicBezTo>
                  <a:cubicBezTo>
                    <a:pt x="710430" y="1141089"/>
                    <a:pt x="711354" y="1094933"/>
                    <a:pt x="711277" y="1048776"/>
                  </a:cubicBezTo>
                  <a:cubicBezTo>
                    <a:pt x="711277" y="974802"/>
                    <a:pt x="711817" y="900751"/>
                    <a:pt x="711046" y="826777"/>
                  </a:cubicBezTo>
                  <a:cubicBezTo>
                    <a:pt x="710276" y="747795"/>
                    <a:pt x="653871" y="690157"/>
                    <a:pt x="578201" y="689540"/>
                  </a:cubicBezTo>
                  <a:cubicBezTo>
                    <a:pt x="502532" y="688924"/>
                    <a:pt x="444278" y="748951"/>
                    <a:pt x="444047" y="828550"/>
                  </a:cubicBezTo>
                  <a:cubicBezTo>
                    <a:pt x="443738" y="945829"/>
                    <a:pt x="444047" y="1063109"/>
                    <a:pt x="443892" y="1180311"/>
                  </a:cubicBezTo>
                  <a:cubicBezTo>
                    <a:pt x="443815" y="1215295"/>
                    <a:pt x="429560" y="1234250"/>
                    <a:pt x="402667" y="1235483"/>
                  </a:cubicBezTo>
                  <a:cubicBezTo>
                    <a:pt x="378086" y="1236562"/>
                    <a:pt x="361982" y="1225158"/>
                    <a:pt x="357590" y="1200654"/>
                  </a:cubicBezTo>
                  <a:cubicBezTo>
                    <a:pt x="355432" y="1188479"/>
                    <a:pt x="355817" y="1175765"/>
                    <a:pt x="355817" y="1163282"/>
                  </a:cubicBezTo>
                  <a:cubicBezTo>
                    <a:pt x="355740" y="856675"/>
                    <a:pt x="355663" y="550069"/>
                    <a:pt x="355894" y="243462"/>
                  </a:cubicBezTo>
                  <a:cubicBezTo>
                    <a:pt x="355894" y="206244"/>
                    <a:pt x="351810" y="170644"/>
                    <a:pt x="327769" y="140207"/>
                  </a:cubicBezTo>
                  <a:cubicBezTo>
                    <a:pt x="291475" y="94204"/>
                    <a:pt x="232681" y="76250"/>
                    <a:pt x="178049" y="94744"/>
                  </a:cubicBezTo>
                  <a:cubicBezTo>
                    <a:pt x="123493" y="113237"/>
                    <a:pt x="87045" y="164479"/>
                    <a:pt x="86968" y="225046"/>
                  </a:cubicBezTo>
                  <a:cubicBezTo>
                    <a:pt x="86660" y="454750"/>
                    <a:pt x="86814" y="684455"/>
                    <a:pt x="86814" y="914236"/>
                  </a:cubicBezTo>
                  <a:cubicBezTo>
                    <a:pt x="86814" y="922866"/>
                    <a:pt x="87353" y="931574"/>
                    <a:pt x="86583" y="940204"/>
                  </a:cubicBezTo>
                  <a:cubicBezTo>
                    <a:pt x="84502" y="964631"/>
                    <a:pt x="66702" y="981352"/>
                    <a:pt x="43354" y="981429"/>
                  </a:cubicBezTo>
                  <a:cubicBezTo>
                    <a:pt x="19852" y="981506"/>
                    <a:pt x="2206" y="964939"/>
                    <a:pt x="511" y="940358"/>
                  </a:cubicBezTo>
                  <a:cubicBezTo>
                    <a:pt x="-337" y="927952"/>
                    <a:pt x="126" y="915392"/>
                    <a:pt x="126" y="902909"/>
                  </a:cubicBezTo>
                  <a:cubicBezTo>
                    <a:pt x="203" y="673204"/>
                    <a:pt x="-337" y="443500"/>
                    <a:pt x="819" y="213718"/>
                  </a:cubicBezTo>
                  <a:cubicBezTo>
                    <a:pt x="1282" y="117475"/>
                    <a:pt x="70940" y="31558"/>
                    <a:pt x="164024" y="7439"/>
                  </a:cubicBezTo>
                  <a:cubicBezTo>
                    <a:pt x="305577" y="-29240"/>
                    <a:pt x="441966" y="74093"/>
                    <a:pt x="443738" y="221193"/>
                  </a:cubicBezTo>
                  <a:cubicBezTo>
                    <a:pt x="445279" y="350955"/>
                    <a:pt x="444124" y="480718"/>
                    <a:pt x="444124" y="610481"/>
                  </a:cubicBezTo>
                  <a:cubicBezTo>
                    <a:pt x="443892" y="620421"/>
                    <a:pt x="443892" y="630515"/>
                    <a:pt x="443892" y="642151"/>
                  </a:cubicBezTo>
                  <a:close/>
                </a:path>
              </a:pathLst>
            </a:custGeom>
            <a:grpFill/>
            <a:ln w="7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92B64305-8948-4ABC-9CF5-61CDEA176003}"/>
                </a:ext>
              </a:extLst>
            </p:cNvPr>
            <p:cNvSpPr/>
            <p:nvPr/>
          </p:nvSpPr>
          <p:spPr>
            <a:xfrm>
              <a:off x="7864359" y="-5956544"/>
              <a:ext cx="930746" cy="1672521"/>
            </a:xfrm>
            <a:custGeom>
              <a:avLst/>
              <a:gdLst>
                <a:gd name="connsiteX0" fmla="*/ 646071 w 930746"/>
                <a:gd name="connsiteY0" fmla="*/ 372961 h 1672521"/>
                <a:gd name="connsiteX1" fmla="*/ 646071 w 930746"/>
                <a:gd name="connsiteY1" fmla="*/ 122605 h 1672521"/>
                <a:gd name="connsiteX2" fmla="*/ 646302 w 930746"/>
                <a:gd name="connsiteY2" fmla="*/ 44779 h 1672521"/>
                <a:gd name="connsiteX3" fmla="*/ 688221 w 930746"/>
                <a:gd name="connsiteY3" fmla="*/ 9 h 1672521"/>
                <a:gd name="connsiteX4" fmla="*/ 732682 w 930746"/>
                <a:gd name="connsiteY4" fmla="*/ 45626 h 1672521"/>
                <a:gd name="connsiteX5" fmla="*/ 732759 w 930746"/>
                <a:gd name="connsiteY5" fmla="*/ 65815 h 1672521"/>
                <a:gd name="connsiteX6" fmla="*/ 733068 w 930746"/>
                <a:gd name="connsiteY6" fmla="*/ 406095 h 1672521"/>
                <a:gd name="connsiteX7" fmla="*/ 689531 w 930746"/>
                <a:gd name="connsiteY7" fmla="*/ 483074 h 1672521"/>
                <a:gd name="connsiteX8" fmla="*/ 603151 w 930746"/>
                <a:gd name="connsiteY8" fmla="*/ 456105 h 1672521"/>
                <a:gd name="connsiteX9" fmla="*/ 343471 w 930746"/>
                <a:gd name="connsiteY9" fmla="*/ 173925 h 1672521"/>
                <a:gd name="connsiteX10" fmla="*/ 204077 w 930746"/>
                <a:gd name="connsiteY10" fmla="*/ 124840 h 1672521"/>
                <a:gd name="connsiteX11" fmla="*/ 112996 w 930746"/>
                <a:gd name="connsiteY11" fmla="*/ 346685 h 1672521"/>
                <a:gd name="connsiteX12" fmla="*/ 317504 w 930746"/>
                <a:gd name="connsiteY12" fmla="*/ 646587 h 1672521"/>
                <a:gd name="connsiteX13" fmla="*/ 574409 w 930746"/>
                <a:gd name="connsiteY13" fmla="*/ 1022313 h 1672521"/>
                <a:gd name="connsiteX14" fmla="*/ 866760 w 930746"/>
                <a:gd name="connsiteY14" fmla="*/ 1227822 h 1672521"/>
                <a:gd name="connsiteX15" fmla="*/ 930485 w 930746"/>
                <a:gd name="connsiteY15" fmla="*/ 1309193 h 1672521"/>
                <a:gd name="connsiteX16" fmla="*/ 930485 w 930746"/>
                <a:gd name="connsiteY16" fmla="*/ 1617726 h 1672521"/>
                <a:gd name="connsiteX17" fmla="*/ 886255 w 930746"/>
                <a:gd name="connsiteY17" fmla="*/ 1672514 h 1672521"/>
                <a:gd name="connsiteX18" fmla="*/ 842950 w 930746"/>
                <a:gd name="connsiteY18" fmla="*/ 1616416 h 1672521"/>
                <a:gd name="connsiteX19" fmla="*/ 842873 w 930746"/>
                <a:gd name="connsiteY19" fmla="*/ 1345333 h 1672521"/>
                <a:gd name="connsiteX20" fmla="*/ 842873 w 930746"/>
                <a:gd name="connsiteY20" fmla="*/ 1314664 h 1672521"/>
                <a:gd name="connsiteX21" fmla="*/ 744395 w 930746"/>
                <a:gd name="connsiteY21" fmla="*/ 1277678 h 1672521"/>
                <a:gd name="connsiteX22" fmla="*/ 503209 w 930746"/>
                <a:gd name="connsiteY22" fmla="*/ 1073941 h 1672521"/>
                <a:gd name="connsiteX23" fmla="*/ 44879 w 930746"/>
                <a:gd name="connsiteY23" fmla="*/ 403244 h 1672521"/>
                <a:gd name="connsiteX24" fmla="*/ 189513 w 930746"/>
                <a:gd name="connsiteY24" fmla="*/ 38152 h 1672521"/>
                <a:gd name="connsiteX25" fmla="*/ 405502 w 930746"/>
                <a:gd name="connsiteY25" fmla="*/ 112126 h 1672521"/>
                <a:gd name="connsiteX26" fmla="*/ 600762 w 930746"/>
                <a:gd name="connsiteY26" fmla="*/ 324261 h 1672521"/>
                <a:gd name="connsiteX27" fmla="*/ 646071 w 930746"/>
                <a:gd name="connsiteY27" fmla="*/ 372961 h 1672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930746" h="1672521">
                  <a:moveTo>
                    <a:pt x="646071" y="372961"/>
                  </a:moveTo>
                  <a:cubicBezTo>
                    <a:pt x="646071" y="283499"/>
                    <a:pt x="646071" y="203052"/>
                    <a:pt x="646071" y="122605"/>
                  </a:cubicBezTo>
                  <a:cubicBezTo>
                    <a:pt x="646071" y="96637"/>
                    <a:pt x="645609" y="70669"/>
                    <a:pt x="646302" y="44779"/>
                  </a:cubicBezTo>
                  <a:cubicBezTo>
                    <a:pt x="647073" y="17269"/>
                    <a:pt x="663409" y="471"/>
                    <a:pt x="688221" y="9"/>
                  </a:cubicBezTo>
                  <a:cubicBezTo>
                    <a:pt x="714343" y="-453"/>
                    <a:pt x="731449" y="16961"/>
                    <a:pt x="732682" y="45626"/>
                  </a:cubicBezTo>
                  <a:cubicBezTo>
                    <a:pt x="732990" y="52330"/>
                    <a:pt x="732759" y="59111"/>
                    <a:pt x="732759" y="65815"/>
                  </a:cubicBezTo>
                  <a:cubicBezTo>
                    <a:pt x="732759" y="179242"/>
                    <a:pt x="732220" y="292668"/>
                    <a:pt x="733068" y="406095"/>
                  </a:cubicBezTo>
                  <a:cubicBezTo>
                    <a:pt x="733376" y="441233"/>
                    <a:pt x="722973" y="468588"/>
                    <a:pt x="689531" y="483074"/>
                  </a:cubicBezTo>
                  <a:cubicBezTo>
                    <a:pt x="658400" y="496559"/>
                    <a:pt x="633126" y="488545"/>
                    <a:pt x="603151" y="456105"/>
                  </a:cubicBezTo>
                  <a:cubicBezTo>
                    <a:pt x="516463" y="362173"/>
                    <a:pt x="430160" y="267856"/>
                    <a:pt x="343471" y="173925"/>
                  </a:cubicBezTo>
                  <a:cubicBezTo>
                    <a:pt x="305791" y="133085"/>
                    <a:pt x="260174" y="112665"/>
                    <a:pt x="204077" y="124840"/>
                  </a:cubicBezTo>
                  <a:cubicBezTo>
                    <a:pt x="100282" y="147263"/>
                    <a:pt x="54125" y="257993"/>
                    <a:pt x="112996" y="346685"/>
                  </a:cubicBezTo>
                  <a:cubicBezTo>
                    <a:pt x="179881" y="447474"/>
                    <a:pt x="249232" y="546646"/>
                    <a:pt x="317504" y="646587"/>
                  </a:cubicBezTo>
                  <a:cubicBezTo>
                    <a:pt x="403190" y="771804"/>
                    <a:pt x="489108" y="896866"/>
                    <a:pt x="574409" y="1022313"/>
                  </a:cubicBezTo>
                  <a:cubicBezTo>
                    <a:pt x="646071" y="1127726"/>
                    <a:pt x="743701" y="1195767"/>
                    <a:pt x="866760" y="1227822"/>
                  </a:cubicBezTo>
                  <a:cubicBezTo>
                    <a:pt x="914843" y="1240382"/>
                    <a:pt x="930331" y="1259492"/>
                    <a:pt x="930485" y="1309193"/>
                  </a:cubicBezTo>
                  <a:cubicBezTo>
                    <a:pt x="930871" y="1412064"/>
                    <a:pt x="930794" y="1514856"/>
                    <a:pt x="930485" y="1617726"/>
                  </a:cubicBezTo>
                  <a:cubicBezTo>
                    <a:pt x="930408" y="1654328"/>
                    <a:pt x="914689" y="1672976"/>
                    <a:pt x="886255" y="1672514"/>
                  </a:cubicBezTo>
                  <a:cubicBezTo>
                    <a:pt x="858053" y="1672051"/>
                    <a:pt x="842950" y="1652864"/>
                    <a:pt x="842950" y="1616416"/>
                  </a:cubicBezTo>
                  <a:cubicBezTo>
                    <a:pt x="842796" y="1526030"/>
                    <a:pt x="842873" y="1435720"/>
                    <a:pt x="842873" y="1345333"/>
                  </a:cubicBezTo>
                  <a:cubicBezTo>
                    <a:pt x="842873" y="1334930"/>
                    <a:pt x="842873" y="1324451"/>
                    <a:pt x="842873" y="1314664"/>
                  </a:cubicBezTo>
                  <a:cubicBezTo>
                    <a:pt x="808505" y="1301873"/>
                    <a:pt x="775603" y="1291702"/>
                    <a:pt x="744395" y="1277678"/>
                  </a:cubicBezTo>
                  <a:cubicBezTo>
                    <a:pt x="644607" y="1232985"/>
                    <a:pt x="564854" y="1164020"/>
                    <a:pt x="503209" y="1073941"/>
                  </a:cubicBezTo>
                  <a:cubicBezTo>
                    <a:pt x="350329" y="850401"/>
                    <a:pt x="197219" y="627092"/>
                    <a:pt x="44879" y="403244"/>
                  </a:cubicBezTo>
                  <a:cubicBezTo>
                    <a:pt x="-54370" y="257454"/>
                    <a:pt x="18526" y="71748"/>
                    <a:pt x="189513" y="38152"/>
                  </a:cubicBezTo>
                  <a:cubicBezTo>
                    <a:pt x="273813" y="21585"/>
                    <a:pt x="346862" y="48708"/>
                    <a:pt x="405502" y="112126"/>
                  </a:cubicBezTo>
                  <a:cubicBezTo>
                    <a:pt x="470768" y="182709"/>
                    <a:pt x="535650" y="253601"/>
                    <a:pt x="600762" y="324261"/>
                  </a:cubicBezTo>
                  <a:cubicBezTo>
                    <a:pt x="613862" y="338363"/>
                    <a:pt x="626961" y="352310"/>
                    <a:pt x="646071" y="372961"/>
                  </a:cubicBezTo>
                  <a:close/>
                </a:path>
              </a:pathLst>
            </a:custGeom>
            <a:grpFill/>
            <a:ln w="7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43B9D027-0785-42A4-A240-553A5F96C7D6}"/>
                </a:ext>
              </a:extLst>
            </p:cNvPr>
            <p:cNvSpPr/>
            <p:nvPr/>
          </p:nvSpPr>
          <p:spPr>
            <a:xfrm>
              <a:off x="9323789" y="-7099196"/>
              <a:ext cx="154929" cy="687909"/>
            </a:xfrm>
            <a:custGeom>
              <a:avLst/>
              <a:gdLst>
                <a:gd name="connsiteX0" fmla="*/ 154929 w 154929"/>
                <a:gd name="connsiteY0" fmla="*/ 343819 h 687909"/>
                <a:gd name="connsiteX1" fmla="*/ 86812 w 154929"/>
                <a:gd name="connsiteY1" fmla="*/ 653277 h 687909"/>
                <a:gd name="connsiteX2" fmla="*/ 25013 w 154929"/>
                <a:gd name="connsiteY2" fmla="*/ 683791 h 687909"/>
                <a:gd name="connsiteX3" fmla="*/ 6827 w 154929"/>
                <a:gd name="connsiteY3" fmla="*/ 617215 h 687909"/>
                <a:gd name="connsiteX4" fmla="*/ 6827 w 154929"/>
                <a:gd name="connsiteY4" fmla="*/ 70732 h 687909"/>
                <a:gd name="connsiteX5" fmla="*/ 25167 w 154929"/>
                <a:gd name="connsiteY5" fmla="*/ 4310 h 687909"/>
                <a:gd name="connsiteX6" fmla="*/ 86812 w 154929"/>
                <a:gd name="connsiteY6" fmla="*/ 34439 h 687909"/>
                <a:gd name="connsiteX7" fmla="*/ 154929 w 154929"/>
                <a:gd name="connsiteY7" fmla="*/ 343819 h 68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929" h="687909">
                  <a:moveTo>
                    <a:pt x="154929" y="343819"/>
                  </a:moveTo>
                  <a:cubicBezTo>
                    <a:pt x="153003" y="451544"/>
                    <a:pt x="132275" y="555108"/>
                    <a:pt x="86812" y="653277"/>
                  </a:cubicBezTo>
                  <a:cubicBezTo>
                    <a:pt x="72864" y="683406"/>
                    <a:pt x="49516" y="694811"/>
                    <a:pt x="25013" y="683791"/>
                  </a:cubicBezTo>
                  <a:cubicBezTo>
                    <a:pt x="355" y="672618"/>
                    <a:pt x="-6812" y="648346"/>
                    <a:pt x="6827" y="617215"/>
                  </a:cubicBezTo>
                  <a:cubicBezTo>
                    <a:pt x="86503" y="434977"/>
                    <a:pt x="86580" y="252970"/>
                    <a:pt x="6827" y="70732"/>
                  </a:cubicBezTo>
                  <a:cubicBezTo>
                    <a:pt x="-6735" y="39679"/>
                    <a:pt x="355" y="15791"/>
                    <a:pt x="25167" y="4310"/>
                  </a:cubicBezTo>
                  <a:cubicBezTo>
                    <a:pt x="49593" y="-7017"/>
                    <a:pt x="72710" y="4310"/>
                    <a:pt x="86812" y="34439"/>
                  </a:cubicBezTo>
                  <a:cubicBezTo>
                    <a:pt x="129655" y="126136"/>
                    <a:pt x="154929" y="240641"/>
                    <a:pt x="154929" y="343819"/>
                  </a:cubicBezTo>
                  <a:close/>
                </a:path>
              </a:pathLst>
            </a:custGeom>
            <a:grpFill/>
            <a:ln w="7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34F163AC-A88F-4D21-B702-0C12D4AADF83}"/>
                </a:ext>
              </a:extLst>
            </p:cNvPr>
            <p:cNvSpPr/>
            <p:nvPr/>
          </p:nvSpPr>
          <p:spPr>
            <a:xfrm>
              <a:off x="7991393" y="-7098708"/>
              <a:ext cx="154304" cy="687327"/>
            </a:xfrm>
            <a:custGeom>
              <a:avLst/>
              <a:gdLst>
                <a:gd name="connsiteX0" fmla="*/ 64 w 154304"/>
                <a:gd name="connsiteY0" fmla="*/ 344873 h 687327"/>
                <a:gd name="connsiteX1" fmla="*/ 68644 w 154304"/>
                <a:gd name="connsiteY1" fmla="*/ 30484 h 687327"/>
                <a:gd name="connsiteX2" fmla="*/ 115263 w 154304"/>
                <a:gd name="connsiteY2" fmla="*/ 1665 h 687327"/>
                <a:gd name="connsiteX3" fmla="*/ 152558 w 154304"/>
                <a:gd name="connsiteY3" fmla="*/ 35415 h 687327"/>
                <a:gd name="connsiteX4" fmla="*/ 147626 w 154304"/>
                <a:gd name="connsiteY4" fmla="*/ 67779 h 687327"/>
                <a:gd name="connsiteX5" fmla="*/ 147781 w 154304"/>
                <a:gd name="connsiteY5" fmla="*/ 619039 h 687327"/>
                <a:gd name="connsiteX6" fmla="*/ 129441 w 154304"/>
                <a:gd name="connsiteY6" fmla="*/ 682687 h 687327"/>
                <a:gd name="connsiteX7" fmla="*/ 67488 w 154304"/>
                <a:gd name="connsiteY7" fmla="*/ 653868 h 687327"/>
                <a:gd name="connsiteX8" fmla="*/ 64 w 154304"/>
                <a:gd name="connsiteY8" fmla="*/ 344873 h 687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304" h="687327">
                  <a:moveTo>
                    <a:pt x="64" y="344873"/>
                  </a:moveTo>
                  <a:cubicBezTo>
                    <a:pt x="-1400" y="234760"/>
                    <a:pt x="22333" y="130194"/>
                    <a:pt x="68644" y="30484"/>
                  </a:cubicBezTo>
                  <a:cubicBezTo>
                    <a:pt x="78122" y="10064"/>
                    <a:pt x="93533" y="-5193"/>
                    <a:pt x="115263" y="1665"/>
                  </a:cubicBezTo>
                  <a:cubicBezTo>
                    <a:pt x="130058" y="6365"/>
                    <a:pt x="143620" y="21545"/>
                    <a:pt x="152558" y="35415"/>
                  </a:cubicBezTo>
                  <a:cubicBezTo>
                    <a:pt x="157027" y="42427"/>
                    <a:pt x="152019" y="57839"/>
                    <a:pt x="147626" y="67779"/>
                  </a:cubicBezTo>
                  <a:cubicBezTo>
                    <a:pt x="66409" y="251635"/>
                    <a:pt x="66409" y="435183"/>
                    <a:pt x="147781" y="619039"/>
                  </a:cubicBezTo>
                  <a:cubicBezTo>
                    <a:pt x="160264" y="647241"/>
                    <a:pt x="152481" y="671822"/>
                    <a:pt x="129441" y="682687"/>
                  </a:cubicBezTo>
                  <a:cubicBezTo>
                    <a:pt x="104706" y="694323"/>
                    <a:pt x="81204" y="683843"/>
                    <a:pt x="67488" y="653868"/>
                  </a:cubicBezTo>
                  <a:cubicBezTo>
                    <a:pt x="22410" y="555776"/>
                    <a:pt x="-1169" y="452983"/>
                    <a:pt x="64" y="344873"/>
                  </a:cubicBezTo>
                  <a:close/>
                </a:path>
              </a:pathLst>
            </a:custGeom>
            <a:grpFill/>
            <a:ln w="7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6F67B33F-08B6-4B6E-B1D9-1B5F193214A4}"/>
                </a:ext>
              </a:extLst>
            </p:cNvPr>
            <p:cNvSpPr/>
            <p:nvPr/>
          </p:nvSpPr>
          <p:spPr>
            <a:xfrm>
              <a:off x="9041340" y="-7063201"/>
              <a:ext cx="174729" cy="552533"/>
            </a:xfrm>
            <a:custGeom>
              <a:avLst/>
              <a:gdLst>
                <a:gd name="connsiteX0" fmla="*/ 174693 w 174729"/>
                <a:gd name="connsiteY0" fmla="*/ 306977 h 552533"/>
                <a:gd name="connsiteX1" fmla="*/ 126302 w 174729"/>
                <a:gd name="connsiteY1" fmla="*/ 519960 h 552533"/>
                <a:gd name="connsiteX2" fmla="*/ 66352 w 174729"/>
                <a:gd name="connsiteY2" fmla="*/ 548625 h 552533"/>
                <a:gd name="connsiteX3" fmla="*/ 46549 w 174729"/>
                <a:gd name="connsiteY3" fmla="*/ 483281 h 552533"/>
                <a:gd name="connsiteX4" fmla="*/ 11257 w 174729"/>
                <a:gd name="connsiteY4" fmla="*/ 74652 h 552533"/>
                <a:gd name="connsiteX5" fmla="*/ 18269 w 174729"/>
                <a:gd name="connsiteY5" fmla="*/ 8615 h 552533"/>
                <a:gd name="connsiteX6" fmla="*/ 84307 w 174729"/>
                <a:gd name="connsiteY6" fmla="*/ 26261 h 552533"/>
                <a:gd name="connsiteX7" fmla="*/ 174693 w 174729"/>
                <a:gd name="connsiteY7" fmla="*/ 306977 h 552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29" h="552533">
                  <a:moveTo>
                    <a:pt x="174693" y="306977"/>
                  </a:moveTo>
                  <a:cubicBezTo>
                    <a:pt x="175618" y="383185"/>
                    <a:pt x="158666" y="453383"/>
                    <a:pt x="126302" y="519960"/>
                  </a:cubicBezTo>
                  <a:cubicBezTo>
                    <a:pt x="112355" y="548625"/>
                    <a:pt x="89932" y="558950"/>
                    <a:pt x="66352" y="548625"/>
                  </a:cubicBezTo>
                  <a:cubicBezTo>
                    <a:pt x="40616" y="537375"/>
                    <a:pt x="32833" y="513333"/>
                    <a:pt x="46549" y="483281"/>
                  </a:cubicBezTo>
                  <a:cubicBezTo>
                    <a:pt x="111739" y="340342"/>
                    <a:pt x="100026" y="204338"/>
                    <a:pt x="11257" y="74652"/>
                  </a:cubicBezTo>
                  <a:cubicBezTo>
                    <a:pt x="-6234" y="49070"/>
                    <a:pt x="-2921" y="23564"/>
                    <a:pt x="18269" y="8615"/>
                  </a:cubicBezTo>
                  <a:cubicBezTo>
                    <a:pt x="40924" y="-7259"/>
                    <a:pt x="64811" y="-1094"/>
                    <a:pt x="84307" y="26261"/>
                  </a:cubicBezTo>
                  <a:cubicBezTo>
                    <a:pt x="144719" y="110869"/>
                    <a:pt x="175464" y="204954"/>
                    <a:pt x="174693" y="306977"/>
                  </a:cubicBezTo>
                  <a:close/>
                </a:path>
              </a:pathLst>
            </a:custGeom>
            <a:grpFill/>
            <a:ln w="7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11" name="组合 210">
            <a:extLst>
              <a:ext uri="{FF2B5EF4-FFF2-40B4-BE49-F238E27FC236}">
                <a16:creationId xmlns:a16="http://schemas.microsoft.com/office/drawing/2014/main" id="{61701E11-EFC4-4AAE-808E-B047C950C483}"/>
              </a:ext>
            </a:extLst>
          </p:cNvPr>
          <p:cNvGrpSpPr/>
          <p:nvPr/>
        </p:nvGrpSpPr>
        <p:grpSpPr>
          <a:xfrm>
            <a:off x="9804166" y="4414288"/>
            <a:ext cx="219459" cy="219390"/>
            <a:chOff x="16550319" y="-8471110"/>
            <a:chExt cx="2954417" cy="2953486"/>
          </a:xfrm>
          <a:solidFill>
            <a:schemeClr val="bg1"/>
          </a:solidFill>
        </p:grpSpPr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63AE9BCC-5249-475B-9F85-21D318B61FF3}"/>
                </a:ext>
              </a:extLst>
            </p:cNvPr>
            <p:cNvSpPr/>
            <p:nvPr/>
          </p:nvSpPr>
          <p:spPr>
            <a:xfrm>
              <a:off x="17197853" y="-7594133"/>
              <a:ext cx="2306883" cy="2076509"/>
            </a:xfrm>
            <a:custGeom>
              <a:avLst/>
              <a:gdLst>
                <a:gd name="connsiteX0" fmla="*/ 165716 w 2306883"/>
                <a:gd name="connsiteY0" fmla="*/ 2076510 h 2076509"/>
                <a:gd name="connsiteX1" fmla="*/ 128653 w 2306883"/>
                <a:gd name="connsiteY1" fmla="*/ 2062563 h 2076509"/>
                <a:gd name="connsiteX2" fmla="*/ 277 w 2306883"/>
                <a:gd name="connsiteY2" fmla="*/ 1859443 h 2076509"/>
                <a:gd name="connsiteX3" fmla="*/ 200 w 2306883"/>
                <a:gd name="connsiteY3" fmla="*/ 954187 h 2076509"/>
                <a:gd name="connsiteX4" fmla="*/ 354 w 2306883"/>
                <a:gd name="connsiteY4" fmla="*/ 596723 h 2076509"/>
                <a:gd name="connsiteX5" fmla="*/ 155468 w 2306883"/>
                <a:gd name="connsiteY5" fmla="*/ 390829 h 2076509"/>
                <a:gd name="connsiteX6" fmla="*/ 218192 w 2306883"/>
                <a:gd name="connsiteY6" fmla="*/ 384896 h 2076509"/>
                <a:gd name="connsiteX7" fmla="*/ 572805 w 2306883"/>
                <a:gd name="connsiteY7" fmla="*/ 384664 h 2076509"/>
                <a:gd name="connsiteX8" fmla="*/ 607633 w 2306883"/>
                <a:gd name="connsiteY8" fmla="*/ 384664 h 2076509"/>
                <a:gd name="connsiteX9" fmla="*/ 607710 w 2306883"/>
                <a:gd name="connsiteY9" fmla="*/ 275707 h 2076509"/>
                <a:gd name="connsiteX10" fmla="*/ 609714 w 2306883"/>
                <a:gd name="connsiteY10" fmla="*/ 143170 h 2076509"/>
                <a:gd name="connsiteX11" fmla="*/ 763519 w 2306883"/>
                <a:gd name="connsiteY11" fmla="*/ 385 h 2076509"/>
                <a:gd name="connsiteX12" fmla="*/ 1541939 w 2306883"/>
                <a:gd name="connsiteY12" fmla="*/ 308 h 2076509"/>
                <a:gd name="connsiteX13" fmla="*/ 1699597 w 2306883"/>
                <a:gd name="connsiteY13" fmla="*/ 158505 h 2076509"/>
                <a:gd name="connsiteX14" fmla="*/ 1699751 w 2306883"/>
                <a:gd name="connsiteY14" fmla="*/ 384587 h 2076509"/>
                <a:gd name="connsiteX15" fmla="*/ 1732037 w 2306883"/>
                <a:gd name="connsiteY15" fmla="*/ 384587 h 2076509"/>
                <a:gd name="connsiteX16" fmla="*/ 2089501 w 2306883"/>
                <a:gd name="connsiteY16" fmla="*/ 383894 h 2076509"/>
                <a:gd name="connsiteX17" fmla="*/ 2306876 w 2306883"/>
                <a:gd name="connsiteY17" fmla="*/ 600268 h 2076509"/>
                <a:gd name="connsiteX18" fmla="*/ 2305490 w 2306883"/>
                <a:gd name="connsiteY18" fmla="*/ 1860059 h 2076509"/>
                <a:gd name="connsiteX19" fmla="*/ 2150299 w 2306883"/>
                <a:gd name="connsiteY19" fmla="*/ 2071193 h 2076509"/>
                <a:gd name="connsiteX20" fmla="*/ 2144057 w 2306883"/>
                <a:gd name="connsiteY20" fmla="*/ 2076356 h 2076509"/>
                <a:gd name="connsiteX21" fmla="*/ 165716 w 2306883"/>
                <a:gd name="connsiteY21" fmla="*/ 2076510 h 2076509"/>
                <a:gd name="connsiteX22" fmla="*/ 96443 w 2306883"/>
                <a:gd name="connsiteY22" fmla="*/ 1041877 h 2076509"/>
                <a:gd name="connsiteX23" fmla="*/ 95287 w 2306883"/>
                <a:gd name="connsiteY23" fmla="*/ 1058444 h 2076509"/>
                <a:gd name="connsiteX24" fmla="*/ 95518 w 2306883"/>
                <a:gd name="connsiteY24" fmla="*/ 1871541 h 2076509"/>
                <a:gd name="connsiteX25" fmla="*/ 100604 w 2306883"/>
                <a:gd name="connsiteY25" fmla="*/ 1908296 h 2076509"/>
                <a:gd name="connsiteX26" fmla="*/ 219501 w 2306883"/>
                <a:gd name="connsiteY26" fmla="*/ 1984274 h 2076509"/>
                <a:gd name="connsiteX27" fmla="*/ 2084955 w 2306883"/>
                <a:gd name="connsiteY27" fmla="*/ 1984274 h 2076509"/>
                <a:gd name="connsiteX28" fmla="*/ 2213407 w 2306883"/>
                <a:gd name="connsiteY28" fmla="*/ 1854357 h 2076509"/>
                <a:gd name="connsiteX29" fmla="*/ 2213407 w 2306883"/>
                <a:gd name="connsiteY29" fmla="*/ 1070156 h 2076509"/>
                <a:gd name="connsiteX30" fmla="*/ 2213407 w 2306883"/>
                <a:gd name="connsiteY30" fmla="*/ 1042262 h 2076509"/>
                <a:gd name="connsiteX31" fmla="*/ 2122481 w 2306883"/>
                <a:gd name="connsiteY31" fmla="*/ 1072699 h 2076509"/>
                <a:gd name="connsiteX32" fmla="*/ 1648663 w 2306883"/>
                <a:gd name="connsiteY32" fmla="*/ 1164935 h 2076509"/>
                <a:gd name="connsiteX33" fmla="*/ 1396920 w 2306883"/>
                <a:gd name="connsiteY33" fmla="*/ 1213250 h 2076509"/>
                <a:gd name="connsiteX34" fmla="*/ 1387674 w 2306883"/>
                <a:gd name="connsiteY34" fmla="*/ 1350487 h 2076509"/>
                <a:gd name="connsiteX35" fmla="*/ 1129689 w 2306883"/>
                <a:gd name="connsiteY35" fmla="*/ 1540353 h 2076509"/>
                <a:gd name="connsiteX36" fmla="*/ 915319 w 2306883"/>
                <a:gd name="connsiteY36" fmla="*/ 1323286 h 2076509"/>
                <a:gd name="connsiteX37" fmla="*/ 914933 w 2306883"/>
                <a:gd name="connsiteY37" fmla="*/ 1214483 h 2076509"/>
                <a:gd name="connsiteX38" fmla="*/ 889043 w 2306883"/>
                <a:gd name="connsiteY38" fmla="*/ 1207162 h 2076509"/>
                <a:gd name="connsiteX39" fmla="*/ 420310 w 2306883"/>
                <a:gd name="connsiteY39" fmla="*/ 1117931 h 2076509"/>
                <a:gd name="connsiteX40" fmla="*/ 96443 w 2306883"/>
                <a:gd name="connsiteY40" fmla="*/ 1041877 h 2076509"/>
                <a:gd name="connsiteX41" fmla="*/ 1394069 w 2306883"/>
                <a:gd name="connsiteY41" fmla="*/ 1118625 h 2076509"/>
                <a:gd name="connsiteX42" fmla="*/ 1976999 w 2306883"/>
                <a:gd name="connsiteY42" fmla="*/ 1006739 h 2076509"/>
                <a:gd name="connsiteX43" fmla="*/ 2138972 w 2306883"/>
                <a:gd name="connsiteY43" fmla="*/ 969136 h 2076509"/>
                <a:gd name="connsiteX44" fmla="*/ 2213407 w 2306883"/>
                <a:gd name="connsiteY44" fmla="*/ 859022 h 2076509"/>
                <a:gd name="connsiteX45" fmla="*/ 2214255 w 2306883"/>
                <a:gd name="connsiteY45" fmla="*/ 611056 h 2076509"/>
                <a:gd name="connsiteX46" fmla="*/ 2080255 w 2306883"/>
                <a:gd name="connsiteY46" fmla="*/ 476901 h 2076509"/>
                <a:gd name="connsiteX47" fmla="*/ 641461 w 2306883"/>
                <a:gd name="connsiteY47" fmla="*/ 478519 h 2076509"/>
                <a:gd name="connsiteX48" fmla="*/ 203165 w 2306883"/>
                <a:gd name="connsiteY48" fmla="*/ 478365 h 2076509"/>
                <a:gd name="connsiteX49" fmla="*/ 95672 w 2306883"/>
                <a:gd name="connsiteY49" fmla="*/ 583084 h 2076509"/>
                <a:gd name="connsiteX50" fmla="*/ 95518 w 2306883"/>
                <a:gd name="connsiteY50" fmla="*/ 874279 h 2076509"/>
                <a:gd name="connsiteX51" fmla="*/ 143832 w 2306883"/>
                <a:gd name="connsiteY51" fmla="*/ 956729 h 2076509"/>
                <a:gd name="connsiteX52" fmla="*/ 221197 w 2306883"/>
                <a:gd name="connsiteY52" fmla="*/ 985703 h 2076509"/>
                <a:gd name="connsiteX53" fmla="*/ 788715 w 2306883"/>
                <a:gd name="connsiteY53" fmla="*/ 1093813 h 2076509"/>
                <a:gd name="connsiteX54" fmla="*/ 913007 w 2306883"/>
                <a:gd name="connsiteY54" fmla="*/ 1116390 h 2076509"/>
                <a:gd name="connsiteX55" fmla="*/ 913161 w 2306883"/>
                <a:gd name="connsiteY55" fmla="*/ 971139 h 2076509"/>
                <a:gd name="connsiteX56" fmla="*/ 1008402 w 2306883"/>
                <a:gd name="connsiteY56" fmla="*/ 875821 h 2076509"/>
                <a:gd name="connsiteX57" fmla="*/ 1299598 w 2306883"/>
                <a:gd name="connsiteY57" fmla="*/ 875821 h 2076509"/>
                <a:gd name="connsiteX58" fmla="*/ 1393915 w 2306883"/>
                <a:gd name="connsiteY58" fmla="*/ 971756 h 2076509"/>
                <a:gd name="connsiteX59" fmla="*/ 1394069 w 2306883"/>
                <a:gd name="connsiteY59" fmla="*/ 1118625 h 2076509"/>
                <a:gd name="connsiteX60" fmla="*/ 1607207 w 2306883"/>
                <a:gd name="connsiteY60" fmla="*/ 381120 h 2076509"/>
                <a:gd name="connsiteX61" fmla="*/ 1607207 w 2306883"/>
                <a:gd name="connsiteY61" fmla="*/ 182700 h 2076509"/>
                <a:gd name="connsiteX62" fmla="*/ 1517050 w 2306883"/>
                <a:gd name="connsiteY62" fmla="*/ 92236 h 2076509"/>
                <a:gd name="connsiteX63" fmla="*/ 908692 w 2306883"/>
                <a:gd name="connsiteY63" fmla="*/ 92236 h 2076509"/>
                <a:gd name="connsiteX64" fmla="*/ 784709 w 2306883"/>
                <a:gd name="connsiteY64" fmla="*/ 92236 h 2076509"/>
                <a:gd name="connsiteX65" fmla="*/ 701642 w 2306883"/>
                <a:gd name="connsiteY65" fmla="*/ 174224 h 2076509"/>
                <a:gd name="connsiteX66" fmla="*/ 701642 w 2306883"/>
                <a:gd name="connsiteY66" fmla="*/ 352994 h 2076509"/>
                <a:gd name="connsiteX67" fmla="*/ 701642 w 2306883"/>
                <a:gd name="connsiteY67" fmla="*/ 380195 h 2076509"/>
                <a:gd name="connsiteX68" fmla="*/ 802200 w 2306883"/>
                <a:gd name="connsiteY68" fmla="*/ 380195 h 2076509"/>
                <a:gd name="connsiteX69" fmla="*/ 802200 w 2306883"/>
                <a:gd name="connsiteY69" fmla="*/ 190252 h 2076509"/>
                <a:gd name="connsiteX70" fmla="*/ 1504876 w 2306883"/>
                <a:gd name="connsiteY70" fmla="*/ 190252 h 2076509"/>
                <a:gd name="connsiteX71" fmla="*/ 1504876 w 2306883"/>
                <a:gd name="connsiteY71" fmla="*/ 381120 h 2076509"/>
                <a:gd name="connsiteX72" fmla="*/ 1607207 w 2306883"/>
                <a:gd name="connsiteY72" fmla="*/ 381120 h 2076509"/>
                <a:gd name="connsiteX73" fmla="*/ 1007324 w 2306883"/>
                <a:gd name="connsiteY73" fmla="*/ 970137 h 2076509"/>
                <a:gd name="connsiteX74" fmla="*/ 1007324 w 2306883"/>
                <a:gd name="connsiteY74" fmla="*/ 996568 h 2076509"/>
                <a:gd name="connsiteX75" fmla="*/ 1007401 w 2306883"/>
                <a:gd name="connsiteY75" fmla="*/ 1296162 h 2076509"/>
                <a:gd name="connsiteX76" fmla="*/ 1148568 w 2306883"/>
                <a:gd name="connsiteY76" fmla="*/ 1447886 h 2076509"/>
                <a:gd name="connsiteX77" fmla="*/ 1300291 w 2306883"/>
                <a:gd name="connsiteY77" fmla="*/ 1303637 h 2076509"/>
                <a:gd name="connsiteX78" fmla="*/ 1300291 w 2306883"/>
                <a:gd name="connsiteY78" fmla="*/ 975300 h 2076509"/>
                <a:gd name="connsiteX79" fmla="*/ 1296824 w 2306883"/>
                <a:gd name="connsiteY79" fmla="*/ 970060 h 2076509"/>
                <a:gd name="connsiteX80" fmla="*/ 1007324 w 2306883"/>
                <a:gd name="connsiteY80" fmla="*/ 970137 h 2076509"/>
                <a:gd name="connsiteX81" fmla="*/ 1410791 w 2306883"/>
                <a:gd name="connsiteY81" fmla="*/ 283952 h 2076509"/>
                <a:gd name="connsiteX82" fmla="*/ 898675 w 2306883"/>
                <a:gd name="connsiteY82" fmla="*/ 283952 h 2076509"/>
                <a:gd name="connsiteX83" fmla="*/ 898675 w 2306883"/>
                <a:gd name="connsiteY83" fmla="*/ 382738 h 2076509"/>
                <a:gd name="connsiteX84" fmla="*/ 1410791 w 2306883"/>
                <a:gd name="connsiteY84" fmla="*/ 382738 h 2076509"/>
                <a:gd name="connsiteX85" fmla="*/ 1410791 w 2306883"/>
                <a:gd name="connsiteY85" fmla="*/ 283952 h 2076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306883" h="2076509">
                  <a:moveTo>
                    <a:pt x="165716" y="2076510"/>
                  </a:moveTo>
                  <a:cubicBezTo>
                    <a:pt x="153387" y="2071887"/>
                    <a:pt x="140904" y="2067494"/>
                    <a:pt x="128653" y="2062563"/>
                  </a:cubicBezTo>
                  <a:cubicBezTo>
                    <a:pt x="47204" y="2029583"/>
                    <a:pt x="354" y="1956071"/>
                    <a:pt x="277" y="1859443"/>
                  </a:cubicBezTo>
                  <a:cubicBezTo>
                    <a:pt x="45" y="1557691"/>
                    <a:pt x="200" y="1255939"/>
                    <a:pt x="200" y="954187"/>
                  </a:cubicBezTo>
                  <a:cubicBezTo>
                    <a:pt x="200" y="835058"/>
                    <a:pt x="-339" y="715929"/>
                    <a:pt x="354" y="596723"/>
                  </a:cubicBezTo>
                  <a:cubicBezTo>
                    <a:pt x="970" y="493082"/>
                    <a:pt x="59918" y="414716"/>
                    <a:pt x="155468" y="390829"/>
                  </a:cubicBezTo>
                  <a:cubicBezTo>
                    <a:pt x="175657" y="385743"/>
                    <a:pt x="197232" y="384973"/>
                    <a:pt x="218192" y="384896"/>
                  </a:cubicBezTo>
                  <a:cubicBezTo>
                    <a:pt x="336396" y="384356"/>
                    <a:pt x="454600" y="384664"/>
                    <a:pt x="572805" y="384664"/>
                  </a:cubicBezTo>
                  <a:cubicBezTo>
                    <a:pt x="583130" y="384664"/>
                    <a:pt x="593378" y="384664"/>
                    <a:pt x="607633" y="384664"/>
                  </a:cubicBezTo>
                  <a:cubicBezTo>
                    <a:pt x="607633" y="346136"/>
                    <a:pt x="607403" y="310922"/>
                    <a:pt x="607710" y="275707"/>
                  </a:cubicBezTo>
                  <a:cubicBezTo>
                    <a:pt x="608019" y="231554"/>
                    <a:pt x="606631" y="187169"/>
                    <a:pt x="609714" y="143170"/>
                  </a:cubicBezTo>
                  <a:cubicBezTo>
                    <a:pt x="615339" y="63803"/>
                    <a:pt x="683842" y="539"/>
                    <a:pt x="763519" y="385"/>
                  </a:cubicBezTo>
                  <a:cubicBezTo>
                    <a:pt x="1022966" y="-154"/>
                    <a:pt x="1282415" y="-77"/>
                    <a:pt x="1541939" y="308"/>
                  </a:cubicBezTo>
                  <a:cubicBezTo>
                    <a:pt x="1628320" y="462"/>
                    <a:pt x="1698672" y="71508"/>
                    <a:pt x="1699597" y="158505"/>
                  </a:cubicBezTo>
                  <a:cubicBezTo>
                    <a:pt x="1700290" y="232401"/>
                    <a:pt x="1699751" y="306375"/>
                    <a:pt x="1699751" y="384587"/>
                  </a:cubicBezTo>
                  <a:cubicBezTo>
                    <a:pt x="1711694" y="384587"/>
                    <a:pt x="1721866" y="384587"/>
                    <a:pt x="1732037" y="384587"/>
                  </a:cubicBezTo>
                  <a:cubicBezTo>
                    <a:pt x="1851166" y="384587"/>
                    <a:pt x="1970450" y="387207"/>
                    <a:pt x="2089501" y="383894"/>
                  </a:cubicBezTo>
                  <a:cubicBezTo>
                    <a:pt x="2229513" y="380041"/>
                    <a:pt x="2307724" y="496473"/>
                    <a:pt x="2306876" y="600268"/>
                  </a:cubicBezTo>
                  <a:cubicBezTo>
                    <a:pt x="2303563" y="1020224"/>
                    <a:pt x="2305567" y="1440180"/>
                    <a:pt x="2305490" y="1860059"/>
                  </a:cubicBezTo>
                  <a:cubicBezTo>
                    <a:pt x="2305490" y="1969633"/>
                    <a:pt x="2255403" y="2037597"/>
                    <a:pt x="2150299" y="2071193"/>
                  </a:cubicBezTo>
                  <a:cubicBezTo>
                    <a:pt x="2147909" y="2071964"/>
                    <a:pt x="2146137" y="2074584"/>
                    <a:pt x="2144057" y="2076356"/>
                  </a:cubicBezTo>
                  <a:cubicBezTo>
                    <a:pt x="1484687" y="2076510"/>
                    <a:pt x="825240" y="2076510"/>
                    <a:pt x="165716" y="2076510"/>
                  </a:cubicBezTo>
                  <a:close/>
                  <a:moveTo>
                    <a:pt x="96443" y="1041877"/>
                  </a:moveTo>
                  <a:cubicBezTo>
                    <a:pt x="95904" y="1049043"/>
                    <a:pt x="95287" y="1053743"/>
                    <a:pt x="95287" y="1058444"/>
                  </a:cubicBezTo>
                  <a:cubicBezTo>
                    <a:pt x="95210" y="1329450"/>
                    <a:pt x="95210" y="1600457"/>
                    <a:pt x="95518" y="1871541"/>
                  </a:cubicBezTo>
                  <a:cubicBezTo>
                    <a:pt x="95518" y="1883792"/>
                    <a:pt x="96906" y="1896661"/>
                    <a:pt x="100604" y="1908296"/>
                  </a:cubicBezTo>
                  <a:cubicBezTo>
                    <a:pt x="116786" y="1958691"/>
                    <a:pt x="157317" y="1984274"/>
                    <a:pt x="219501" y="1984274"/>
                  </a:cubicBezTo>
                  <a:cubicBezTo>
                    <a:pt x="841345" y="1984351"/>
                    <a:pt x="1463111" y="1984351"/>
                    <a:pt x="2084955" y="1984274"/>
                  </a:cubicBezTo>
                  <a:cubicBezTo>
                    <a:pt x="2170642" y="1984274"/>
                    <a:pt x="2213407" y="1940968"/>
                    <a:pt x="2213407" y="1854357"/>
                  </a:cubicBezTo>
                  <a:cubicBezTo>
                    <a:pt x="2213484" y="1592982"/>
                    <a:pt x="2213407" y="1331531"/>
                    <a:pt x="2213407" y="1070156"/>
                  </a:cubicBezTo>
                  <a:cubicBezTo>
                    <a:pt x="2213407" y="1060833"/>
                    <a:pt x="2213407" y="1051509"/>
                    <a:pt x="2213407" y="1042262"/>
                  </a:cubicBezTo>
                  <a:cubicBezTo>
                    <a:pt x="2181814" y="1053050"/>
                    <a:pt x="2152918" y="1066612"/>
                    <a:pt x="2122481" y="1072699"/>
                  </a:cubicBezTo>
                  <a:cubicBezTo>
                    <a:pt x="1964747" y="1104446"/>
                    <a:pt x="1806628" y="1134421"/>
                    <a:pt x="1648663" y="1164935"/>
                  </a:cubicBezTo>
                  <a:cubicBezTo>
                    <a:pt x="1564363" y="1181194"/>
                    <a:pt x="1479987" y="1197376"/>
                    <a:pt x="1396920" y="1213250"/>
                  </a:cubicBezTo>
                  <a:cubicBezTo>
                    <a:pt x="1393992" y="1260947"/>
                    <a:pt x="1394917" y="1306411"/>
                    <a:pt x="1387674" y="1350487"/>
                  </a:cubicBezTo>
                  <a:cubicBezTo>
                    <a:pt x="1371877" y="1446345"/>
                    <a:pt x="1276327" y="1551449"/>
                    <a:pt x="1129689" y="1540353"/>
                  </a:cubicBezTo>
                  <a:cubicBezTo>
                    <a:pt x="1021040" y="1532108"/>
                    <a:pt x="923102" y="1436096"/>
                    <a:pt x="915319" y="1323286"/>
                  </a:cubicBezTo>
                  <a:cubicBezTo>
                    <a:pt x="912854" y="1287069"/>
                    <a:pt x="914933" y="1250468"/>
                    <a:pt x="914933" y="1214483"/>
                  </a:cubicBezTo>
                  <a:cubicBezTo>
                    <a:pt x="903683" y="1211246"/>
                    <a:pt x="896517" y="1208626"/>
                    <a:pt x="889043" y="1207162"/>
                  </a:cubicBezTo>
                  <a:cubicBezTo>
                    <a:pt x="732772" y="1177573"/>
                    <a:pt x="576117" y="1149832"/>
                    <a:pt x="420310" y="1117931"/>
                  </a:cubicBezTo>
                  <a:cubicBezTo>
                    <a:pt x="312893" y="1095970"/>
                    <a:pt x="201702" y="1089035"/>
                    <a:pt x="96443" y="1041877"/>
                  </a:cubicBezTo>
                  <a:close/>
                  <a:moveTo>
                    <a:pt x="1394069" y="1118625"/>
                  </a:moveTo>
                  <a:cubicBezTo>
                    <a:pt x="1591256" y="1080867"/>
                    <a:pt x="1784205" y="1044342"/>
                    <a:pt x="1976999" y="1006739"/>
                  </a:cubicBezTo>
                  <a:cubicBezTo>
                    <a:pt x="2031400" y="996105"/>
                    <a:pt x="2086419" y="986165"/>
                    <a:pt x="2138972" y="969136"/>
                  </a:cubicBezTo>
                  <a:cubicBezTo>
                    <a:pt x="2192757" y="951721"/>
                    <a:pt x="2213330" y="915582"/>
                    <a:pt x="2213407" y="859022"/>
                  </a:cubicBezTo>
                  <a:cubicBezTo>
                    <a:pt x="2213484" y="776341"/>
                    <a:pt x="2210710" y="693583"/>
                    <a:pt x="2214255" y="611056"/>
                  </a:cubicBezTo>
                  <a:cubicBezTo>
                    <a:pt x="2217491" y="536003"/>
                    <a:pt x="2173570" y="476438"/>
                    <a:pt x="2080255" y="476901"/>
                  </a:cubicBezTo>
                  <a:cubicBezTo>
                    <a:pt x="1600656" y="479444"/>
                    <a:pt x="1121059" y="478365"/>
                    <a:pt x="641461" y="478519"/>
                  </a:cubicBezTo>
                  <a:cubicBezTo>
                    <a:pt x="495363" y="478519"/>
                    <a:pt x="349265" y="477902"/>
                    <a:pt x="203165" y="478365"/>
                  </a:cubicBezTo>
                  <a:cubicBezTo>
                    <a:pt x="142831" y="478596"/>
                    <a:pt x="96288" y="523674"/>
                    <a:pt x="95672" y="583084"/>
                  </a:cubicBezTo>
                  <a:cubicBezTo>
                    <a:pt x="94671" y="680175"/>
                    <a:pt x="95981" y="777189"/>
                    <a:pt x="95518" y="874279"/>
                  </a:cubicBezTo>
                  <a:cubicBezTo>
                    <a:pt x="95364" y="911960"/>
                    <a:pt x="112624" y="939777"/>
                    <a:pt x="143832" y="956729"/>
                  </a:cubicBezTo>
                  <a:cubicBezTo>
                    <a:pt x="167797" y="969829"/>
                    <a:pt x="194458" y="980463"/>
                    <a:pt x="221197" y="985703"/>
                  </a:cubicBezTo>
                  <a:cubicBezTo>
                    <a:pt x="410215" y="1022690"/>
                    <a:pt x="599543" y="1058058"/>
                    <a:pt x="788715" y="1093813"/>
                  </a:cubicBezTo>
                  <a:cubicBezTo>
                    <a:pt x="828862" y="1101364"/>
                    <a:pt x="869085" y="1108453"/>
                    <a:pt x="913007" y="1116390"/>
                  </a:cubicBezTo>
                  <a:cubicBezTo>
                    <a:pt x="913007" y="1064916"/>
                    <a:pt x="912391" y="1018066"/>
                    <a:pt x="913161" y="971139"/>
                  </a:cubicBezTo>
                  <a:cubicBezTo>
                    <a:pt x="914240" y="910958"/>
                    <a:pt x="948376" y="876283"/>
                    <a:pt x="1008402" y="875821"/>
                  </a:cubicBezTo>
                  <a:cubicBezTo>
                    <a:pt x="1105494" y="875050"/>
                    <a:pt x="1202585" y="875050"/>
                    <a:pt x="1299598" y="875821"/>
                  </a:cubicBezTo>
                  <a:cubicBezTo>
                    <a:pt x="1359008" y="876360"/>
                    <a:pt x="1393606" y="912422"/>
                    <a:pt x="1393915" y="971756"/>
                  </a:cubicBezTo>
                  <a:cubicBezTo>
                    <a:pt x="1394223" y="1019762"/>
                    <a:pt x="1394069" y="1067691"/>
                    <a:pt x="1394069" y="1118625"/>
                  </a:cubicBezTo>
                  <a:close/>
                  <a:moveTo>
                    <a:pt x="1607207" y="381120"/>
                  </a:moveTo>
                  <a:cubicBezTo>
                    <a:pt x="1607207" y="313079"/>
                    <a:pt x="1607284" y="247890"/>
                    <a:pt x="1607207" y="182700"/>
                  </a:cubicBezTo>
                  <a:cubicBezTo>
                    <a:pt x="1607130" y="116586"/>
                    <a:pt x="1582857" y="92236"/>
                    <a:pt x="1517050" y="92236"/>
                  </a:cubicBezTo>
                  <a:cubicBezTo>
                    <a:pt x="1314239" y="92159"/>
                    <a:pt x="1111504" y="92236"/>
                    <a:pt x="908692" y="92236"/>
                  </a:cubicBezTo>
                  <a:cubicBezTo>
                    <a:pt x="867390" y="92236"/>
                    <a:pt x="826011" y="92082"/>
                    <a:pt x="784709" y="92236"/>
                  </a:cubicBezTo>
                  <a:cubicBezTo>
                    <a:pt x="727070" y="92467"/>
                    <a:pt x="701797" y="117511"/>
                    <a:pt x="701642" y="174224"/>
                  </a:cubicBezTo>
                  <a:cubicBezTo>
                    <a:pt x="701488" y="233788"/>
                    <a:pt x="701642" y="293430"/>
                    <a:pt x="701642" y="352994"/>
                  </a:cubicBezTo>
                  <a:cubicBezTo>
                    <a:pt x="701642" y="362164"/>
                    <a:pt x="701642" y="371411"/>
                    <a:pt x="701642" y="380195"/>
                  </a:cubicBezTo>
                  <a:cubicBezTo>
                    <a:pt x="737088" y="380195"/>
                    <a:pt x="768219" y="380195"/>
                    <a:pt x="802200" y="380195"/>
                  </a:cubicBezTo>
                  <a:cubicBezTo>
                    <a:pt x="802200" y="316007"/>
                    <a:pt x="802200" y="253977"/>
                    <a:pt x="802200" y="190252"/>
                  </a:cubicBezTo>
                  <a:cubicBezTo>
                    <a:pt x="1037144" y="190252"/>
                    <a:pt x="1269161" y="190252"/>
                    <a:pt x="1504876" y="190252"/>
                  </a:cubicBezTo>
                  <a:cubicBezTo>
                    <a:pt x="1504876" y="254208"/>
                    <a:pt x="1504876" y="317009"/>
                    <a:pt x="1504876" y="381120"/>
                  </a:cubicBezTo>
                  <a:cubicBezTo>
                    <a:pt x="1539860" y="381120"/>
                    <a:pt x="1571375" y="381120"/>
                    <a:pt x="1607207" y="381120"/>
                  </a:cubicBezTo>
                  <a:close/>
                  <a:moveTo>
                    <a:pt x="1007324" y="970137"/>
                  </a:moveTo>
                  <a:cubicBezTo>
                    <a:pt x="1007324" y="979769"/>
                    <a:pt x="1007324" y="988168"/>
                    <a:pt x="1007324" y="996568"/>
                  </a:cubicBezTo>
                  <a:cubicBezTo>
                    <a:pt x="1007324" y="1096432"/>
                    <a:pt x="1007093" y="1196297"/>
                    <a:pt x="1007401" y="1296162"/>
                  </a:cubicBezTo>
                  <a:cubicBezTo>
                    <a:pt x="1007632" y="1380462"/>
                    <a:pt x="1068738" y="1445805"/>
                    <a:pt x="1148568" y="1447886"/>
                  </a:cubicBezTo>
                  <a:cubicBezTo>
                    <a:pt x="1230325" y="1450043"/>
                    <a:pt x="1298057" y="1388784"/>
                    <a:pt x="1300291" y="1303637"/>
                  </a:cubicBezTo>
                  <a:cubicBezTo>
                    <a:pt x="1303142" y="1194217"/>
                    <a:pt x="1300677" y="1084720"/>
                    <a:pt x="1300291" y="975300"/>
                  </a:cubicBezTo>
                  <a:cubicBezTo>
                    <a:pt x="1300291" y="973759"/>
                    <a:pt x="1298288" y="972218"/>
                    <a:pt x="1296824" y="970060"/>
                  </a:cubicBezTo>
                  <a:cubicBezTo>
                    <a:pt x="1201583" y="970137"/>
                    <a:pt x="1105956" y="970137"/>
                    <a:pt x="1007324" y="970137"/>
                  </a:cubicBezTo>
                  <a:close/>
                  <a:moveTo>
                    <a:pt x="1410791" y="283952"/>
                  </a:moveTo>
                  <a:cubicBezTo>
                    <a:pt x="1238569" y="283952"/>
                    <a:pt x="1068892" y="283952"/>
                    <a:pt x="898675" y="283952"/>
                  </a:cubicBezTo>
                  <a:cubicBezTo>
                    <a:pt x="898675" y="317780"/>
                    <a:pt x="898675" y="349835"/>
                    <a:pt x="898675" y="382738"/>
                  </a:cubicBezTo>
                  <a:cubicBezTo>
                    <a:pt x="1070433" y="382738"/>
                    <a:pt x="1240034" y="382738"/>
                    <a:pt x="1410791" y="382738"/>
                  </a:cubicBezTo>
                  <a:cubicBezTo>
                    <a:pt x="1410791" y="349296"/>
                    <a:pt x="1410791" y="317857"/>
                    <a:pt x="1410791" y="283952"/>
                  </a:cubicBezTo>
                  <a:close/>
                </a:path>
              </a:pathLst>
            </a:custGeom>
            <a:grpFill/>
            <a:ln w="7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645939BA-F72A-4F44-AEE8-0F4997F427D6}"/>
                </a:ext>
              </a:extLst>
            </p:cNvPr>
            <p:cNvSpPr/>
            <p:nvPr/>
          </p:nvSpPr>
          <p:spPr>
            <a:xfrm>
              <a:off x="16550319" y="-8471110"/>
              <a:ext cx="1922658" cy="2595849"/>
            </a:xfrm>
            <a:custGeom>
              <a:avLst/>
              <a:gdLst>
                <a:gd name="connsiteX0" fmla="*/ 0 w 1922658"/>
                <a:gd name="connsiteY0" fmla="*/ 109882 h 2595849"/>
                <a:gd name="connsiteX1" fmla="*/ 104411 w 1922658"/>
                <a:gd name="connsiteY1" fmla="*/ 4701 h 2595849"/>
                <a:gd name="connsiteX2" fmla="*/ 149951 w 1922658"/>
                <a:gd name="connsiteY2" fmla="*/ 540 h 2595849"/>
                <a:gd name="connsiteX3" fmla="*/ 1433168 w 1922658"/>
                <a:gd name="connsiteY3" fmla="*/ 0 h 2595849"/>
                <a:gd name="connsiteX4" fmla="*/ 1535961 w 1922658"/>
                <a:gd name="connsiteY4" fmla="*/ 43229 h 2595849"/>
                <a:gd name="connsiteX5" fmla="*/ 1888493 w 1922658"/>
                <a:gd name="connsiteY5" fmla="*/ 420265 h 2595849"/>
                <a:gd name="connsiteX6" fmla="*/ 1922475 w 1922658"/>
                <a:gd name="connsiteY6" fmla="*/ 512578 h 2595849"/>
                <a:gd name="connsiteX7" fmla="*/ 1922398 w 1922658"/>
                <a:gd name="connsiteY7" fmla="*/ 728875 h 2595849"/>
                <a:gd name="connsiteX8" fmla="*/ 1876780 w 1922658"/>
                <a:gd name="connsiteY8" fmla="*/ 784201 h 2595849"/>
                <a:gd name="connsiteX9" fmla="*/ 1828928 w 1922658"/>
                <a:gd name="connsiteY9" fmla="*/ 727719 h 2595849"/>
                <a:gd name="connsiteX10" fmla="*/ 1828851 w 1922658"/>
                <a:gd name="connsiteY10" fmla="*/ 551029 h 2595849"/>
                <a:gd name="connsiteX11" fmla="*/ 1793251 w 1922658"/>
                <a:gd name="connsiteY11" fmla="*/ 551029 h 2595849"/>
                <a:gd name="connsiteX12" fmla="*/ 1559848 w 1922658"/>
                <a:gd name="connsiteY12" fmla="*/ 548101 h 2595849"/>
                <a:gd name="connsiteX13" fmla="*/ 1401805 w 1922658"/>
                <a:gd name="connsiteY13" fmla="*/ 379348 h 2595849"/>
                <a:gd name="connsiteX14" fmla="*/ 1400496 w 1922658"/>
                <a:gd name="connsiteY14" fmla="*/ 99711 h 2595849"/>
                <a:gd name="connsiteX15" fmla="*/ 1398030 w 1922658"/>
                <a:gd name="connsiteY15" fmla="*/ 92622 h 2595849"/>
                <a:gd name="connsiteX16" fmla="*/ 1369365 w 1922658"/>
                <a:gd name="connsiteY16" fmla="*/ 92622 h 2595849"/>
                <a:gd name="connsiteX17" fmla="*/ 158196 w 1922658"/>
                <a:gd name="connsiteY17" fmla="*/ 92622 h 2595849"/>
                <a:gd name="connsiteX18" fmla="*/ 92236 w 1922658"/>
                <a:gd name="connsiteY18" fmla="*/ 157272 h 2595849"/>
                <a:gd name="connsiteX19" fmla="*/ 92236 w 1922658"/>
                <a:gd name="connsiteY19" fmla="*/ 2438212 h 2595849"/>
                <a:gd name="connsiteX20" fmla="*/ 157734 w 1922658"/>
                <a:gd name="connsiteY20" fmla="*/ 2503633 h 2595849"/>
                <a:gd name="connsiteX21" fmla="*/ 495086 w 1922658"/>
                <a:gd name="connsiteY21" fmla="*/ 2503710 h 2595849"/>
                <a:gd name="connsiteX22" fmla="*/ 555421 w 1922658"/>
                <a:gd name="connsiteY22" fmla="*/ 2549019 h 2595849"/>
                <a:gd name="connsiteX23" fmla="*/ 496241 w 1922658"/>
                <a:gd name="connsiteY23" fmla="*/ 2595792 h 2595849"/>
                <a:gd name="connsiteX24" fmla="*/ 144403 w 1922658"/>
                <a:gd name="connsiteY24" fmla="*/ 2595792 h 2595849"/>
                <a:gd name="connsiteX25" fmla="*/ 5394 w 1922658"/>
                <a:gd name="connsiteY25" fmla="*/ 2496313 h 2595849"/>
                <a:gd name="connsiteX26" fmla="*/ 0 w 1922658"/>
                <a:gd name="connsiteY26" fmla="*/ 2486295 h 2595849"/>
                <a:gd name="connsiteX27" fmla="*/ 0 w 1922658"/>
                <a:gd name="connsiteY27" fmla="*/ 109882 h 2595849"/>
                <a:gd name="connsiteX28" fmla="*/ 1761581 w 1922658"/>
                <a:gd name="connsiteY28" fmla="*/ 456173 h 2595849"/>
                <a:gd name="connsiteX29" fmla="*/ 1493811 w 1922658"/>
                <a:gd name="connsiteY29" fmla="*/ 166133 h 2595849"/>
                <a:gd name="connsiteX30" fmla="*/ 1494119 w 1922658"/>
                <a:gd name="connsiteY30" fmla="*/ 373029 h 2595849"/>
                <a:gd name="connsiteX31" fmla="*/ 1567862 w 1922658"/>
                <a:gd name="connsiteY31" fmla="*/ 455479 h 2595849"/>
                <a:gd name="connsiteX32" fmla="*/ 1761581 w 1922658"/>
                <a:gd name="connsiteY32" fmla="*/ 456173 h 2595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922658" h="2595849">
                  <a:moveTo>
                    <a:pt x="0" y="109882"/>
                  </a:moveTo>
                  <a:cubicBezTo>
                    <a:pt x="18185" y="58255"/>
                    <a:pt x="48391" y="18263"/>
                    <a:pt x="104411" y="4701"/>
                  </a:cubicBezTo>
                  <a:cubicBezTo>
                    <a:pt x="119051" y="1156"/>
                    <a:pt x="134771" y="540"/>
                    <a:pt x="149951" y="540"/>
                  </a:cubicBezTo>
                  <a:cubicBezTo>
                    <a:pt x="577690" y="309"/>
                    <a:pt x="1005429" y="617"/>
                    <a:pt x="1433168" y="0"/>
                  </a:cubicBezTo>
                  <a:cubicBezTo>
                    <a:pt x="1474547" y="-77"/>
                    <a:pt x="1508605" y="14179"/>
                    <a:pt x="1535961" y="43229"/>
                  </a:cubicBezTo>
                  <a:cubicBezTo>
                    <a:pt x="1653933" y="168522"/>
                    <a:pt x="1771213" y="294355"/>
                    <a:pt x="1888493" y="420265"/>
                  </a:cubicBezTo>
                  <a:cubicBezTo>
                    <a:pt x="1912534" y="446079"/>
                    <a:pt x="1922398" y="477672"/>
                    <a:pt x="1922475" y="512578"/>
                  </a:cubicBezTo>
                  <a:cubicBezTo>
                    <a:pt x="1922475" y="584703"/>
                    <a:pt x="1922936" y="656750"/>
                    <a:pt x="1922398" y="728875"/>
                  </a:cubicBezTo>
                  <a:cubicBezTo>
                    <a:pt x="1922166" y="763088"/>
                    <a:pt x="1904289" y="783662"/>
                    <a:pt x="1876780" y="784201"/>
                  </a:cubicBezTo>
                  <a:cubicBezTo>
                    <a:pt x="1848577" y="784741"/>
                    <a:pt x="1829083" y="762163"/>
                    <a:pt x="1828928" y="727719"/>
                  </a:cubicBezTo>
                  <a:cubicBezTo>
                    <a:pt x="1828620" y="670158"/>
                    <a:pt x="1828851" y="612520"/>
                    <a:pt x="1828851" y="551029"/>
                  </a:cubicBezTo>
                  <a:cubicBezTo>
                    <a:pt x="1815674" y="551029"/>
                    <a:pt x="1804501" y="551106"/>
                    <a:pt x="1793251" y="551029"/>
                  </a:cubicBezTo>
                  <a:cubicBezTo>
                    <a:pt x="1715425" y="550336"/>
                    <a:pt x="1637444" y="552724"/>
                    <a:pt x="1559848" y="548101"/>
                  </a:cubicBezTo>
                  <a:cubicBezTo>
                    <a:pt x="1472389" y="542938"/>
                    <a:pt x="1403193" y="466730"/>
                    <a:pt x="1401805" y="379348"/>
                  </a:cubicBezTo>
                  <a:cubicBezTo>
                    <a:pt x="1400342" y="286110"/>
                    <a:pt x="1400881" y="192872"/>
                    <a:pt x="1400496" y="99711"/>
                  </a:cubicBezTo>
                  <a:cubicBezTo>
                    <a:pt x="1400496" y="98863"/>
                    <a:pt x="1399956" y="97939"/>
                    <a:pt x="1398030" y="92622"/>
                  </a:cubicBezTo>
                  <a:cubicBezTo>
                    <a:pt x="1389554" y="92622"/>
                    <a:pt x="1379459" y="92622"/>
                    <a:pt x="1369365" y="92622"/>
                  </a:cubicBezTo>
                  <a:cubicBezTo>
                    <a:pt x="965668" y="92622"/>
                    <a:pt x="561970" y="92622"/>
                    <a:pt x="158196" y="92622"/>
                  </a:cubicBezTo>
                  <a:cubicBezTo>
                    <a:pt x="107647" y="92622"/>
                    <a:pt x="92236" y="107725"/>
                    <a:pt x="92236" y="157272"/>
                  </a:cubicBezTo>
                  <a:cubicBezTo>
                    <a:pt x="92236" y="917585"/>
                    <a:pt x="92236" y="1677899"/>
                    <a:pt x="92236" y="2438212"/>
                  </a:cubicBezTo>
                  <a:cubicBezTo>
                    <a:pt x="92236" y="2487913"/>
                    <a:pt x="107955" y="2503633"/>
                    <a:pt x="157734" y="2503633"/>
                  </a:cubicBezTo>
                  <a:cubicBezTo>
                    <a:pt x="270158" y="2503710"/>
                    <a:pt x="382660" y="2503633"/>
                    <a:pt x="495086" y="2503710"/>
                  </a:cubicBezTo>
                  <a:cubicBezTo>
                    <a:pt x="534615" y="2503710"/>
                    <a:pt x="555112" y="2519198"/>
                    <a:pt x="555421" y="2549019"/>
                  </a:cubicBezTo>
                  <a:cubicBezTo>
                    <a:pt x="555729" y="2578917"/>
                    <a:pt x="534692" y="2595715"/>
                    <a:pt x="496241" y="2595792"/>
                  </a:cubicBezTo>
                  <a:cubicBezTo>
                    <a:pt x="378962" y="2595869"/>
                    <a:pt x="261682" y="2595869"/>
                    <a:pt x="144403" y="2595792"/>
                  </a:cubicBezTo>
                  <a:cubicBezTo>
                    <a:pt x="76054" y="2595715"/>
                    <a:pt x="28972" y="2561810"/>
                    <a:pt x="5394" y="2496313"/>
                  </a:cubicBezTo>
                  <a:cubicBezTo>
                    <a:pt x="4160" y="2492768"/>
                    <a:pt x="1849" y="2489686"/>
                    <a:pt x="0" y="2486295"/>
                  </a:cubicBezTo>
                  <a:cubicBezTo>
                    <a:pt x="0" y="1694158"/>
                    <a:pt x="0" y="902020"/>
                    <a:pt x="0" y="109882"/>
                  </a:cubicBezTo>
                  <a:close/>
                  <a:moveTo>
                    <a:pt x="1761581" y="456173"/>
                  </a:moveTo>
                  <a:cubicBezTo>
                    <a:pt x="1670500" y="357464"/>
                    <a:pt x="1584429" y="264303"/>
                    <a:pt x="1493811" y="166133"/>
                  </a:cubicBezTo>
                  <a:cubicBezTo>
                    <a:pt x="1493811" y="240570"/>
                    <a:pt x="1492886" y="306838"/>
                    <a:pt x="1494119" y="373029"/>
                  </a:cubicBezTo>
                  <a:cubicBezTo>
                    <a:pt x="1494966" y="416489"/>
                    <a:pt x="1527022" y="453784"/>
                    <a:pt x="1567862" y="455479"/>
                  </a:cubicBezTo>
                  <a:cubicBezTo>
                    <a:pt x="1629969" y="458022"/>
                    <a:pt x="1692231" y="456173"/>
                    <a:pt x="1761581" y="456173"/>
                  </a:cubicBezTo>
                  <a:close/>
                </a:path>
              </a:pathLst>
            </a:custGeom>
            <a:grpFill/>
            <a:ln w="7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EB8EE6F1-A0F3-489F-9EAF-B8DCAFB29820}"/>
                </a:ext>
              </a:extLst>
            </p:cNvPr>
            <p:cNvSpPr/>
            <p:nvPr/>
          </p:nvSpPr>
          <p:spPr>
            <a:xfrm>
              <a:off x="18556576" y="-8470727"/>
              <a:ext cx="946911" cy="1123853"/>
            </a:xfrm>
            <a:custGeom>
              <a:avLst/>
              <a:gdLst>
                <a:gd name="connsiteX0" fmla="*/ 124346 w 946911"/>
                <a:gd name="connsiteY0" fmla="*/ 92162 h 1123853"/>
                <a:gd name="connsiteX1" fmla="*/ 93060 w 946911"/>
                <a:gd name="connsiteY1" fmla="*/ 239493 h 1123853"/>
                <a:gd name="connsiteX2" fmla="*/ 37658 w 946911"/>
                <a:gd name="connsiteY2" fmla="*/ 284186 h 1123853"/>
                <a:gd name="connsiteX3" fmla="*/ 1595 w 946911"/>
                <a:gd name="connsiteY3" fmla="*/ 223003 h 1123853"/>
                <a:gd name="connsiteX4" fmla="*/ 41048 w 946911"/>
                <a:gd name="connsiteY4" fmla="*/ 37529 h 1123853"/>
                <a:gd name="connsiteX5" fmla="*/ 88360 w 946911"/>
                <a:gd name="connsiteY5" fmla="*/ 157 h 1123853"/>
                <a:gd name="connsiteX6" fmla="*/ 244013 w 946911"/>
                <a:gd name="connsiteY6" fmla="*/ 3 h 1123853"/>
                <a:gd name="connsiteX7" fmla="*/ 294485 w 946911"/>
                <a:gd name="connsiteY7" fmla="*/ 41382 h 1123853"/>
                <a:gd name="connsiteX8" fmla="*/ 324306 w 946911"/>
                <a:gd name="connsiteY8" fmla="*/ 179004 h 1123853"/>
                <a:gd name="connsiteX9" fmla="*/ 347192 w 946911"/>
                <a:gd name="connsiteY9" fmla="*/ 206359 h 1123853"/>
                <a:gd name="connsiteX10" fmla="*/ 445284 w 946911"/>
                <a:gd name="connsiteY10" fmla="*/ 246814 h 1123853"/>
                <a:gd name="connsiteX11" fmla="*/ 480884 w 946911"/>
                <a:gd name="connsiteY11" fmla="*/ 243885 h 1123853"/>
                <a:gd name="connsiteX12" fmla="*/ 597008 w 946911"/>
                <a:gd name="connsiteY12" fmla="*/ 168987 h 1123853"/>
                <a:gd name="connsiteX13" fmla="*/ 666513 w 946911"/>
                <a:gd name="connsiteY13" fmla="*/ 175691 h 1123853"/>
                <a:gd name="connsiteX14" fmla="*/ 772388 w 946911"/>
                <a:gd name="connsiteY14" fmla="*/ 281797 h 1123853"/>
                <a:gd name="connsiteX15" fmla="*/ 778244 w 946911"/>
                <a:gd name="connsiteY15" fmla="*/ 349221 h 1123853"/>
                <a:gd name="connsiteX16" fmla="*/ 702420 w 946911"/>
                <a:gd name="connsiteY16" fmla="*/ 464728 h 1123853"/>
                <a:gd name="connsiteX17" fmla="*/ 699647 w 946911"/>
                <a:gd name="connsiteY17" fmla="*/ 503950 h 1123853"/>
                <a:gd name="connsiteX18" fmla="*/ 740178 w 946911"/>
                <a:gd name="connsiteY18" fmla="*/ 598960 h 1123853"/>
                <a:gd name="connsiteX19" fmla="*/ 767071 w 946911"/>
                <a:gd name="connsiteY19" fmla="*/ 622463 h 1123853"/>
                <a:gd name="connsiteX20" fmla="*/ 901765 w 946911"/>
                <a:gd name="connsiteY20" fmla="*/ 651975 h 1123853"/>
                <a:gd name="connsiteX21" fmla="*/ 946766 w 946911"/>
                <a:gd name="connsiteY21" fmla="*/ 707841 h 1123853"/>
                <a:gd name="connsiteX22" fmla="*/ 946766 w 946911"/>
                <a:gd name="connsiteY22" fmla="*/ 852013 h 1123853"/>
                <a:gd name="connsiteX23" fmla="*/ 901688 w 946911"/>
                <a:gd name="connsiteY23" fmla="*/ 907879 h 1123853"/>
                <a:gd name="connsiteX24" fmla="*/ 772234 w 946911"/>
                <a:gd name="connsiteY24" fmla="*/ 934694 h 1123853"/>
                <a:gd name="connsiteX25" fmla="*/ 737404 w 946911"/>
                <a:gd name="connsiteY25" fmla="*/ 965285 h 1123853"/>
                <a:gd name="connsiteX26" fmla="*/ 678919 w 946911"/>
                <a:gd name="connsiteY26" fmla="*/ 1093045 h 1123853"/>
                <a:gd name="connsiteX27" fmla="*/ 611879 w 946911"/>
                <a:gd name="connsiteY27" fmla="*/ 1116855 h 1123853"/>
                <a:gd name="connsiteX28" fmla="*/ 599474 w 946911"/>
                <a:gd name="connsiteY28" fmla="*/ 1043960 h 1123853"/>
                <a:gd name="connsiteX29" fmla="*/ 659423 w 946911"/>
                <a:gd name="connsiteY29" fmla="*/ 898478 h 1123853"/>
                <a:gd name="connsiteX30" fmla="*/ 708817 w 946911"/>
                <a:gd name="connsiteY30" fmla="*/ 853169 h 1123853"/>
                <a:gd name="connsiteX31" fmla="*/ 853143 w 946911"/>
                <a:gd name="connsiteY31" fmla="*/ 822809 h 1123853"/>
                <a:gd name="connsiteX32" fmla="*/ 853143 w 946911"/>
                <a:gd name="connsiteY32" fmla="*/ 737045 h 1123853"/>
                <a:gd name="connsiteX33" fmla="*/ 718294 w 946911"/>
                <a:gd name="connsiteY33" fmla="*/ 709151 h 1123853"/>
                <a:gd name="connsiteX34" fmla="*/ 656804 w 946911"/>
                <a:gd name="connsiteY34" fmla="*/ 651359 h 1123853"/>
                <a:gd name="connsiteX35" fmla="*/ 602633 w 946911"/>
                <a:gd name="connsiteY35" fmla="*/ 522058 h 1123853"/>
                <a:gd name="connsiteX36" fmla="*/ 605484 w 946911"/>
                <a:gd name="connsiteY36" fmla="*/ 442613 h 1123853"/>
                <a:gd name="connsiteX37" fmla="*/ 682695 w 946911"/>
                <a:gd name="connsiteY37" fmla="*/ 324949 h 1123853"/>
                <a:gd name="connsiteX38" fmla="*/ 617505 w 946911"/>
                <a:gd name="connsiteY38" fmla="*/ 266925 h 1123853"/>
                <a:gd name="connsiteX39" fmla="*/ 497837 w 946911"/>
                <a:gd name="connsiteY39" fmla="*/ 345291 h 1123853"/>
                <a:gd name="connsiteX40" fmla="*/ 430952 w 946911"/>
                <a:gd name="connsiteY40" fmla="*/ 347372 h 1123853"/>
                <a:gd name="connsiteX41" fmla="*/ 285470 w 946911"/>
                <a:gd name="connsiteY41" fmla="*/ 287345 h 1123853"/>
                <a:gd name="connsiteX42" fmla="*/ 240855 w 946911"/>
                <a:gd name="connsiteY42" fmla="*/ 240803 h 1123853"/>
                <a:gd name="connsiteX43" fmla="*/ 214732 w 946911"/>
                <a:gd name="connsiteY43" fmla="*/ 114200 h 1123853"/>
                <a:gd name="connsiteX44" fmla="*/ 188687 w 946911"/>
                <a:gd name="connsiteY44" fmla="*/ 91854 h 1123853"/>
                <a:gd name="connsiteX45" fmla="*/ 124346 w 946911"/>
                <a:gd name="connsiteY45" fmla="*/ 92162 h 1123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946911" h="1123853">
                  <a:moveTo>
                    <a:pt x="124346" y="92162"/>
                  </a:moveTo>
                  <a:cubicBezTo>
                    <a:pt x="113403" y="143944"/>
                    <a:pt x="103386" y="191718"/>
                    <a:pt x="93060" y="239493"/>
                  </a:cubicBezTo>
                  <a:cubicBezTo>
                    <a:pt x="85818" y="273244"/>
                    <a:pt x="65552" y="289426"/>
                    <a:pt x="37658" y="284186"/>
                  </a:cubicBezTo>
                  <a:cubicBezTo>
                    <a:pt x="9378" y="278869"/>
                    <a:pt x="-5032" y="256985"/>
                    <a:pt x="1595" y="223003"/>
                  </a:cubicBezTo>
                  <a:cubicBezTo>
                    <a:pt x="13692" y="160973"/>
                    <a:pt x="27486" y="99251"/>
                    <a:pt x="41048" y="37529"/>
                  </a:cubicBezTo>
                  <a:cubicBezTo>
                    <a:pt x="46518" y="12640"/>
                    <a:pt x="62701" y="157"/>
                    <a:pt x="88360" y="157"/>
                  </a:cubicBezTo>
                  <a:cubicBezTo>
                    <a:pt x="140219" y="157"/>
                    <a:pt x="192155" y="465"/>
                    <a:pt x="244013" y="3"/>
                  </a:cubicBezTo>
                  <a:cubicBezTo>
                    <a:pt x="272832" y="-229"/>
                    <a:pt x="288629" y="14643"/>
                    <a:pt x="294485" y="41382"/>
                  </a:cubicBezTo>
                  <a:cubicBezTo>
                    <a:pt x="304502" y="87230"/>
                    <a:pt x="312902" y="133464"/>
                    <a:pt x="324306" y="179004"/>
                  </a:cubicBezTo>
                  <a:cubicBezTo>
                    <a:pt x="326926" y="189561"/>
                    <a:pt x="337251" y="201582"/>
                    <a:pt x="347192" y="206359"/>
                  </a:cubicBezTo>
                  <a:cubicBezTo>
                    <a:pt x="379016" y="221770"/>
                    <a:pt x="411919" y="235255"/>
                    <a:pt x="445284" y="246814"/>
                  </a:cubicBezTo>
                  <a:cubicBezTo>
                    <a:pt x="455764" y="250435"/>
                    <a:pt x="471560" y="249511"/>
                    <a:pt x="480884" y="243885"/>
                  </a:cubicBezTo>
                  <a:cubicBezTo>
                    <a:pt x="520414" y="220306"/>
                    <a:pt x="558249" y="193876"/>
                    <a:pt x="597008" y="168987"/>
                  </a:cubicBezTo>
                  <a:cubicBezTo>
                    <a:pt x="625287" y="150802"/>
                    <a:pt x="642163" y="152035"/>
                    <a:pt x="666513" y="175691"/>
                  </a:cubicBezTo>
                  <a:cubicBezTo>
                    <a:pt x="702343" y="210520"/>
                    <a:pt x="737096" y="246428"/>
                    <a:pt x="772388" y="281797"/>
                  </a:cubicBezTo>
                  <a:cubicBezTo>
                    <a:pt x="793270" y="302679"/>
                    <a:pt x="794349" y="324949"/>
                    <a:pt x="778244" y="349221"/>
                  </a:cubicBezTo>
                  <a:cubicBezTo>
                    <a:pt x="752815" y="387672"/>
                    <a:pt x="728465" y="426817"/>
                    <a:pt x="702420" y="464728"/>
                  </a:cubicBezTo>
                  <a:cubicBezTo>
                    <a:pt x="693097" y="478290"/>
                    <a:pt x="692404" y="488770"/>
                    <a:pt x="699647" y="503950"/>
                  </a:cubicBezTo>
                  <a:cubicBezTo>
                    <a:pt x="714519" y="534927"/>
                    <a:pt x="725230" y="567984"/>
                    <a:pt x="740178" y="598960"/>
                  </a:cubicBezTo>
                  <a:cubicBezTo>
                    <a:pt x="745033" y="609055"/>
                    <a:pt x="756591" y="619766"/>
                    <a:pt x="767071" y="622463"/>
                  </a:cubicBezTo>
                  <a:cubicBezTo>
                    <a:pt x="811532" y="633867"/>
                    <a:pt x="856841" y="642266"/>
                    <a:pt x="901765" y="651975"/>
                  </a:cubicBezTo>
                  <a:cubicBezTo>
                    <a:pt x="935515" y="659295"/>
                    <a:pt x="946612" y="673011"/>
                    <a:pt x="946766" y="707841"/>
                  </a:cubicBezTo>
                  <a:cubicBezTo>
                    <a:pt x="946920" y="755924"/>
                    <a:pt x="946997" y="803930"/>
                    <a:pt x="946766" y="852013"/>
                  </a:cubicBezTo>
                  <a:cubicBezTo>
                    <a:pt x="946612" y="886765"/>
                    <a:pt x="936440" y="900019"/>
                    <a:pt x="901688" y="907879"/>
                  </a:cubicBezTo>
                  <a:cubicBezTo>
                    <a:pt x="858691" y="917588"/>
                    <a:pt x="815539" y="926218"/>
                    <a:pt x="772234" y="934694"/>
                  </a:cubicBezTo>
                  <a:cubicBezTo>
                    <a:pt x="754126" y="938239"/>
                    <a:pt x="744571" y="946330"/>
                    <a:pt x="737404" y="965285"/>
                  </a:cubicBezTo>
                  <a:cubicBezTo>
                    <a:pt x="720837" y="1008976"/>
                    <a:pt x="700725" y="1051588"/>
                    <a:pt x="678919" y="1093045"/>
                  </a:cubicBezTo>
                  <a:cubicBezTo>
                    <a:pt x="662737" y="1123790"/>
                    <a:pt x="636538" y="1131110"/>
                    <a:pt x="611879" y="1116855"/>
                  </a:cubicBezTo>
                  <a:cubicBezTo>
                    <a:pt x="586683" y="1102291"/>
                    <a:pt x="584448" y="1076400"/>
                    <a:pt x="599474" y="1043960"/>
                  </a:cubicBezTo>
                  <a:cubicBezTo>
                    <a:pt x="621511" y="996416"/>
                    <a:pt x="641315" y="947640"/>
                    <a:pt x="659423" y="898478"/>
                  </a:cubicBezTo>
                  <a:cubicBezTo>
                    <a:pt x="668593" y="873512"/>
                    <a:pt x="681384" y="858100"/>
                    <a:pt x="708817" y="853169"/>
                  </a:cubicBezTo>
                  <a:cubicBezTo>
                    <a:pt x="756745" y="844538"/>
                    <a:pt x="804212" y="833211"/>
                    <a:pt x="853143" y="822809"/>
                  </a:cubicBezTo>
                  <a:cubicBezTo>
                    <a:pt x="853143" y="794529"/>
                    <a:pt x="853143" y="767020"/>
                    <a:pt x="853143" y="737045"/>
                  </a:cubicBezTo>
                  <a:cubicBezTo>
                    <a:pt x="808142" y="727567"/>
                    <a:pt x="763449" y="716856"/>
                    <a:pt x="718294" y="709151"/>
                  </a:cubicBezTo>
                  <a:cubicBezTo>
                    <a:pt x="683773" y="703217"/>
                    <a:pt x="666666" y="686265"/>
                    <a:pt x="656804" y="651359"/>
                  </a:cubicBezTo>
                  <a:cubicBezTo>
                    <a:pt x="644089" y="606666"/>
                    <a:pt x="624517" y="563283"/>
                    <a:pt x="602633" y="522058"/>
                  </a:cubicBezTo>
                  <a:cubicBezTo>
                    <a:pt x="587068" y="492700"/>
                    <a:pt x="586451" y="469583"/>
                    <a:pt x="605484" y="442613"/>
                  </a:cubicBezTo>
                  <a:cubicBezTo>
                    <a:pt x="632068" y="405010"/>
                    <a:pt x="656110" y="365711"/>
                    <a:pt x="682695" y="324949"/>
                  </a:cubicBezTo>
                  <a:cubicBezTo>
                    <a:pt x="661350" y="305993"/>
                    <a:pt x="640159" y="287114"/>
                    <a:pt x="617505" y="266925"/>
                  </a:cubicBezTo>
                  <a:cubicBezTo>
                    <a:pt x="579593" y="291660"/>
                    <a:pt x="538368" y="317936"/>
                    <a:pt x="497837" y="345291"/>
                  </a:cubicBezTo>
                  <a:cubicBezTo>
                    <a:pt x="475413" y="360394"/>
                    <a:pt x="455533" y="359084"/>
                    <a:pt x="430952" y="347372"/>
                  </a:cubicBezTo>
                  <a:cubicBezTo>
                    <a:pt x="383639" y="324794"/>
                    <a:pt x="334709" y="305453"/>
                    <a:pt x="285470" y="287345"/>
                  </a:cubicBezTo>
                  <a:cubicBezTo>
                    <a:pt x="261659" y="278561"/>
                    <a:pt x="245709" y="266925"/>
                    <a:pt x="240855" y="240803"/>
                  </a:cubicBezTo>
                  <a:cubicBezTo>
                    <a:pt x="232995" y="198422"/>
                    <a:pt x="222823" y="156504"/>
                    <a:pt x="214732" y="114200"/>
                  </a:cubicBezTo>
                  <a:cubicBezTo>
                    <a:pt x="211727" y="98635"/>
                    <a:pt x="206333" y="90544"/>
                    <a:pt x="188687" y="91854"/>
                  </a:cubicBezTo>
                  <a:cubicBezTo>
                    <a:pt x="167882" y="93318"/>
                    <a:pt x="146768" y="92162"/>
                    <a:pt x="124346" y="92162"/>
                  </a:cubicBezTo>
                  <a:close/>
                </a:path>
              </a:pathLst>
            </a:custGeom>
            <a:grpFill/>
            <a:ln w="7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3526B06A-067A-45A6-BC48-D55212F6C27A}"/>
                </a:ext>
              </a:extLst>
            </p:cNvPr>
            <p:cNvSpPr/>
            <p:nvPr/>
          </p:nvSpPr>
          <p:spPr>
            <a:xfrm>
              <a:off x="17035580" y="-8060045"/>
              <a:ext cx="734776" cy="95175"/>
            </a:xfrm>
            <a:custGeom>
              <a:avLst/>
              <a:gdLst>
                <a:gd name="connsiteX0" fmla="*/ 369523 w 734776"/>
                <a:gd name="connsiteY0" fmla="*/ 30 h 95175"/>
                <a:gd name="connsiteX1" fmla="*/ 672277 w 734776"/>
                <a:gd name="connsiteY1" fmla="*/ 262 h 95175"/>
                <a:gd name="connsiteX2" fmla="*/ 708184 w 734776"/>
                <a:gd name="connsiteY2" fmla="*/ 6118 h 95175"/>
                <a:gd name="connsiteX3" fmla="*/ 734769 w 734776"/>
                <a:gd name="connsiteY3" fmla="*/ 48730 h 95175"/>
                <a:gd name="connsiteX4" fmla="*/ 705796 w 734776"/>
                <a:gd name="connsiteY4" fmla="*/ 89724 h 95175"/>
                <a:gd name="connsiteX5" fmla="*/ 669580 w 734776"/>
                <a:gd name="connsiteY5" fmla="*/ 94964 h 95175"/>
                <a:gd name="connsiteX6" fmla="*/ 67000 w 734776"/>
                <a:gd name="connsiteY6" fmla="*/ 95041 h 95175"/>
                <a:gd name="connsiteX7" fmla="*/ 35638 w 734776"/>
                <a:gd name="connsiteY7" fmla="*/ 92036 h 95175"/>
                <a:gd name="connsiteX8" fmla="*/ 39 w 734776"/>
                <a:gd name="connsiteY8" fmla="*/ 49038 h 95175"/>
                <a:gd name="connsiteX9" fmla="*/ 35484 w 734776"/>
                <a:gd name="connsiteY9" fmla="*/ 2882 h 95175"/>
                <a:gd name="connsiteX10" fmla="*/ 66846 w 734776"/>
                <a:gd name="connsiteY10" fmla="*/ 185 h 95175"/>
                <a:gd name="connsiteX11" fmla="*/ 369523 w 734776"/>
                <a:gd name="connsiteY11" fmla="*/ 30 h 95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34776" h="95175">
                  <a:moveTo>
                    <a:pt x="369523" y="30"/>
                  </a:moveTo>
                  <a:cubicBezTo>
                    <a:pt x="470466" y="30"/>
                    <a:pt x="571333" y="-124"/>
                    <a:pt x="672277" y="262"/>
                  </a:cubicBezTo>
                  <a:cubicBezTo>
                    <a:pt x="684528" y="339"/>
                    <a:pt x="700478" y="-740"/>
                    <a:pt x="708184" y="6118"/>
                  </a:cubicBezTo>
                  <a:cubicBezTo>
                    <a:pt x="720591" y="17137"/>
                    <a:pt x="735154" y="34475"/>
                    <a:pt x="734769" y="48730"/>
                  </a:cubicBezTo>
                  <a:cubicBezTo>
                    <a:pt x="734383" y="62985"/>
                    <a:pt x="718818" y="79321"/>
                    <a:pt x="705796" y="89724"/>
                  </a:cubicBezTo>
                  <a:cubicBezTo>
                    <a:pt x="697551" y="96351"/>
                    <a:pt x="681909" y="94964"/>
                    <a:pt x="669580" y="94964"/>
                  </a:cubicBezTo>
                  <a:cubicBezTo>
                    <a:pt x="468694" y="95272"/>
                    <a:pt x="267886" y="95195"/>
                    <a:pt x="67000" y="95041"/>
                  </a:cubicBezTo>
                  <a:cubicBezTo>
                    <a:pt x="56520" y="95041"/>
                    <a:pt x="45732" y="94424"/>
                    <a:pt x="35638" y="92036"/>
                  </a:cubicBezTo>
                  <a:cubicBezTo>
                    <a:pt x="13369" y="86796"/>
                    <a:pt x="809" y="71462"/>
                    <a:pt x="39" y="49038"/>
                  </a:cubicBezTo>
                  <a:cubicBezTo>
                    <a:pt x="-809" y="24997"/>
                    <a:pt x="12367" y="9046"/>
                    <a:pt x="35484" y="2882"/>
                  </a:cubicBezTo>
                  <a:cubicBezTo>
                    <a:pt x="45501" y="262"/>
                    <a:pt x="56366" y="185"/>
                    <a:pt x="66846" y="185"/>
                  </a:cubicBezTo>
                  <a:cubicBezTo>
                    <a:pt x="167713" y="-47"/>
                    <a:pt x="268656" y="30"/>
                    <a:pt x="369523" y="30"/>
                  </a:cubicBezTo>
                  <a:close/>
                </a:path>
              </a:pathLst>
            </a:custGeom>
            <a:grpFill/>
            <a:ln w="7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971CA028-C93A-4D53-A671-B51B3B4AC51E}"/>
                </a:ext>
              </a:extLst>
            </p:cNvPr>
            <p:cNvSpPr/>
            <p:nvPr/>
          </p:nvSpPr>
          <p:spPr>
            <a:xfrm>
              <a:off x="18677836" y="-8068954"/>
              <a:ext cx="431440" cy="563074"/>
            </a:xfrm>
            <a:custGeom>
              <a:avLst/>
              <a:gdLst>
                <a:gd name="connsiteX0" fmla="*/ 431441 w 431440"/>
                <a:gd name="connsiteY0" fmla="*/ 379656 h 563074"/>
                <a:gd name="connsiteX1" fmla="*/ 392295 w 431440"/>
                <a:gd name="connsiteY1" fmla="*/ 528297 h 563074"/>
                <a:gd name="connsiteX2" fmla="*/ 328031 w 431440"/>
                <a:gd name="connsiteY2" fmla="*/ 558426 h 563074"/>
                <a:gd name="connsiteX3" fmla="*/ 307149 w 431440"/>
                <a:gd name="connsiteY3" fmla="*/ 492466 h 563074"/>
                <a:gd name="connsiteX4" fmla="*/ 87616 w 431440"/>
                <a:gd name="connsiteY4" fmla="*/ 96321 h 563074"/>
                <a:gd name="connsiteX5" fmla="*/ 50397 w 431440"/>
                <a:gd name="connsiteY5" fmla="*/ 93624 h 563074"/>
                <a:gd name="connsiteX6" fmla="*/ 80 w 431440"/>
                <a:gd name="connsiteY6" fmla="*/ 43383 h 563074"/>
                <a:gd name="connsiteX7" fmla="*/ 53480 w 431440"/>
                <a:gd name="connsiteY7" fmla="*/ 0 h 563074"/>
                <a:gd name="connsiteX8" fmla="*/ 415412 w 431440"/>
                <a:gd name="connsiteY8" fmla="*/ 297822 h 563074"/>
                <a:gd name="connsiteX9" fmla="*/ 425584 w 431440"/>
                <a:gd name="connsiteY9" fmla="*/ 377499 h 563074"/>
                <a:gd name="connsiteX10" fmla="*/ 431441 w 431440"/>
                <a:gd name="connsiteY10" fmla="*/ 379656 h 563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1440" h="563074">
                  <a:moveTo>
                    <a:pt x="431441" y="379656"/>
                  </a:moveTo>
                  <a:cubicBezTo>
                    <a:pt x="418649" y="429280"/>
                    <a:pt x="407784" y="479598"/>
                    <a:pt x="392295" y="528297"/>
                  </a:cubicBezTo>
                  <a:cubicBezTo>
                    <a:pt x="382356" y="559582"/>
                    <a:pt x="354230" y="570139"/>
                    <a:pt x="328031" y="558426"/>
                  </a:cubicBezTo>
                  <a:cubicBezTo>
                    <a:pt x="304067" y="547793"/>
                    <a:pt x="295975" y="522056"/>
                    <a:pt x="307149" y="492466"/>
                  </a:cubicBezTo>
                  <a:cubicBezTo>
                    <a:pt x="376500" y="308918"/>
                    <a:pt x="278253" y="131381"/>
                    <a:pt x="87616" y="96321"/>
                  </a:cubicBezTo>
                  <a:cubicBezTo>
                    <a:pt x="75440" y="94086"/>
                    <a:pt x="62804" y="94471"/>
                    <a:pt x="50397" y="93624"/>
                  </a:cubicBezTo>
                  <a:cubicBezTo>
                    <a:pt x="17264" y="91312"/>
                    <a:pt x="-1384" y="72741"/>
                    <a:pt x="80" y="43383"/>
                  </a:cubicBezTo>
                  <a:cubicBezTo>
                    <a:pt x="1467" y="15643"/>
                    <a:pt x="20731" y="-77"/>
                    <a:pt x="53480" y="0"/>
                  </a:cubicBezTo>
                  <a:cubicBezTo>
                    <a:pt x="224236" y="154"/>
                    <a:pt x="382356" y="129917"/>
                    <a:pt x="415412" y="297822"/>
                  </a:cubicBezTo>
                  <a:cubicBezTo>
                    <a:pt x="420575" y="324021"/>
                    <a:pt x="422270" y="350914"/>
                    <a:pt x="425584" y="377499"/>
                  </a:cubicBezTo>
                  <a:cubicBezTo>
                    <a:pt x="427588" y="378192"/>
                    <a:pt x="429514" y="378886"/>
                    <a:pt x="431441" y="379656"/>
                  </a:cubicBezTo>
                  <a:close/>
                </a:path>
              </a:pathLst>
            </a:custGeom>
            <a:grpFill/>
            <a:ln w="7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7189A885-EA96-427C-ACEE-7748FB110E01}"/>
                </a:ext>
              </a:extLst>
            </p:cNvPr>
            <p:cNvSpPr/>
            <p:nvPr/>
          </p:nvSpPr>
          <p:spPr>
            <a:xfrm>
              <a:off x="17035088" y="-7849267"/>
              <a:ext cx="737419" cy="93161"/>
            </a:xfrm>
            <a:custGeom>
              <a:avLst/>
              <a:gdLst>
                <a:gd name="connsiteX0" fmla="*/ 368858 w 737419"/>
                <a:gd name="connsiteY0" fmla="*/ 155 h 93161"/>
                <a:gd name="connsiteX1" fmla="*/ 677314 w 737419"/>
                <a:gd name="connsiteY1" fmla="*/ 232 h 93161"/>
                <a:gd name="connsiteX2" fmla="*/ 737419 w 737419"/>
                <a:gd name="connsiteY2" fmla="*/ 46312 h 93161"/>
                <a:gd name="connsiteX3" fmla="*/ 677006 w 737419"/>
                <a:gd name="connsiteY3" fmla="*/ 93085 h 93161"/>
                <a:gd name="connsiteX4" fmla="*/ 57244 w 737419"/>
                <a:gd name="connsiteY4" fmla="*/ 93008 h 93161"/>
                <a:gd name="connsiteX5" fmla="*/ 4845 w 737419"/>
                <a:gd name="connsiteY5" fmla="*/ 26663 h 93161"/>
                <a:gd name="connsiteX6" fmla="*/ 57551 w 737419"/>
                <a:gd name="connsiteY6" fmla="*/ 1 h 93161"/>
                <a:gd name="connsiteX7" fmla="*/ 368858 w 737419"/>
                <a:gd name="connsiteY7" fmla="*/ 155 h 93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7419" h="93161">
                  <a:moveTo>
                    <a:pt x="368858" y="155"/>
                  </a:moveTo>
                  <a:cubicBezTo>
                    <a:pt x="471652" y="155"/>
                    <a:pt x="574522" y="78"/>
                    <a:pt x="677314" y="232"/>
                  </a:cubicBezTo>
                  <a:cubicBezTo>
                    <a:pt x="716305" y="309"/>
                    <a:pt x="737572" y="16876"/>
                    <a:pt x="737419" y="46312"/>
                  </a:cubicBezTo>
                  <a:cubicBezTo>
                    <a:pt x="737264" y="75362"/>
                    <a:pt x="714687" y="93085"/>
                    <a:pt x="677006" y="93085"/>
                  </a:cubicBezTo>
                  <a:cubicBezTo>
                    <a:pt x="470419" y="93162"/>
                    <a:pt x="263831" y="93239"/>
                    <a:pt x="57244" y="93008"/>
                  </a:cubicBezTo>
                  <a:cubicBezTo>
                    <a:pt x="13861" y="92931"/>
                    <a:pt x="-11105" y="60644"/>
                    <a:pt x="4845" y="26663"/>
                  </a:cubicBezTo>
                  <a:cubicBezTo>
                    <a:pt x="15556" y="3854"/>
                    <a:pt x="34974" y="-76"/>
                    <a:pt x="57551" y="1"/>
                  </a:cubicBezTo>
                  <a:cubicBezTo>
                    <a:pt x="161269" y="386"/>
                    <a:pt x="265064" y="155"/>
                    <a:pt x="368858" y="155"/>
                  </a:cubicBezTo>
                  <a:close/>
                </a:path>
              </a:pathLst>
            </a:custGeom>
            <a:grpFill/>
            <a:ln w="7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79A9CCF4-4940-468E-9FC4-3A870FA3357B}"/>
                </a:ext>
              </a:extLst>
            </p:cNvPr>
            <p:cNvSpPr/>
            <p:nvPr/>
          </p:nvSpPr>
          <p:spPr>
            <a:xfrm>
              <a:off x="17035306" y="-7640282"/>
              <a:ext cx="432599" cy="92278"/>
            </a:xfrm>
            <a:custGeom>
              <a:avLst/>
              <a:gdLst>
                <a:gd name="connsiteX0" fmla="*/ 217610 w 432599"/>
                <a:gd name="connsiteY0" fmla="*/ 92228 h 92278"/>
                <a:gd name="connsiteX1" fmla="*/ 53634 w 432599"/>
                <a:gd name="connsiteY1" fmla="*/ 92151 h 92278"/>
                <a:gd name="connsiteX2" fmla="*/ 3 w 432599"/>
                <a:gd name="connsiteY2" fmla="*/ 45840 h 92278"/>
                <a:gd name="connsiteX3" fmla="*/ 54482 w 432599"/>
                <a:gd name="connsiteY3" fmla="*/ 146 h 92278"/>
                <a:gd name="connsiteX4" fmla="*/ 379582 w 432599"/>
                <a:gd name="connsiteY4" fmla="*/ 146 h 92278"/>
                <a:gd name="connsiteX5" fmla="*/ 432597 w 432599"/>
                <a:gd name="connsiteY5" fmla="*/ 46688 h 92278"/>
                <a:gd name="connsiteX6" fmla="*/ 378735 w 432599"/>
                <a:gd name="connsiteY6" fmla="*/ 92151 h 92278"/>
                <a:gd name="connsiteX7" fmla="*/ 217610 w 432599"/>
                <a:gd name="connsiteY7" fmla="*/ 92228 h 92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2599" h="92278">
                  <a:moveTo>
                    <a:pt x="217610" y="92228"/>
                  </a:moveTo>
                  <a:cubicBezTo>
                    <a:pt x="162977" y="92228"/>
                    <a:pt x="108268" y="92382"/>
                    <a:pt x="53634" y="92151"/>
                  </a:cubicBezTo>
                  <a:cubicBezTo>
                    <a:pt x="19961" y="91997"/>
                    <a:pt x="-305" y="74197"/>
                    <a:pt x="3" y="45840"/>
                  </a:cubicBezTo>
                  <a:cubicBezTo>
                    <a:pt x="312" y="17715"/>
                    <a:pt x="20731" y="223"/>
                    <a:pt x="54482" y="146"/>
                  </a:cubicBezTo>
                  <a:cubicBezTo>
                    <a:pt x="162823" y="-8"/>
                    <a:pt x="271241" y="-85"/>
                    <a:pt x="379582" y="146"/>
                  </a:cubicBezTo>
                  <a:cubicBezTo>
                    <a:pt x="413718" y="223"/>
                    <a:pt x="432828" y="17406"/>
                    <a:pt x="432597" y="46688"/>
                  </a:cubicBezTo>
                  <a:cubicBezTo>
                    <a:pt x="432366" y="75738"/>
                    <a:pt x="413333" y="91997"/>
                    <a:pt x="378735" y="92151"/>
                  </a:cubicBezTo>
                  <a:cubicBezTo>
                    <a:pt x="325027" y="92382"/>
                    <a:pt x="271318" y="92228"/>
                    <a:pt x="217610" y="92228"/>
                  </a:cubicBezTo>
                  <a:close/>
                </a:path>
              </a:pathLst>
            </a:custGeom>
            <a:grpFill/>
            <a:ln w="7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62AD7E9D-6561-4D3F-AADF-B9D9871478FA}"/>
                </a:ext>
              </a:extLst>
            </p:cNvPr>
            <p:cNvSpPr/>
            <p:nvPr/>
          </p:nvSpPr>
          <p:spPr>
            <a:xfrm>
              <a:off x="16781251" y="-8061710"/>
              <a:ext cx="126302" cy="96866"/>
            </a:xfrm>
            <a:custGeom>
              <a:avLst/>
              <a:gdLst>
                <a:gd name="connsiteX0" fmla="*/ 64886 w 126302"/>
                <a:gd name="connsiteY0" fmla="*/ 0 h 96866"/>
                <a:gd name="connsiteX1" fmla="*/ 100255 w 126302"/>
                <a:gd name="connsiteY1" fmla="*/ 8245 h 96866"/>
                <a:gd name="connsiteX2" fmla="*/ 125837 w 126302"/>
                <a:gd name="connsiteY2" fmla="*/ 48700 h 96866"/>
                <a:gd name="connsiteX3" fmla="*/ 65810 w 126302"/>
                <a:gd name="connsiteY3" fmla="*/ 96860 h 96866"/>
                <a:gd name="connsiteX4" fmla="*/ 5 w 126302"/>
                <a:gd name="connsiteY4" fmla="*/ 49778 h 96866"/>
                <a:gd name="connsiteX5" fmla="*/ 64886 w 126302"/>
                <a:gd name="connsiteY5" fmla="*/ 0 h 96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302" h="96866">
                  <a:moveTo>
                    <a:pt x="64886" y="0"/>
                  </a:moveTo>
                  <a:cubicBezTo>
                    <a:pt x="76907" y="2466"/>
                    <a:pt x="92241" y="1156"/>
                    <a:pt x="100255" y="8245"/>
                  </a:cubicBezTo>
                  <a:cubicBezTo>
                    <a:pt x="111891" y="18571"/>
                    <a:pt x="123834" y="34059"/>
                    <a:pt x="125837" y="48700"/>
                  </a:cubicBezTo>
                  <a:cubicBezTo>
                    <a:pt x="129999" y="79291"/>
                    <a:pt x="105957" y="96474"/>
                    <a:pt x="65810" y="96860"/>
                  </a:cubicBezTo>
                  <a:cubicBezTo>
                    <a:pt x="23584" y="97245"/>
                    <a:pt x="467" y="80678"/>
                    <a:pt x="5" y="49778"/>
                  </a:cubicBezTo>
                  <a:cubicBezTo>
                    <a:pt x="-381" y="18493"/>
                    <a:pt x="22351" y="1618"/>
                    <a:pt x="64886" y="0"/>
                  </a:cubicBezTo>
                  <a:close/>
                </a:path>
              </a:pathLst>
            </a:custGeom>
            <a:grpFill/>
            <a:ln w="7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D9A60E09-2308-4503-9512-85C0086C5241}"/>
                </a:ext>
              </a:extLst>
            </p:cNvPr>
            <p:cNvSpPr/>
            <p:nvPr/>
          </p:nvSpPr>
          <p:spPr>
            <a:xfrm>
              <a:off x="16780799" y="-7641200"/>
              <a:ext cx="128172" cy="93571"/>
            </a:xfrm>
            <a:custGeom>
              <a:avLst/>
              <a:gdLst>
                <a:gd name="connsiteX0" fmla="*/ 62564 w 128172"/>
                <a:gd name="connsiteY0" fmla="*/ 92838 h 93571"/>
                <a:gd name="connsiteX1" fmla="*/ 3616 w 128172"/>
                <a:gd name="connsiteY1" fmla="*/ 63711 h 93571"/>
                <a:gd name="connsiteX2" fmla="*/ 19181 w 128172"/>
                <a:gd name="connsiteY2" fmla="*/ 10157 h 93571"/>
                <a:gd name="connsiteX3" fmla="*/ 111726 w 128172"/>
                <a:gd name="connsiteY3" fmla="*/ 12237 h 93571"/>
                <a:gd name="connsiteX4" fmla="*/ 123361 w 128172"/>
                <a:gd name="connsiteY4" fmla="*/ 66870 h 93571"/>
                <a:gd name="connsiteX5" fmla="*/ 62564 w 128172"/>
                <a:gd name="connsiteY5" fmla="*/ 92838 h 93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172" h="93571">
                  <a:moveTo>
                    <a:pt x="62564" y="92838"/>
                  </a:moveTo>
                  <a:cubicBezTo>
                    <a:pt x="36673" y="95766"/>
                    <a:pt x="14173" y="90603"/>
                    <a:pt x="3616" y="63711"/>
                  </a:cubicBezTo>
                  <a:cubicBezTo>
                    <a:pt x="-4706" y="42520"/>
                    <a:pt x="1689" y="24027"/>
                    <a:pt x="19181" y="10157"/>
                  </a:cubicBezTo>
                  <a:cubicBezTo>
                    <a:pt x="37598" y="-4484"/>
                    <a:pt x="94542" y="-2866"/>
                    <a:pt x="111726" y="12237"/>
                  </a:cubicBezTo>
                  <a:cubicBezTo>
                    <a:pt x="128986" y="27417"/>
                    <a:pt x="132300" y="46758"/>
                    <a:pt x="123361" y="66870"/>
                  </a:cubicBezTo>
                  <a:cubicBezTo>
                    <a:pt x="111571" y="93377"/>
                    <a:pt x="87453" y="95150"/>
                    <a:pt x="62564" y="92838"/>
                  </a:cubicBezTo>
                  <a:close/>
                </a:path>
              </a:pathLst>
            </a:custGeom>
            <a:grpFill/>
            <a:ln w="7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4FF52AB2-DBA8-4DE5-8A1D-059F662C0BFC}"/>
                </a:ext>
              </a:extLst>
            </p:cNvPr>
            <p:cNvSpPr/>
            <p:nvPr/>
          </p:nvSpPr>
          <p:spPr>
            <a:xfrm>
              <a:off x="16781468" y="-7849201"/>
              <a:ext cx="126743" cy="93281"/>
            </a:xfrm>
            <a:custGeom>
              <a:avLst/>
              <a:gdLst>
                <a:gd name="connsiteX0" fmla="*/ 56346 w 126743"/>
                <a:gd name="connsiteY0" fmla="*/ 93096 h 93281"/>
                <a:gd name="connsiteX1" fmla="*/ 37468 w 126743"/>
                <a:gd name="connsiteY1" fmla="*/ 91786 h 93281"/>
                <a:gd name="connsiteX2" fmla="*/ 19 w 126743"/>
                <a:gd name="connsiteY2" fmla="*/ 44320 h 93281"/>
                <a:gd name="connsiteX3" fmla="*/ 75456 w 126743"/>
                <a:gd name="connsiteY3" fmla="*/ 166 h 93281"/>
                <a:gd name="connsiteX4" fmla="*/ 126699 w 126743"/>
                <a:gd name="connsiteY4" fmla="*/ 48095 h 93281"/>
                <a:gd name="connsiteX5" fmla="*/ 56346 w 126743"/>
                <a:gd name="connsiteY5" fmla="*/ 93096 h 9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743" h="93281">
                  <a:moveTo>
                    <a:pt x="56346" y="93096"/>
                  </a:moveTo>
                  <a:cubicBezTo>
                    <a:pt x="54497" y="93019"/>
                    <a:pt x="45481" y="94098"/>
                    <a:pt x="37468" y="91786"/>
                  </a:cubicBezTo>
                  <a:cubicBezTo>
                    <a:pt x="14043" y="85082"/>
                    <a:pt x="-598" y="70056"/>
                    <a:pt x="19" y="44320"/>
                  </a:cubicBezTo>
                  <a:cubicBezTo>
                    <a:pt x="712" y="11802"/>
                    <a:pt x="24060" y="-1683"/>
                    <a:pt x="75456" y="166"/>
                  </a:cubicBezTo>
                  <a:cubicBezTo>
                    <a:pt x="109284" y="1322"/>
                    <a:pt x="127778" y="18660"/>
                    <a:pt x="126699" y="48095"/>
                  </a:cubicBezTo>
                  <a:cubicBezTo>
                    <a:pt x="125543" y="78687"/>
                    <a:pt x="105123" y="93096"/>
                    <a:pt x="56346" y="93096"/>
                  </a:cubicBezTo>
                  <a:close/>
                </a:path>
              </a:pathLst>
            </a:custGeom>
            <a:grpFill/>
            <a:ln w="7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B45038EF-F96C-47C5-9577-B19763566051}"/>
                </a:ext>
              </a:extLst>
            </p:cNvPr>
            <p:cNvSpPr/>
            <p:nvPr/>
          </p:nvSpPr>
          <p:spPr>
            <a:xfrm>
              <a:off x="18304425" y="-6346008"/>
              <a:ext cx="92690" cy="93831"/>
            </a:xfrm>
            <a:custGeom>
              <a:avLst/>
              <a:gdLst>
                <a:gd name="connsiteX0" fmla="*/ 48237 w 92690"/>
                <a:gd name="connsiteY0" fmla="*/ 93809 h 93831"/>
                <a:gd name="connsiteX1" fmla="*/ 0 w 92690"/>
                <a:gd name="connsiteY1" fmla="*/ 46804 h 93831"/>
                <a:gd name="connsiteX2" fmla="*/ 45463 w 92690"/>
                <a:gd name="connsiteY2" fmla="*/ 31 h 93831"/>
                <a:gd name="connsiteX3" fmla="*/ 92622 w 92690"/>
                <a:gd name="connsiteY3" fmla="*/ 44030 h 93831"/>
                <a:gd name="connsiteX4" fmla="*/ 48237 w 92690"/>
                <a:gd name="connsiteY4" fmla="*/ 93809 h 9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690" h="93831">
                  <a:moveTo>
                    <a:pt x="48237" y="93809"/>
                  </a:moveTo>
                  <a:cubicBezTo>
                    <a:pt x="23348" y="94656"/>
                    <a:pt x="0" y="71771"/>
                    <a:pt x="0" y="46804"/>
                  </a:cubicBezTo>
                  <a:cubicBezTo>
                    <a:pt x="77" y="22840"/>
                    <a:pt x="21268" y="956"/>
                    <a:pt x="45463" y="31"/>
                  </a:cubicBezTo>
                  <a:cubicBezTo>
                    <a:pt x="70199" y="-893"/>
                    <a:pt x="91312" y="18833"/>
                    <a:pt x="92622" y="44030"/>
                  </a:cubicBezTo>
                  <a:cubicBezTo>
                    <a:pt x="94009" y="70769"/>
                    <a:pt x="74205" y="92961"/>
                    <a:pt x="48237" y="93809"/>
                  </a:cubicBezTo>
                  <a:close/>
                </a:path>
              </a:pathLst>
            </a:custGeom>
            <a:grpFill/>
            <a:ln w="7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2" name="任意多边形: 形状 191">
            <a:extLst>
              <a:ext uri="{FF2B5EF4-FFF2-40B4-BE49-F238E27FC236}">
                <a16:creationId xmlns:a16="http://schemas.microsoft.com/office/drawing/2014/main" id="{4B82DBEE-3CBE-46D2-8B55-7255642EDD31}"/>
              </a:ext>
            </a:extLst>
          </p:cNvPr>
          <p:cNvSpPr/>
          <p:nvPr/>
        </p:nvSpPr>
        <p:spPr>
          <a:xfrm>
            <a:off x="11283554" y="4105371"/>
            <a:ext cx="255697" cy="245084"/>
          </a:xfrm>
          <a:custGeom>
            <a:avLst/>
            <a:gdLst>
              <a:gd name="connsiteX0" fmla="*/ 0 w 2958880"/>
              <a:gd name="connsiteY0" fmla="*/ 1273714 h 2836073"/>
              <a:gd name="connsiteX1" fmla="*/ 0 w 2958880"/>
              <a:gd name="connsiteY1" fmla="*/ 1198738 h 2836073"/>
              <a:gd name="connsiteX2" fmla="*/ 6396 w 2958880"/>
              <a:gd name="connsiteY2" fmla="*/ 1187180 h 2836073"/>
              <a:gd name="connsiteX3" fmla="*/ 148333 w 2958880"/>
              <a:gd name="connsiteY3" fmla="*/ 1064892 h 2836073"/>
              <a:gd name="connsiteX4" fmla="*/ 184935 w 2958880"/>
              <a:gd name="connsiteY4" fmla="*/ 1029985 h 2836073"/>
              <a:gd name="connsiteX5" fmla="*/ 341205 w 2958880"/>
              <a:gd name="connsiteY5" fmla="*/ 672830 h 2836073"/>
              <a:gd name="connsiteX6" fmla="*/ 401694 w 2958880"/>
              <a:gd name="connsiteY6" fmla="*/ 653180 h 2836073"/>
              <a:gd name="connsiteX7" fmla="*/ 416797 w 2958880"/>
              <a:gd name="connsiteY7" fmla="*/ 717060 h 2836073"/>
              <a:gd name="connsiteX8" fmla="*/ 400692 w 2958880"/>
              <a:gd name="connsiteY8" fmla="*/ 744338 h 2836073"/>
              <a:gd name="connsiteX9" fmla="*/ 261452 w 2958880"/>
              <a:gd name="connsiteY9" fmla="*/ 1082846 h 2836073"/>
              <a:gd name="connsiteX10" fmla="*/ 293892 w 2958880"/>
              <a:gd name="connsiteY10" fmla="*/ 1109276 h 2836073"/>
              <a:gd name="connsiteX11" fmla="*/ 322326 w 2958880"/>
              <a:gd name="connsiteY11" fmla="*/ 1141640 h 2836073"/>
              <a:gd name="connsiteX12" fmla="*/ 348679 w 2958880"/>
              <a:gd name="connsiteY12" fmla="*/ 1149653 h 2836073"/>
              <a:gd name="connsiteX13" fmla="*/ 849853 w 2958880"/>
              <a:gd name="connsiteY13" fmla="*/ 1095020 h 2836073"/>
              <a:gd name="connsiteX14" fmla="*/ 881292 w 2958880"/>
              <a:gd name="connsiteY14" fmla="*/ 1078222 h 2836073"/>
              <a:gd name="connsiteX15" fmla="*/ 1062451 w 2958880"/>
              <a:gd name="connsiteY15" fmla="*/ 996158 h 2836073"/>
              <a:gd name="connsiteX16" fmla="*/ 1093658 w 2958880"/>
              <a:gd name="connsiteY16" fmla="*/ 984753 h 2836073"/>
              <a:gd name="connsiteX17" fmla="*/ 1375376 w 2958880"/>
              <a:gd name="connsiteY17" fmla="*/ 680304 h 2836073"/>
              <a:gd name="connsiteX18" fmla="*/ 1383929 w 2958880"/>
              <a:gd name="connsiteY18" fmla="*/ 659422 h 2836073"/>
              <a:gd name="connsiteX19" fmla="*/ 1364973 w 2958880"/>
              <a:gd name="connsiteY19" fmla="*/ 535824 h 2836073"/>
              <a:gd name="connsiteX20" fmla="*/ 933844 w 2958880"/>
              <a:gd name="connsiteY20" fmla="*/ 351197 h 2836073"/>
              <a:gd name="connsiteX21" fmla="*/ 669156 w 2958880"/>
              <a:gd name="connsiteY21" fmla="*/ 413998 h 2836073"/>
              <a:gd name="connsiteX22" fmla="*/ 554034 w 2958880"/>
              <a:gd name="connsiteY22" fmla="*/ 533358 h 2836073"/>
              <a:gd name="connsiteX23" fmla="*/ 486379 w 2958880"/>
              <a:gd name="connsiteY23" fmla="*/ 541140 h 2836073"/>
              <a:gd name="connsiteX24" fmla="*/ 488151 w 2958880"/>
              <a:gd name="connsiteY24" fmla="*/ 475643 h 2836073"/>
              <a:gd name="connsiteX25" fmla="*/ 599883 w 2958880"/>
              <a:gd name="connsiteY25" fmla="*/ 363064 h 2836073"/>
              <a:gd name="connsiteX26" fmla="*/ 609823 w 2958880"/>
              <a:gd name="connsiteY26" fmla="*/ 328620 h 2836073"/>
              <a:gd name="connsiteX27" fmla="*/ 677709 w 2958880"/>
              <a:gd name="connsiteY27" fmla="*/ 126193 h 2836073"/>
              <a:gd name="connsiteX28" fmla="*/ 891463 w 2958880"/>
              <a:gd name="connsiteY28" fmla="*/ 138830 h 2836073"/>
              <a:gd name="connsiteX29" fmla="*/ 923287 w 2958880"/>
              <a:gd name="connsiteY29" fmla="*/ 142452 h 2836073"/>
              <a:gd name="connsiteX30" fmla="*/ 1443262 w 2958880"/>
              <a:gd name="connsiteY30" fmla="*/ 3828 h 2836073"/>
              <a:gd name="connsiteX31" fmla="*/ 2146631 w 2958880"/>
              <a:gd name="connsiteY31" fmla="*/ 133667 h 2836073"/>
              <a:gd name="connsiteX32" fmla="*/ 2192326 w 2958880"/>
              <a:gd name="connsiteY32" fmla="*/ 130123 h 2836073"/>
              <a:gd name="connsiteX33" fmla="*/ 2373947 w 2958880"/>
              <a:gd name="connsiteY33" fmla="*/ 115945 h 2836073"/>
              <a:gd name="connsiteX34" fmla="*/ 2468495 w 2958880"/>
              <a:gd name="connsiteY34" fmla="*/ 273910 h 2836073"/>
              <a:gd name="connsiteX35" fmla="*/ 2517503 w 2958880"/>
              <a:gd name="connsiteY35" fmla="*/ 387645 h 2836073"/>
              <a:gd name="connsiteX36" fmla="*/ 2535996 w 2958880"/>
              <a:gd name="connsiteY36" fmla="*/ 405753 h 2836073"/>
              <a:gd name="connsiteX37" fmla="*/ 2575911 w 2958880"/>
              <a:gd name="connsiteY37" fmla="*/ 415308 h 2836073"/>
              <a:gd name="connsiteX38" fmla="*/ 2768706 w 2958880"/>
              <a:gd name="connsiteY38" fmla="*/ 475104 h 2836073"/>
              <a:gd name="connsiteX39" fmla="*/ 2777336 w 2958880"/>
              <a:gd name="connsiteY39" fmla="*/ 676528 h 2836073"/>
              <a:gd name="connsiteX40" fmla="*/ 2776874 w 2958880"/>
              <a:gd name="connsiteY40" fmla="*/ 720142 h 2836073"/>
              <a:gd name="connsiteX41" fmla="*/ 2941928 w 2958880"/>
              <a:gd name="connsiteY41" fmla="*/ 1198353 h 2836073"/>
              <a:gd name="connsiteX42" fmla="*/ 2958880 w 2958880"/>
              <a:gd name="connsiteY42" fmla="*/ 1314245 h 2836073"/>
              <a:gd name="connsiteX43" fmla="*/ 2958880 w 2958880"/>
              <a:gd name="connsiteY43" fmla="*/ 1521912 h 2836073"/>
              <a:gd name="connsiteX44" fmla="*/ 2939539 w 2958880"/>
              <a:gd name="connsiteY44" fmla="*/ 1661230 h 2836073"/>
              <a:gd name="connsiteX45" fmla="*/ 2499626 w 2958880"/>
              <a:gd name="connsiteY45" fmla="*/ 2465003 h 2836073"/>
              <a:gd name="connsiteX46" fmla="*/ 2489917 w 2958880"/>
              <a:gd name="connsiteY46" fmla="*/ 2501912 h 2836073"/>
              <a:gd name="connsiteX47" fmla="*/ 2422955 w 2958880"/>
              <a:gd name="connsiteY47" fmla="*/ 2697558 h 2836073"/>
              <a:gd name="connsiteX48" fmla="*/ 2214055 w 2958880"/>
              <a:gd name="connsiteY48" fmla="*/ 2690777 h 2836073"/>
              <a:gd name="connsiteX49" fmla="*/ 2178224 w 2958880"/>
              <a:gd name="connsiteY49" fmla="*/ 2687001 h 2836073"/>
              <a:gd name="connsiteX50" fmla="*/ 1645689 w 2958880"/>
              <a:gd name="connsiteY50" fmla="*/ 2832406 h 2836073"/>
              <a:gd name="connsiteX51" fmla="*/ 918972 w 2958880"/>
              <a:gd name="connsiteY51" fmla="*/ 2690238 h 2836073"/>
              <a:gd name="connsiteX52" fmla="*/ 870350 w 2958880"/>
              <a:gd name="connsiteY52" fmla="*/ 2693166 h 2836073"/>
              <a:gd name="connsiteX53" fmla="*/ 675629 w 2958880"/>
              <a:gd name="connsiteY53" fmla="*/ 2690006 h 2836073"/>
              <a:gd name="connsiteX54" fmla="*/ 604274 w 2958880"/>
              <a:gd name="connsiteY54" fmla="*/ 2508539 h 2836073"/>
              <a:gd name="connsiteX55" fmla="*/ 590019 w 2958880"/>
              <a:gd name="connsiteY55" fmla="*/ 2464232 h 2836073"/>
              <a:gd name="connsiteX56" fmla="*/ 193950 w 2958880"/>
              <a:gd name="connsiteY56" fmla="*/ 1835299 h 2836073"/>
              <a:gd name="connsiteX57" fmla="*/ 130379 w 2958880"/>
              <a:gd name="connsiteY57" fmla="*/ 1432989 h 2836073"/>
              <a:gd name="connsiteX58" fmla="*/ 118435 w 2958880"/>
              <a:gd name="connsiteY58" fmla="*/ 1405557 h 2836073"/>
              <a:gd name="connsiteX59" fmla="*/ 0 w 2958880"/>
              <a:gd name="connsiteY59" fmla="*/ 1273714 h 2836073"/>
              <a:gd name="connsiteX60" fmla="*/ 980309 w 2958880"/>
              <a:gd name="connsiteY60" fmla="*/ 1341061 h 2836073"/>
              <a:gd name="connsiteX61" fmla="*/ 972218 w 2958880"/>
              <a:gd name="connsiteY61" fmla="*/ 1355547 h 2836073"/>
              <a:gd name="connsiteX62" fmla="*/ 793679 w 2958880"/>
              <a:gd name="connsiteY62" fmla="*/ 2006210 h 2836073"/>
              <a:gd name="connsiteX63" fmla="*/ 792754 w 2958880"/>
              <a:gd name="connsiteY63" fmla="*/ 2345796 h 2836073"/>
              <a:gd name="connsiteX64" fmla="*/ 807549 w 2958880"/>
              <a:gd name="connsiteY64" fmla="*/ 2372073 h 2836073"/>
              <a:gd name="connsiteX65" fmla="*/ 923904 w 2958880"/>
              <a:gd name="connsiteY65" fmla="*/ 2450747 h 2836073"/>
              <a:gd name="connsiteX66" fmla="*/ 941704 w 2958880"/>
              <a:gd name="connsiteY66" fmla="*/ 2444891 h 2836073"/>
              <a:gd name="connsiteX67" fmla="*/ 1414520 w 2958880"/>
              <a:gd name="connsiteY67" fmla="*/ 2213799 h 2836073"/>
              <a:gd name="connsiteX68" fmla="*/ 2076510 w 2958880"/>
              <a:gd name="connsiteY68" fmla="*/ 1627479 h 2836073"/>
              <a:gd name="connsiteX69" fmla="*/ 2079669 w 2958880"/>
              <a:gd name="connsiteY69" fmla="*/ 1594807 h 2836073"/>
              <a:gd name="connsiteX70" fmla="*/ 2057631 w 2958880"/>
              <a:gd name="connsiteY70" fmla="*/ 1492784 h 2836073"/>
              <a:gd name="connsiteX71" fmla="*/ 2030199 w 2958880"/>
              <a:gd name="connsiteY71" fmla="*/ 1447861 h 2836073"/>
              <a:gd name="connsiteX72" fmla="*/ 1371061 w 2958880"/>
              <a:gd name="connsiteY72" fmla="*/ 1228713 h 2836073"/>
              <a:gd name="connsiteX73" fmla="*/ 1207393 w 2958880"/>
              <a:gd name="connsiteY73" fmla="*/ 1202668 h 2836073"/>
              <a:gd name="connsiteX74" fmla="*/ 980309 w 2958880"/>
              <a:gd name="connsiteY74" fmla="*/ 1341061 h 2836073"/>
              <a:gd name="connsiteX75" fmla="*/ 2297738 w 2958880"/>
              <a:gd name="connsiteY75" fmla="*/ 2377235 h 2836073"/>
              <a:gd name="connsiteX76" fmla="*/ 2305983 w 2958880"/>
              <a:gd name="connsiteY76" fmla="*/ 2154003 h 2836073"/>
              <a:gd name="connsiteX77" fmla="*/ 2348827 w 2958880"/>
              <a:gd name="connsiteY77" fmla="*/ 2104534 h 2836073"/>
              <a:gd name="connsiteX78" fmla="*/ 2392440 w 2958880"/>
              <a:gd name="connsiteY78" fmla="*/ 2152848 h 2836073"/>
              <a:gd name="connsiteX79" fmla="*/ 2385274 w 2958880"/>
              <a:gd name="connsiteY79" fmla="*/ 2342791 h 2836073"/>
              <a:gd name="connsiteX80" fmla="*/ 2423956 w 2958880"/>
              <a:gd name="connsiteY80" fmla="*/ 2408983 h 2836073"/>
              <a:gd name="connsiteX81" fmla="*/ 2429659 w 2958880"/>
              <a:gd name="connsiteY81" fmla="*/ 2409060 h 2836073"/>
              <a:gd name="connsiteX82" fmla="*/ 2745281 w 2958880"/>
              <a:gd name="connsiteY82" fmla="*/ 1987485 h 2836073"/>
              <a:gd name="connsiteX83" fmla="*/ 2739424 w 2958880"/>
              <a:gd name="connsiteY83" fmla="*/ 1955276 h 2836073"/>
              <a:gd name="connsiteX84" fmla="*/ 2612821 w 2958880"/>
              <a:gd name="connsiteY84" fmla="*/ 1837226 h 2836073"/>
              <a:gd name="connsiteX85" fmla="*/ 2357149 w 2958880"/>
              <a:gd name="connsiteY85" fmla="*/ 1632256 h 2836073"/>
              <a:gd name="connsiteX86" fmla="*/ 2327405 w 2958880"/>
              <a:gd name="connsiteY86" fmla="*/ 1655142 h 2836073"/>
              <a:gd name="connsiteX87" fmla="*/ 2370325 w 2958880"/>
              <a:gd name="connsiteY87" fmla="*/ 1874752 h 2836073"/>
              <a:gd name="connsiteX88" fmla="*/ 2334571 w 2958880"/>
              <a:gd name="connsiteY88" fmla="*/ 1935626 h 2836073"/>
              <a:gd name="connsiteX89" fmla="*/ 2282944 w 2958880"/>
              <a:gd name="connsiteY89" fmla="*/ 1886927 h 2836073"/>
              <a:gd name="connsiteX90" fmla="*/ 2243568 w 2958880"/>
              <a:gd name="connsiteY90" fmla="*/ 1686349 h 2836073"/>
              <a:gd name="connsiteX91" fmla="*/ 2182539 w 2958880"/>
              <a:gd name="connsiteY91" fmla="*/ 1675408 h 2836073"/>
              <a:gd name="connsiteX92" fmla="*/ 2139773 w 2958880"/>
              <a:gd name="connsiteY92" fmla="*/ 1687814 h 2836073"/>
              <a:gd name="connsiteX93" fmla="*/ 1027775 w 2958880"/>
              <a:gd name="connsiteY93" fmla="*/ 2504995 h 2836073"/>
              <a:gd name="connsiteX94" fmla="*/ 943245 w 2958880"/>
              <a:gd name="connsiteY94" fmla="*/ 2598464 h 2836073"/>
              <a:gd name="connsiteX95" fmla="*/ 944632 w 2958880"/>
              <a:gd name="connsiteY95" fmla="*/ 2603857 h 2836073"/>
              <a:gd name="connsiteX96" fmla="*/ 949255 w 2958880"/>
              <a:gd name="connsiteY96" fmla="*/ 2606940 h 2836073"/>
              <a:gd name="connsiteX97" fmla="*/ 962047 w 2958880"/>
              <a:gd name="connsiteY97" fmla="*/ 2613489 h 2836073"/>
              <a:gd name="connsiteX98" fmla="*/ 2096853 w 2958880"/>
              <a:gd name="connsiteY98" fmla="*/ 2629209 h 2836073"/>
              <a:gd name="connsiteX99" fmla="*/ 2147787 w 2958880"/>
              <a:gd name="connsiteY99" fmla="*/ 2551999 h 2836073"/>
              <a:gd name="connsiteX100" fmla="*/ 2148250 w 2958880"/>
              <a:gd name="connsiteY100" fmla="*/ 2543446 h 2836073"/>
              <a:gd name="connsiteX101" fmla="*/ 2297738 w 2958880"/>
              <a:gd name="connsiteY101" fmla="*/ 2377235 h 2836073"/>
              <a:gd name="connsiteX102" fmla="*/ 351222 w 2958880"/>
              <a:gd name="connsiteY102" fmla="*/ 1235494 h 2836073"/>
              <a:gd name="connsiteX103" fmla="*/ 215757 w 2958880"/>
              <a:gd name="connsiteY103" fmla="*/ 1409718 h 2836073"/>
              <a:gd name="connsiteX104" fmla="*/ 656827 w 2958880"/>
              <a:gd name="connsiteY104" fmla="*/ 2409445 h 2836073"/>
              <a:gd name="connsiteX105" fmla="*/ 705218 w 2958880"/>
              <a:gd name="connsiteY105" fmla="*/ 2337474 h 2836073"/>
              <a:gd name="connsiteX106" fmla="*/ 726177 w 2958880"/>
              <a:gd name="connsiteY106" fmla="*/ 1838535 h 2836073"/>
              <a:gd name="connsiteX107" fmla="*/ 895162 w 2958880"/>
              <a:gd name="connsiteY107" fmla="*/ 1312319 h 2836073"/>
              <a:gd name="connsiteX108" fmla="*/ 899400 w 2958880"/>
              <a:gd name="connsiteY108" fmla="*/ 1286043 h 2836073"/>
              <a:gd name="connsiteX109" fmla="*/ 844228 w 2958880"/>
              <a:gd name="connsiteY109" fmla="*/ 1179166 h 2836073"/>
              <a:gd name="connsiteX110" fmla="*/ 351222 w 2958880"/>
              <a:gd name="connsiteY110" fmla="*/ 1235494 h 2836073"/>
              <a:gd name="connsiteX111" fmla="*/ 2408237 w 2958880"/>
              <a:gd name="connsiteY111" fmla="*/ 407217 h 2836073"/>
              <a:gd name="connsiteX112" fmla="*/ 2261676 w 2958880"/>
              <a:gd name="connsiteY112" fmla="*/ 443279 h 2836073"/>
              <a:gd name="connsiteX113" fmla="*/ 2140158 w 2958880"/>
              <a:gd name="connsiteY113" fmla="*/ 355743 h 2836073"/>
              <a:gd name="connsiteX114" fmla="*/ 1734226 w 2958880"/>
              <a:gd name="connsiteY114" fmla="*/ 530276 h 2836073"/>
              <a:gd name="connsiteX115" fmla="*/ 1717583 w 2958880"/>
              <a:gd name="connsiteY115" fmla="*/ 561715 h 2836073"/>
              <a:gd name="connsiteX116" fmla="*/ 1710416 w 2958880"/>
              <a:gd name="connsiteY116" fmla="*/ 643471 h 2836073"/>
              <a:gd name="connsiteX117" fmla="*/ 1722051 w 2958880"/>
              <a:gd name="connsiteY117" fmla="*/ 687393 h 2836073"/>
              <a:gd name="connsiteX118" fmla="*/ 2176991 w 2958880"/>
              <a:gd name="connsiteY118" fmla="*/ 1277027 h 2836073"/>
              <a:gd name="connsiteX119" fmla="*/ 2257130 w 2958880"/>
              <a:gd name="connsiteY119" fmla="*/ 1332893 h 2836073"/>
              <a:gd name="connsiteX120" fmla="*/ 2279322 w 2958880"/>
              <a:gd name="connsiteY120" fmla="*/ 1336515 h 2836073"/>
              <a:gd name="connsiteX121" fmla="*/ 2539464 w 2958880"/>
              <a:gd name="connsiteY121" fmla="*/ 750965 h 2836073"/>
              <a:gd name="connsiteX122" fmla="*/ 2527135 w 2958880"/>
              <a:gd name="connsiteY122" fmla="*/ 724765 h 2836073"/>
              <a:gd name="connsiteX123" fmla="*/ 2457013 w 2958880"/>
              <a:gd name="connsiteY123" fmla="*/ 577588 h 2836073"/>
              <a:gd name="connsiteX124" fmla="*/ 2479514 w 2958880"/>
              <a:gd name="connsiteY124" fmla="*/ 476491 h 2836073"/>
              <a:gd name="connsiteX125" fmla="*/ 2437133 w 2958880"/>
              <a:gd name="connsiteY125" fmla="*/ 432877 h 2836073"/>
              <a:gd name="connsiteX126" fmla="*/ 2408237 w 2958880"/>
              <a:gd name="connsiteY126" fmla="*/ 407217 h 2836073"/>
              <a:gd name="connsiteX127" fmla="*/ 2793672 w 2958880"/>
              <a:gd name="connsiteY127" fmla="*/ 1874212 h 2836073"/>
              <a:gd name="connsiteX128" fmla="*/ 2693807 w 2958880"/>
              <a:gd name="connsiteY128" fmla="*/ 747574 h 2836073"/>
              <a:gd name="connsiteX129" fmla="*/ 2664603 w 2958880"/>
              <a:gd name="connsiteY129" fmla="*/ 753893 h 2836073"/>
              <a:gd name="connsiteX130" fmla="*/ 2618138 w 2958880"/>
              <a:gd name="connsiteY130" fmla="*/ 793269 h 2836073"/>
              <a:gd name="connsiteX131" fmla="*/ 2573446 w 2958880"/>
              <a:gd name="connsiteY131" fmla="*/ 926807 h 2836073"/>
              <a:gd name="connsiteX132" fmla="*/ 2368014 w 2958880"/>
              <a:gd name="connsiteY132" fmla="*/ 1360633 h 2836073"/>
              <a:gd name="connsiteX133" fmla="*/ 2363544 w 2958880"/>
              <a:gd name="connsiteY133" fmla="*/ 1390223 h 2836073"/>
              <a:gd name="connsiteX134" fmla="*/ 2401764 w 2958880"/>
              <a:gd name="connsiteY134" fmla="*/ 1552657 h 2836073"/>
              <a:gd name="connsiteX135" fmla="*/ 2793672 w 2958880"/>
              <a:gd name="connsiteY135" fmla="*/ 1874212 h 2836073"/>
              <a:gd name="connsiteX136" fmla="*/ 1159773 w 2958880"/>
              <a:gd name="connsiteY136" fmla="*/ 1044472 h 2836073"/>
              <a:gd name="connsiteX137" fmla="*/ 1189901 w 2958880"/>
              <a:gd name="connsiteY137" fmla="*/ 1094019 h 2836073"/>
              <a:gd name="connsiteX138" fmla="*/ 1224885 w 2958880"/>
              <a:gd name="connsiteY138" fmla="*/ 1117675 h 2836073"/>
              <a:gd name="connsiteX139" fmla="*/ 1845804 w 2958880"/>
              <a:gd name="connsiteY139" fmla="*/ 1273406 h 2836073"/>
              <a:gd name="connsiteX140" fmla="*/ 2083445 w 2958880"/>
              <a:gd name="connsiteY140" fmla="*/ 1376275 h 2836073"/>
              <a:gd name="connsiteX141" fmla="*/ 2112726 w 2958880"/>
              <a:gd name="connsiteY141" fmla="*/ 1375120 h 2836073"/>
              <a:gd name="connsiteX142" fmla="*/ 2113343 w 2958880"/>
              <a:gd name="connsiteY142" fmla="*/ 1346224 h 2836073"/>
              <a:gd name="connsiteX143" fmla="*/ 2085294 w 2958880"/>
              <a:gd name="connsiteY143" fmla="*/ 1289587 h 2836073"/>
              <a:gd name="connsiteX144" fmla="*/ 1664183 w 2958880"/>
              <a:gd name="connsiteY144" fmla="*/ 752660 h 2836073"/>
              <a:gd name="connsiteX145" fmla="*/ 1627427 w 2958880"/>
              <a:gd name="connsiteY145" fmla="*/ 743105 h 2836073"/>
              <a:gd name="connsiteX146" fmla="*/ 1461602 w 2958880"/>
              <a:gd name="connsiteY146" fmla="*/ 743875 h 2836073"/>
              <a:gd name="connsiteX147" fmla="*/ 1434786 w 2958880"/>
              <a:gd name="connsiteY147" fmla="*/ 746187 h 2836073"/>
              <a:gd name="connsiteX148" fmla="*/ 1159773 w 2958880"/>
              <a:gd name="connsiteY148" fmla="*/ 1044472 h 2836073"/>
              <a:gd name="connsiteX149" fmla="*/ 2125672 w 2958880"/>
              <a:gd name="connsiteY149" fmla="*/ 220895 h 2836073"/>
              <a:gd name="connsiteX150" fmla="*/ 2093309 w 2958880"/>
              <a:gd name="connsiteY150" fmla="*/ 205330 h 2836073"/>
              <a:gd name="connsiteX151" fmla="*/ 1401960 w 2958880"/>
              <a:gd name="connsiteY151" fmla="*/ 95525 h 2836073"/>
              <a:gd name="connsiteX152" fmla="*/ 969906 w 2958880"/>
              <a:gd name="connsiteY152" fmla="*/ 218661 h 2836073"/>
              <a:gd name="connsiteX153" fmla="*/ 949101 w 2958880"/>
              <a:gd name="connsiteY153" fmla="*/ 243858 h 2836073"/>
              <a:gd name="connsiteX154" fmla="*/ 974761 w 2958880"/>
              <a:gd name="connsiteY154" fmla="*/ 271521 h 2836073"/>
              <a:gd name="connsiteX155" fmla="*/ 1156382 w 2958880"/>
              <a:gd name="connsiteY155" fmla="*/ 335786 h 2836073"/>
              <a:gd name="connsiteX156" fmla="*/ 1422380 w 2958880"/>
              <a:gd name="connsiteY156" fmla="*/ 461156 h 2836073"/>
              <a:gd name="connsiteX157" fmla="*/ 1674277 w 2958880"/>
              <a:gd name="connsiteY157" fmla="*/ 463776 h 2836073"/>
              <a:gd name="connsiteX158" fmla="*/ 2102324 w 2958880"/>
              <a:gd name="connsiteY158" fmla="*/ 274834 h 2836073"/>
              <a:gd name="connsiteX159" fmla="*/ 2120663 w 2958880"/>
              <a:gd name="connsiteY159" fmla="*/ 251641 h 2836073"/>
              <a:gd name="connsiteX160" fmla="*/ 2125672 w 2958880"/>
              <a:gd name="connsiteY160" fmla="*/ 220895 h 2836073"/>
              <a:gd name="connsiteX161" fmla="*/ 2629927 w 2958880"/>
              <a:gd name="connsiteY161" fmla="*/ 494291 h 2836073"/>
              <a:gd name="connsiteX162" fmla="*/ 2542854 w 2958880"/>
              <a:gd name="connsiteY162" fmla="*/ 581981 h 2836073"/>
              <a:gd name="connsiteX163" fmla="*/ 2633395 w 2958880"/>
              <a:gd name="connsiteY163" fmla="*/ 669054 h 2836073"/>
              <a:gd name="connsiteX164" fmla="*/ 2717232 w 2958880"/>
              <a:gd name="connsiteY164" fmla="*/ 581441 h 2836073"/>
              <a:gd name="connsiteX165" fmla="*/ 2629927 w 2958880"/>
              <a:gd name="connsiteY165" fmla="*/ 494291 h 2836073"/>
              <a:gd name="connsiteX166" fmla="*/ 2318004 w 2958880"/>
              <a:gd name="connsiteY166" fmla="*/ 1506731 h 2836073"/>
              <a:gd name="connsiteX167" fmla="*/ 2231008 w 2958880"/>
              <a:gd name="connsiteY167" fmla="*/ 1418194 h 2836073"/>
              <a:gd name="connsiteX168" fmla="*/ 2143857 w 2958880"/>
              <a:gd name="connsiteY168" fmla="*/ 1507117 h 2836073"/>
              <a:gd name="connsiteX169" fmla="*/ 2231547 w 2958880"/>
              <a:gd name="connsiteY169" fmla="*/ 1595577 h 2836073"/>
              <a:gd name="connsiteX170" fmla="*/ 2318004 w 2958880"/>
              <a:gd name="connsiteY170" fmla="*/ 1506731 h 2836073"/>
              <a:gd name="connsiteX171" fmla="*/ 2323090 w 2958880"/>
              <a:gd name="connsiteY171" fmla="*/ 2641307 h 2836073"/>
              <a:gd name="connsiteX172" fmla="*/ 2410317 w 2958880"/>
              <a:gd name="connsiteY172" fmla="*/ 2553386 h 2836073"/>
              <a:gd name="connsiteX173" fmla="*/ 2322782 w 2958880"/>
              <a:gd name="connsiteY173" fmla="*/ 2466775 h 2836073"/>
              <a:gd name="connsiteX174" fmla="*/ 2235939 w 2958880"/>
              <a:gd name="connsiteY174" fmla="*/ 2553771 h 2836073"/>
              <a:gd name="connsiteX175" fmla="*/ 2323090 w 2958880"/>
              <a:gd name="connsiteY175" fmla="*/ 2641307 h 2836073"/>
              <a:gd name="connsiteX176" fmla="*/ 2382346 w 2958880"/>
              <a:gd name="connsiteY176" fmla="*/ 269055 h 2836073"/>
              <a:gd name="connsiteX177" fmla="*/ 2293423 w 2958880"/>
              <a:gd name="connsiteY177" fmla="*/ 183138 h 2836073"/>
              <a:gd name="connsiteX178" fmla="*/ 2207583 w 2958880"/>
              <a:gd name="connsiteY178" fmla="*/ 270211 h 2836073"/>
              <a:gd name="connsiteX179" fmla="*/ 2297507 w 2958880"/>
              <a:gd name="connsiteY179" fmla="*/ 357901 h 2836073"/>
              <a:gd name="connsiteX180" fmla="*/ 2382346 w 2958880"/>
              <a:gd name="connsiteY180" fmla="*/ 269055 h 2836073"/>
              <a:gd name="connsiteX181" fmla="*/ 260835 w 2958880"/>
              <a:gd name="connsiteY181" fmla="*/ 1236496 h 2836073"/>
              <a:gd name="connsiteX182" fmla="*/ 173068 w 2958880"/>
              <a:gd name="connsiteY182" fmla="*/ 1149961 h 2836073"/>
              <a:gd name="connsiteX183" fmla="*/ 86534 w 2958880"/>
              <a:gd name="connsiteY183" fmla="*/ 1238885 h 2836073"/>
              <a:gd name="connsiteX184" fmla="*/ 175457 w 2958880"/>
              <a:gd name="connsiteY184" fmla="*/ 1325804 h 2836073"/>
              <a:gd name="connsiteX185" fmla="*/ 260835 w 2958880"/>
              <a:gd name="connsiteY185" fmla="*/ 1236496 h 2836073"/>
              <a:gd name="connsiteX186" fmla="*/ 862105 w 2958880"/>
              <a:gd name="connsiteY186" fmla="*/ 271059 h 2836073"/>
              <a:gd name="connsiteX187" fmla="*/ 775185 w 2958880"/>
              <a:gd name="connsiteY187" fmla="*/ 183292 h 2836073"/>
              <a:gd name="connsiteX188" fmla="*/ 687496 w 2958880"/>
              <a:gd name="connsiteY188" fmla="*/ 271059 h 2836073"/>
              <a:gd name="connsiteX189" fmla="*/ 775108 w 2958880"/>
              <a:gd name="connsiteY189" fmla="*/ 358671 h 2836073"/>
              <a:gd name="connsiteX190" fmla="*/ 862105 w 2958880"/>
              <a:gd name="connsiteY190" fmla="*/ 271059 h 2836073"/>
              <a:gd name="connsiteX191" fmla="*/ 1631588 w 2958880"/>
              <a:gd name="connsiteY191" fmla="*/ 587066 h 2836073"/>
              <a:gd name="connsiteX192" fmla="*/ 1543898 w 2958880"/>
              <a:gd name="connsiteY192" fmla="*/ 500378 h 2836073"/>
              <a:gd name="connsiteX193" fmla="*/ 1456901 w 2958880"/>
              <a:gd name="connsiteY193" fmla="*/ 589609 h 2836073"/>
              <a:gd name="connsiteX194" fmla="*/ 1546441 w 2958880"/>
              <a:gd name="connsiteY194" fmla="*/ 675758 h 2836073"/>
              <a:gd name="connsiteX195" fmla="*/ 1631588 w 2958880"/>
              <a:gd name="connsiteY195" fmla="*/ 587066 h 2836073"/>
              <a:gd name="connsiteX196" fmla="*/ 1031166 w 2958880"/>
              <a:gd name="connsiteY196" fmla="*/ 1256761 h 2836073"/>
              <a:gd name="connsiteX197" fmla="*/ 1120551 w 2958880"/>
              <a:gd name="connsiteY197" fmla="*/ 1167761 h 2836073"/>
              <a:gd name="connsiteX198" fmla="*/ 1033555 w 2958880"/>
              <a:gd name="connsiteY198" fmla="*/ 1082075 h 2836073"/>
              <a:gd name="connsiteX199" fmla="*/ 944940 w 2958880"/>
              <a:gd name="connsiteY199" fmla="*/ 1168224 h 2836073"/>
              <a:gd name="connsiteX200" fmla="*/ 1031166 w 2958880"/>
              <a:gd name="connsiteY200" fmla="*/ 1256761 h 2836073"/>
              <a:gd name="connsiteX201" fmla="*/ 862182 w 2958880"/>
              <a:gd name="connsiteY201" fmla="*/ 2546913 h 2836073"/>
              <a:gd name="connsiteX202" fmla="*/ 775648 w 2958880"/>
              <a:gd name="connsiteY202" fmla="*/ 2457297 h 2836073"/>
              <a:gd name="connsiteX203" fmla="*/ 687572 w 2958880"/>
              <a:gd name="connsiteY203" fmla="*/ 2545449 h 2836073"/>
              <a:gd name="connsiteX204" fmla="*/ 774492 w 2958880"/>
              <a:gd name="connsiteY204" fmla="*/ 2634834 h 2836073"/>
              <a:gd name="connsiteX205" fmla="*/ 862182 w 2958880"/>
              <a:gd name="connsiteY205" fmla="*/ 2546913 h 2836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</a:cxnLst>
            <a:rect l="l" t="t" r="r" b="b"/>
            <a:pathLst>
              <a:path w="2958880" h="2836073">
                <a:moveTo>
                  <a:pt x="0" y="1273714"/>
                </a:moveTo>
                <a:cubicBezTo>
                  <a:pt x="0" y="1248748"/>
                  <a:pt x="0" y="1223704"/>
                  <a:pt x="0" y="1198738"/>
                </a:cubicBezTo>
                <a:cubicBezTo>
                  <a:pt x="2158" y="1194885"/>
                  <a:pt x="5009" y="1191263"/>
                  <a:pt x="6396" y="1187180"/>
                </a:cubicBezTo>
                <a:cubicBezTo>
                  <a:pt x="29281" y="1118060"/>
                  <a:pt x="75361" y="1074755"/>
                  <a:pt x="148333" y="1064892"/>
                </a:cubicBezTo>
                <a:cubicBezTo>
                  <a:pt x="171759" y="1061732"/>
                  <a:pt x="179387" y="1050636"/>
                  <a:pt x="184935" y="1029985"/>
                </a:cubicBezTo>
                <a:cubicBezTo>
                  <a:pt x="218994" y="903151"/>
                  <a:pt x="272471" y="784561"/>
                  <a:pt x="341205" y="672830"/>
                </a:cubicBezTo>
                <a:cubicBezTo>
                  <a:pt x="357772" y="645937"/>
                  <a:pt x="378269" y="639849"/>
                  <a:pt x="401694" y="653180"/>
                </a:cubicBezTo>
                <a:cubicBezTo>
                  <a:pt x="425427" y="666665"/>
                  <a:pt x="431207" y="690553"/>
                  <a:pt x="416797" y="717060"/>
                </a:cubicBezTo>
                <a:cubicBezTo>
                  <a:pt x="411788" y="726307"/>
                  <a:pt x="406009" y="735245"/>
                  <a:pt x="400692" y="744338"/>
                </a:cubicBezTo>
                <a:cubicBezTo>
                  <a:pt x="338662" y="850906"/>
                  <a:pt x="291349" y="963409"/>
                  <a:pt x="261452" y="1082846"/>
                </a:cubicBezTo>
                <a:cubicBezTo>
                  <a:pt x="273241" y="1092324"/>
                  <a:pt x="284491" y="1099952"/>
                  <a:pt x="293892" y="1109276"/>
                </a:cubicBezTo>
                <a:cubicBezTo>
                  <a:pt x="304064" y="1119370"/>
                  <a:pt x="311461" y="1132547"/>
                  <a:pt x="322326" y="1141640"/>
                </a:cubicBezTo>
                <a:cubicBezTo>
                  <a:pt x="328876" y="1147188"/>
                  <a:pt x="340588" y="1151272"/>
                  <a:pt x="348679" y="1149653"/>
                </a:cubicBezTo>
                <a:cubicBezTo>
                  <a:pt x="514119" y="1116596"/>
                  <a:pt x="681177" y="1099259"/>
                  <a:pt x="849853" y="1095020"/>
                </a:cubicBezTo>
                <a:cubicBezTo>
                  <a:pt x="860641" y="1094712"/>
                  <a:pt x="875050" y="1087007"/>
                  <a:pt x="881292" y="1078222"/>
                </a:cubicBezTo>
                <a:cubicBezTo>
                  <a:pt x="925984" y="1015345"/>
                  <a:pt x="984778" y="986448"/>
                  <a:pt x="1062451" y="996158"/>
                </a:cubicBezTo>
                <a:cubicBezTo>
                  <a:pt x="1072468" y="997390"/>
                  <a:pt x="1087879" y="992305"/>
                  <a:pt x="1093658" y="984753"/>
                </a:cubicBezTo>
                <a:cubicBezTo>
                  <a:pt x="1177573" y="873946"/>
                  <a:pt x="1271427" y="772540"/>
                  <a:pt x="1375376" y="680304"/>
                </a:cubicBezTo>
                <a:cubicBezTo>
                  <a:pt x="1380539" y="675758"/>
                  <a:pt x="1384777" y="666049"/>
                  <a:pt x="1383929" y="659422"/>
                </a:cubicBezTo>
                <a:cubicBezTo>
                  <a:pt x="1378843" y="620354"/>
                  <a:pt x="1372140" y="581518"/>
                  <a:pt x="1364973" y="535824"/>
                </a:cubicBezTo>
                <a:cubicBezTo>
                  <a:pt x="1234748" y="458614"/>
                  <a:pt x="1088264" y="395427"/>
                  <a:pt x="933844" y="351197"/>
                </a:cubicBezTo>
                <a:cubicBezTo>
                  <a:pt x="875898" y="446208"/>
                  <a:pt x="767711" y="474410"/>
                  <a:pt x="669156" y="413998"/>
                </a:cubicBezTo>
                <a:cubicBezTo>
                  <a:pt x="631321" y="453220"/>
                  <a:pt x="592639" y="493212"/>
                  <a:pt x="554034" y="533358"/>
                </a:cubicBezTo>
                <a:cubicBezTo>
                  <a:pt x="530609" y="557631"/>
                  <a:pt x="507184" y="560405"/>
                  <a:pt x="486379" y="541140"/>
                </a:cubicBezTo>
                <a:cubicBezTo>
                  <a:pt x="465959" y="522185"/>
                  <a:pt x="465342" y="499761"/>
                  <a:pt x="488151" y="475643"/>
                </a:cubicBezTo>
                <a:cubicBezTo>
                  <a:pt x="524444" y="437192"/>
                  <a:pt x="561971" y="399897"/>
                  <a:pt x="599883" y="363064"/>
                </a:cubicBezTo>
                <a:cubicBezTo>
                  <a:pt x="610593" y="352584"/>
                  <a:pt x="614908" y="344801"/>
                  <a:pt x="609823" y="328620"/>
                </a:cubicBezTo>
                <a:cubicBezTo>
                  <a:pt x="584009" y="247094"/>
                  <a:pt x="610208" y="171502"/>
                  <a:pt x="677709" y="126193"/>
                </a:cubicBezTo>
                <a:cubicBezTo>
                  <a:pt x="745596" y="80653"/>
                  <a:pt x="822806" y="85893"/>
                  <a:pt x="891463" y="138830"/>
                </a:cubicBezTo>
                <a:cubicBezTo>
                  <a:pt x="898861" y="144533"/>
                  <a:pt x="914965" y="146459"/>
                  <a:pt x="923287" y="142452"/>
                </a:cubicBezTo>
                <a:cubicBezTo>
                  <a:pt x="1087802" y="62776"/>
                  <a:pt x="1260793" y="16850"/>
                  <a:pt x="1443262" y="3828"/>
                </a:cubicBezTo>
                <a:cubicBezTo>
                  <a:pt x="1689226" y="-13741"/>
                  <a:pt x="1923631" y="29103"/>
                  <a:pt x="2146631" y="133667"/>
                </a:cubicBezTo>
                <a:cubicBezTo>
                  <a:pt x="2164123" y="141912"/>
                  <a:pt x="2175373" y="143068"/>
                  <a:pt x="2192326" y="130123"/>
                </a:cubicBezTo>
                <a:cubicBezTo>
                  <a:pt x="2248962" y="86971"/>
                  <a:pt x="2311531" y="83581"/>
                  <a:pt x="2373947" y="115945"/>
                </a:cubicBezTo>
                <a:cubicBezTo>
                  <a:pt x="2437133" y="148771"/>
                  <a:pt x="2478975" y="204405"/>
                  <a:pt x="2468495" y="273910"/>
                </a:cubicBezTo>
                <a:cubicBezTo>
                  <a:pt x="2460096" y="329622"/>
                  <a:pt x="2478666" y="359288"/>
                  <a:pt x="2517503" y="387645"/>
                </a:cubicBezTo>
                <a:cubicBezTo>
                  <a:pt x="2524438" y="392731"/>
                  <a:pt x="2530602" y="399049"/>
                  <a:pt x="2535996" y="405753"/>
                </a:cubicBezTo>
                <a:cubicBezTo>
                  <a:pt x="2547092" y="419546"/>
                  <a:pt x="2558342" y="421164"/>
                  <a:pt x="2575911" y="415308"/>
                </a:cubicBezTo>
                <a:cubicBezTo>
                  <a:pt x="2649269" y="390804"/>
                  <a:pt x="2721162" y="414075"/>
                  <a:pt x="2768706" y="475104"/>
                </a:cubicBezTo>
                <a:cubicBezTo>
                  <a:pt x="2815171" y="534668"/>
                  <a:pt x="2819563" y="612880"/>
                  <a:pt x="2777336" y="676528"/>
                </a:cubicBezTo>
                <a:cubicBezTo>
                  <a:pt x="2766240" y="693250"/>
                  <a:pt x="2767781" y="704269"/>
                  <a:pt x="2776874" y="720142"/>
                </a:cubicBezTo>
                <a:cubicBezTo>
                  <a:pt x="2862252" y="869015"/>
                  <a:pt x="2916808" y="1028675"/>
                  <a:pt x="2941928" y="1198353"/>
                </a:cubicBezTo>
                <a:cubicBezTo>
                  <a:pt x="2947630" y="1236958"/>
                  <a:pt x="2953255" y="1275640"/>
                  <a:pt x="2958880" y="1314245"/>
                </a:cubicBezTo>
                <a:cubicBezTo>
                  <a:pt x="2958880" y="1383442"/>
                  <a:pt x="2958880" y="1452716"/>
                  <a:pt x="2958880" y="1521912"/>
                </a:cubicBezTo>
                <a:cubicBezTo>
                  <a:pt x="2952485" y="1568376"/>
                  <a:pt x="2947861" y="1615150"/>
                  <a:pt x="2939539" y="1661230"/>
                </a:cubicBezTo>
                <a:cubicBezTo>
                  <a:pt x="2882286" y="1977776"/>
                  <a:pt x="2735726" y="2246009"/>
                  <a:pt x="2499626" y="2465003"/>
                </a:cubicBezTo>
                <a:cubicBezTo>
                  <a:pt x="2487220" y="2476484"/>
                  <a:pt x="2484831" y="2485499"/>
                  <a:pt x="2489917" y="2501912"/>
                </a:cubicBezTo>
                <a:cubicBezTo>
                  <a:pt x="2513341" y="2577504"/>
                  <a:pt x="2486526" y="2653405"/>
                  <a:pt x="2422955" y="2697558"/>
                </a:cubicBezTo>
                <a:cubicBezTo>
                  <a:pt x="2357765" y="2742867"/>
                  <a:pt x="2278551" y="2740864"/>
                  <a:pt x="2214055" y="2690777"/>
                </a:cubicBezTo>
                <a:cubicBezTo>
                  <a:pt x="2201418" y="2680991"/>
                  <a:pt x="2192248" y="2679835"/>
                  <a:pt x="2178224" y="2687001"/>
                </a:cubicBezTo>
                <a:cubicBezTo>
                  <a:pt x="2010781" y="2771994"/>
                  <a:pt x="1833090" y="2819307"/>
                  <a:pt x="1645689" y="2832406"/>
                </a:cubicBezTo>
                <a:cubicBezTo>
                  <a:pt x="1390402" y="2850206"/>
                  <a:pt x="1148214" y="2803279"/>
                  <a:pt x="918972" y="2690238"/>
                </a:cubicBezTo>
                <a:cubicBezTo>
                  <a:pt x="899939" y="2680837"/>
                  <a:pt x="887764" y="2681299"/>
                  <a:pt x="870350" y="2693166"/>
                </a:cubicBezTo>
                <a:cubicBezTo>
                  <a:pt x="810246" y="2734083"/>
                  <a:pt x="736041" y="2731848"/>
                  <a:pt x="675629" y="2690006"/>
                </a:cubicBezTo>
                <a:cubicBezTo>
                  <a:pt x="615910" y="2648627"/>
                  <a:pt x="586783" y="2577812"/>
                  <a:pt x="604274" y="2508539"/>
                </a:cubicBezTo>
                <a:cubicBezTo>
                  <a:pt x="609360" y="2488273"/>
                  <a:pt x="604198" y="2477331"/>
                  <a:pt x="590019" y="2464232"/>
                </a:cubicBezTo>
                <a:cubicBezTo>
                  <a:pt x="401848" y="2289931"/>
                  <a:pt x="270236" y="2079875"/>
                  <a:pt x="193950" y="1835299"/>
                </a:cubicBezTo>
                <a:cubicBezTo>
                  <a:pt x="153111" y="1704381"/>
                  <a:pt x="132382" y="1570149"/>
                  <a:pt x="130379" y="1432989"/>
                </a:cubicBezTo>
                <a:cubicBezTo>
                  <a:pt x="130225" y="1423511"/>
                  <a:pt x="125062" y="1408100"/>
                  <a:pt x="118435" y="1405557"/>
                </a:cubicBezTo>
                <a:cubicBezTo>
                  <a:pt x="55403" y="1381978"/>
                  <a:pt x="19110" y="1335821"/>
                  <a:pt x="0" y="1273714"/>
                </a:cubicBezTo>
                <a:close/>
                <a:moveTo>
                  <a:pt x="980309" y="1341061"/>
                </a:moveTo>
                <a:cubicBezTo>
                  <a:pt x="977689" y="1345684"/>
                  <a:pt x="974684" y="1350462"/>
                  <a:pt x="972218" y="1355547"/>
                </a:cubicBezTo>
                <a:cubicBezTo>
                  <a:pt x="873201" y="1561596"/>
                  <a:pt x="810785" y="1778509"/>
                  <a:pt x="793679" y="2006210"/>
                </a:cubicBezTo>
                <a:cubicBezTo>
                  <a:pt x="785203" y="2118789"/>
                  <a:pt x="791752" y="2232601"/>
                  <a:pt x="792754" y="2345796"/>
                </a:cubicBezTo>
                <a:cubicBezTo>
                  <a:pt x="792831" y="2354966"/>
                  <a:pt x="800768" y="2370532"/>
                  <a:pt x="807549" y="2372073"/>
                </a:cubicBezTo>
                <a:cubicBezTo>
                  <a:pt x="856942" y="2383246"/>
                  <a:pt x="894699" y="2410524"/>
                  <a:pt x="923904" y="2450747"/>
                </a:cubicBezTo>
                <a:cubicBezTo>
                  <a:pt x="930993" y="2448435"/>
                  <a:pt x="936387" y="2446817"/>
                  <a:pt x="941704" y="2444891"/>
                </a:cubicBezTo>
                <a:cubicBezTo>
                  <a:pt x="1106989" y="2383477"/>
                  <a:pt x="1264877" y="2306883"/>
                  <a:pt x="1414520" y="2213799"/>
                </a:cubicBezTo>
                <a:cubicBezTo>
                  <a:pt x="1668421" y="2055834"/>
                  <a:pt x="1888878" y="1860111"/>
                  <a:pt x="2076510" y="1627479"/>
                </a:cubicBezTo>
                <a:cubicBezTo>
                  <a:pt x="2085680" y="1616074"/>
                  <a:pt x="2087914" y="1607906"/>
                  <a:pt x="2079669" y="1594807"/>
                </a:cubicBezTo>
                <a:cubicBezTo>
                  <a:pt x="2060251" y="1563753"/>
                  <a:pt x="2052006" y="1528770"/>
                  <a:pt x="2057631" y="1492784"/>
                </a:cubicBezTo>
                <a:cubicBezTo>
                  <a:pt x="2061561" y="1467510"/>
                  <a:pt x="2050388" y="1457647"/>
                  <a:pt x="2030199" y="1447861"/>
                </a:cubicBezTo>
                <a:cubicBezTo>
                  <a:pt x="1820144" y="1345761"/>
                  <a:pt x="1600380" y="1272789"/>
                  <a:pt x="1371061" y="1228713"/>
                </a:cubicBezTo>
                <a:cubicBezTo>
                  <a:pt x="1316659" y="1218233"/>
                  <a:pt x="1261564" y="1211221"/>
                  <a:pt x="1207393" y="1202668"/>
                </a:cubicBezTo>
                <a:cubicBezTo>
                  <a:pt x="1177342" y="1295598"/>
                  <a:pt x="1110765" y="1359786"/>
                  <a:pt x="980309" y="1341061"/>
                </a:cubicBezTo>
                <a:close/>
                <a:moveTo>
                  <a:pt x="2297738" y="2377235"/>
                </a:moveTo>
                <a:cubicBezTo>
                  <a:pt x="2300512" y="2303416"/>
                  <a:pt x="2303518" y="2228748"/>
                  <a:pt x="2305983" y="2154003"/>
                </a:cubicBezTo>
                <a:cubicBezTo>
                  <a:pt x="2307062" y="2121332"/>
                  <a:pt x="2320778" y="2104842"/>
                  <a:pt x="2348827" y="2104534"/>
                </a:cubicBezTo>
                <a:cubicBezTo>
                  <a:pt x="2377260" y="2104225"/>
                  <a:pt x="2393134" y="2120561"/>
                  <a:pt x="2392440" y="2152848"/>
                </a:cubicBezTo>
                <a:cubicBezTo>
                  <a:pt x="2391208" y="2216188"/>
                  <a:pt x="2392055" y="2279913"/>
                  <a:pt x="2385274" y="2342791"/>
                </a:cubicBezTo>
                <a:cubicBezTo>
                  <a:pt x="2381345" y="2378930"/>
                  <a:pt x="2392132" y="2397886"/>
                  <a:pt x="2423956" y="2408983"/>
                </a:cubicBezTo>
                <a:cubicBezTo>
                  <a:pt x="2425652" y="2409522"/>
                  <a:pt x="2427655" y="2409060"/>
                  <a:pt x="2429659" y="2409060"/>
                </a:cubicBezTo>
                <a:cubicBezTo>
                  <a:pt x="2548248" y="2309503"/>
                  <a:pt x="2681093" y="2131503"/>
                  <a:pt x="2745281" y="1987485"/>
                </a:cubicBezTo>
                <a:cubicBezTo>
                  <a:pt x="2751368" y="1973846"/>
                  <a:pt x="2750443" y="1965370"/>
                  <a:pt x="2739424" y="1955276"/>
                </a:cubicBezTo>
                <a:cubicBezTo>
                  <a:pt x="2696966" y="1916208"/>
                  <a:pt x="2657129" y="1874059"/>
                  <a:pt x="2612821" y="1837226"/>
                </a:cubicBezTo>
                <a:cubicBezTo>
                  <a:pt x="2528753" y="1767336"/>
                  <a:pt x="2442373" y="1700297"/>
                  <a:pt x="2357149" y="1632256"/>
                </a:cubicBezTo>
                <a:cubicBezTo>
                  <a:pt x="2342739" y="1643352"/>
                  <a:pt x="2333878" y="1650211"/>
                  <a:pt x="2327405" y="1655142"/>
                </a:cubicBezTo>
                <a:cubicBezTo>
                  <a:pt x="2341891" y="1730194"/>
                  <a:pt x="2354760" y="1802705"/>
                  <a:pt x="2370325" y="1874752"/>
                </a:cubicBezTo>
                <a:cubicBezTo>
                  <a:pt x="2378879" y="1914205"/>
                  <a:pt x="2356070" y="1931774"/>
                  <a:pt x="2334571" y="1935626"/>
                </a:cubicBezTo>
                <a:cubicBezTo>
                  <a:pt x="2307370" y="1940558"/>
                  <a:pt x="2289493" y="1921987"/>
                  <a:pt x="2282944" y="1886927"/>
                </a:cubicBezTo>
                <a:cubicBezTo>
                  <a:pt x="2270461" y="1819348"/>
                  <a:pt x="2256514" y="1752001"/>
                  <a:pt x="2243568" y="1686349"/>
                </a:cubicBezTo>
                <a:cubicBezTo>
                  <a:pt x="2219912" y="1682420"/>
                  <a:pt x="2200031" y="1682034"/>
                  <a:pt x="2182539" y="1675408"/>
                </a:cubicBezTo>
                <a:cubicBezTo>
                  <a:pt x="2163121" y="1668087"/>
                  <a:pt x="2152796" y="1671786"/>
                  <a:pt x="2139773" y="1687814"/>
                </a:cubicBezTo>
                <a:cubicBezTo>
                  <a:pt x="1840487" y="2056836"/>
                  <a:pt x="1470001" y="2330000"/>
                  <a:pt x="1027775" y="2504995"/>
                </a:cubicBezTo>
                <a:cubicBezTo>
                  <a:pt x="981157" y="2523411"/>
                  <a:pt x="939084" y="2537897"/>
                  <a:pt x="943245" y="2598464"/>
                </a:cubicBezTo>
                <a:cubicBezTo>
                  <a:pt x="943399" y="2600313"/>
                  <a:pt x="944093" y="2602085"/>
                  <a:pt x="944632" y="2603857"/>
                </a:cubicBezTo>
                <a:cubicBezTo>
                  <a:pt x="946173" y="2604936"/>
                  <a:pt x="947637" y="2606092"/>
                  <a:pt x="949255" y="2606940"/>
                </a:cubicBezTo>
                <a:cubicBezTo>
                  <a:pt x="953493" y="2609174"/>
                  <a:pt x="957732" y="2611409"/>
                  <a:pt x="962047" y="2613489"/>
                </a:cubicBezTo>
                <a:cubicBezTo>
                  <a:pt x="1337927" y="2790334"/>
                  <a:pt x="1716041" y="2794495"/>
                  <a:pt x="2096853" y="2629209"/>
                </a:cubicBezTo>
                <a:cubicBezTo>
                  <a:pt x="2132453" y="2613798"/>
                  <a:pt x="2163121" y="2599080"/>
                  <a:pt x="2147787" y="2551999"/>
                </a:cubicBezTo>
                <a:cubicBezTo>
                  <a:pt x="2146939" y="2549456"/>
                  <a:pt x="2147941" y="2546297"/>
                  <a:pt x="2148250" y="2543446"/>
                </a:cubicBezTo>
                <a:cubicBezTo>
                  <a:pt x="2157573" y="2454446"/>
                  <a:pt x="2208507" y="2401662"/>
                  <a:pt x="2297738" y="2377235"/>
                </a:cubicBezTo>
                <a:close/>
                <a:moveTo>
                  <a:pt x="351222" y="1235494"/>
                </a:moveTo>
                <a:cubicBezTo>
                  <a:pt x="346830" y="1327037"/>
                  <a:pt x="301290" y="1381515"/>
                  <a:pt x="215757" y="1409718"/>
                </a:cubicBezTo>
                <a:cubicBezTo>
                  <a:pt x="237795" y="1799699"/>
                  <a:pt x="378423" y="2135973"/>
                  <a:pt x="656827" y="2409445"/>
                </a:cubicBezTo>
                <a:cubicBezTo>
                  <a:pt x="697281" y="2397116"/>
                  <a:pt x="708840" y="2375617"/>
                  <a:pt x="705218" y="2337474"/>
                </a:cubicBezTo>
                <a:cubicBezTo>
                  <a:pt x="689191" y="2170416"/>
                  <a:pt x="697513" y="2003975"/>
                  <a:pt x="726177" y="1838535"/>
                </a:cubicBezTo>
                <a:cubicBezTo>
                  <a:pt x="758002" y="1655219"/>
                  <a:pt x="814561" y="1479993"/>
                  <a:pt x="895162" y="1312319"/>
                </a:cubicBezTo>
                <a:cubicBezTo>
                  <a:pt x="898938" y="1304459"/>
                  <a:pt x="902559" y="1292747"/>
                  <a:pt x="899400" y="1286043"/>
                </a:cubicBezTo>
                <a:cubicBezTo>
                  <a:pt x="883835" y="1252755"/>
                  <a:pt x="865880" y="1220545"/>
                  <a:pt x="844228" y="1179166"/>
                </a:cubicBezTo>
                <a:cubicBezTo>
                  <a:pt x="685338" y="1197274"/>
                  <a:pt x="518665" y="1216307"/>
                  <a:pt x="351222" y="1235494"/>
                </a:cubicBezTo>
                <a:close/>
                <a:moveTo>
                  <a:pt x="2408237" y="407217"/>
                </a:moveTo>
                <a:cubicBezTo>
                  <a:pt x="2362312" y="440505"/>
                  <a:pt x="2315307" y="454298"/>
                  <a:pt x="2261676" y="443279"/>
                </a:cubicBezTo>
                <a:cubicBezTo>
                  <a:pt x="2207660" y="432183"/>
                  <a:pt x="2168361" y="401361"/>
                  <a:pt x="2140158" y="355743"/>
                </a:cubicBezTo>
                <a:cubicBezTo>
                  <a:pt x="1996372" y="398741"/>
                  <a:pt x="1862063" y="456841"/>
                  <a:pt x="1734226" y="530276"/>
                </a:cubicBezTo>
                <a:cubicBezTo>
                  <a:pt x="1721050" y="537827"/>
                  <a:pt x="1716658" y="545070"/>
                  <a:pt x="1717583" y="561715"/>
                </a:cubicBezTo>
                <a:cubicBezTo>
                  <a:pt x="1719124" y="588838"/>
                  <a:pt x="1717428" y="617349"/>
                  <a:pt x="1710416" y="643471"/>
                </a:cubicBezTo>
                <a:cubicBezTo>
                  <a:pt x="1705099" y="663121"/>
                  <a:pt x="1706794" y="673909"/>
                  <a:pt x="1722051" y="687393"/>
                </a:cubicBezTo>
                <a:cubicBezTo>
                  <a:pt x="1911533" y="854759"/>
                  <a:pt x="2062948" y="1051792"/>
                  <a:pt x="2176991" y="1277027"/>
                </a:cubicBezTo>
                <a:cubicBezTo>
                  <a:pt x="2194714" y="1312011"/>
                  <a:pt x="2209663" y="1343141"/>
                  <a:pt x="2257130" y="1332893"/>
                </a:cubicBezTo>
                <a:cubicBezTo>
                  <a:pt x="2263834" y="1331429"/>
                  <a:pt x="2271693" y="1335128"/>
                  <a:pt x="2279322" y="1336515"/>
                </a:cubicBezTo>
                <a:cubicBezTo>
                  <a:pt x="2390977" y="1151195"/>
                  <a:pt x="2477511" y="956473"/>
                  <a:pt x="2539464" y="750965"/>
                </a:cubicBezTo>
                <a:cubicBezTo>
                  <a:pt x="2541621" y="743952"/>
                  <a:pt x="2534070" y="730468"/>
                  <a:pt x="2527135" y="724765"/>
                </a:cubicBezTo>
                <a:cubicBezTo>
                  <a:pt x="2480130" y="686545"/>
                  <a:pt x="2452467" y="638462"/>
                  <a:pt x="2457013" y="577588"/>
                </a:cubicBezTo>
                <a:cubicBezTo>
                  <a:pt x="2459479" y="544223"/>
                  <a:pt x="2471346" y="511551"/>
                  <a:pt x="2479514" y="476491"/>
                </a:cubicBezTo>
                <a:cubicBezTo>
                  <a:pt x="2467879" y="464470"/>
                  <a:pt x="2452775" y="448365"/>
                  <a:pt x="2437133" y="432877"/>
                </a:cubicBezTo>
                <a:cubicBezTo>
                  <a:pt x="2428426" y="424092"/>
                  <a:pt x="2418640" y="416310"/>
                  <a:pt x="2408237" y="407217"/>
                </a:cubicBezTo>
                <a:close/>
                <a:moveTo>
                  <a:pt x="2793672" y="1874212"/>
                </a:moveTo>
                <a:cubicBezTo>
                  <a:pt x="2924899" y="1486235"/>
                  <a:pt x="2892535" y="1110354"/>
                  <a:pt x="2693807" y="747574"/>
                </a:cubicBezTo>
                <a:cubicBezTo>
                  <a:pt x="2681247" y="750425"/>
                  <a:pt x="2672848" y="754047"/>
                  <a:pt x="2664603" y="753893"/>
                </a:cubicBezTo>
                <a:cubicBezTo>
                  <a:pt x="2636863" y="753354"/>
                  <a:pt x="2625381" y="767763"/>
                  <a:pt x="2618138" y="793269"/>
                </a:cubicBezTo>
                <a:cubicBezTo>
                  <a:pt x="2605347" y="838346"/>
                  <a:pt x="2589550" y="882731"/>
                  <a:pt x="2573446" y="926807"/>
                </a:cubicBezTo>
                <a:cubicBezTo>
                  <a:pt x="2518273" y="1077606"/>
                  <a:pt x="2448923" y="1221855"/>
                  <a:pt x="2368014" y="1360633"/>
                </a:cubicBezTo>
                <a:cubicBezTo>
                  <a:pt x="2363159" y="1368955"/>
                  <a:pt x="2359229" y="1384906"/>
                  <a:pt x="2363544" y="1390223"/>
                </a:cubicBezTo>
                <a:cubicBezTo>
                  <a:pt x="2405309" y="1441157"/>
                  <a:pt x="2413477" y="1498641"/>
                  <a:pt x="2401764" y="1552657"/>
                </a:cubicBezTo>
                <a:cubicBezTo>
                  <a:pt x="2534070" y="1661230"/>
                  <a:pt x="2662523" y="1766642"/>
                  <a:pt x="2793672" y="1874212"/>
                </a:cubicBezTo>
                <a:close/>
                <a:moveTo>
                  <a:pt x="1159773" y="1044472"/>
                </a:moveTo>
                <a:cubicBezTo>
                  <a:pt x="1171331" y="1062965"/>
                  <a:pt x="1183660" y="1077375"/>
                  <a:pt x="1189901" y="1094019"/>
                </a:cubicBezTo>
                <a:cubicBezTo>
                  <a:pt x="1196682" y="1111973"/>
                  <a:pt x="1209089" y="1115826"/>
                  <a:pt x="1224885" y="1117675"/>
                </a:cubicBezTo>
                <a:cubicBezTo>
                  <a:pt x="1438485" y="1143258"/>
                  <a:pt x="1645689" y="1195040"/>
                  <a:pt x="1845804" y="1273406"/>
                </a:cubicBezTo>
                <a:cubicBezTo>
                  <a:pt x="1926097" y="1304845"/>
                  <a:pt x="2004000" y="1342525"/>
                  <a:pt x="2083445" y="1376275"/>
                </a:cubicBezTo>
                <a:cubicBezTo>
                  <a:pt x="2091998" y="1379897"/>
                  <a:pt x="2107256" y="1380283"/>
                  <a:pt x="2112726" y="1375120"/>
                </a:cubicBezTo>
                <a:cubicBezTo>
                  <a:pt x="2117812" y="1370265"/>
                  <a:pt x="2116733" y="1355008"/>
                  <a:pt x="2113343" y="1346224"/>
                </a:cubicBezTo>
                <a:cubicBezTo>
                  <a:pt x="2105715" y="1326651"/>
                  <a:pt x="2095235" y="1308158"/>
                  <a:pt x="2085294" y="1289587"/>
                </a:cubicBezTo>
                <a:cubicBezTo>
                  <a:pt x="1976800" y="1085697"/>
                  <a:pt x="1836711" y="906464"/>
                  <a:pt x="1664183" y="752660"/>
                </a:cubicBezTo>
                <a:cubicBezTo>
                  <a:pt x="1653703" y="743336"/>
                  <a:pt x="1645535" y="733165"/>
                  <a:pt x="1627427" y="743105"/>
                </a:cubicBezTo>
                <a:cubicBezTo>
                  <a:pt x="1572948" y="772926"/>
                  <a:pt x="1517314" y="770999"/>
                  <a:pt x="1461602" y="743875"/>
                </a:cubicBezTo>
                <a:cubicBezTo>
                  <a:pt x="1454513" y="740408"/>
                  <a:pt x="1440411" y="741256"/>
                  <a:pt x="1434786" y="746187"/>
                </a:cubicBezTo>
                <a:cubicBezTo>
                  <a:pt x="1332070" y="835264"/>
                  <a:pt x="1240450" y="934744"/>
                  <a:pt x="1159773" y="1044472"/>
                </a:cubicBezTo>
                <a:close/>
                <a:moveTo>
                  <a:pt x="2125672" y="220895"/>
                </a:moveTo>
                <a:cubicBezTo>
                  <a:pt x="2113960" y="215270"/>
                  <a:pt x="2103788" y="210030"/>
                  <a:pt x="2093309" y="205330"/>
                </a:cubicBezTo>
                <a:cubicBezTo>
                  <a:pt x="1872928" y="105542"/>
                  <a:pt x="1642376" y="70713"/>
                  <a:pt x="1401960" y="95525"/>
                </a:cubicBezTo>
                <a:cubicBezTo>
                  <a:pt x="1250545" y="111167"/>
                  <a:pt x="1106450" y="151930"/>
                  <a:pt x="969906" y="218661"/>
                </a:cubicBezTo>
                <a:cubicBezTo>
                  <a:pt x="960736" y="223130"/>
                  <a:pt x="951104" y="234303"/>
                  <a:pt x="949101" y="243858"/>
                </a:cubicBezTo>
                <a:cubicBezTo>
                  <a:pt x="945557" y="261273"/>
                  <a:pt x="959581" y="266435"/>
                  <a:pt x="974761" y="271521"/>
                </a:cubicBezTo>
                <a:cubicBezTo>
                  <a:pt x="1035712" y="291710"/>
                  <a:pt x="1097588" y="310280"/>
                  <a:pt x="1156382" y="335786"/>
                </a:cubicBezTo>
                <a:cubicBezTo>
                  <a:pt x="1245844" y="374622"/>
                  <a:pt x="1332995" y="418699"/>
                  <a:pt x="1422380" y="461156"/>
                </a:cubicBezTo>
                <a:cubicBezTo>
                  <a:pt x="1496585" y="397046"/>
                  <a:pt x="1592906" y="395735"/>
                  <a:pt x="1674277" y="463776"/>
                </a:cubicBezTo>
                <a:cubicBezTo>
                  <a:pt x="1809510" y="384408"/>
                  <a:pt x="1952142" y="321145"/>
                  <a:pt x="2102324" y="274834"/>
                </a:cubicBezTo>
                <a:cubicBezTo>
                  <a:pt x="2110261" y="272368"/>
                  <a:pt x="2116733" y="260502"/>
                  <a:pt x="2120663" y="251641"/>
                </a:cubicBezTo>
                <a:cubicBezTo>
                  <a:pt x="2124439" y="243164"/>
                  <a:pt x="2123900" y="232916"/>
                  <a:pt x="2125672" y="220895"/>
                </a:cubicBezTo>
                <a:close/>
                <a:moveTo>
                  <a:pt x="2629927" y="494291"/>
                </a:moveTo>
                <a:cubicBezTo>
                  <a:pt x="2579918" y="494676"/>
                  <a:pt x="2542700" y="532125"/>
                  <a:pt x="2542854" y="581981"/>
                </a:cubicBezTo>
                <a:cubicBezTo>
                  <a:pt x="2543008" y="632838"/>
                  <a:pt x="2581614" y="669979"/>
                  <a:pt x="2633395" y="669054"/>
                </a:cubicBezTo>
                <a:cubicBezTo>
                  <a:pt x="2680631" y="668207"/>
                  <a:pt x="2717309" y="629909"/>
                  <a:pt x="2717232" y="581441"/>
                </a:cubicBezTo>
                <a:cubicBezTo>
                  <a:pt x="2717078" y="531971"/>
                  <a:pt x="2678936" y="493905"/>
                  <a:pt x="2629927" y="494291"/>
                </a:cubicBezTo>
                <a:close/>
                <a:moveTo>
                  <a:pt x="2318004" y="1506731"/>
                </a:moveTo>
                <a:cubicBezTo>
                  <a:pt x="2317927" y="1457184"/>
                  <a:pt x="2280170" y="1418811"/>
                  <a:pt x="2231008" y="1418194"/>
                </a:cubicBezTo>
                <a:cubicBezTo>
                  <a:pt x="2184543" y="1417655"/>
                  <a:pt x="2143780" y="1459265"/>
                  <a:pt x="2143857" y="1507117"/>
                </a:cubicBezTo>
                <a:cubicBezTo>
                  <a:pt x="2143934" y="1554969"/>
                  <a:pt x="2185159" y="1596502"/>
                  <a:pt x="2231547" y="1595577"/>
                </a:cubicBezTo>
                <a:cubicBezTo>
                  <a:pt x="2280863" y="1594576"/>
                  <a:pt x="2318081" y="1556356"/>
                  <a:pt x="2318004" y="1506731"/>
                </a:cubicBezTo>
                <a:close/>
                <a:moveTo>
                  <a:pt x="2323090" y="2641307"/>
                </a:moveTo>
                <a:cubicBezTo>
                  <a:pt x="2371481" y="2641230"/>
                  <a:pt x="2410703" y="2601700"/>
                  <a:pt x="2410317" y="2553386"/>
                </a:cubicBezTo>
                <a:cubicBezTo>
                  <a:pt x="2409932" y="2503145"/>
                  <a:pt x="2373100" y="2466698"/>
                  <a:pt x="2322782" y="2466775"/>
                </a:cubicBezTo>
                <a:cubicBezTo>
                  <a:pt x="2272233" y="2466852"/>
                  <a:pt x="2236093" y="2502991"/>
                  <a:pt x="2235939" y="2553771"/>
                </a:cubicBezTo>
                <a:cubicBezTo>
                  <a:pt x="2235708" y="2602779"/>
                  <a:pt x="2274236" y="2641384"/>
                  <a:pt x="2323090" y="2641307"/>
                </a:cubicBezTo>
                <a:close/>
                <a:moveTo>
                  <a:pt x="2382346" y="269055"/>
                </a:moveTo>
                <a:cubicBezTo>
                  <a:pt x="2381884" y="220510"/>
                  <a:pt x="2342200" y="182136"/>
                  <a:pt x="2293423" y="183138"/>
                </a:cubicBezTo>
                <a:cubicBezTo>
                  <a:pt x="2247190" y="184062"/>
                  <a:pt x="2207660" y="224208"/>
                  <a:pt x="2207583" y="270211"/>
                </a:cubicBezTo>
                <a:cubicBezTo>
                  <a:pt x="2207429" y="321145"/>
                  <a:pt x="2245957" y="358671"/>
                  <a:pt x="2297507" y="357901"/>
                </a:cubicBezTo>
                <a:cubicBezTo>
                  <a:pt x="2347825" y="357207"/>
                  <a:pt x="2382808" y="320529"/>
                  <a:pt x="2382346" y="269055"/>
                </a:cubicBezTo>
                <a:close/>
                <a:moveTo>
                  <a:pt x="260835" y="1236496"/>
                </a:moveTo>
                <a:cubicBezTo>
                  <a:pt x="260450" y="1186409"/>
                  <a:pt x="223232" y="1149731"/>
                  <a:pt x="173068" y="1149961"/>
                </a:cubicBezTo>
                <a:cubicBezTo>
                  <a:pt x="125216" y="1150193"/>
                  <a:pt x="85918" y="1190570"/>
                  <a:pt x="86534" y="1238885"/>
                </a:cubicBezTo>
                <a:cubicBezTo>
                  <a:pt x="87228" y="1286505"/>
                  <a:pt x="128530" y="1326883"/>
                  <a:pt x="175457" y="1325804"/>
                </a:cubicBezTo>
                <a:cubicBezTo>
                  <a:pt x="225312" y="1324725"/>
                  <a:pt x="261221" y="1287121"/>
                  <a:pt x="260835" y="1236496"/>
                </a:cubicBezTo>
                <a:close/>
                <a:moveTo>
                  <a:pt x="862105" y="271059"/>
                </a:moveTo>
                <a:cubicBezTo>
                  <a:pt x="861797" y="220664"/>
                  <a:pt x="824733" y="183292"/>
                  <a:pt x="775185" y="183292"/>
                </a:cubicBezTo>
                <a:cubicBezTo>
                  <a:pt x="726409" y="183292"/>
                  <a:pt x="687958" y="221743"/>
                  <a:pt x="687496" y="271059"/>
                </a:cubicBezTo>
                <a:cubicBezTo>
                  <a:pt x="687033" y="319142"/>
                  <a:pt x="726486" y="358594"/>
                  <a:pt x="775108" y="358671"/>
                </a:cubicBezTo>
                <a:cubicBezTo>
                  <a:pt x="824270" y="358749"/>
                  <a:pt x="862490" y="320298"/>
                  <a:pt x="862105" y="271059"/>
                </a:cubicBezTo>
                <a:close/>
                <a:moveTo>
                  <a:pt x="1631588" y="587066"/>
                </a:moveTo>
                <a:cubicBezTo>
                  <a:pt x="1630971" y="536825"/>
                  <a:pt x="1593830" y="500147"/>
                  <a:pt x="1543898" y="500378"/>
                </a:cubicBezTo>
                <a:cubicBezTo>
                  <a:pt x="1497048" y="500609"/>
                  <a:pt x="1456054" y="542759"/>
                  <a:pt x="1456901" y="589609"/>
                </a:cubicBezTo>
                <a:cubicBezTo>
                  <a:pt x="1457826" y="637923"/>
                  <a:pt x="1498280" y="676760"/>
                  <a:pt x="1546441" y="675758"/>
                </a:cubicBezTo>
                <a:cubicBezTo>
                  <a:pt x="1597298" y="674679"/>
                  <a:pt x="1632127" y="638309"/>
                  <a:pt x="1631588" y="587066"/>
                </a:cubicBezTo>
                <a:close/>
                <a:moveTo>
                  <a:pt x="1031166" y="1256761"/>
                </a:moveTo>
                <a:cubicBezTo>
                  <a:pt x="1081484" y="1257224"/>
                  <a:pt x="1121090" y="1217771"/>
                  <a:pt x="1120551" y="1167761"/>
                </a:cubicBezTo>
                <a:cubicBezTo>
                  <a:pt x="1120012" y="1121220"/>
                  <a:pt x="1080713" y="1082460"/>
                  <a:pt x="1033555" y="1082075"/>
                </a:cubicBezTo>
                <a:cubicBezTo>
                  <a:pt x="984470" y="1081690"/>
                  <a:pt x="945017" y="1120064"/>
                  <a:pt x="944940" y="1168224"/>
                </a:cubicBezTo>
                <a:cubicBezTo>
                  <a:pt x="944863" y="1218465"/>
                  <a:pt x="981773" y="1256376"/>
                  <a:pt x="1031166" y="1256761"/>
                </a:cubicBezTo>
                <a:close/>
                <a:moveTo>
                  <a:pt x="862182" y="2546913"/>
                </a:moveTo>
                <a:cubicBezTo>
                  <a:pt x="862336" y="2499138"/>
                  <a:pt x="822420" y="2457759"/>
                  <a:pt x="775648" y="2457297"/>
                </a:cubicBezTo>
                <a:cubicBezTo>
                  <a:pt x="728875" y="2456911"/>
                  <a:pt x="687804" y="2497982"/>
                  <a:pt x="687572" y="2545449"/>
                </a:cubicBezTo>
                <a:cubicBezTo>
                  <a:pt x="687341" y="2592916"/>
                  <a:pt x="727488" y="2634218"/>
                  <a:pt x="774492" y="2634834"/>
                </a:cubicBezTo>
                <a:cubicBezTo>
                  <a:pt x="821958" y="2635528"/>
                  <a:pt x="862027" y="2595381"/>
                  <a:pt x="862182" y="2546913"/>
                </a:cubicBezTo>
                <a:close/>
              </a:path>
            </a:pathLst>
          </a:custGeom>
          <a:solidFill>
            <a:schemeClr val="bg1"/>
          </a:solidFill>
          <a:ln w="77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21" name="组合 220">
            <a:extLst>
              <a:ext uri="{FF2B5EF4-FFF2-40B4-BE49-F238E27FC236}">
                <a16:creationId xmlns:a16="http://schemas.microsoft.com/office/drawing/2014/main" id="{E4018546-B4DB-4941-8ACA-CD1FF1A219DD}"/>
              </a:ext>
            </a:extLst>
          </p:cNvPr>
          <p:cNvGrpSpPr/>
          <p:nvPr/>
        </p:nvGrpSpPr>
        <p:grpSpPr>
          <a:xfrm>
            <a:off x="10771497" y="5106809"/>
            <a:ext cx="4619440" cy="3032232"/>
            <a:chOff x="12999034" y="2267119"/>
            <a:chExt cx="3255166" cy="2136713"/>
          </a:xfrm>
        </p:grpSpPr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3BE91979-3BAA-4289-91C6-56CC3A5CDFA5}"/>
                </a:ext>
              </a:extLst>
            </p:cNvPr>
            <p:cNvSpPr/>
            <p:nvPr/>
          </p:nvSpPr>
          <p:spPr>
            <a:xfrm>
              <a:off x="12999034" y="2589740"/>
              <a:ext cx="1627583" cy="1814091"/>
            </a:xfrm>
            <a:custGeom>
              <a:avLst/>
              <a:gdLst>
                <a:gd name="connsiteX0" fmla="*/ 0 w 3331633"/>
                <a:gd name="connsiteY0" fmla="*/ 0 h 3713414"/>
                <a:gd name="connsiteX1" fmla="*/ 1 w 3331633"/>
                <a:gd name="connsiteY1" fmla="*/ 0 h 3713414"/>
                <a:gd name="connsiteX2" fmla="*/ 3331633 w 3331633"/>
                <a:gd name="connsiteY2" fmla="*/ 660400 h 3713414"/>
                <a:gd name="connsiteX3" fmla="*/ 3331633 w 3331633"/>
                <a:gd name="connsiteY3" fmla="*/ 3713414 h 3713414"/>
                <a:gd name="connsiteX4" fmla="*/ 0 w 3331633"/>
                <a:gd name="connsiteY4" fmla="*/ 3713414 h 3713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1633" h="3713414">
                  <a:moveTo>
                    <a:pt x="0" y="0"/>
                  </a:moveTo>
                  <a:lnTo>
                    <a:pt x="1" y="0"/>
                  </a:lnTo>
                  <a:lnTo>
                    <a:pt x="3331633" y="660400"/>
                  </a:lnTo>
                  <a:lnTo>
                    <a:pt x="3331633" y="3713414"/>
                  </a:lnTo>
                  <a:lnTo>
                    <a:pt x="0" y="3713414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1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8100000" scaled="0"/>
            </a:gradFill>
            <a:ln w="6350">
              <a:gradFill>
                <a:gsLst>
                  <a:gs pos="0">
                    <a:schemeClr val="bg1">
                      <a:alpha val="2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706B220F-A599-4996-87FD-C3AD41E3723E}"/>
                </a:ext>
              </a:extLst>
            </p:cNvPr>
            <p:cNvSpPr/>
            <p:nvPr/>
          </p:nvSpPr>
          <p:spPr>
            <a:xfrm>
              <a:off x="14626617" y="2589741"/>
              <a:ext cx="1627583" cy="1814091"/>
            </a:xfrm>
            <a:custGeom>
              <a:avLst/>
              <a:gdLst>
                <a:gd name="connsiteX0" fmla="*/ 3331633 w 3331633"/>
                <a:gd name="connsiteY0" fmla="*/ 0 h 3713413"/>
                <a:gd name="connsiteX1" fmla="*/ 3331633 w 3331633"/>
                <a:gd name="connsiteY1" fmla="*/ 3713413 h 3713413"/>
                <a:gd name="connsiteX2" fmla="*/ 0 w 3331633"/>
                <a:gd name="connsiteY2" fmla="*/ 3713413 h 3713413"/>
                <a:gd name="connsiteX3" fmla="*/ 0 w 3331633"/>
                <a:gd name="connsiteY3" fmla="*/ 660399 h 3713413"/>
                <a:gd name="connsiteX4" fmla="*/ 2 w 3331633"/>
                <a:gd name="connsiteY4" fmla="*/ 660399 h 371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1633" h="3713413">
                  <a:moveTo>
                    <a:pt x="3331633" y="0"/>
                  </a:moveTo>
                  <a:lnTo>
                    <a:pt x="3331633" y="3713413"/>
                  </a:lnTo>
                  <a:lnTo>
                    <a:pt x="0" y="3713413"/>
                  </a:lnTo>
                  <a:lnTo>
                    <a:pt x="0" y="660399"/>
                  </a:lnTo>
                  <a:lnTo>
                    <a:pt x="2" y="660399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1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2700000" scaled="0"/>
            </a:gradFill>
            <a:ln w="6350">
              <a:gradFill>
                <a:gsLst>
                  <a:gs pos="0">
                    <a:schemeClr val="bg1">
                      <a:alpha val="2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9" name="菱形 218">
              <a:extLst>
                <a:ext uri="{FF2B5EF4-FFF2-40B4-BE49-F238E27FC236}">
                  <a16:creationId xmlns:a16="http://schemas.microsoft.com/office/drawing/2014/main" id="{B4790BB8-21A3-475B-B87E-E47B06AF1422}"/>
                </a:ext>
              </a:extLst>
            </p:cNvPr>
            <p:cNvSpPr/>
            <p:nvPr/>
          </p:nvSpPr>
          <p:spPr>
            <a:xfrm>
              <a:off x="12999034" y="2267119"/>
              <a:ext cx="3255166" cy="645242"/>
            </a:xfrm>
            <a:prstGeom prst="diamond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lin ang="5400000" scaled="0"/>
            </a:gradFill>
            <a:ln w="6350"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4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2" name="组合 221">
            <a:extLst>
              <a:ext uri="{FF2B5EF4-FFF2-40B4-BE49-F238E27FC236}">
                <a16:creationId xmlns:a16="http://schemas.microsoft.com/office/drawing/2014/main" id="{17FE9D2E-7543-4D60-A73A-8002113B35CA}"/>
              </a:ext>
            </a:extLst>
          </p:cNvPr>
          <p:cNvGrpSpPr/>
          <p:nvPr/>
        </p:nvGrpSpPr>
        <p:grpSpPr>
          <a:xfrm>
            <a:off x="-3198937" y="5106809"/>
            <a:ext cx="4619440" cy="3032232"/>
            <a:chOff x="12999034" y="2267119"/>
            <a:chExt cx="3255166" cy="2136713"/>
          </a:xfrm>
        </p:grpSpPr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42298007-C950-4F59-96F9-0CEED043633E}"/>
                </a:ext>
              </a:extLst>
            </p:cNvPr>
            <p:cNvSpPr/>
            <p:nvPr/>
          </p:nvSpPr>
          <p:spPr>
            <a:xfrm>
              <a:off x="12999034" y="2589740"/>
              <a:ext cx="1627583" cy="1814091"/>
            </a:xfrm>
            <a:custGeom>
              <a:avLst/>
              <a:gdLst>
                <a:gd name="connsiteX0" fmla="*/ 0 w 3331633"/>
                <a:gd name="connsiteY0" fmla="*/ 0 h 3713414"/>
                <a:gd name="connsiteX1" fmla="*/ 1 w 3331633"/>
                <a:gd name="connsiteY1" fmla="*/ 0 h 3713414"/>
                <a:gd name="connsiteX2" fmla="*/ 3331633 w 3331633"/>
                <a:gd name="connsiteY2" fmla="*/ 660400 h 3713414"/>
                <a:gd name="connsiteX3" fmla="*/ 3331633 w 3331633"/>
                <a:gd name="connsiteY3" fmla="*/ 3713414 h 3713414"/>
                <a:gd name="connsiteX4" fmla="*/ 0 w 3331633"/>
                <a:gd name="connsiteY4" fmla="*/ 3713414 h 3713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1633" h="3713414">
                  <a:moveTo>
                    <a:pt x="0" y="0"/>
                  </a:moveTo>
                  <a:lnTo>
                    <a:pt x="1" y="0"/>
                  </a:lnTo>
                  <a:lnTo>
                    <a:pt x="3331633" y="660400"/>
                  </a:lnTo>
                  <a:lnTo>
                    <a:pt x="3331633" y="3713414"/>
                  </a:lnTo>
                  <a:lnTo>
                    <a:pt x="0" y="3713414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1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8100000" scaled="0"/>
            </a:gradFill>
            <a:ln w="6350">
              <a:gradFill>
                <a:gsLst>
                  <a:gs pos="0">
                    <a:schemeClr val="bg1">
                      <a:alpha val="2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C4A7DBA1-86FC-464C-A864-04A2B5CC881C}"/>
                </a:ext>
              </a:extLst>
            </p:cNvPr>
            <p:cNvSpPr/>
            <p:nvPr/>
          </p:nvSpPr>
          <p:spPr>
            <a:xfrm>
              <a:off x="14626617" y="2589741"/>
              <a:ext cx="1627583" cy="1814091"/>
            </a:xfrm>
            <a:custGeom>
              <a:avLst/>
              <a:gdLst>
                <a:gd name="connsiteX0" fmla="*/ 3331633 w 3331633"/>
                <a:gd name="connsiteY0" fmla="*/ 0 h 3713413"/>
                <a:gd name="connsiteX1" fmla="*/ 3331633 w 3331633"/>
                <a:gd name="connsiteY1" fmla="*/ 3713413 h 3713413"/>
                <a:gd name="connsiteX2" fmla="*/ 0 w 3331633"/>
                <a:gd name="connsiteY2" fmla="*/ 3713413 h 3713413"/>
                <a:gd name="connsiteX3" fmla="*/ 0 w 3331633"/>
                <a:gd name="connsiteY3" fmla="*/ 660399 h 3713413"/>
                <a:gd name="connsiteX4" fmla="*/ 2 w 3331633"/>
                <a:gd name="connsiteY4" fmla="*/ 660399 h 371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1633" h="3713413">
                  <a:moveTo>
                    <a:pt x="3331633" y="0"/>
                  </a:moveTo>
                  <a:lnTo>
                    <a:pt x="3331633" y="3713413"/>
                  </a:lnTo>
                  <a:lnTo>
                    <a:pt x="0" y="3713413"/>
                  </a:lnTo>
                  <a:lnTo>
                    <a:pt x="0" y="660399"/>
                  </a:lnTo>
                  <a:lnTo>
                    <a:pt x="2" y="660399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1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2700000" scaled="0"/>
            </a:gradFill>
            <a:ln w="6350">
              <a:gradFill>
                <a:gsLst>
                  <a:gs pos="0">
                    <a:schemeClr val="bg1">
                      <a:alpha val="2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25" name="菱形 224">
              <a:extLst>
                <a:ext uri="{FF2B5EF4-FFF2-40B4-BE49-F238E27FC236}">
                  <a16:creationId xmlns:a16="http://schemas.microsoft.com/office/drawing/2014/main" id="{78829295-EB4A-4442-AE5E-A769C848E2D9}"/>
                </a:ext>
              </a:extLst>
            </p:cNvPr>
            <p:cNvSpPr/>
            <p:nvPr/>
          </p:nvSpPr>
          <p:spPr>
            <a:xfrm>
              <a:off x="12999034" y="2267119"/>
              <a:ext cx="3255166" cy="645242"/>
            </a:xfrm>
            <a:prstGeom prst="diamond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lin ang="5400000" scaled="0"/>
            </a:gradFill>
            <a:ln w="6350"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4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5" name="文本框 64">
            <a:extLst>
              <a:ext uri="{FF2B5EF4-FFF2-40B4-BE49-F238E27FC236}">
                <a16:creationId xmlns:a16="http://schemas.microsoft.com/office/drawing/2014/main" id="{73ACD65E-2324-44A0-94C3-30CFE363F01C}"/>
              </a:ext>
            </a:extLst>
          </p:cNvPr>
          <p:cNvSpPr txBox="1"/>
          <p:nvPr/>
        </p:nvSpPr>
        <p:spPr>
          <a:xfrm>
            <a:off x="5550834" y="3967766"/>
            <a:ext cx="614027" cy="246221"/>
          </a:xfrm>
          <a:prstGeom prst="rect">
            <a:avLst/>
          </a:prstGeom>
          <a:noFill/>
          <a:scene3d>
            <a:camera prst="orthographicFront">
              <a:rot lat="780000" lon="2400000" rev="0"/>
            </a:camera>
            <a:lightRig rig="threePt" dir="t"/>
          </a:scene3d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>
              <a:defRPr sz="1600" kern="100">
                <a:gradFill flip="none" rotWithShape="1">
                  <a:gsLst>
                    <a:gs pos="0">
                      <a:schemeClr val="bg1"/>
                    </a:gs>
                    <a:gs pos="77000">
                      <a:schemeClr val="accent3">
                        <a:lumMod val="20000"/>
                        <a:lumOff val="80000"/>
                      </a:schemeClr>
                    </a:gs>
                  </a:gsLst>
                  <a:lin ang="5400000" scaled="0"/>
                  <a:tileRect/>
                </a:gradFill>
                <a:effectLst>
                  <a:reflection blurRad="50800" stA="22000" endPos="45000" dist="50800" dir="5400000" sy="-100000" algn="bl" rotWithShape="0"/>
                </a:effectLst>
                <a:latin typeface="+mj-ea"/>
                <a:ea typeface="+mj-ea"/>
              </a:defRPr>
            </a:lvl1pPr>
          </a:lstStyle>
          <a:p>
            <a:r>
              <a:rPr lang="zh-CN" altLang="zh-CN" dirty="0"/>
              <a:t>优化物</a:t>
            </a: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32FFF655-25DA-400B-A103-FD71D7432287}"/>
              </a:ext>
            </a:extLst>
          </p:cNvPr>
          <p:cNvSpPr txBox="1"/>
          <p:nvPr/>
        </p:nvSpPr>
        <p:spPr>
          <a:xfrm>
            <a:off x="6026467" y="3967766"/>
            <a:ext cx="614699" cy="246221"/>
          </a:xfrm>
          <a:prstGeom prst="rect">
            <a:avLst/>
          </a:prstGeom>
          <a:noFill/>
          <a:scene3d>
            <a:camera prst="orthographicFront">
              <a:rot lat="780000" lon="19200000" rev="0"/>
            </a:camera>
            <a:lightRig rig="threePt" dir="t"/>
          </a:scene3d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>
              <a:defRPr sz="1600" kern="100">
                <a:gradFill flip="none" rotWithShape="1">
                  <a:gsLst>
                    <a:gs pos="0">
                      <a:schemeClr val="bg1"/>
                    </a:gs>
                    <a:gs pos="77000">
                      <a:schemeClr val="accent3">
                        <a:lumMod val="20000"/>
                        <a:lumOff val="80000"/>
                      </a:schemeClr>
                    </a:gs>
                  </a:gsLst>
                  <a:lin ang="5400000" scaled="0"/>
                  <a:tileRect/>
                </a:gradFill>
                <a:effectLst>
                  <a:reflection blurRad="50800" stA="22000" endPos="45000" dist="50800" dir="5400000" sy="-100000" algn="bl" rotWithShape="0"/>
                </a:effectLst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流</a:t>
            </a:r>
            <a:r>
              <a:rPr lang="zh-CN" altLang="zh-CN" dirty="0"/>
              <a:t>管理</a:t>
            </a: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BBBEB2B8-9CCF-D416-A560-30C06C3A1C52}"/>
              </a:ext>
            </a:extLst>
          </p:cNvPr>
          <p:cNvSpPr txBox="1"/>
          <p:nvPr/>
        </p:nvSpPr>
        <p:spPr>
          <a:xfrm>
            <a:off x="618450" y="2027750"/>
            <a:ext cx="209743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物流业的供给侧改革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F1ABCA2-C2B6-CE8D-ACB3-0AE0862FA14F}"/>
              </a:ext>
            </a:extLst>
          </p:cNvPr>
          <p:cNvGrpSpPr/>
          <p:nvPr/>
        </p:nvGrpSpPr>
        <p:grpSpPr>
          <a:xfrm>
            <a:off x="514067" y="1871461"/>
            <a:ext cx="3074459" cy="558800"/>
            <a:chOff x="514067" y="1967090"/>
            <a:chExt cx="3074459" cy="558800"/>
          </a:xfrm>
        </p:grpSpPr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52074CD8-35D8-1DD5-DB7C-FEA39C8AEE1C}"/>
                </a:ext>
              </a:extLst>
            </p:cNvPr>
            <p:cNvSpPr/>
            <p:nvPr/>
          </p:nvSpPr>
          <p:spPr>
            <a:xfrm>
              <a:off x="514067" y="1967090"/>
              <a:ext cx="3074459" cy="558800"/>
            </a:xfrm>
            <a:prstGeom prst="rect">
              <a:avLst/>
            </a:prstGeom>
            <a:gradFill>
              <a:gsLst>
                <a:gs pos="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id="{D5F8380A-6B5F-C8AA-0128-037CECC34465}"/>
                </a:ext>
              </a:extLst>
            </p:cNvPr>
            <p:cNvCxnSpPr/>
            <p:nvPr/>
          </p:nvCxnSpPr>
          <p:spPr>
            <a:xfrm>
              <a:off x="619392" y="1967090"/>
              <a:ext cx="2566906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id="{8B059F9F-F494-87B8-20D9-4A42E7147581}"/>
                </a:ext>
              </a:extLst>
            </p:cNvPr>
            <p:cNvCxnSpPr/>
            <p:nvPr/>
          </p:nvCxnSpPr>
          <p:spPr>
            <a:xfrm>
              <a:off x="619392" y="2525890"/>
              <a:ext cx="2566906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id="{034D7B49-9A1A-12C5-D0A8-561849844306}"/>
                </a:ext>
              </a:extLst>
            </p:cNvPr>
            <p:cNvGrpSpPr/>
            <p:nvPr/>
          </p:nvGrpSpPr>
          <p:grpSpPr>
            <a:xfrm>
              <a:off x="2672152" y="2152825"/>
              <a:ext cx="742340" cy="187328"/>
              <a:chOff x="3819864" y="4706935"/>
              <a:chExt cx="742340" cy="187328"/>
            </a:xfrm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p:grpSpPr>
          <p:sp>
            <p:nvSpPr>
              <p:cNvPr id="101" name="箭头: V 形 100">
                <a:extLst>
                  <a:ext uri="{FF2B5EF4-FFF2-40B4-BE49-F238E27FC236}">
                    <a16:creationId xmlns:a16="http://schemas.microsoft.com/office/drawing/2014/main" id="{882B1A71-3B36-2003-C00D-24BF2EC7B030}"/>
                  </a:ext>
                </a:extLst>
              </p:cNvPr>
              <p:cNvSpPr/>
              <p:nvPr/>
            </p:nvSpPr>
            <p:spPr>
              <a:xfrm>
                <a:off x="3819864" y="4706935"/>
                <a:ext cx="77793" cy="187328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2" name="箭头: V 形 101">
                <a:extLst>
                  <a:ext uri="{FF2B5EF4-FFF2-40B4-BE49-F238E27FC236}">
                    <a16:creationId xmlns:a16="http://schemas.microsoft.com/office/drawing/2014/main" id="{8FA73E10-51A1-D69E-A352-1B2D4A46683A}"/>
                  </a:ext>
                </a:extLst>
              </p:cNvPr>
              <p:cNvSpPr/>
              <p:nvPr/>
            </p:nvSpPr>
            <p:spPr>
              <a:xfrm>
                <a:off x="3930622" y="4706935"/>
                <a:ext cx="77793" cy="187328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5" name="箭头: V 形 104">
                <a:extLst>
                  <a:ext uri="{FF2B5EF4-FFF2-40B4-BE49-F238E27FC236}">
                    <a16:creationId xmlns:a16="http://schemas.microsoft.com/office/drawing/2014/main" id="{F5ADB295-F95D-EAE5-848A-80965276414A}"/>
                  </a:ext>
                </a:extLst>
              </p:cNvPr>
              <p:cNvSpPr/>
              <p:nvPr/>
            </p:nvSpPr>
            <p:spPr>
              <a:xfrm>
                <a:off x="4041380" y="4706935"/>
                <a:ext cx="77793" cy="187328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6" name="箭头: V 形 105">
                <a:extLst>
                  <a:ext uri="{FF2B5EF4-FFF2-40B4-BE49-F238E27FC236}">
                    <a16:creationId xmlns:a16="http://schemas.microsoft.com/office/drawing/2014/main" id="{D4887CDE-1F6E-2AA3-34AA-A5E609041E9C}"/>
                  </a:ext>
                </a:extLst>
              </p:cNvPr>
              <p:cNvSpPr/>
              <p:nvPr/>
            </p:nvSpPr>
            <p:spPr>
              <a:xfrm>
                <a:off x="4152138" y="4706935"/>
                <a:ext cx="77793" cy="187328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7" name="箭头: V 形 106">
                <a:extLst>
                  <a:ext uri="{FF2B5EF4-FFF2-40B4-BE49-F238E27FC236}">
                    <a16:creationId xmlns:a16="http://schemas.microsoft.com/office/drawing/2014/main" id="{31F5E461-7EED-C3C8-E86B-04647AC4064E}"/>
                  </a:ext>
                </a:extLst>
              </p:cNvPr>
              <p:cNvSpPr/>
              <p:nvPr/>
            </p:nvSpPr>
            <p:spPr>
              <a:xfrm>
                <a:off x="4262896" y="4706935"/>
                <a:ext cx="77793" cy="187328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箭头: V 形 107">
                <a:extLst>
                  <a:ext uri="{FF2B5EF4-FFF2-40B4-BE49-F238E27FC236}">
                    <a16:creationId xmlns:a16="http://schemas.microsoft.com/office/drawing/2014/main" id="{183AE08B-AE1C-C3A1-8C13-1EB3E526806C}"/>
                  </a:ext>
                </a:extLst>
              </p:cNvPr>
              <p:cNvSpPr/>
              <p:nvPr/>
            </p:nvSpPr>
            <p:spPr>
              <a:xfrm>
                <a:off x="4373654" y="4706935"/>
                <a:ext cx="77793" cy="187328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9" name="箭头: V 形 108">
                <a:extLst>
                  <a:ext uri="{FF2B5EF4-FFF2-40B4-BE49-F238E27FC236}">
                    <a16:creationId xmlns:a16="http://schemas.microsoft.com/office/drawing/2014/main" id="{42729C73-0998-015B-C6AF-7A78275EA9BD}"/>
                  </a:ext>
                </a:extLst>
              </p:cNvPr>
              <p:cNvSpPr/>
              <p:nvPr/>
            </p:nvSpPr>
            <p:spPr>
              <a:xfrm>
                <a:off x="4484411" y="4706935"/>
                <a:ext cx="77793" cy="187328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7BA7EF5B-C57B-493F-E70D-F4324F219377}"/>
              </a:ext>
            </a:extLst>
          </p:cNvPr>
          <p:cNvGrpSpPr/>
          <p:nvPr/>
        </p:nvGrpSpPr>
        <p:grpSpPr>
          <a:xfrm>
            <a:off x="1875307" y="5086663"/>
            <a:ext cx="3074459" cy="558800"/>
            <a:chOff x="514067" y="1967090"/>
            <a:chExt cx="3074459" cy="558800"/>
          </a:xfrm>
        </p:grpSpPr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EE77FADC-D8AD-6D0B-B71F-509EE2ACB0B3}"/>
                </a:ext>
              </a:extLst>
            </p:cNvPr>
            <p:cNvSpPr/>
            <p:nvPr/>
          </p:nvSpPr>
          <p:spPr>
            <a:xfrm>
              <a:off x="514067" y="1967090"/>
              <a:ext cx="3074459" cy="558800"/>
            </a:xfrm>
            <a:prstGeom prst="rect">
              <a:avLst/>
            </a:prstGeom>
            <a:gradFill>
              <a:gsLst>
                <a:gs pos="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id="{F1F134A9-06DB-A20C-C43B-2D63108F6E3B}"/>
                </a:ext>
              </a:extLst>
            </p:cNvPr>
            <p:cNvCxnSpPr/>
            <p:nvPr/>
          </p:nvCxnSpPr>
          <p:spPr>
            <a:xfrm>
              <a:off x="619392" y="1967090"/>
              <a:ext cx="2566906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>
              <a:extLst>
                <a:ext uri="{FF2B5EF4-FFF2-40B4-BE49-F238E27FC236}">
                  <a16:creationId xmlns:a16="http://schemas.microsoft.com/office/drawing/2014/main" id="{D97A393B-CD64-6445-4AA6-621DEF40D1FE}"/>
                </a:ext>
              </a:extLst>
            </p:cNvPr>
            <p:cNvCxnSpPr/>
            <p:nvPr/>
          </p:nvCxnSpPr>
          <p:spPr>
            <a:xfrm>
              <a:off x="619392" y="2525890"/>
              <a:ext cx="2566906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6" name="组合 115">
              <a:extLst>
                <a:ext uri="{FF2B5EF4-FFF2-40B4-BE49-F238E27FC236}">
                  <a16:creationId xmlns:a16="http://schemas.microsoft.com/office/drawing/2014/main" id="{0C16D520-A093-2190-DF70-DE6016D6AA57}"/>
                </a:ext>
              </a:extLst>
            </p:cNvPr>
            <p:cNvGrpSpPr/>
            <p:nvPr/>
          </p:nvGrpSpPr>
          <p:grpSpPr>
            <a:xfrm>
              <a:off x="2672152" y="2152825"/>
              <a:ext cx="742340" cy="187328"/>
              <a:chOff x="3819864" y="4706935"/>
              <a:chExt cx="742340" cy="187328"/>
            </a:xfrm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p:grpSpPr>
          <p:sp>
            <p:nvSpPr>
              <p:cNvPr id="117" name="箭头: V 形 116">
                <a:extLst>
                  <a:ext uri="{FF2B5EF4-FFF2-40B4-BE49-F238E27FC236}">
                    <a16:creationId xmlns:a16="http://schemas.microsoft.com/office/drawing/2014/main" id="{70826BC5-DBF4-4E1E-1645-42E95B173287}"/>
                  </a:ext>
                </a:extLst>
              </p:cNvPr>
              <p:cNvSpPr/>
              <p:nvPr/>
            </p:nvSpPr>
            <p:spPr>
              <a:xfrm>
                <a:off x="3819864" y="4706935"/>
                <a:ext cx="77793" cy="187328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8" name="箭头: V 形 117">
                <a:extLst>
                  <a:ext uri="{FF2B5EF4-FFF2-40B4-BE49-F238E27FC236}">
                    <a16:creationId xmlns:a16="http://schemas.microsoft.com/office/drawing/2014/main" id="{D191E6B1-D454-6712-0B61-E3F3C063587C}"/>
                  </a:ext>
                </a:extLst>
              </p:cNvPr>
              <p:cNvSpPr/>
              <p:nvPr/>
            </p:nvSpPr>
            <p:spPr>
              <a:xfrm>
                <a:off x="3930622" y="4706935"/>
                <a:ext cx="77793" cy="187328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9" name="箭头: V 形 118">
                <a:extLst>
                  <a:ext uri="{FF2B5EF4-FFF2-40B4-BE49-F238E27FC236}">
                    <a16:creationId xmlns:a16="http://schemas.microsoft.com/office/drawing/2014/main" id="{C81F5590-B662-443D-070C-0376BC56F37D}"/>
                  </a:ext>
                </a:extLst>
              </p:cNvPr>
              <p:cNvSpPr/>
              <p:nvPr/>
            </p:nvSpPr>
            <p:spPr>
              <a:xfrm>
                <a:off x="4041380" y="4706935"/>
                <a:ext cx="77793" cy="187328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0" name="箭头: V 形 119">
                <a:extLst>
                  <a:ext uri="{FF2B5EF4-FFF2-40B4-BE49-F238E27FC236}">
                    <a16:creationId xmlns:a16="http://schemas.microsoft.com/office/drawing/2014/main" id="{B1859907-6BFE-51F5-0AF3-37031FFC471D}"/>
                  </a:ext>
                </a:extLst>
              </p:cNvPr>
              <p:cNvSpPr/>
              <p:nvPr/>
            </p:nvSpPr>
            <p:spPr>
              <a:xfrm>
                <a:off x="4152138" y="4706935"/>
                <a:ext cx="77793" cy="187328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1" name="箭头: V 形 120">
                <a:extLst>
                  <a:ext uri="{FF2B5EF4-FFF2-40B4-BE49-F238E27FC236}">
                    <a16:creationId xmlns:a16="http://schemas.microsoft.com/office/drawing/2014/main" id="{D3A9FE07-2B15-6C03-DA77-7C3042B0971F}"/>
                  </a:ext>
                </a:extLst>
              </p:cNvPr>
              <p:cNvSpPr/>
              <p:nvPr/>
            </p:nvSpPr>
            <p:spPr>
              <a:xfrm>
                <a:off x="4262896" y="4706935"/>
                <a:ext cx="77793" cy="187328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2" name="箭头: V 形 121">
                <a:extLst>
                  <a:ext uri="{FF2B5EF4-FFF2-40B4-BE49-F238E27FC236}">
                    <a16:creationId xmlns:a16="http://schemas.microsoft.com/office/drawing/2014/main" id="{D42D692A-CCAE-7E3D-47A1-E93F045236B0}"/>
                  </a:ext>
                </a:extLst>
              </p:cNvPr>
              <p:cNvSpPr/>
              <p:nvPr/>
            </p:nvSpPr>
            <p:spPr>
              <a:xfrm>
                <a:off x="4373654" y="4706935"/>
                <a:ext cx="77793" cy="187328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3" name="箭头: V 形 122">
                <a:extLst>
                  <a:ext uri="{FF2B5EF4-FFF2-40B4-BE49-F238E27FC236}">
                    <a16:creationId xmlns:a16="http://schemas.microsoft.com/office/drawing/2014/main" id="{2589A538-2925-2B40-748D-34C577752845}"/>
                  </a:ext>
                </a:extLst>
              </p:cNvPr>
              <p:cNvSpPr/>
              <p:nvPr/>
            </p:nvSpPr>
            <p:spPr>
              <a:xfrm>
                <a:off x="4484411" y="4706935"/>
                <a:ext cx="77793" cy="187328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id="{671155C6-C090-42FF-97FE-EF4FB8D9B43D}"/>
              </a:ext>
            </a:extLst>
          </p:cNvPr>
          <p:cNvSpPr txBox="1"/>
          <p:nvPr/>
        </p:nvSpPr>
        <p:spPr>
          <a:xfrm>
            <a:off x="2013446" y="5242953"/>
            <a:ext cx="1501134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无纸化使用场景</a:t>
            </a: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24A77C46-9BED-C830-0972-DF0CFB079529}"/>
              </a:ext>
            </a:extLst>
          </p:cNvPr>
          <p:cNvSpPr/>
          <p:nvPr/>
        </p:nvSpPr>
        <p:spPr>
          <a:xfrm flipH="1">
            <a:off x="8566679" y="1871461"/>
            <a:ext cx="3074459" cy="558800"/>
          </a:xfrm>
          <a:prstGeom prst="rect">
            <a:avLst/>
          </a:prstGeom>
          <a:gradFill>
            <a:gsLst>
              <a:gs pos="0">
                <a:schemeClr val="bg1">
                  <a:alpha val="3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57" name="直接连接符 156">
            <a:extLst>
              <a:ext uri="{FF2B5EF4-FFF2-40B4-BE49-F238E27FC236}">
                <a16:creationId xmlns:a16="http://schemas.microsoft.com/office/drawing/2014/main" id="{0ED515C3-FE1D-8862-9179-B06721079A92}"/>
              </a:ext>
            </a:extLst>
          </p:cNvPr>
          <p:cNvCxnSpPr/>
          <p:nvPr/>
        </p:nvCxnSpPr>
        <p:spPr>
          <a:xfrm flipH="1">
            <a:off x="8968907" y="1871461"/>
            <a:ext cx="2566906" cy="0"/>
          </a:xfrm>
          <a:prstGeom prst="line">
            <a:avLst/>
          </a:prstGeom>
          <a:ln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直接连接符 157">
            <a:extLst>
              <a:ext uri="{FF2B5EF4-FFF2-40B4-BE49-F238E27FC236}">
                <a16:creationId xmlns:a16="http://schemas.microsoft.com/office/drawing/2014/main" id="{3483EADD-D11E-DB7A-B980-C0940E6EB846}"/>
              </a:ext>
            </a:extLst>
          </p:cNvPr>
          <p:cNvCxnSpPr/>
          <p:nvPr/>
        </p:nvCxnSpPr>
        <p:spPr>
          <a:xfrm flipH="1">
            <a:off x="8968907" y="2430261"/>
            <a:ext cx="2566906" cy="0"/>
          </a:xfrm>
          <a:prstGeom prst="line">
            <a:avLst/>
          </a:prstGeom>
          <a:ln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9" name="组合 158">
            <a:extLst>
              <a:ext uri="{FF2B5EF4-FFF2-40B4-BE49-F238E27FC236}">
                <a16:creationId xmlns:a16="http://schemas.microsoft.com/office/drawing/2014/main" id="{3EACBF60-711B-5135-6CF6-939A1D7F1BA3}"/>
              </a:ext>
            </a:extLst>
          </p:cNvPr>
          <p:cNvGrpSpPr/>
          <p:nvPr/>
        </p:nvGrpSpPr>
        <p:grpSpPr>
          <a:xfrm flipH="1">
            <a:off x="8740713" y="2057196"/>
            <a:ext cx="742340" cy="187328"/>
            <a:chOff x="3819864" y="4706935"/>
            <a:chExt cx="742340" cy="187328"/>
          </a:xfrm>
          <a:gradFill>
            <a:gsLst>
              <a:gs pos="0">
                <a:schemeClr val="bg1"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</p:grpSpPr>
        <p:sp>
          <p:nvSpPr>
            <p:cNvPr id="160" name="箭头: V 形 159">
              <a:extLst>
                <a:ext uri="{FF2B5EF4-FFF2-40B4-BE49-F238E27FC236}">
                  <a16:creationId xmlns:a16="http://schemas.microsoft.com/office/drawing/2014/main" id="{530EB490-E3DC-375B-4D8D-EBCBC6BE6B9B}"/>
                </a:ext>
              </a:extLst>
            </p:cNvPr>
            <p:cNvSpPr/>
            <p:nvPr/>
          </p:nvSpPr>
          <p:spPr>
            <a:xfrm>
              <a:off x="3819864" y="4706935"/>
              <a:ext cx="77793" cy="187328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61" name="箭头: V 形 160">
              <a:extLst>
                <a:ext uri="{FF2B5EF4-FFF2-40B4-BE49-F238E27FC236}">
                  <a16:creationId xmlns:a16="http://schemas.microsoft.com/office/drawing/2014/main" id="{7CD6D414-6A0B-BD21-C3DE-4A4FD2B6DEA6}"/>
                </a:ext>
              </a:extLst>
            </p:cNvPr>
            <p:cNvSpPr/>
            <p:nvPr/>
          </p:nvSpPr>
          <p:spPr>
            <a:xfrm>
              <a:off x="3930622" y="4706935"/>
              <a:ext cx="77793" cy="187328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64" name="箭头: V 形 163">
              <a:extLst>
                <a:ext uri="{FF2B5EF4-FFF2-40B4-BE49-F238E27FC236}">
                  <a16:creationId xmlns:a16="http://schemas.microsoft.com/office/drawing/2014/main" id="{F190B77E-A045-F528-A839-325D9035CE8D}"/>
                </a:ext>
              </a:extLst>
            </p:cNvPr>
            <p:cNvSpPr/>
            <p:nvPr/>
          </p:nvSpPr>
          <p:spPr>
            <a:xfrm>
              <a:off x="4041380" y="4706935"/>
              <a:ext cx="77793" cy="187328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65" name="箭头: V 形 164">
              <a:extLst>
                <a:ext uri="{FF2B5EF4-FFF2-40B4-BE49-F238E27FC236}">
                  <a16:creationId xmlns:a16="http://schemas.microsoft.com/office/drawing/2014/main" id="{06703671-BB5E-1FB9-689D-6A56BB4003B0}"/>
                </a:ext>
              </a:extLst>
            </p:cNvPr>
            <p:cNvSpPr/>
            <p:nvPr/>
          </p:nvSpPr>
          <p:spPr>
            <a:xfrm>
              <a:off x="4152138" y="4706935"/>
              <a:ext cx="77793" cy="187328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72" name="箭头: V 形 171">
              <a:extLst>
                <a:ext uri="{FF2B5EF4-FFF2-40B4-BE49-F238E27FC236}">
                  <a16:creationId xmlns:a16="http://schemas.microsoft.com/office/drawing/2014/main" id="{7976740C-946E-C6C5-5435-AB6264324EEA}"/>
                </a:ext>
              </a:extLst>
            </p:cNvPr>
            <p:cNvSpPr/>
            <p:nvPr/>
          </p:nvSpPr>
          <p:spPr>
            <a:xfrm>
              <a:off x="4262896" y="4706935"/>
              <a:ext cx="77793" cy="187328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73" name="箭头: V 形 172">
              <a:extLst>
                <a:ext uri="{FF2B5EF4-FFF2-40B4-BE49-F238E27FC236}">
                  <a16:creationId xmlns:a16="http://schemas.microsoft.com/office/drawing/2014/main" id="{8122D73E-0F0A-5BB3-80B1-65A9044EC624}"/>
                </a:ext>
              </a:extLst>
            </p:cNvPr>
            <p:cNvSpPr/>
            <p:nvPr/>
          </p:nvSpPr>
          <p:spPr>
            <a:xfrm>
              <a:off x="4373654" y="4706935"/>
              <a:ext cx="77793" cy="187328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84" name="箭头: V 形 183">
              <a:extLst>
                <a:ext uri="{FF2B5EF4-FFF2-40B4-BE49-F238E27FC236}">
                  <a16:creationId xmlns:a16="http://schemas.microsoft.com/office/drawing/2014/main" id="{8CDB8CC2-FE86-27DB-4411-8935FB708025}"/>
                </a:ext>
              </a:extLst>
            </p:cNvPr>
            <p:cNvSpPr/>
            <p:nvPr/>
          </p:nvSpPr>
          <p:spPr>
            <a:xfrm>
              <a:off x="4484411" y="4706935"/>
              <a:ext cx="77793" cy="187328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73DE2A86-9CEE-39F4-F74A-B453EE443E38}"/>
              </a:ext>
            </a:extLst>
          </p:cNvPr>
          <p:cNvGrpSpPr/>
          <p:nvPr/>
        </p:nvGrpSpPr>
        <p:grpSpPr>
          <a:xfrm flipH="1">
            <a:off x="7234108" y="5086663"/>
            <a:ext cx="3074459" cy="558800"/>
            <a:chOff x="514067" y="1967090"/>
            <a:chExt cx="3074459" cy="558800"/>
          </a:xfrm>
        </p:grpSpPr>
        <p:sp>
          <p:nvSpPr>
            <p:cNvPr id="186" name="矩形 185">
              <a:extLst>
                <a:ext uri="{FF2B5EF4-FFF2-40B4-BE49-F238E27FC236}">
                  <a16:creationId xmlns:a16="http://schemas.microsoft.com/office/drawing/2014/main" id="{95655EF9-F1AF-A593-7564-F1BEFCF4B157}"/>
                </a:ext>
              </a:extLst>
            </p:cNvPr>
            <p:cNvSpPr/>
            <p:nvPr/>
          </p:nvSpPr>
          <p:spPr>
            <a:xfrm>
              <a:off x="514067" y="1967090"/>
              <a:ext cx="3074459" cy="558800"/>
            </a:xfrm>
            <a:prstGeom prst="rect">
              <a:avLst/>
            </a:prstGeom>
            <a:gradFill>
              <a:gsLst>
                <a:gs pos="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87" name="直接连接符 186">
              <a:extLst>
                <a:ext uri="{FF2B5EF4-FFF2-40B4-BE49-F238E27FC236}">
                  <a16:creationId xmlns:a16="http://schemas.microsoft.com/office/drawing/2014/main" id="{0A83A1FA-F941-49D2-DFFB-6AD918B46DEA}"/>
                </a:ext>
              </a:extLst>
            </p:cNvPr>
            <p:cNvCxnSpPr/>
            <p:nvPr/>
          </p:nvCxnSpPr>
          <p:spPr>
            <a:xfrm>
              <a:off x="619392" y="1967090"/>
              <a:ext cx="2566906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直接连接符 187">
              <a:extLst>
                <a:ext uri="{FF2B5EF4-FFF2-40B4-BE49-F238E27FC236}">
                  <a16:creationId xmlns:a16="http://schemas.microsoft.com/office/drawing/2014/main" id="{486EB91E-7AF6-ADF6-BB05-4CDEE35878E2}"/>
                </a:ext>
              </a:extLst>
            </p:cNvPr>
            <p:cNvCxnSpPr/>
            <p:nvPr/>
          </p:nvCxnSpPr>
          <p:spPr>
            <a:xfrm>
              <a:off x="619392" y="2525890"/>
              <a:ext cx="2566906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9" name="组合 188">
              <a:extLst>
                <a:ext uri="{FF2B5EF4-FFF2-40B4-BE49-F238E27FC236}">
                  <a16:creationId xmlns:a16="http://schemas.microsoft.com/office/drawing/2014/main" id="{7087F607-1617-B525-73B3-0B0E6FD5BDC2}"/>
                </a:ext>
              </a:extLst>
            </p:cNvPr>
            <p:cNvGrpSpPr/>
            <p:nvPr/>
          </p:nvGrpSpPr>
          <p:grpSpPr>
            <a:xfrm>
              <a:off x="2672152" y="2152825"/>
              <a:ext cx="742340" cy="187328"/>
              <a:chOff x="3819864" y="4706935"/>
              <a:chExt cx="742340" cy="187328"/>
            </a:xfrm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p:grpSpPr>
          <p:sp>
            <p:nvSpPr>
              <p:cNvPr id="191" name="箭头: V 形 190">
                <a:extLst>
                  <a:ext uri="{FF2B5EF4-FFF2-40B4-BE49-F238E27FC236}">
                    <a16:creationId xmlns:a16="http://schemas.microsoft.com/office/drawing/2014/main" id="{5905A889-AB47-5EE6-C000-0603E40A1C5B}"/>
                  </a:ext>
                </a:extLst>
              </p:cNvPr>
              <p:cNvSpPr/>
              <p:nvPr/>
            </p:nvSpPr>
            <p:spPr>
              <a:xfrm>
                <a:off x="3819864" y="4706935"/>
                <a:ext cx="77793" cy="187328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3" name="箭头: V 形 192">
                <a:extLst>
                  <a:ext uri="{FF2B5EF4-FFF2-40B4-BE49-F238E27FC236}">
                    <a16:creationId xmlns:a16="http://schemas.microsoft.com/office/drawing/2014/main" id="{005A6467-220F-EEC9-5000-98F0E75B9B3D}"/>
                  </a:ext>
                </a:extLst>
              </p:cNvPr>
              <p:cNvSpPr/>
              <p:nvPr/>
            </p:nvSpPr>
            <p:spPr>
              <a:xfrm>
                <a:off x="3930622" y="4706935"/>
                <a:ext cx="77793" cy="187328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4" name="箭头: V 形 193">
                <a:extLst>
                  <a:ext uri="{FF2B5EF4-FFF2-40B4-BE49-F238E27FC236}">
                    <a16:creationId xmlns:a16="http://schemas.microsoft.com/office/drawing/2014/main" id="{3E800706-25C5-3D6F-3F88-6A23F750C9DA}"/>
                  </a:ext>
                </a:extLst>
              </p:cNvPr>
              <p:cNvSpPr/>
              <p:nvPr/>
            </p:nvSpPr>
            <p:spPr>
              <a:xfrm>
                <a:off x="4041380" y="4706935"/>
                <a:ext cx="77793" cy="187328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5" name="箭头: V 形 194">
                <a:extLst>
                  <a:ext uri="{FF2B5EF4-FFF2-40B4-BE49-F238E27FC236}">
                    <a16:creationId xmlns:a16="http://schemas.microsoft.com/office/drawing/2014/main" id="{353B453C-E759-E4C7-6704-8BC8711A7DCF}"/>
                  </a:ext>
                </a:extLst>
              </p:cNvPr>
              <p:cNvSpPr/>
              <p:nvPr/>
            </p:nvSpPr>
            <p:spPr>
              <a:xfrm>
                <a:off x="4152138" y="4706935"/>
                <a:ext cx="77793" cy="187328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6" name="箭头: V 形 195">
                <a:extLst>
                  <a:ext uri="{FF2B5EF4-FFF2-40B4-BE49-F238E27FC236}">
                    <a16:creationId xmlns:a16="http://schemas.microsoft.com/office/drawing/2014/main" id="{29547E26-C00E-EA29-0A9C-66FAD7602AF7}"/>
                  </a:ext>
                </a:extLst>
              </p:cNvPr>
              <p:cNvSpPr/>
              <p:nvPr/>
            </p:nvSpPr>
            <p:spPr>
              <a:xfrm>
                <a:off x="4262896" y="4706935"/>
                <a:ext cx="77793" cy="187328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7" name="箭头: V 形 196">
                <a:extLst>
                  <a:ext uri="{FF2B5EF4-FFF2-40B4-BE49-F238E27FC236}">
                    <a16:creationId xmlns:a16="http://schemas.microsoft.com/office/drawing/2014/main" id="{10AC791E-5028-AD0A-FB91-924C01F7D7D5}"/>
                  </a:ext>
                </a:extLst>
              </p:cNvPr>
              <p:cNvSpPr/>
              <p:nvPr/>
            </p:nvSpPr>
            <p:spPr>
              <a:xfrm>
                <a:off x="4373654" y="4706935"/>
                <a:ext cx="77793" cy="187328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8" name="箭头: V 形 197">
                <a:extLst>
                  <a:ext uri="{FF2B5EF4-FFF2-40B4-BE49-F238E27FC236}">
                    <a16:creationId xmlns:a16="http://schemas.microsoft.com/office/drawing/2014/main" id="{1EA888DD-EF24-744E-1E23-F5D32D86990A}"/>
                  </a:ext>
                </a:extLst>
              </p:cNvPr>
              <p:cNvSpPr/>
              <p:nvPr/>
            </p:nvSpPr>
            <p:spPr>
              <a:xfrm>
                <a:off x="4484411" y="4706935"/>
                <a:ext cx="77793" cy="187328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F45444C1-5273-4765-A3CA-EBFD21293D00}"/>
              </a:ext>
            </a:extLst>
          </p:cNvPr>
          <p:cNvSpPr txBox="1"/>
          <p:nvPr/>
        </p:nvSpPr>
        <p:spPr>
          <a:xfrm>
            <a:off x="8256093" y="5242953"/>
            <a:ext cx="192246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尝试新型业务应用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DD965B64-982D-4781-9D3E-A29C1C6840EA}"/>
              </a:ext>
            </a:extLst>
          </p:cNvPr>
          <p:cNvSpPr txBox="1"/>
          <p:nvPr/>
        </p:nvSpPr>
        <p:spPr>
          <a:xfrm>
            <a:off x="8904288" y="2027751"/>
            <a:ext cx="262345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“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互联网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+”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物流模式已经形成</a:t>
            </a:r>
          </a:p>
        </p:txBody>
      </p:sp>
    </p:spTree>
    <p:extLst>
      <p:ext uri="{BB962C8B-B14F-4D97-AF65-F5344CB8AC3E}">
        <p14:creationId xmlns:p14="http://schemas.microsoft.com/office/powerpoint/2010/main" val="5564117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ADCD9739-5AE7-BE72-3DEC-7FD8AF58132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  <p:sp useBgFill="1">
        <p:nvSpPr>
          <p:cNvPr id="516" name="矩形 515">
            <a:extLst>
              <a:ext uri="{FF2B5EF4-FFF2-40B4-BE49-F238E27FC236}">
                <a16:creationId xmlns:a16="http://schemas.microsoft.com/office/drawing/2014/main" id="{E27C0459-8C95-A869-C6B8-7B9EB7DDC81F}"/>
              </a:ext>
            </a:extLst>
          </p:cNvPr>
          <p:cNvSpPr/>
          <p:nvPr/>
        </p:nvSpPr>
        <p:spPr>
          <a:xfrm>
            <a:off x="4721763" y="2210871"/>
            <a:ext cx="3886729" cy="4097854"/>
          </a:xfrm>
          <a:prstGeom prst="rect">
            <a:avLst/>
          </a:prstGeom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517" name="矩形 516">
            <a:extLst>
              <a:ext uri="{FF2B5EF4-FFF2-40B4-BE49-F238E27FC236}">
                <a16:creationId xmlns:a16="http://schemas.microsoft.com/office/drawing/2014/main" id="{57411CA1-D4F5-1457-98B6-A805E84F76E4}"/>
              </a:ext>
            </a:extLst>
          </p:cNvPr>
          <p:cNvSpPr/>
          <p:nvPr/>
        </p:nvSpPr>
        <p:spPr>
          <a:xfrm>
            <a:off x="515937" y="2210871"/>
            <a:ext cx="3886729" cy="1653026"/>
          </a:xfrm>
          <a:prstGeom prst="rect">
            <a:avLst/>
          </a:prstGeom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518" name="矩形 517">
            <a:extLst>
              <a:ext uri="{FF2B5EF4-FFF2-40B4-BE49-F238E27FC236}">
                <a16:creationId xmlns:a16="http://schemas.microsoft.com/office/drawing/2014/main" id="{62685D11-1E1B-3086-FA3A-C3140322B2B9}"/>
              </a:ext>
            </a:extLst>
          </p:cNvPr>
          <p:cNvSpPr/>
          <p:nvPr/>
        </p:nvSpPr>
        <p:spPr>
          <a:xfrm>
            <a:off x="515937" y="4661716"/>
            <a:ext cx="3886729" cy="1653026"/>
          </a:xfrm>
          <a:prstGeom prst="rect">
            <a:avLst/>
          </a:prstGeom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4" name="矩形 393">
            <a:extLst>
              <a:ext uri="{FF2B5EF4-FFF2-40B4-BE49-F238E27FC236}">
                <a16:creationId xmlns:a16="http://schemas.microsoft.com/office/drawing/2014/main" id="{4802F712-3CAC-12C9-E8FE-275A37216D68}"/>
              </a:ext>
            </a:extLst>
          </p:cNvPr>
          <p:cNvSpPr/>
          <p:nvPr/>
        </p:nvSpPr>
        <p:spPr>
          <a:xfrm>
            <a:off x="4721763" y="2210871"/>
            <a:ext cx="3886729" cy="4097854"/>
          </a:xfrm>
          <a:prstGeom prst="rect">
            <a:avLst/>
          </a:prstGeom>
          <a:solidFill>
            <a:schemeClr val="bg1">
              <a:alpha val="30000"/>
            </a:schemeClr>
          </a:solidFill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6" name="任意多边形: 形状 395">
            <a:extLst>
              <a:ext uri="{FF2B5EF4-FFF2-40B4-BE49-F238E27FC236}">
                <a16:creationId xmlns:a16="http://schemas.microsoft.com/office/drawing/2014/main" id="{05371BBD-351E-9041-46AD-6E66548968BE}"/>
              </a:ext>
            </a:extLst>
          </p:cNvPr>
          <p:cNvSpPr/>
          <p:nvPr/>
        </p:nvSpPr>
        <p:spPr>
          <a:xfrm>
            <a:off x="4961476" y="1743223"/>
            <a:ext cx="3647016" cy="467648"/>
          </a:xfrm>
          <a:custGeom>
            <a:avLst/>
            <a:gdLst>
              <a:gd name="connsiteX0" fmla="*/ 0 w 3647016"/>
              <a:gd name="connsiteY0" fmla="*/ 0 h 467648"/>
              <a:gd name="connsiteX1" fmla="*/ 3647016 w 3647016"/>
              <a:gd name="connsiteY1" fmla="*/ 0 h 467648"/>
              <a:gd name="connsiteX2" fmla="*/ 3647016 w 3647016"/>
              <a:gd name="connsiteY2" fmla="*/ 467648 h 467648"/>
              <a:gd name="connsiteX3" fmla="*/ 0 w 3647016"/>
              <a:gd name="connsiteY3" fmla="*/ 467648 h 467648"/>
              <a:gd name="connsiteX4" fmla="*/ 0 w 3647016"/>
              <a:gd name="connsiteY4" fmla="*/ 467055 h 467648"/>
              <a:gd name="connsiteX5" fmla="*/ 41236 w 3647016"/>
              <a:gd name="connsiteY5" fmla="*/ 462898 h 467648"/>
              <a:gd name="connsiteX6" fmla="*/ 227936 w 3647016"/>
              <a:gd name="connsiteY6" fmla="*/ 233824 h 467648"/>
              <a:gd name="connsiteX7" fmla="*/ 41236 w 3647016"/>
              <a:gd name="connsiteY7" fmla="*/ 4751 h 467648"/>
              <a:gd name="connsiteX8" fmla="*/ 0 w 3647016"/>
              <a:gd name="connsiteY8" fmla="*/ 594 h 467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47016" h="467648">
                <a:moveTo>
                  <a:pt x="0" y="0"/>
                </a:moveTo>
                <a:lnTo>
                  <a:pt x="3647016" y="0"/>
                </a:lnTo>
                <a:lnTo>
                  <a:pt x="3647016" y="467648"/>
                </a:lnTo>
                <a:lnTo>
                  <a:pt x="0" y="467648"/>
                </a:lnTo>
                <a:lnTo>
                  <a:pt x="0" y="467055"/>
                </a:lnTo>
                <a:lnTo>
                  <a:pt x="41236" y="462898"/>
                </a:lnTo>
                <a:cubicBezTo>
                  <a:pt x="147785" y="441094"/>
                  <a:pt x="227936" y="346819"/>
                  <a:pt x="227936" y="233824"/>
                </a:cubicBezTo>
                <a:cubicBezTo>
                  <a:pt x="227936" y="120829"/>
                  <a:pt x="147785" y="26554"/>
                  <a:pt x="41236" y="4751"/>
                </a:cubicBezTo>
                <a:lnTo>
                  <a:pt x="0" y="594"/>
                </a:lnTo>
                <a:close/>
              </a:path>
            </a:pathLst>
          </a:custGeom>
          <a:gradFill>
            <a:gsLst>
              <a:gs pos="0">
                <a:schemeClr val="bg1">
                  <a:alpha val="10000"/>
                </a:schemeClr>
              </a:gs>
              <a:gs pos="100000">
                <a:schemeClr val="bg1">
                  <a:alpha val="40000"/>
                </a:schemeClr>
              </a:gs>
            </a:gsLst>
            <a:lin ang="0" scaled="0"/>
          </a:gradFill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97" name="泪滴形 396">
            <a:extLst>
              <a:ext uri="{FF2B5EF4-FFF2-40B4-BE49-F238E27FC236}">
                <a16:creationId xmlns:a16="http://schemas.microsoft.com/office/drawing/2014/main" id="{58CA1593-030D-477A-C8B0-AF71918FFC25}"/>
              </a:ext>
            </a:extLst>
          </p:cNvPr>
          <p:cNvSpPr/>
          <p:nvPr/>
        </p:nvSpPr>
        <p:spPr>
          <a:xfrm rot="10800000">
            <a:off x="4721764" y="1743223"/>
            <a:ext cx="467648" cy="467648"/>
          </a:xfrm>
          <a:prstGeom prst="teardrop">
            <a:avLst/>
          </a:prstGeom>
          <a:gradFill>
            <a:gsLst>
              <a:gs pos="0">
                <a:schemeClr val="bg1">
                  <a:alpha val="10000"/>
                </a:schemeClr>
              </a:gs>
              <a:gs pos="100000">
                <a:schemeClr val="bg1">
                  <a:alpha val="60000"/>
                </a:schemeClr>
              </a:gs>
            </a:gsLst>
            <a:lin ang="8040000" scaled="0"/>
          </a:gradFill>
          <a:ln w="31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81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8" name="组合 397">
            <a:extLst>
              <a:ext uri="{FF2B5EF4-FFF2-40B4-BE49-F238E27FC236}">
                <a16:creationId xmlns:a16="http://schemas.microsoft.com/office/drawing/2014/main" id="{7F0101AE-F69F-3AD3-340F-7E6F92D99F89}"/>
              </a:ext>
            </a:extLst>
          </p:cNvPr>
          <p:cNvGrpSpPr/>
          <p:nvPr/>
        </p:nvGrpSpPr>
        <p:grpSpPr>
          <a:xfrm>
            <a:off x="7522160" y="1893598"/>
            <a:ext cx="837274" cy="179101"/>
            <a:chOff x="2323746" y="1893598"/>
            <a:chExt cx="837274" cy="179101"/>
          </a:xfr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0"/>
          </a:gradFill>
        </p:grpSpPr>
        <p:sp>
          <p:nvSpPr>
            <p:cNvPr id="399" name="平行四边形 398">
              <a:extLst>
                <a:ext uri="{FF2B5EF4-FFF2-40B4-BE49-F238E27FC236}">
                  <a16:creationId xmlns:a16="http://schemas.microsoft.com/office/drawing/2014/main" id="{84BE228A-DEAA-AE08-5199-DE8D0099DDBE}"/>
                </a:ext>
              </a:extLst>
            </p:cNvPr>
            <p:cNvSpPr/>
            <p:nvPr/>
          </p:nvSpPr>
          <p:spPr>
            <a:xfrm>
              <a:off x="2323746" y="1893598"/>
              <a:ext cx="70049" cy="179101"/>
            </a:xfrm>
            <a:prstGeom prst="parallelogram">
              <a:avLst>
                <a:gd name="adj" fmla="val 5047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0" name="平行四边形 399">
              <a:extLst>
                <a:ext uri="{FF2B5EF4-FFF2-40B4-BE49-F238E27FC236}">
                  <a16:creationId xmlns:a16="http://schemas.microsoft.com/office/drawing/2014/main" id="{90D285D7-F7C1-018D-AD74-0E9174A04599}"/>
                </a:ext>
              </a:extLst>
            </p:cNvPr>
            <p:cNvSpPr/>
            <p:nvPr/>
          </p:nvSpPr>
          <p:spPr>
            <a:xfrm>
              <a:off x="2433350" y="1893598"/>
              <a:ext cx="70049" cy="179101"/>
            </a:xfrm>
            <a:prstGeom prst="parallelogram">
              <a:avLst>
                <a:gd name="adj" fmla="val 5047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1" name="平行四边形 400">
              <a:extLst>
                <a:ext uri="{FF2B5EF4-FFF2-40B4-BE49-F238E27FC236}">
                  <a16:creationId xmlns:a16="http://schemas.microsoft.com/office/drawing/2014/main" id="{950CC9BD-7DBC-FB08-E707-8985B2E995F2}"/>
                </a:ext>
              </a:extLst>
            </p:cNvPr>
            <p:cNvSpPr/>
            <p:nvPr/>
          </p:nvSpPr>
          <p:spPr>
            <a:xfrm>
              <a:off x="2542954" y="1893598"/>
              <a:ext cx="70049" cy="179101"/>
            </a:xfrm>
            <a:prstGeom prst="parallelogram">
              <a:avLst>
                <a:gd name="adj" fmla="val 5047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2" name="平行四边形 401">
              <a:extLst>
                <a:ext uri="{FF2B5EF4-FFF2-40B4-BE49-F238E27FC236}">
                  <a16:creationId xmlns:a16="http://schemas.microsoft.com/office/drawing/2014/main" id="{85101DD7-3DA0-C618-1307-1320EAF18C66}"/>
                </a:ext>
              </a:extLst>
            </p:cNvPr>
            <p:cNvSpPr/>
            <p:nvPr/>
          </p:nvSpPr>
          <p:spPr>
            <a:xfrm>
              <a:off x="2652558" y="1893598"/>
              <a:ext cx="70049" cy="179101"/>
            </a:xfrm>
            <a:prstGeom prst="parallelogram">
              <a:avLst>
                <a:gd name="adj" fmla="val 5047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3" name="平行四边形 402">
              <a:extLst>
                <a:ext uri="{FF2B5EF4-FFF2-40B4-BE49-F238E27FC236}">
                  <a16:creationId xmlns:a16="http://schemas.microsoft.com/office/drawing/2014/main" id="{14F2763A-64CF-530D-6600-2E20A6DC335E}"/>
                </a:ext>
              </a:extLst>
            </p:cNvPr>
            <p:cNvSpPr/>
            <p:nvPr/>
          </p:nvSpPr>
          <p:spPr>
            <a:xfrm>
              <a:off x="2762162" y="1893598"/>
              <a:ext cx="70049" cy="179101"/>
            </a:xfrm>
            <a:prstGeom prst="parallelogram">
              <a:avLst>
                <a:gd name="adj" fmla="val 5047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4" name="平行四边形 403">
              <a:extLst>
                <a:ext uri="{FF2B5EF4-FFF2-40B4-BE49-F238E27FC236}">
                  <a16:creationId xmlns:a16="http://schemas.microsoft.com/office/drawing/2014/main" id="{89E57031-DF7F-A9CA-2B76-16B46FD09D49}"/>
                </a:ext>
              </a:extLst>
            </p:cNvPr>
            <p:cNvSpPr/>
            <p:nvPr/>
          </p:nvSpPr>
          <p:spPr>
            <a:xfrm>
              <a:off x="2871766" y="1893598"/>
              <a:ext cx="70049" cy="179101"/>
            </a:xfrm>
            <a:prstGeom prst="parallelogram">
              <a:avLst>
                <a:gd name="adj" fmla="val 5047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5" name="平行四边形 404">
              <a:extLst>
                <a:ext uri="{FF2B5EF4-FFF2-40B4-BE49-F238E27FC236}">
                  <a16:creationId xmlns:a16="http://schemas.microsoft.com/office/drawing/2014/main" id="{372B3AB9-2E61-7B73-6994-32F7B5225DAA}"/>
                </a:ext>
              </a:extLst>
            </p:cNvPr>
            <p:cNvSpPr/>
            <p:nvPr/>
          </p:nvSpPr>
          <p:spPr>
            <a:xfrm>
              <a:off x="2981370" y="1893598"/>
              <a:ext cx="70049" cy="179101"/>
            </a:xfrm>
            <a:prstGeom prst="parallelogram">
              <a:avLst>
                <a:gd name="adj" fmla="val 5047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6" name="平行四边形 405">
              <a:extLst>
                <a:ext uri="{FF2B5EF4-FFF2-40B4-BE49-F238E27FC236}">
                  <a16:creationId xmlns:a16="http://schemas.microsoft.com/office/drawing/2014/main" id="{DB5A09AC-FE34-1473-3483-E24F50E778C2}"/>
                </a:ext>
              </a:extLst>
            </p:cNvPr>
            <p:cNvSpPr/>
            <p:nvPr/>
          </p:nvSpPr>
          <p:spPr>
            <a:xfrm>
              <a:off x="3090971" y="1893598"/>
              <a:ext cx="70049" cy="179101"/>
            </a:xfrm>
            <a:prstGeom prst="parallelogram">
              <a:avLst>
                <a:gd name="adj" fmla="val 5047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7" name="矩形 406">
            <a:extLst>
              <a:ext uri="{FF2B5EF4-FFF2-40B4-BE49-F238E27FC236}">
                <a16:creationId xmlns:a16="http://schemas.microsoft.com/office/drawing/2014/main" id="{F95B549B-9FD4-0407-1F5B-576CC10B465A}"/>
              </a:ext>
            </a:extLst>
          </p:cNvPr>
          <p:cNvSpPr/>
          <p:nvPr/>
        </p:nvSpPr>
        <p:spPr>
          <a:xfrm>
            <a:off x="515937" y="4661716"/>
            <a:ext cx="3886729" cy="1653026"/>
          </a:xfrm>
          <a:prstGeom prst="rect">
            <a:avLst/>
          </a:prstGeom>
          <a:solidFill>
            <a:schemeClr val="bg1">
              <a:alpha val="30000"/>
            </a:schemeClr>
          </a:solidFill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8" name="任意多边形: 形状 407">
            <a:extLst>
              <a:ext uri="{FF2B5EF4-FFF2-40B4-BE49-F238E27FC236}">
                <a16:creationId xmlns:a16="http://schemas.microsoft.com/office/drawing/2014/main" id="{04FF75F7-D56F-0155-156A-B230913B44E5}"/>
              </a:ext>
            </a:extLst>
          </p:cNvPr>
          <p:cNvSpPr/>
          <p:nvPr/>
        </p:nvSpPr>
        <p:spPr>
          <a:xfrm>
            <a:off x="755650" y="4194068"/>
            <a:ext cx="3647016" cy="467648"/>
          </a:xfrm>
          <a:custGeom>
            <a:avLst/>
            <a:gdLst>
              <a:gd name="connsiteX0" fmla="*/ 0 w 3647016"/>
              <a:gd name="connsiteY0" fmla="*/ 0 h 467648"/>
              <a:gd name="connsiteX1" fmla="*/ 3647016 w 3647016"/>
              <a:gd name="connsiteY1" fmla="*/ 0 h 467648"/>
              <a:gd name="connsiteX2" fmla="*/ 3647016 w 3647016"/>
              <a:gd name="connsiteY2" fmla="*/ 467648 h 467648"/>
              <a:gd name="connsiteX3" fmla="*/ 0 w 3647016"/>
              <a:gd name="connsiteY3" fmla="*/ 467648 h 467648"/>
              <a:gd name="connsiteX4" fmla="*/ 0 w 3647016"/>
              <a:gd name="connsiteY4" fmla="*/ 467055 h 467648"/>
              <a:gd name="connsiteX5" fmla="*/ 41236 w 3647016"/>
              <a:gd name="connsiteY5" fmla="*/ 462898 h 467648"/>
              <a:gd name="connsiteX6" fmla="*/ 227936 w 3647016"/>
              <a:gd name="connsiteY6" fmla="*/ 233824 h 467648"/>
              <a:gd name="connsiteX7" fmla="*/ 41236 w 3647016"/>
              <a:gd name="connsiteY7" fmla="*/ 4751 h 467648"/>
              <a:gd name="connsiteX8" fmla="*/ 0 w 3647016"/>
              <a:gd name="connsiteY8" fmla="*/ 594 h 467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47016" h="467648">
                <a:moveTo>
                  <a:pt x="0" y="0"/>
                </a:moveTo>
                <a:lnTo>
                  <a:pt x="3647016" y="0"/>
                </a:lnTo>
                <a:lnTo>
                  <a:pt x="3647016" y="467648"/>
                </a:lnTo>
                <a:lnTo>
                  <a:pt x="0" y="467648"/>
                </a:lnTo>
                <a:lnTo>
                  <a:pt x="0" y="467055"/>
                </a:lnTo>
                <a:lnTo>
                  <a:pt x="41236" y="462898"/>
                </a:lnTo>
                <a:cubicBezTo>
                  <a:pt x="147785" y="441094"/>
                  <a:pt x="227936" y="346819"/>
                  <a:pt x="227936" y="233824"/>
                </a:cubicBezTo>
                <a:cubicBezTo>
                  <a:pt x="227936" y="120829"/>
                  <a:pt x="147785" y="26554"/>
                  <a:pt x="41236" y="4751"/>
                </a:cubicBezTo>
                <a:lnTo>
                  <a:pt x="0" y="594"/>
                </a:lnTo>
                <a:close/>
              </a:path>
            </a:pathLst>
          </a:custGeom>
          <a:gradFill>
            <a:gsLst>
              <a:gs pos="0">
                <a:schemeClr val="bg1">
                  <a:alpha val="10000"/>
                </a:schemeClr>
              </a:gs>
              <a:gs pos="100000">
                <a:schemeClr val="bg1">
                  <a:alpha val="40000"/>
                </a:schemeClr>
              </a:gs>
            </a:gsLst>
            <a:lin ang="0" scaled="0"/>
          </a:gradFill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09" name="泪滴形 408">
            <a:extLst>
              <a:ext uri="{FF2B5EF4-FFF2-40B4-BE49-F238E27FC236}">
                <a16:creationId xmlns:a16="http://schemas.microsoft.com/office/drawing/2014/main" id="{6B32F780-49FA-9FBB-2CBA-EF24B49C812F}"/>
              </a:ext>
            </a:extLst>
          </p:cNvPr>
          <p:cNvSpPr/>
          <p:nvPr/>
        </p:nvSpPr>
        <p:spPr>
          <a:xfrm rot="10800000">
            <a:off x="515938" y="4194068"/>
            <a:ext cx="467648" cy="467648"/>
          </a:xfrm>
          <a:prstGeom prst="teardrop">
            <a:avLst/>
          </a:prstGeom>
          <a:gradFill>
            <a:gsLst>
              <a:gs pos="0">
                <a:schemeClr val="bg1">
                  <a:alpha val="10000"/>
                </a:schemeClr>
              </a:gs>
              <a:gs pos="100000">
                <a:schemeClr val="bg1">
                  <a:alpha val="60000"/>
                </a:schemeClr>
              </a:gs>
            </a:gsLst>
            <a:lin ang="8040000" scaled="0"/>
          </a:gradFill>
          <a:ln w="31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81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0" name="图片 409">
            <a:extLst>
              <a:ext uri="{FF2B5EF4-FFF2-40B4-BE49-F238E27FC236}">
                <a16:creationId xmlns:a16="http://schemas.microsoft.com/office/drawing/2014/main" id="{45BF7D3A-1EDC-F1F1-F90A-57DC0E046E7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356825" y="4166114"/>
            <a:ext cx="4778730" cy="71070"/>
          </a:xfrm>
          <a:prstGeom prst="rect">
            <a:avLst/>
          </a:prstGeom>
        </p:spPr>
      </p:pic>
      <p:grpSp>
        <p:nvGrpSpPr>
          <p:cNvPr id="411" name="组合 410">
            <a:extLst>
              <a:ext uri="{FF2B5EF4-FFF2-40B4-BE49-F238E27FC236}">
                <a16:creationId xmlns:a16="http://schemas.microsoft.com/office/drawing/2014/main" id="{74F1C17C-4B91-6BDA-EA0F-5D75E2051A58}"/>
              </a:ext>
            </a:extLst>
          </p:cNvPr>
          <p:cNvGrpSpPr/>
          <p:nvPr/>
        </p:nvGrpSpPr>
        <p:grpSpPr>
          <a:xfrm>
            <a:off x="3316334" y="4344443"/>
            <a:ext cx="837274" cy="179101"/>
            <a:chOff x="2323746" y="1893598"/>
            <a:chExt cx="837274" cy="179101"/>
          </a:xfr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0"/>
          </a:gradFill>
        </p:grpSpPr>
        <p:sp>
          <p:nvSpPr>
            <p:cNvPr id="412" name="平行四边形 411">
              <a:extLst>
                <a:ext uri="{FF2B5EF4-FFF2-40B4-BE49-F238E27FC236}">
                  <a16:creationId xmlns:a16="http://schemas.microsoft.com/office/drawing/2014/main" id="{428E0C48-53F7-8848-939E-56F69F38E043}"/>
                </a:ext>
              </a:extLst>
            </p:cNvPr>
            <p:cNvSpPr/>
            <p:nvPr/>
          </p:nvSpPr>
          <p:spPr>
            <a:xfrm>
              <a:off x="2323746" y="1893598"/>
              <a:ext cx="70049" cy="179101"/>
            </a:xfrm>
            <a:prstGeom prst="parallelogram">
              <a:avLst>
                <a:gd name="adj" fmla="val 5047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3" name="平行四边形 412">
              <a:extLst>
                <a:ext uri="{FF2B5EF4-FFF2-40B4-BE49-F238E27FC236}">
                  <a16:creationId xmlns:a16="http://schemas.microsoft.com/office/drawing/2014/main" id="{8E455297-AB9A-BE7F-02C8-B16024D4B0A2}"/>
                </a:ext>
              </a:extLst>
            </p:cNvPr>
            <p:cNvSpPr/>
            <p:nvPr/>
          </p:nvSpPr>
          <p:spPr>
            <a:xfrm>
              <a:off x="2433350" y="1893598"/>
              <a:ext cx="70049" cy="179101"/>
            </a:xfrm>
            <a:prstGeom prst="parallelogram">
              <a:avLst>
                <a:gd name="adj" fmla="val 5047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4" name="平行四边形 413">
              <a:extLst>
                <a:ext uri="{FF2B5EF4-FFF2-40B4-BE49-F238E27FC236}">
                  <a16:creationId xmlns:a16="http://schemas.microsoft.com/office/drawing/2014/main" id="{4BAC8A2A-4CF1-AFF9-4D53-E6CF550A7181}"/>
                </a:ext>
              </a:extLst>
            </p:cNvPr>
            <p:cNvSpPr/>
            <p:nvPr/>
          </p:nvSpPr>
          <p:spPr>
            <a:xfrm>
              <a:off x="2542954" y="1893598"/>
              <a:ext cx="70049" cy="179101"/>
            </a:xfrm>
            <a:prstGeom prst="parallelogram">
              <a:avLst>
                <a:gd name="adj" fmla="val 5047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5" name="平行四边形 414">
              <a:extLst>
                <a:ext uri="{FF2B5EF4-FFF2-40B4-BE49-F238E27FC236}">
                  <a16:creationId xmlns:a16="http://schemas.microsoft.com/office/drawing/2014/main" id="{E97E636A-54EA-9869-37C1-F83FF91DA17B}"/>
                </a:ext>
              </a:extLst>
            </p:cNvPr>
            <p:cNvSpPr/>
            <p:nvPr/>
          </p:nvSpPr>
          <p:spPr>
            <a:xfrm>
              <a:off x="2652558" y="1893598"/>
              <a:ext cx="70049" cy="179101"/>
            </a:xfrm>
            <a:prstGeom prst="parallelogram">
              <a:avLst>
                <a:gd name="adj" fmla="val 5047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6" name="平行四边形 415">
              <a:extLst>
                <a:ext uri="{FF2B5EF4-FFF2-40B4-BE49-F238E27FC236}">
                  <a16:creationId xmlns:a16="http://schemas.microsoft.com/office/drawing/2014/main" id="{6DDAD21B-8964-47BD-7815-0D9CCE84F50B}"/>
                </a:ext>
              </a:extLst>
            </p:cNvPr>
            <p:cNvSpPr/>
            <p:nvPr/>
          </p:nvSpPr>
          <p:spPr>
            <a:xfrm>
              <a:off x="2762162" y="1893598"/>
              <a:ext cx="70049" cy="179101"/>
            </a:xfrm>
            <a:prstGeom prst="parallelogram">
              <a:avLst>
                <a:gd name="adj" fmla="val 5047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7" name="平行四边形 416">
              <a:extLst>
                <a:ext uri="{FF2B5EF4-FFF2-40B4-BE49-F238E27FC236}">
                  <a16:creationId xmlns:a16="http://schemas.microsoft.com/office/drawing/2014/main" id="{9FC3CC4C-1281-A0AC-2457-E0780B74A767}"/>
                </a:ext>
              </a:extLst>
            </p:cNvPr>
            <p:cNvSpPr/>
            <p:nvPr/>
          </p:nvSpPr>
          <p:spPr>
            <a:xfrm>
              <a:off x="2871766" y="1893598"/>
              <a:ext cx="70049" cy="179101"/>
            </a:xfrm>
            <a:prstGeom prst="parallelogram">
              <a:avLst>
                <a:gd name="adj" fmla="val 5047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8" name="平行四边形 417">
              <a:extLst>
                <a:ext uri="{FF2B5EF4-FFF2-40B4-BE49-F238E27FC236}">
                  <a16:creationId xmlns:a16="http://schemas.microsoft.com/office/drawing/2014/main" id="{44D6035E-2380-D106-E1EF-5EAE88200764}"/>
                </a:ext>
              </a:extLst>
            </p:cNvPr>
            <p:cNvSpPr/>
            <p:nvPr/>
          </p:nvSpPr>
          <p:spPr>
            <a:xfrm>
              <a:off x="2981370" y="1893598"/>
              <a:ext cx="70049" cy="179101"/>
            </a:xfrm>
            <a:prstGeom prst="parallelogram">
              <a:avLst>
                <a:gd name="adj" fmla="val 5047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9" name="平行四边形 418">
              <a:extLst>
                <a:ext uri="{FF2B5EF4-FFF2-40B4-BE49-F238E27FC236}">
                  <a16:creationId xmlns:a16="http://schemas.microsoft.com/office/drawing/2014/main" id="{1C93B40A-4119-2A9A-B8BB-AD2F4760D27D}"/>
                </a:ext>
              </a:extLst>
            </p:cNvPr>
            <p:cNvSpPr/>
            <p:nvPr/>
          </p:nvSpPr>
          <p:spPr>
            <a:xfrm>
              <a:off x="3090971" y="1893598"/>
              <a:ext cx="70049" cy="179101"/>
            </a:xfrm>
            <a:prstGeom prst="parallelogram">
              <a:avLst>
                <a:gd name="adj" fmla="val 5047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0" name="矩形 419">
            <a:extLst>
              <a:ext uri="{FF2B5EF4-FFF2-40B4-BE49-F238E27FC236}">
                <a16:creationId xmlns:a16="http://schemas.microsoft.com/office/drawing/2014/main" id="{62B4862F-1FAA-49DD-6D16-CAF019684F36}"/>
              </a:ext>
            </a:extLst>
          </p:cNvPr>
          <p:cNvSpPr/>
          <p:nvPr/>
        </p:nvSpPr>
        <p:spPr>
          <a:xfrm>
            <a:off x="515937" y="2210871"/>
            <a:ext cx="3886729" cy="1653026"/>
          </a:xfrm>
          <a:prstGeom prst="rect">
            <a:avLst/>
          </a:prstGeom>
          <a:solidFill>
            <a:schemeClr val="bg1">
              <a:alpha val="30000"/>
            </a:schemeClr>
          </a:solidFill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1" name="任意多边形: 形状 420">
            <a:extLst>
              <a:ext uri="{FF2B5EF4-FFF2-40B4-BE49-F238E27FC236}">
                <a16:creationId xmlns:a16="http://schemas.microsoft.com/office/drawing/2014/main" id="{7EC82F41-C350-2339-D934-DDBB62DC8281}"/>
              </a:ext>
            </a:extLst>
          </p:cNvPr>
          <p:cNvSpPr/>
          <p:nvPr/>
        </p:nvSpPr>
        <p:spPr>
          <a:xfrm>
            <a:off x="755650" y="1743223"/>
            <a:ext cx="3647016" cy="467648"/>
          </a:xfrm>
          <a:custGeom>
            <a:avLst/>
            <a:gdLst>
              <a:gd name="connsiteX0" fmla="*/ 0 w 3647016"/>
              <a:gd name="connsiteY0" fmla="*/ 0 h 467648"/>
              <a:gd name="connsiteX1" fmla="*/ 3647016 w 3647016"/>
              <a:gd name="connsiteY1" fmla="*/ 0 h 467648"/>
              <a:gd name="connsiteX2" fmla="*/ 3647016 w 3647016"/>
              <a:gd name="connsiteY2" fmla="*/ 467648 h 467648"/>
              <a:gd name="connsiteX3" fmla="*/ 0 w 3647016"/>
              <a:gd name="connsiteY3" fmla="*/ 467648 h 467648"/>
              <a:gd name="connsiteX4" fmla="*/ 0 w 3647016"/>
              <a:gd name="connsiteY4" fmla="*/ 467055 h 467648"/>
              <a:gd name="connsiteX5" fmla="*/ 41236 w 3647016"/>
              <a:gd name="connsiteY5" fmla="*/ 462898 h 467648"/>
              <a:gd name="connsiteX6" fmla="*/ 227936 w 3647016"/>
              <a:gd name="connsiteY6" fmla="*/ 233824 h 467648"/>
              <a:gd name="connsiteX7" fmla="*/ 41236 w 3647016"/>
              <a:gd name="connsiteY7" fmla="*/ 4751 h 467648"/>
              <a:gd name="connsiteX8" fmla="*/ 0 w 3647016"/>
              <a:gd name="connsiteY8" fmla="*/ 594 h 467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47016" h="467648">
                <a:moveTo>
                  <a:pt x="0" y="0"/>
                </a:moveTo>
                <a:lnTo>
                  <a:pt x="3647016" y="0"/>
                </a:lnTo>
                <a:lnTo>
                  <a:pt x="3647016" y="467648"/>
                </a:lnTo>
                <a:lnTo>
                  <a:pt x="0" y="467648"/>
                </a:lnTo>
                <a:lnTo>
                  <a:pt x="0" y="467055"/>
                </a:lnTo>
                <a:lnTo>
                  <a:pt x="41236" y="462898"/>
                </a:lnTo>
                <a:cubicBezTo>
                  <a:pt x="147785" y="441094"/>
                  <a:pt x="227936" y="346819"/>
                  <a:pt x="227936" y="233824"/>
                </a:cubicBezTo>
                <a:cubicBezTo>
                  <a:pt x="227936" y="120829"/>
                  <a:pt x="147785" y="26554"/>
                  <a:pt x="41236" y="4751"/>
                </a:cubicBezTo>
                <a:lnTo>
                  <a:pt x="0" y="594"/>
                </a:lnTo>
                <a:close/>
              </a:path>
            </a:pathLst>
          </a:custGeom>
          <a:gradFill>
            <a:gsLst>
              <a:gs pos="0">
                <a:schemeClr val="bg1">
                  <a:alpha val="10000"/>
                </a:schemeClr>
              </a:gs>
              <a:gs pos="100000">
                <a:schemeClr val="bg1">
                  <a:alpha val="40000"/>
                </a:schemeClr>
              </a:gs>
            </a:gsLst>
            <a:lin ang="0" scaled="0"/>
          </a:gradFill>
          <a:ln w="63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22" name="文本框 421">
            <a:extLst>
              <a:ext uri="{FF2B5EF4-FFF2-40B4-BE49-F238E27FC236}">
                <a16:creationId xmlns:a16="http://schemas.microsoft.com/office/drawing/2014/main" id="{04C4910C-AB16-05C5-278B-E996ACC90D3A}"/>
              </a:ext>
            </a:extLst>
          </p:cNvPr>
          <p:cNvSpPr txBox="1"/>
          <p:nvPr/>
        </p:nvSpPr>
        <p:spPr>
          <a:xfrm>
            <a:off x="1133541" y="4304782"/>
            <a:ext cx="849789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lvl="0">
              <a:defRPr sz="1600" kern="1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/>
                <a:latin typeface="+mj-ea"/>
                <a:ea typeface="+mj-ea"/>
              </a:defRPr>
            </a:lvl1pPr>
          </a:lstStyle>
          <a:p>
            <a:r>
              <a:rPr lang="zh-CN" altLang="zh-CN" dirty="0">
                <a:solidFill>
                  <a:schemeClr val="bg1"/>
                </a:solidFill>
              </a:rPr>
              <a:t>优化工时</a:t>
            </a:r>
          </a:p>
        </p:txBody>
      </p:sp>
      <p:sp>
        <p:nvSpPr>
          <p:cNvPr id="423" name="文本框 422">
            <a:extLst>
              <a:ext uri="{FF2B5EF4-FFF2-40B4-BE49-F238E27FC236}">
                <a16:creationId xmlns:a16="http://schemas.microsoft.com/office/drawing/2014/main" id="{410A74B9-11FC-BE0A-DB20-36DF7C50A173}"/>
              </a:ext>
            </a:extLst>
          </p:cNvPr>
          <p:cNvSpPr txBox="1"/>
          <p:nvPr/>
        </p:nvSpPr>
        <p:spPr>
          <a:xfrm>
            <a:off x="690894" y="4817596"/>
            <a:ext cx="3240293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zh-CN" sz="1200" kern="100" dirty="0">
                <a:solidFill>
                  <a:schemeClr val="bg1"/>
                </a:solidFill>
                <a:effectLst/>
                <a:latin typeface="+mn-ea"/>
              </a:rPr>
              <a:t>工时优化分为培训时间、补件工时及操作环节</a:t>
            </a:r>
            <a:endParaRPr lang="en-US" altLang="zh-CN" sz="1200" kern="100" dirty="0">
              <a:solidFill>
                <a:schemeClr val="bg1"/>
              </a:solidFill>
              <a:effectLst/>
              <a:latin typeface="+mn-ea"/>
            </a:endParaRPr>
          </a:p>
          <a:p>
            <a:pPr lvl="0"/>
            <a:r>
              <a:rPr lang="zh-CN" altLang="zh-CN" sz="1200" kern="100" dirty="0">
                <a:solidFill>
                  <a:schemeClr val="bg1"/>
                </a:solidFill>
                <a:effectLst/>
                <a:latin typeface="+mn-ea"/>
              </a:rPr>
              <a:t>三方面优化，平均全年累计优化工时</a:t>
            </a:r>
            <a:r>
              <a:rPr lang="en-US" altLang="zh-CN" sz="1200" kern="100" dirty="0">
                <a:solidFill>
                  <a:schemeClr val="bg1"/>
                </a:solidFill>
                <a:latin typeface="+mn-ea"/>
              </a:rPr>
              <a:t>2202.4</a:t>
            </a:r>
            <a:r>
              <a:rPr lang="zh-CN" altLang="zh-CN" sz="1200" kern="100" dirty="0">
                <a:solidFill>
                  <a:schemeClr val="bg1"/>
                </a:solidFill>
                <a:effectLst/>
                <a:latin typeface="+mn-ea"/>
              </a:rPr>
              <a:t>小时</a:t>
            </a:r>
          </a:p>
        </p:txBody>
      </p:sp>
      <p:sp>
        <p:nvSpPr>
          <p:cNvPr id="424" name="文本框 423">
            <a:extLst>
              <a:ext uri="{FF2B5EF4-FFF2-40B4-BE49-F238E27FC236}">
                <a16:creationId xmlns:a16="http://schemas.microsoft.com/office/drawing/2014/main" id="{0C1B83CC-0A71-14FF-E37E-3530FA4709AA}"/>
              </a:ext>
            </a:extLst>
          </p:cNvPr>
          <p:cNvSpPr txBox="1"/>
          <p:nvPr/>
        </p:nvSpPr>
        <p:spPr>
          <a:xfrm>
            <a:off x="2669922" y="5327825"/>
            <a:ext cx="793220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en-US" sz="1200" kern="100" dirty="0">
                <a:solidFill>
                  <a:schemeClr val="bg1"/>
                </a:solidFill>
                <a:effectLst>
                  <a:outerShdw blurRad="38100" dist="50800" dir="2700000" algn="ctr" rotWithShape="0">
                    <a:schemeClr val="accent3">
                      <a:lumMod val="50000"/>
                      <a:alpha val="19000"/>
                    </a:schemeClr>
                  </a:outerShdw>
                </a:effectLst>
                <a:latin typeface="+mj-ea"/>
                <a:ea typeface="+mj-ea"/>
              </a:rPr>
              <a:t>电子纸</a:t>
            </a:r>
            <a:r>
              <a:rPr lang="zh-CN" altLang="zh-CN" sz="1200" kern="100" dirty="0">
                <a:solidFill>
                  <a:schemeClr val="bg1"/>
                </a:solidFill>
                <a:effectLst>
                  <a:outerShdw blurRad="38100" dist="50800" dir="2700000" algn="ctr" rotWithShape="0">
                    <a:schemeClr val="accent3">
                      <a:lumMod val="50000"/>
                      <a:alpha val="19000"/>
                    </a:schemeClr>
                  </a:outerShdw>
                </a:effectLst>
                <a:latin typeface="+mj-ea"/>
                <a:ea typeface="+mj-ea"/>
              </a:rPr>
              <a:t>方式</a:t>
            </a:r>
          </a:p>
        </p:txBody>
      </p:sp>
      <p:sp>
        <p:nvSpPr>
          <p:cNvPr id="425" name="文本框 424">
            <a:extLst>
              <a:ext uri="{FF2B5EF4-FFF2-40B4-BE49-F238E27FC236}">
                <a16:creationId xmlns:a16="http://schemas.microsoft.com/office/drawing/2014/main" id="{D424845A-0854-29B8-CBFE-A271F074F19C}"/>
              </a:ext>
            </a:extLst>
          </p:cNvPr>
          <p:cNvSpPr txBox="1"/>
          <p:nvPr/>
        </p:nvSpPr>
        <p:spPr>
          <a:xfrm>
            <a:off x="2669921" y="5587890"/>
            <a:ext cx="1461875" cy="16158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zh-CN" sz="1050" kern="100" dirty="0">
                <a:solidFill>
                  <a:schemeClr val="bg1"/>
                </a:solidFill>
                <a:latin typeface="+mn-ea"/>
              </a:rPr>
              <a:t>错漏备发生比例</a:t>
            </a:r>
            <a:r>
              <a:rPr lang="en-US" altLang="zh-CN" sz="1050" kern="100" dirty="0">
                <a:solidFill>
                  <a:schemeClr val="bg1"/>
                </a:solidFill>
                <a:latin typeface="+mn-ea"/>
              </a:rPr>
              <a:t>0.5</a:t>
            </a:r>
            <a:r>
              <a:rPr lang="zh-CN" altLang="zh-CN" sz="1050" kern="100" dirty="0">
                <a:solidFill>
                  <a:schemeClr val="bg1"/>
                </a:solidFill>
                <a:latin typeface="+mn-ea"/>
              </a:rPr>
              <a:t>‰</a:t>
            </a:r>
            <a:endParaRPr lang="zh-CN" altLang="zh-CN" sz="1050" kern="100" dirty="0">
              <a:solidFill>
                <a:schemeClr val="bg1"/>
              </a:solidFill>
              <a:effectLst/>
              <a:latin typeface="+mn-ea"/>
            </a:endParaRPr>
          </a:p>
        </p:txBody>
      </p:sp>
      <p:sp>
        <p:nvSpPr>
          <p:cNvPr id="426" name="文本框 425">
            <a:extLst>
              <a:ext uri="{FF2B5EF4-FFF2-40B4-BE49-F238E27FC236}">
                <a16:creationId xmlns:a16="http://schemas.microsoft.com/office/drawing/2014/main" id="{C22419DF-6C4A-69BB-81FF-9A690815FB6E}"/>
              </a:ext>
            </a:extLst>
          </p:cNvPr>
          <p:cNvSpPr txBox="1"/>
          <p:nvPr/>
        </p:nvSpPr>
        <p:spPr>
          <a:xfrm>
            <a:off x="690895" y="5327825"/>
            <a:ext cx="659869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zh-CN" sz="1200" kern="100" dirty="0">
                <a:solidFill>
                  <a:schemeClr val="bg1"/>
                </a:solidFill>
                <a:effectLst>
                  <a:outerShdw blurRad="38100" dist="50800" dir="2700000" algn="ctr" rotWithShape="0">
                    <a:schemeClr val="accent3">
                      <a:lumMod val="50000"/>
                      <a:alpha val="19000"/>
                    </a:schemeClr>
                  </a:outerShdw>
                </a:effectLst>
                <a:latin typeface="+mj-ea"/>
                <a:ea typeface="+mj-ea"/>
              </a:rPr>
              <a:t>纸张方式</a:t>
            </a:r>
          </a:p>
        </p:txBody>
      </p:sp>
      <p:sp>
        <p:nvSpPr>
          <p:cNvPr id="427" name="文本框 426">
            <a:extLst>
              <a:ext uri="{FF2B5EF4-FFF2-40B4-BE49-F238E27FC236}">
                <a16:creationId xmlns:a16="http://schemas.microsoft.com/office/drawing/2014/main" id="{77D04487-1097-5238-CBE5-7D9A20045534}"/>
              </a:ext>
            </a:extLst>
          </p:cNvPr>
          <p:cNvSpPr txBox="1"/>
          <p:nvPr/>
        </p:nvSpPr>
        <p:spPr>
          <a:xfrm>
            <a:off x="690894" y="5587890"/>
            <a:ext cx="1461875" cy="16158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zh-CN" sz="1050" kern="100" dirty="0">
                <a:solidFill>
                  <a:schemeClr val="bg1"/>
                </a:solidFill>
                <a:latin typeface="+mn-ea"/>
              </a:rPr>
              <a:t>错漏备发生比例</a:t>
            </a:r>
            <a:r>
              <a:rPr lang="en-US" altLang="zh-CN" sz="1050" kern="100" dirty="0">
                <a:solidFill>
                  <a:schemeClr val="bg1"/>
                </a:solidFill>
                <a:latin typeface="+mn-ea"/>
              </a:rPr>
              <a:t>5</a:t>
            </a:r>
            <a:r>
              <a:rPr lang="zh-CN" altLang="zh-CN" sz="1050" kern="100" dirty="0">
                <a:solidFill>
                  <a:schemeClr val="bg1"/>
                </a:solidFill>
                <a:latin typeface="+mn-ea"/>
              </a:rPr>
              <a:t>‰</a:t>
            </a:r>
            <a:endParaRPr lang="zh-CN" altLang="zh-CN" sz="1050" kern="100" dirty="0">
              <a:solidFill>
                <a:schemeClr val="bg1"/>
              </a:solidFill>
              <a:effectLst/>
              <a:latin typeface="+mn-ea"/>
            </a:endParaRPr>
          </a:p>
        </p:txBody>
      </p:sp>
      <p:sp>
        <p:nvSpPr>
          <p:cNvPr id="428" name="矩形: 圆角 427">
            <a:extLst>
              <a:ext uri="{FF2B5EF4-FFF2-40B4-BE49-F238E27FC236}">
                <a16:creationId xmlns:a16="http://schemas.microsoft.com/office/drawing/2014/main" id="{D4413AAF-4513-A358-0722-17C3CAE2C1D3}"/>
              </a:ext>
            </a:extLst>
          </p:cNvPr>
          <p:cNvSpPr/>
          <p:nvPr/>
        </p:nvSpPr>
        <p:spPr>
          <a:xfrm>
            <a:off x="688053" y="5957403"/>
            <a:ext cx="740698" cy="19204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429" name="矩形: 圆角 428">
            <a:extLst>
              <a:ext uri="{FF2B5EF4-FFF2-40B4-BE49-F238E27FC236}">
                <a16:creationId xmlns:a16="http://schemas.microsoft.com/office/drawing/2014/main" id="{F262EEA5-C1EC-1381-AAD7-CF0863C8185C}"/>
              </a:ext>
            </a:extLst>
          </p:cNvPr>
          <p:cNvSpPr/>
          <p:nvPr/>
        </p:nvSpPr>
        <p:spPr>
          <a:xfrm>
            <a:off x="1576189" y="5957403"/>
            <a:ext cx="2453944" cy="192049"/>
          </a:xfrm>
          <a:prstGeom prst="roundRect">
            <a:avLst>
              <a:gd name="adj" fmla="val 50000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430" name="文本框 429">
            <a:extLst>
              <a:ext uri="{FF2B5EF4-FFF2-40B4-BE49-F238E27FC236}">
                <a16:creationId xmlns:a16="http://schemas.microsoft.com/office/drawing/2014/main" id="{6A983C65-4DAB-7DE0-15E3-6D881A6D3714}"/>
              </a:ext>
            </a:extLst>
          </p:cNvPr>
          <p:cNvSpPr txBox="1"/>
          <p:nvPr/>
        </p:nvSpPr>
        <p:spPr>
          <a:xfrm>
            <a:off x="807744" y="5984178"/>
            <a:ext cx="501317" cy="1384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 algn="ctr"/>
            <a:r>
              <a:rPr lang="zh-CN" altLang="en-US" sz="900" kern="100" dirty="0">
                <a:solidFill>
                  <a:schemeClr val="accent2"/>
                </a:solidFill>
                <a:effectLst/>
                <a:latin typeface="+mn-ea"/>
              </a:rPr>
              <a:t>优化比例</a:t>
            </a:r>
            <a:endParaRPr lang="zh-CN" altLang="zh-CN" sz="900" kern="100" dirty="0">
              <a:solidFill>
                <a:schemeClr val="accent2"/>
              </a:solidFill>
              <a:effectLst/>
              <a:latin typeface="+mn-ea"/>
            </a:endParaRPr>
          </a:p>
        </p:txBody>
      </p:sp>
      <p:sp>
        <p:nvSpPr>
          <p:cNvPr id="431" name="矩形: 圆角 430">
            <a:extLst>
              <a:ext uri="{FF2B5EF4-FFF2-40B4-BE49-F238E27FC236}">
                <a16:creationId xmlns:a16="http://schemas.microsoft.com/office/drawing/2014/main" id="{F10651F5-8367-0E30-790D-DA5F70CAE6E7}"/>
              </a:ext>
            </a:extLst>
          </p:cNvPr>
          <p:cNvSpPr/>
          <p:nvPr/>
        </p:nvSpPr>
        <p:spPr>
          <a:xfrm>
            <a:off x="1576189" y="5957403"/>
            <a:ext cx="2090936" cy="19204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0"/>
          </a:gradFill>
          <a:ln>
            <a:noFill/>
          </a:ln>
          <a:effectLst>
            <a:outerShdw blurRad="152400" dir="5400000" algn="ctr" rotWithShape="0">
              <a:schemeClr val="bg1">
                <a:alpha val="4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432" name="文本框 431">
            <a:extLst>
              <a:ext uri="{FF2B5EF4-FFF2-40B4-BE49-F238E27FC236}">
                <a16:creationId xmlns:a16="http://schemas.microsoft.com/office/drawing/2014/main" id="{1C195920-3A27-4E1B-41F8-AAB492BEA288}"/>
              </a:ext>
            </a:extLst>
          </p:cNvPr>
          <p:cNvSpPr txBox="1"/>
          <p:nvPr/>
        </p:nvSpPr>
        <p:spPr>
          <a:xfrm>
            <a:off x="3313963" y="5984178"/>
            <a:ext cx="239086" cy="1384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 algn="r"/>
            <a:r>
              <a:rPr lang="en-US" altLang="zh-CN" sz="900" kern="100" dirty="0">
                <a:solidFill>
                  <a:schemeClr val="accent2"/>
                </a:solidFill>
                <a:effectLst/>
                <a:latin typeface="+mn-ea"/>
              </a:rPr>
              <a:t>90%</a:t>
            </a:r>
            <a:endParaRPr lang="zh-CN" altLang="zh-CN" sz="900" kern="100" dirty="0">
              <a:solidFill>
                <a:schemeClr val="accent2"/>
              </a:solidFill>
              <a:effectLst/>
              <a:latin typeface="+mn-ea"/>
            </a:endParaRPr>
          </a:p>
        </p:txBody>
      </p:sp>
      <p:sp>
        <p:nvSpPr>
          <p:cNvPr id="433" name="文本框 432">
            <a:extLst>
              <a:ext uri="{FF2B5EF4-FFF2-40B4-BE49-F238E27FC236}">
                <a16:creationId xmlns:a16="http://schemas.microsoft.com/office/drawing/2014/main" id="{C7C5D7DE-4D86-D4A2-5A84-C9C5E3E6A873}"/>
              </a:ext>
            </a:extLst>
          </p:cNvPr>
          <p:cNvSpPr txBox="1"/>
          <p:nvPr/>
        </p:nvSpPr>
        <p:spPr>
          <a:xfrm>
            <a:off x="5439777" y="1860038"/>
            <a:ext cx="841322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zh-CN" sz="1600" kern="100" dirty="0">
                <a:solidFill>
                  <a:schemeClr val="bg1"/>
                </a:solidFill>
                <a:latin typeface="+mj-ea"/>
                <a:ea typeface="+mj-ea"/>
              </a:rPr>
              <a:t>提升质量</a:t>
            </a:r>
          </a:p>
        </p:txBody>
      </p:sp>
      <p:sp>
        <p:nvSpPr>
          <p:cNvPr id="434" name="文本框 433">
            <a:extLst>
              <a:ext uri="{FF2B5EF4-FFF2-40B4-BE49-F238E27FC236}">
                <a16:creationId xmlns:a16="http://schemas.microsoft.com/office/drawing/2014/main" id="{9D8B7840-1CE0-4E66-E55B-543DC735FBE0}"/>
              </a:ext>
            </a:extLst>
          </p:cNvPr>
          <p:cNvSpPr txBox="1"/>
          <p:nvPr/>
        </p:nvSpPr>
        <p:spPr>
          <a:xfrm>
            <a:off x="4914072" y="2311373"/>
            <a:ext cx="3240293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zh-CN" sz="1200" kern="100" dirty="0">
                <a:solidFill>
                  <a:schemeClr val="bg1"/>
                </a:solidFill>
                <a:latin typeface="+mn-ea"/>
              </a:rPr>
              <a:t>利用</a:t>
            </a:r>
            <a:r>
              <a:rPr lang="zh-CN" altLang="en-US" sz="1200" kern="100" dirty="0">
                <a:solidFill>
                  <a:schemeClr val="bg1"/>
                </a:solidFill>
                <a:effectLst/>
                <a:latin typeface="+mn-ea"/>
              </a:rPr>
              <a:t>电子纸</a:t>
            </a:r>
            <a:r>
              <a:rPr lang="zh-CN" altLang="zh-CN" sz="1200" kern="100" dirty="0">
                <a:solidFill>
                  <a:schemeClr val="bg1"/>
                </a:solidFill>
                <a:latin typeface="+mn-ea"/>
              </a:rPr>
              <a:t>的直观颜色区分零件，指导员工备货</a:t>
            </a:r>
            <a:endParaRPr lang="en-US" altLang="zh-CN" sz="1200" kern="100" dirty="0">
              <a:solidFill>
                <a:schemeClr val="bg1"/>
              </a:solidFill>
              <a:latin typeface="+mn-ea"/>
            </a:endParaRPr>
          </a:p>
          <a:p>
            <a:pPr lvl="0"/>
            <a:r>
              <a:rPr lang="zh-CN" altLang="zh-CN" sz="1200" kern="100" dirty="0">
                <a:solidFill>
                  <a:schemeClr val="bg1"/>
                </a:solidFill>
                <a:latin typeface="+mn-ea"/>
              </a:rPr>
              <a:t>提高备货相符率，降低错漏备发生比例</a:t>
            </a:r>
            <a:endParaRPr lang="zh-CN" altLang="zh-CN" sz="1200" kern="100" dirty="0">
              <a:solidFill>
                <a:schemeClr val="bg1"/>
              </a:solidFill>
              <a:effectLst/>
              <a:latin typeface="+mn-ea"/>
            </a:endParaRPr>
          </a:p>
        </p:txBody>
      </p:sp>
      <p:sp>
        <p:nvSpPr>
          <p:cNvPr id="435" name="文本框 434">
            <a:extLst>
              <a:ext uri="{FF2B5EF4-FFF2-40B4-BE49-F238E27FC236}">
                <a16:creationId xmlns:a16="http://schemas.microsoft.com/office/drawing/2014/main" id="{88927E77-A09A-0C20-2C09-BF2D25CCB1D3}"/>
              </a:ext>
            </a:extLst>
          </p:cNvPr>
          <p:cNvSpPr txBox="1"/>
          <p:nvPr/>
        </p:nvSpPr>
        <p:spPr>
          <a:xfrm>
            <a:off x="4914072" y="2909048"/>
            <a:ext cx="1075266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zh-CN" sz="1200" kern="100" dirty="0">
                <a:solidFill>
                  <a:schemeClr val="bg1"/>
                </a:solidFill>
                <a:effectLst>
                  <a:outerShdw blurRad="38100" dist="50800" dir="2700000" algn="ctr" rotWithShape="0">
                    <a:schemeClr val="accent3">
                      <a:lumMod val="50000"/>
                      <a:alpha val="19000"/>
                    </a:schemeClr>
                  </a:outerShdw>
                </a:effectLst>
                <a:latin typeface="+mj-ea"/>
                <a:ea typeface="+mj-ea"/>
              </a:rPr>
              <a:t>培训时间优化</a:t>
            </a:r>
          </a:p>
        </p:txBody>
      </p:sp>
      <p:sp>
        <p:nvSpPr>
          <p:cNvPr id="436" name="文本框 435">
            <a:extLst>
              <a:ext uri="{FF2B5EF4-FFF2-40B4-BE49-F238E27FC236}">
                <a16:creationId xmlns:a16="http://schemas.microsoft.com/office/drawing/2014/main" id="{8C853AB9-70E0-53FC-5000-BF62B1E79D10}"/>
              </a:ext>
            </a:extLst>
          </p:cNvPr>
          <p:cNvSpPr txBox="1"/>
          <p:nvPr/>
        </p:nvSpPr>
        <p:spPr>
          <a:xfrm>
            <a:off x="4914072" y="3116173"/>
            <a:ext cx="1553102" cy="12311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zh-CN" sz="800" kern="10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HarmonyOS Sans SC Light" panose="00000400000000000000" pitchFamily="2" charset="-122"/>
              </a:rPr>
              <a:t>操作简单易懂，减少员工培训时间</a:t>
            </a:r>
          </a:p>
        </p:txBody>
      </p:sp>
      <p:sp>
        <p:nvSpPr>
          <p:cNvPr id="437" name="文本框 436">
            <a:extLst>
              <a:ext uri="{FF2B5EF4-FFF2-40B4-BE49-F238E27FC236}">
                <a16:creationId xmlns:a16="http://schemas.microsoft.com/office/drawing/2014/main" id="{70B9A60A-496A-1136-235A-C82D186C24B7}"/>
              </a:ext>
            </a:extLst>
          </p:cNvPr>
          <p:cNvSpPr txBox="1"/>
          <p:nvPr/>
        </p:nvSpPr>
        <p:spPr>
          <a:xfrm>
            <a:off x="4914072" y="3345997"/>
            <a:ext cx="1075266" cy="16158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zh-CN" sz="1050" kern="100" dirty="0">
                <a:solidFill>
                  <a:schemeClr val="bg1"/>
                </a:solidFill>
                <a:effectLst/>
                <a:latin typeface="+mn-ea"/>
              </a:rPr>
              <a:t>优化</a:t>
            </a:r>
            <a:r>
              <a:rPr lang="en-US" altLang="zh-CN" sz="1050" kern="100" dirty="0">
                <a:solidFill>
                  <a:schemeClr val="bg1"/>
                </a:solidFill>
                <a:latin typeface="+mn-ea"/>
              </a:rPr>
              <a:t>660</a:t>
            </a:r>
            <a:r>
              <a:rPr lang="zh-CN" altLang="zh-CN" sz="1050" kern="100" dirty="0">
                <a:solidFill>
                  <a:schemeClr val="bg1"/>
                </a:solidFill>
                <a:effectLst/>
                <a:latin typeface="+mn-ea"/>
              </a:rPr>
              <a:t>小时</a:t>
            </a:r>
            <a:r>
              <a:rPr lang="en-US" altLang="zh-CN" sz="1050" kern="100" dirty="0">
                <a:solidFill>
                  <a:schemeClr val="bg1"/>
                </a:solidFill>
                <a:effectLst/>
                <a:latin typeface="+mn-ea"/>
              </a:rPr>
              <a:t>/</a:t>
            </a:r>
            <a:r>
              <a:rPr lang="zh-CN" altLang="en-US" sz="1050" kern="100" dirty="0">
                <a:solidFill>
                  <a:schemeClr val="bg1"/>
                </a:solidFill>
                <a:effectLst/>
                <a:latin typeface="+mn-ea"/>
              </a:rPr>
              <a:t>年</a:t>
            </a:r>
            <a:endParaRPr lang="zh-CN" altLang="zh-CN" sz="1050" kern="100" dirty="0">
              <a:solidFill>
                <a:schemeClr val="bg1"/>
              </a:solidFill>
              <a:effectLst/>
              <a:latin typeface="+mn-ea"/>
            </a:endParaRPr>
          </a:p>
        </p:txBody>
      </p:sp>
      <p:sp>
        <p:nvSpPr>
          <p:cNvPr id="438" name="文本框 437">
            <a:extLst>
              <a:ext uri="{FF2B5EF4-FFF2-40B4-BE49-F238E27FC236}">
                <a16:creationId xmlns:a16="http://schemas.microsoft.com/office/drawing/2014/main" id="{3C58EE76-F8F2-8A60-69DD-A238712D7124}"/>
              </a:ext>
            </a:extLst>
          </p:cNvPr>
          <p:cNvSpPr txBox="1"/>
          <p:nvPr/>
        </p:nvSpPr>
        <p:spPr>
          <a:xfrm>
            <a:off x="4914072" y="4037557"/>
            <a:ext cx="1075266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zh-CN" sz="1200" kern="100" dirty="0">
                <a:solidFill>
                  <a:schemeClr val="bg1"/>
                </a:solidFill>
                <a:effectLst>
                  <a:outerShdw blurRad="38100" dist="50800" dir="2700000" algn="ctr" rotWithShape="0">
                    <a:schemeClr val="accent3">
                      <a:lumMod val="50000"/>
                      <a:alpha val="19000"/>
                    </a:schemeClr>
                  </a:outerShdw>
                </a:effectLst>
                <a:latin typeface="+mj-ea"/>
                <a:ea typeface="+mj-ea"/>
              </a:rPr>
              <a:t>补件工时优化</a:t>
            </a:r>
          </a:p>
        </p:txBody>
      </p:sp>
      <p:sp>
        <p:nvSpPr>
          <p:cNvPr id="439" name="文本框 438">
            <a:extLst>
              <a:ext uri="{FF2B5EF4-FFF2-40B4-BE49-F238E27FC236}">
                <a16:creationId xmlns:a16="http://schemas.microsoft.com/office/drawing/2014/main" id="{85B748CE-51F6-01EE-30E6-08F60C2F73B8}"/>
              </a:ext>
            </a:extLst>
          </p:cNvPr>
          <p:cNvSpPr txBox="1"/>
          <p:nvPr/>
        </p:nvSpPr>
        <p:spPr>
          <a:xfrm>
            <a:off x="4914072" y="4244682"/>
            <a:ext cx="1292753" cy="12311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zh-CN" sz="800" kern="10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HarmonyOS Sans SC Light" panose="00000400000000000000" pitchFamily="2" charset="-122"/>
              </a:rPr>
              <a:t>减少员工应急补件时间</a:t>
            </a:r>
          </a:p>
        </p:txBody>
      </p:sp>
      <p:sp>
        <p:nvSpPr>
          <p:cNvPr id="440" name="文本框 439">
            <a:extLst>
              <a:ext uri="{FF2B5EF4-FFF2-40B4-BE49-F238E27FC236}">
                <a16:creationId xmlns:a16="http://schemas.microsoft.com/office/drawing/2014/main" id="{98BD166E-7CCF-F53D-4013-DAF02EA57EB6}"/>
              </a:ext>
            </a:extLst>
          </p:cNvPr>
          <p:cNvSpPr txBox="1"/>
          <p:nvPr/>
        </p:nvSpPr>
        <p:spPr>
          <a:xfrm>
            <a:off x="4914072" y="4474506"/>
            <a:ext cx="1277936" cy="16158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zh-CN" sz="1050" kern="100" dirty="0">
                <a:solidFill>
                  <a:schemeClr val="bg1"/>
                </a:solidFill>
                <a:effectLst/>
                <a:latin typeface="+mn-ea"/>
              </a:rPr>
              <a:t>优化工时</a:t>
            </a:r>
            <a:r>
              <a:rPr lang="en-US" altLang="zh-CN" sz="1050" kern="100" dirty="0">
                <a:solidFill>
                  <a:schemeClr val="bg1"/>
                </a:solidFill>
                <a:effectLst/>
                <a:latin typeface="+mn-ea"/>
              </a:rPr>
              <a:t>83.8</a:t>
            </a:r>
            <a:r>
              <a:rPr lang="zh-CN" altLang="zh-CN" sz="1050" kern="100" dirty="0">
                <a:solidFill>
                  <a:schemeClr val="bg1"/>
                </a:solidFill>
                <a:effectLst/>
                <a:latin typeface="+mn-ea"/>
              </a:rPr>
              <a:t>小时</a:t>
            </a:r>
            <a:r>
              <a:rPr lang="en-US" altLang="zh-CN" sz="1050" kern="100" dirty="0">
                <a:solidFill>
                  <a:schemeClr val="bg1"/>
                </a:solidFill>
                <a:effectLst/>
                <a:latin typeface="+mn-ea"/>
              </a:rPr>
              <a:t>/</a:t>
            </a:r>
            <a:r>
              <a:rPr lang="zh-CN" altLang="en-US" sz="1050" kern="100" dirty="0">
                <a:solidFill>
                  <a:schemeClr val="bg1"/>
                </a:solidFill>
                <a:effectLst/>
                <a:latin typeface="+mn-ea"/>
              </a:rPr>
              <a:t>年</a:t>
            </a:r>
            <a:endParaRPr lang="zh-CN" altLang="zh-CN" sz="1050" kern="100" dirty="0">
              <a:solidFill>
                <a:schemeClr val="bg1"/>
              </a:solidFill>
              <a:effectLst/>
              <a:latin typeface="+mn-ea"/>
            </a:endParaRPr>
          </a:p>
        </p:txBody>
      </p:sp>
      <p:sp>
        <p:nvSpPr>
          <p:cNvPr id="441" name="文本框 440">
            <a:extLst>
              <a:ext uri="{FF2B5EF4-FFF2-40B4-BE49-F238E27FC236}">
                <a16:creationId xmlns:a16="http://schemas.microsoft.com/office/drawing/2014/main" id="{E012F4B4-7C72-09A7-6948-2751143E301B}"/>
              </a:ext>
            </a:extLst>
          </p:cNvPr>
          <p:cNvSpPr txBox="1"/>
          <p:nvPr/>
        </p:nvSpPr>
        <p:spPr>
          <a:xfrm>
            <a:off x="4914072" y="5166065"/>
            <a:ext cx="1075266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zh-CN" sz="1200" kern="100" dirty="0">
                <a:solidFill>
                  <a:schemeClr val="bg1"/>
                </a:solidFill>
                <a:effectLst>
                  <a:outerShdw blurRad="38100" dist="50800" dir="2700000" algn="ctr" rotWithShape="0">
                    <a:schemeClr val="accent3">
                      <a:lumMod val="50000"/>
                      <a:alpha val="19000"/>
                    </a:schemeClr>
                  </a:outerShdw>
                </a:effectLst>
                <a:latin typeface="+mj-ea"/>
                <a:ea typeface="+mj-ea"/>
              </a:rPr>
              <a:t>操作工时优化</a:t>
            </a:r>
          </a:p>
        </p:txBody>
      </p:sp>
      <p:sp>
        <p:nvSpPr>
          <p:cNvPr id="442" name="文本框 441">
            <a:extLst>
              <a:ext uri="{FF2B5EF4-FFF2-40B4-BE49-F238E27FC236}">
                <a16:creationId xmlns:a16="http://schemas.microsoft.com/office/drawing/2014/main" id="{78CD566B-4FED-9EC9-1A34-0554AE2152EB}"/>
              </a:ext>
            </a:extLst>
          </p:cNvPr>
          <p:cNvSpPr txBox="1"/>
          <p:nvPr/>
        </p:nvSpPr>
        <p:spPr>
          <a:xfrm>
            <a:off x="4914072" y="5373190"/>
            <a:ext cx="816502" cy="12311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zh-CN" sz="800" kern="10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HarmonyOS Sans SC Light" panose="00000400000000000000" pitchFamily="2" charset="-122"/>
              </a:rPr>
              <a:t>减少操作环节</a:t>
            </a:r>
          </a:p>
        </p:txBody>
      </p:sp>
      <p:sp>
        <p:nvSpPr>
          <p:cNvPr id="443" name="文本框 442">
            <a:extLst>
              <a:ext uri="{FF2B5EF4-FFF2-40B4-BE49-F238E27FC236}">
                <a16:creationId xmlns:a16="http://schemas.microsoft.com/office/drawing/2014/main" id="{7BCE9C78-A2D6-6E01-308B-BA33F3C9A637}"/>
              </a:ext>
            </a:extLst>
          </p:cNvPr>
          <p:cNvSpPr txBox="1"/>
          <p:nvPr/>
        </p:nvSpPr>
        <p:spPr>
          <a:xfrm>
            <a:off x="4914072" y="5588375"/>
            <a:ext cx="1751056" cy="16158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zh-CN" sz="1050" kern="100" dirty="0">
                <a:solidFill>
                  <a:schemeClr val="bg1"/>
                </a:solidFill>
                <a:effectLst/>
                <a:latin typeface="+mn-ea"/>
              </a:rPr>
              <a:t>优化操作动作工时</a:t>
            </a:r>
            <a:r>
              <a:rPr lang="en-US" altLang="zh-CN" sz="1050" kern="100" dirty="0">
                <a:solidFill>
                  <a:schemeClr val="bg1"/>
                </a:solidFill>
                <a:effectLst/>
                <a:latin typeface="+mn-ea"/>
              </a:rPr>
              <a:t>1458.6</a:t>
            </a:r>
            <a:r>
              <a:rPr lang="zh-CN" altLang="zh-CN" sz="1050" kern="100" dirty="0">
                <a:solidFill>
                  <a:schemeClr val="bg1"/>
                </a:solidFill>
                <a:effectLst/>
                <a:latin typeface="+mn-ea"/>
              </a:rPr>
              <a:t>小时</a:t>
            </a:r>
          </a:p>
        </p:txBody>
      </p:sp>
      <p:sp>
        <p:nvSpPr>
          <p:cNvPr id="444" name="矩形: 圆角 443">
            <a:extLst>
              <a:ext uri="{FF2B5EF4-FFF2-40B4-BE49-F238E27FC236}">
                <a16:creationId xmlns:a16="http://schemas.microsoft.com/office/drawing/2014/main" id="{FE046F57-4C35-B7A0-7D6F-502ADDEC4D15}"/>
              </a:ext>
            </a:extLst>
          </p:cNvPr>
          <p:cNvSpPr/>
          <p:nvPr/>
        </p:nvSpPr>
        <p:spPr>
          <a:xfrm>
            <a:off x="4914072" y="5861378"/>
            <a:ext cx="740698" cy="19204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>
              <a:solidFill>
                <a:schemeClr val="accent1"/>
              </a:solidFill>
            </a:endParaRPr>
          </a:p>
        </p:txBody>
      </p:sp>
      <p:sp>
        <p:nvSpPr>
          <p:cNvPr id="445" name="矩形: 圆角 444">
            <a:extLst>
              <a:ext uri="{FF2B5EF4-FFF2-40B4-BE49-F238E27FC236}">
                <a16:creationId xmlns:a16="http://schemas.microsoft.com/office/drawing/2014/main" id="{6C4235AF-F7DA-3169-67F5-020201551E79}"/>
              </a:ext>
            </a:extLst>
          </p:cNvPr>
          <p:cNvSpPr/>
          <p:nvPr/>
        </p:nvSpPr>
        <p:spPr>
          <a:xfrm>
            <a:off x="5802208" y="5861378"/>
            <a:ext cx="2453944" cy="192049"/>
          </a:xfrm>
          <a:prstGeom prst="roundRect">
            <a:avLst>
              <a:gd name="adj" fmla="val 50000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>
              <a:solidFill>
                <a:schemeClr val="accent1"/>
              </a:solidFill>
            </a:endParaRPr>
          </a:p>
        </p:txBody>
      </p:sp>
      <p:sp>
        <p:nvSpPr>
          <p:cNvPr id="446" name="文本框 445">
            <a:extLst>
              <a:ext uri="{FF2B5EF4-FFF2-40B4-BE49-F238E27FC236}">
                <a16:creationId xmlns:a16="http://schemas.microsoft.com/office/drawing/2014/main" id="{9F65A2A2-178D-307B-CCBF-DD6803FF6CD4}"/>
              </a:ext>
            </a:extLst>
          </p:cNvPr>
          <p:cNvSpPr txBox="1"/>
          <p:nvPr/>
        </p:nvSpPr>
        <p:spPr>
          <a:xfrm>
            <a:off x="5033763" y="5888153"/>
            <a:ext cx="501317" cy="1384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en-US" sz="900" kern="100" dirty="0">
                <a:solidFill>
                  <a:schemeClr val="accent2"/>
                </a:solidFill>
                <a:effectLst/>
                <a:latin typeface="+mn-ea"/>
              </a:rPr>
              <a:t>优化工时</a:t>
            </a:r>
            <a:endParaRPr lang="en-US" altLang="zh-CN" sz="900" kern="100" dirty="0">
              <a:solidFill>
                <a:schemeClr val="accent2"/>
              </a:solidFill>
              <a:effectLst/>
              <a:latin typeface="+mn-ea"/>
            </a:endParaRPr>
          </a:p>
        </p:txBody>
      </p:sp>
      <p:sp>
        <p:nvSpPr>
          <p:cNvPr id="447" name="矩形: 圆角 446">
            <a:extLst>
              <a:ext uri="{FF2B5EF4-FFF2-40B4-BE49-F238E27FC236}">
                <a16:creationId xmlns:a16="http://schemas.microsoft.com/office/drawing/2014/main" id="{2FCDADE4-B945-FDC4-C998-7D0AA428D8D7}"/>
              </a:ext>
            </a:extLst>
          </p:cNvPr>
          <p:cNvSpPr/>
          <p:nvPr/>
        </p:nvSpPr>
        <p:spPr>
          <a:xfrm>
            <a:off x="5802208" y="5861378"/>
            <a:ext cx="1751056" cy="19204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0"/>
          </a:gradFill>
          <a:ln>
            <a:noFill/>
          </a:ln>
          <a:effectLst>
            <a:outerShdw blurRad="152400" dir="5400000" algn="ctr" rotWithShape="0">
              <a:schemeClr val="bg1">
                <a:alpha val="4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>
              <a:solidFill>
                <a:schemeClr val="accent1"/>
              </a:solidFill>
            </a:endParaRPr>
          </a:p>
        </p:txBody>
      </p:sp>
      <p:sp>
        <p:nvSpPr>
          <p:cNvPr id="448" name="文本框 447">
            <a:extLst>
              <a:ext uri="{FF2B5EF4-FFF2-40B4-BE49-F238E27FC236}">
                <a16:creationId xmlns:a16="http://schemas.microsoft.com/office/drawing/2014/main" id="{E9382048-85B0-E590-CEF6-790BA1D7D5FB}"/>
              </a:ext>
            </a:extLst>
          </p:cNvPr>
          <p:cNvSpPr txBox="1"/>
          <p:nvPr/>
        </p:nvSpPr>
        <p:spPr>
          <a:xfrm>
            <a:off x="6908952" y="5888153"/>
            <a:ext cx="461324" cy="1384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/>
            <a:r>
              <a:rPr lang="en-US" altLang="zh-CN" sz="900" kern="100" dirty="0">
                <a:solidFill>
                  <a:schemeClr val="accent2"/>
                </a:solidFill>
                <a:latin typeface="+mn-ea"/>
              </a:rPr>
              <a:t>1458.6h</a:t>
            </a:r>
            <a:endParaRPr lang="zh-CN" altLang="zh-CN" sz="900" kern="100" dirty="0">
              <a:solidFill>
                <a:schemeClr val="accent2"/>
              </a:solidFill>
              <a:effectLst/>
              <a:latin typeface="+mn-ea"/>
            </a:endParaRPr>
          </a:p>
        </p:txBody>
      </p:sp>
      <p:sp>
        <p:nvSpPr>
          <p:cNvPr id="449" name="矩形: 圆角 448">
            <a:extLst>
              <a:ext uri="{FF2B5EF4-FFF2-40B4-BE49-F238E27FC236}">
                <a16:creationId xmlns:a16="http://schemas.microsoft.com/office/drawing/2014/main" id="{B94F91C6-4F8C-8E03-132D-26A8971FC728}"/>
              </a:ext>
            </a:extLst>
          </p:cNvPr>
          <p:cNvSpPr/>
          <p:nvPr/>
        </p:nvSpPr>
        <p:spPr>
          <a:xfrm>
            <a:off x="4914072" y="4758066"/>
            <a:ext cx="740698" cy="19204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>
              <a:solidFill>
                <a:schemeClr val="accent1"/>
              </a:solidFill>
            </a:endParaRPr>
          </a:p>
        </p:txBody>
      </p:sp>
      <p:sp>
        <p:nvSpPr>
          <p:cNvPr id="450" name="矩形: 圆角 449">
            <a:extLst>
              <a:ext uri="{FF2B5EF4-FFF2-40B4-BE49-F238E27FC236}">
                <a16:creationId xmlns:a16="http://schemas.microsoft.com/office/drawing/2014/main" id="{0BA7584A-3CF2-9791-9E25-DBA5240A05BD}"/>
              </a:ext>
            </a:extLst>
          </p:cNvPr>
          <p:cNvSpPr/>
          <p:nvPr/>
        </p:nvSpPr>
        <p:spPr>
          <a:xfrm>
            <a:off x="5802208" y="4758066"/>
            <a:ext cx="2453944" cy="192049"/>
          </a:xfrm>
          <a:prstGeom prst="roundRect">
            <a:avLst>
              <a:gd name="adj" fmla="val 50000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>
              <a:solidFill>
                <a:schemeClr val="accent1"/>
              </a:solidFill>
            </a:endParaRPr>
          </a:p>
        </p:txBody>
      </p:sp>
      <p:sp>
        <p:nvSpPr>
          <p:cNvPr id="451" name="文本框 450">
            <a:extLst>
              <a:ext uri="{FF2B5EF4-FFF2-40B4-BE49-F238E27FC236}">
                <a16:creationId xmlns:a16="http://schemas.microsoft.com/office/drawing/2014/main" id="{BB685A47-C832-9045-7597-D74227C23161}"/>
              </a:ext>
            </a:extLst>
          </p:cNvPr>
          <p:cNvSpPr txBox="1"/>
          <p:nvPr/>
        </p:nvSpPr>
        <p:spPr>
          <a:xfrm>
            <a:off x="5033763" y="4784841"/>
            <a:ext cx="501317" cy="1384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en-US" sz="900" kern="100" dirty="0">
                <a:solidFill>
                  <a:schemeClr val="accent2"/>
                </a:solidFill>
                <a:effectLst/>
                <a:latin typeface="+mn-ea"/>
              </a:rPr>
              <a:t>优化比例</a:t>
            </a:r>
            <a:endParaRPr lang="zh-CN" altLang="zh-CN" sz="900" kern="100" dirty="0">
              <a:solidFill>
                <a:schemeClr val="accent2"/>
              </a:solidFill>
              <a:effectLst/>
              <a:latin typeface="+mn-ea"/>
            </a:endParaRPr>
          </a:p>
        </p:txBody>
      </p:sp>
      <p:sp>
        <p:nvSpPr>
          <p:cNvPr id="452" name="矩形: 圆角 451">
            <a:extLst>
              <a:ext uri="{FF2B5EF4-FFF2-40B4-BE49-F238E27FC236}">
                <a16:creationId xmlns:a16="http://schemas.microsoft.com/office/drawing/2014/main" id="{C58D0155-C6F9-CD70-1E28-0424E25ED7D7}"/>
              </a:ext>
            </a:extLst>
          </p:cNvPr>
          <p:cNvSpPr/>
          <p:nvPr/>
        </p:nvSpPr>
        <p:spPr>
          <a:xfrm>
            <a:off x="5802208" y="4758066"/>
            <a:ext cx="2090936" cy="19204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0"/>
          </a:gradFill>
          <a:ln>
            <a:noFill/>
          </a:ln>
          <a:effectLst>
            <a:outerShdw blurRad="152400" dir="5400000" algn="ctr" rotWithShape="0">
              <a:schemeClr val="bg1">
                <a:alpha val="4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>
              <a:solidFill>
                <a:schemeClr val="accent1"/>
              </a:solidFill>
            </a:endParaRPr>
          </a:p>
        </p:txBody>
      </p:sp>
      <p:sp>
        <p:nvSpPr>
          <p:cNvPr id="453" name="文本框 452">
            <a:extLst>
              <a:ext uri="{FF2B5EF4-FFF2-40B4-BE49-F238E27FC236}">
                <a16:creationId xmlns:a16="http://schemas.microsoft.com/office/drawing/2014/main" id="{C92C33F8-EEC8-25BE-8CD4-104020BEAFD9}"/>
              </a:ext>
            </a:extLst>
          </p:cNvPr>
          <p:cNvSpPr txBox="1"/>
          <p:nvPr/>
        </p:nvSpPr>
        <p:spPr>
          <a:xfrm>
            <a:off x="7539982" y="4784841"/>
            <a:ext cx="239086" cy="1384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/>
            <a:r>
              <a:rPr lang="en-US" altLang="zh-CN" sz="900" kern="100" dirty="0">
                <a:solidFill>
                  <a:schemeClr val="accent2"/>
                </a:solidFill>
                <a:effectLst/>
                <a:latin typeface="+mn-ea"/>
              </a:rPr>
              <a:t>91%</a:t>
            </a:r>
            <a:endParaRPr lang="zh-CN" altLang="zh-CN" sz="900" kern="100" dirty="0">
              <a:solidFill>
                <a:schemeClr val="accent2"/>
              </a:solidFill>
              <a:effectLst/>
              <a:latin typeface="+mn-ea"/>
            </a:endParaRPr>
          </a:p>
        </p:txBody>
      </p:sp>
      <p:sp>
        <p:nvSpPr>
          <p:cNvPr id="454" name="矩形: 圆角 453">
            <a:extLst>
              <a:ext uri="{FF2B5EF4-FFF2-40B4-BE49-F238E27FC236}">
                <a16:creationId xmlns:a16="http://schemas.microsoft.com/office/drawing/2014/main" id="{002CA219-4295-A253-90E7-A3FE423A2B97}"/>
              </a:ext>
            </a:extLst>
          </p:cNvPr>
          <p:cNvSpPr/>
          <p:nvPr/>
        </p:nvSpPr>
        <p:spPr>
          <a:xfrm>
            <a:off x="4914072" y="3628361"/>
            <a:ext cx="740698" cy="19204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>
              <a:solidFill>
                <a:schemeClr val="accent1"/>
              </a:solidFill>
            </a:endParaRPr>
          </a:p>
        </p:txBody>
      </p:sp>
      <p:sp>
        <p:nvSpPr>
          <p:cNvPr id="455" name="矩形: 圆角 454">
            <a:extLst>
              <a:ext uri="{FF2B5EF4-FFF2-40B4-BE49-F238E27FC236}">
                <a16:creationId xmlns:a16="http://schemas.microsoft.com/office/drawing/2014/main" id="{59423C5D-93AD-91DD-9AA8-1C682C779C38}"/>
              </a:ext>
            </a:extLst>
          </p:cNvPr>
          <p:cNvSpPr/>
          <p:nvPr/>
        </p:nvSpPr>
        <p:spPr>
          <a:xfrm>
            <a:off x="5802208" y="3628361"/>
            <a:ext cx="2453944" cy="192049"/>
          </a:xfrm>
          <a:prstGeom prst="roundRect">
            <a:avLst>
              <a:gd name="adj" fmla="val 50000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>
              <a:solidFill>
                <a:schemeClr val="accent1"/>
              </a:solidFill>
            </a:endParaRPr>
          </a:p>
        </p:txBody>
      </p:sp>
      <p:sp>
        <p:nvSpPr>
          <p:cNvPr id="456" name="文本框 455">
            <a:extLst>
              <a:ext uri="{FF2B5EF4-FFF2-40B4-BE49-F238E27FC236}">
                <a16:creationId xmlns:a16="http://schemas.microsoft.com/office/drawing/2014/main" id="{FBD77BAA-11A0-2E3B-8333-3F1EB74B4941}"/>
              </a:ext>
            </a:extLst>
          </p:cNvPr>
          <p:cNvSpPr txBox="1"/>
          <p:nvPr/>
        </p:nvSpPr>
        <p:spPr>
          <a:xfrm>
            <a:off x="5033763" y="3655136"/>
            <a:ext cx="501317" cy="1384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en-US" sz="900" kern="100" dirty="0">
                <a:solidFill>
                  <a:schemeClr val="accent2"/>
                </a:solidFill>
                <a:effectLst/>
                <a:latin typeface="+mn-ea"/>
              </a:rPr>
              <a:t>优化比例</a:t>
            </a:r>
            <a:endParaRPr lang="zh-CN" altLang="zh-CN" sz="900" kern="100" dirty="0">
              <a:solidFill>
                <a:schemeClr val="accent2"/>
              </a:solidFill>
              <a:effectLst/>
              <a:latin typeface="+mn-ea"/>
            </a:endParaRPr>
          </a:p>
        </p:txBody>
      </p:sp>
      <p:sp>
        <p:nvSpPr>
          <p:cNvPr id="457" name="矩形: 圆角 456">
            <a:extLst>
              <a:ext uri="{FF2B5EF4-FFF2-40B4-BE49-F238E27FC236}">
                <a16:creationId xmlns:a16="http://schemas.microsoft.com/office/drawing/2014/main" id="{1BEEFCC2-1D61-2256-66F1-DD0D46D1703F}"/>
              </a:ext>
            </a:extLst>
          </p:cNvPr>
          <p:cNvSpPr/>
          <p:nvPr/>
        </p:nvSpPr>
        <p:spPr>
          <a:xfrm>
            <a:off x="5802208" y="3628361"/>
            <a:ext cx="1407256" cy="19204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0"/>
          </a:gradFill>
          <a:ln>
            <a:noFill/>
          </a:ln>
          <a:effectLst>
            <a:outerShdw blurRad="152400" dir="5400000" algn="ctr" rotWithShape="0">
              <a:schemeClr val="bg1">
                <a:alpha val="4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>
              <a:solidFill>
                <a:schemeClr val="accent1"/>
              </a:solidFill>
            </a:endParaRPr>
          </a:p>
        </p:txBody>
      </p:sp>
      <p:sp>
        <p:nvSpPr>
          <p:cNvPr id="458" name="文本框 457">
            <a:extLst>
              <a:ext uri="{FF2B5EF4-FFF2-40B4-BE49-F238E27FC236}">
                <a16:creationId xmlns:a16="http://schemas.microsoft.com/office/drawing/2014/main" id="{C98DEA96-B06E-5CC8-A0F8-DEC6AEDF0628}"/>
              </a:ext>
            </a:extLst>
          </p:cNvPr>
          <p:cNvSpPr txBox="1"/>
          <p:nvPr/>
        </p:nvSpPr>
        <p:spPr>
          <a:xfrm>
            <a:off x="6636593" y="3655136"/>
            <a:ext cx="422166" cy="1384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/>
            <a:r>
              <a:rPr lang="en-US" altLang="zh-CN" sz="900" kern="100" dirty="0">
                <a:solidFill>
                  <a:schemeClr val="accent2"/>
                </a:solidFill>
                <a:effectLst/>
                <a:latin typeface="+mn-ea"/>
              </a:rPr>
              <a:t>56.89%</a:t>
            </a:r>
            <a:endParaRPr lang="zh-CN" altLang="zh-CN" sz="900" kern="100" dirty="0">
              <a:solidFill>
                <a:schemeClr val="accent2"/>
              </a:solidFill>
              <a:effectLst/>
              <a:latin typeface="+mn-ea"/>
            </a:endParaRPr>
          </a:p>
        </p:txBody>
      </p:sp>
      <p:sp>
        <p:nvSpPr>
          <p:cNvPr id="459" name="矩形: 圆角 458">
            <a:extLst>
              <a:ext uri="{FF2B5EF4-FFF2-40B4-BE49-F238E27FC236}">
                <a16:creationId xmlns:a16="http://schemas.microsoft.com/office/drawing/2014/main" id="{406C5A11-5796-64DA-01F4-B7B0669EC34D}"/>
              </a:ext>
            </a:extLst>
          </p:cNvPr>
          <p:cNvSpPr/>
          <p:nvPr/>
        </p:nvSpPr>
        <p:spPr>
          <a:xfrm>
            <a:off x="688053" y="3549770"/>
            <a:ext cx="740698" cy="19204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460" name="文本框 459">
            <a:extLst>
              <a:ext uri="{FF2B5EF4-FFF2-40B4-BE49-F238E27FC236}">
                <a16:creationId xmlns:a16="http://schemas.microsoft.com/office/drawing/2014/main" id="{4EA8E35E-A63E-DD0C-A3C2-79131663BDC7}"/>
              </a:ext>
            </a:extLst>
          </p:cNvPr>
          <p:cNvSpPr txBox="1"/>
          <p:nvPr/>
        </p:nvSpPr>
        <p:spPr>
          <a:xfrm>
            <a:off x="1133541" y="1860038"/>
            <a:ext cx="885295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zh-CN" sz="1600" kern="100" dirty="0">
                <a:solidFill>
                  <a:schemeClr val="bg1"/>
                </a:solidFill>
                <a:effectLst/>
                <a:latin typeface="+mj-ea"/>
                <a:ea typeface="+mj-ea"/>
              </a:rPr>
              <a:t>降低成本</a:t>
            </a:r>
          </a:p>
        </p:txBody>
      </p:sp>
      <p:sp>
        <p:nvSpPr>
          <p:cNvPr id="461" name="文本框 460">
            <a:extLst>
              <a:ext uri="{FF2B5EF4-FFF2-40B4-BE49-F238E27FC236}">
                <a16:creationId xmlns:a16="http://schemas.microsoft.com/office/drawing/2014/main" id="{B4054439-173A-E104-B8F7-EDF3090DCA19}"/>
              </a:ext>
            </a:extLst>
          </p:cNvPr>
          <p:cNvSpPr txBox="1"/>
          <p:nvPr/>
        </p:nvSpPr>
        <p:spPr>
          <a:xfrm>
            <a:off x="690894" y="2358367"/>
            <a:ext cx="3240293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zh-CN" sz="1200" kern="100" dirty="0">
                <a:solidFill>
                  <a:schemeClr val="bg1"/>
                </a:solidFill>
                <a:effectLst/>
                <a:latin typeface="+mn-ea"/>
              </a:rPr>
              <a:t>通过</a:t>
            </a:r>
            <a:r>
              <a:rPr lang="zh-CN" altLang="en-US" sz="1200" kern="100" dirty="0">
                <a:solidFill>
                  <a:schemeClr val="bg1"/>
                </a:solidFill>
                <a:latin typeface="+mn-ea"/>
              </a:rPr>
              <a:t>电子纸</a:t>
            </a:r>
            <a:r>
              <a:rPr lang="zh-CN" altLang="zh-CN" sz="1200" kern="100" dirty="0">
                <a:solidFill>
                  <a:schemeClr val="bg1"/>
                </a:solidFill>
                <a:effectLst/>
                <a:latin typeface="+mn-ea"/>
              </a:rPr>
              <a:t>显示方式，代替纸张</a:t>
            </a:r>
            <a:r>
              <a:rPr lang="zh-CN" altLang="en-US" sz="1200" kern="100" dirty="0">
                <a:solidFill>
                  <a:schemeClr val="bg1"/>
                </a:solidFill>
                <a:effectLst/>
                <a:latin typeface="+mn-ea"/>
              </a:rPr>
              <a:t>，</a:t>
            </a:r>
            <a:r>
              <a:rPr lang="zh-CN" altLang="zh-CN" sz="1200" kern="100" dirty="0">
                <a:solidFill>
                  <a:schemeClr val="bg1"/>
                </a:solidFill>
                <a:effectLst/>
                <a:latin typeface="+mn-ea"/>
              </a:rPr>
              <a:t>指导排序作业</a:t>
            </a:r>
            <a:endParaRPr lang="en-US" altLang="zh-CN" sz="1200" kern="100" dirty="0">
              <a:solidFill>
                <a:schemeClr val="bg1"/>
              </a:solidFill>
              <a:effectLst/>
              <a:latin typeface="+mn-ea"/>
            </a:endParaRPr>
          </a:p>
          <a:p>
            <a:pPr lvl="0"/>
            <a:r>
              <a:rPr lang="zh-CN" altLang="zh-CN" sz="1200" kern="100" dirty="0">
                <a:solidFill>
                  <a:schemeClr val="bg1"/>
                </a:solidFill>
                <a:effectLst/>
                <a:latin typeface="+mn-ea"/>
              </a:rPr>
              <a:t>降低纸张及耗材成本投入</a:t>
            </a:r>
          </a:p>
        </p:txBody>
      </p:sp>
      <p:sp>
        <p:nvSpPr>
          <p:cNvPr id="462" name="文本框 461">
            <a:extLst>
              <a:ext uri="{FF2B5EF4-FFF2-40B4-BE49-F238E27FC236}">
                <a16:creationId xmlns:a16="http://schemas.microsoft.com/office/drawing/2014/main" id="{206F6002-6B03-536E-11F1-527B605942A9}"/>
              </a:ext>
            </a:extLst>
          </p:cNvPr>
          <p:cNvSpPr txBox="1"/>
          <p:nvPr/>
        </p:nvSpPr>
        <p:spPr>
          <a:xfrm>
            <a:off x="690894" y="2750365"/>
            <a:ext cx="2758545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zh-CN" sz="700" kern="10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HarmonyOS Sans SC Light" panose="00000400000000000000" pitchFamily="2" charset="-122"/>
              </a:rPr>
              <a:t>设备设施（如电脑、打印机、</a:t>
            </a:r>
            <a:r>
              <a:rPr lang="en-US" altLang="zh-CN" sz="700" kern="10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HarmonyOS Sans SC Light" panose="00000400000000000000" pitchFamily="2" charset="-122"/>
              </a:rPr>
              <a:t>PAD</a:t>
            </a:r>
            <a:r>
              <a:rPr lang="zh-CN" altLang="zh-CN" sz="700" kern="10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HarmonyOS Sans SC Light" panose="00000400000000000000" pitchFamily="2" charset="-122"/>
              </a:rPr>
              <a:t>）投入由客户确认，不计入成本分析</a:t>
            </a:r>
          </a:p>
        </p:txBody>
      </p:sp>
      <p:sp>
        <p:nvSpPr>
          <p:cNvPr id="463" name="文本框 462">
            <a:extLst>
              <a:ext uri="{FF2B5EF4-FFF2-40B4-BE49-F238E27FC236}">
                <a16:creationId xmlns:a16="http://schemas.microsoft.com/office/drawing/2014/main" id="{A652EEB5-D798-A815-C7F1-72359443B9DF}"/>
              </a:ext>
            </a:extLst>
          </p:cNvPr>
          <p:cNvSpPr txBox="1"/>
          <p:nvPr/>
        </p:nvSpPr>
        <p:spPr>
          <a:xfrm>
            <a:off x="690895" y="2997947"/>
            <a:ext cx="643994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zh-CN" sz="1200" kern="100" dirty="0">
                <a:solidFill>
                  <a:schemeClr val="bg1"/>
                </a:solidFill>
                <a:effectLst>
                  <a:outerShdw blurRad="38100" dist="50800" dir="2700000" algn="ctr" rotWithShape="0">
                    <a:schemeClr val="accent3">
                      <a:lumMod val="50000"/>
                      <a:alpha val="19000"/>
                    </a:schemeClr>
                  </a:outerShdw>
                </a:effectLst>
                <a:latin typeface="+mj-ea"/>
                <a:ea typeface="+mj-ea"/>
              </a:rPr>
              <a:t>纸张方式</a:t>
            </a:r>
          </a:p>
        </p:txBody>
      </p:sp>
      <p:sp>
        <p:nvSpPr>
          <p:cNvPr id="464" name="文本框 463">
            <a:extLst>
              <a:ext uri="{FF2B5EF4-FFF2-40B4-BE49-F238E27FC236}">
                <a16:creationId xmlns:a16="http://schemas.microsoft.com/office/drawing/2014/main" id="{C31440C3-7BBF-C37E-1246-27559B8C1F4F}"/>
              </a:ext>
            </a:extLst>
          </p:cNvPr>
          <p:cNvSpPr txBox="1"/>
          <p:nvPr/>
        </p:nvSpPr>
        <p:spPr>
          <a:xfrm>
            <a:off x="690895" y="3235320"/>
            <a:ext cx="1338261" cy="16158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zh-CN" sz="1050" kern="100" dirty="0">
                <a:solidFill>
                  <a:schemeClr val="bg1"/>
                </a:solidFill>
                <a:effectLst/>
                <a:latin typeface="+mn-ea"/>
              </a:rPr>
              <a:t>合计成本约</a:t>
            </a:r>
            <a:r>
              <a:rPr lang="en-US" altLang="zh-CN" sz="1050" kern="100" dirty="0">
                <a:solidFill>
                  <a:schemeClr val="bg1"/>
                </a:solidFill>
                <a:effectLst/>
                <a:latin typeface="+mn-ea"/>
              </a:rPr>
              <a:t>67</a:t>
            </a:r>
            <a:r>
              <a:rPr lang="zh-CN" altLang="zh-CN" sz="1050" kern="100" dirty="0">
                <a:solidFill>
                  <a:schemeClr val="bg1"/>
                </a:solidFill>
                <a:effectLst/>
                <a:latin typeface="+mn-ea"/>
              </a:rPr>
              <a:t>万元</a:t>
            </a:r>
            <a:r>
              <a:rPr lang="en-US" altLang="zh-CN" sz="1050" kern="100" dirty="0">
                <a:solidFill>
                  <a:schemeClr val="bg1"/>
                </a:solidFill>
                <a:effectLst/>
                <a:latin typeface="+mn-ea"/>
              </a:rPr>
              <a:t>/</a:t>
            </a:r>
            <a:r>
              <a:rPr lang="zh-CN" altLang="en-US" sz="1050" kern="100" dirty="0">
                <a:solidFill>
                  <a:schemeClr val="bg1"/>
                </a:solidFill>
                <a:effectLst/>
                <a:latin typeface="+mn-ea"/>
              </a:rPr>
              <a:t>年</a:t>
            </a:r>
            <a:endParaRPr lang="zh-CN" altLang="zh-CN" sz="1050" kern="100" dirty="0">
              <a:solidFill>
                <a:schemeClr val="bg1"/>
              </a:solidFill>
              <a:effectLst/>
              <a:latin typeface="+mn-ea"/>
            </a:endParaRPr>
          </a:p>
        </p:txBody>
      </p:sp>
      <p:sp>
        <p:nvSpPr>
          <p:cNvPr id="465" name="文本框 464">
            <a:extLst>
              <a:ext uri="{FF2B5EF4-FFF2-40B4-BE49-F238E27FC236}">
                <a16:creationId xmlns:a16="http://schemas.microsoft.com/office/drawing/2014/main" id="{20DE0B38-7333-A904-CEAC-F165ACC43A1A}"/>
              </a:ext>
            </a:extLst>
          </p:cNvPr>
          <p:cNvSpPr txBox="1"/>
          <p:nvPr/>
        </p:nvSpPr>
        <p:spPr>
          <a:xfrm>
            <a:off x="2334066" y="2997947"/>
            <a:ext cx="811211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en-US" sz="1200" kern="100" dirty="0">
                <a:solidFill>
                  <a:schemeClr val="bg1"/>
                </a:solidFill>
                <a:effectLst>
                  <a:outerShdw blurRad="38100" dist="50800" dir="2700000" algn="ctr" rotWithShape="0">
                    <a:schemeClr val="accent3">
                      <a:lumMod val="50000"/>
                      <a:alpha val="19000"/>
                    </a:schemeClr>
                  </a:outerShdw>
                </a:effectLst>
                <a:latin typeface="+mj-ea"/>
                <a:ea typeface="+mj-ea"/>
              </a:rPr>
              <a:t>电子纸</a:t>
            </a:r>
            <a:r>
              <a:rPr lang="zh-CN" altLang="zh-CN" sz="1200" kern="100" dirty="0">
                <a:solidFill>
                  <a:schemeClr val="bg1"/>
                </a:solidFill>
                <a:effectLst>
                  <a:outerShdw blurRad="38100" dist="50800" dir="2700000" algn="ctr" rotWithShape="0">
                    <a:schemeClr val="accent3">
                      <a:lumMod val="50000"/>
                      <a:alpha val="19000"/>
                    </a:schemeClr>
                  </a:outerShdw>
                </a:effectLst>
                <a:latin typeface="+mj-ea"/>
                <a:ea typeface="+mj-ea"/>
              </a:rPr>
              <a:t>方式</a:t>
            </a:r>
          </a:p>
        </p:txBody>
      </p:sp>
      <p:sp>
        <p:nvSpPr>
          <p:cNvPr id="466" name="文本框 465">
            <a:extLst>
              <a:ext uri="{FF2B5EF4-FFF2-40B4-BE49-F238E27FC236}">
                <a16:creationId xmlns:a16="http://schemas.microsoft.com/office/drawing/2014/main" id="{A24857C5-C717-B261-2C1E-FC91B379661B}"/>
              </a:ext>
            </a:extLst>
          </p:cNvPr>
          <p:cNvSpPr txBox="1"/>
          <p:nvPr/>
        </p:nvSpPr>
        <p:spPr>
          <a:xfrm>
            <a:off x="2334066" y="3232612"/>
            <a:ext cx="1218983" cy="16158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zh-CN" sz="1050" kern="100" dirty="0">
                <a:solidFill>
                  <a:schemeClr val="bg1"/>
                </a:solidFill>
                <a:effectLst/>
                <a:latin typeface="+mn-ea"/>
              </a:rPr>
              <a:t>没有纸张及耗材成本</a:t>
            </a:r>
          </a:p>
        </p:txBody>
      </p:sp>
      <p:sp>
        <p:nvSpPr>
          <p:cNvPr id="467" name="矩形: 圆角 466">
            <a:extLst>
              <a:ext uri="{FF2B5EF4-FFF2-40B4-BE49-F238E27FC236}">
                <a16:creationId xmlns:a16="http://schemas.microsoft.com/office/drawing/2014/main" id="{CA1CB064-6089-26FD-622F-B37E44DF6BB1}"/>
              </a:ext>
            </a:extLst>
          </p:cNvPr>
          <p:cNvSpPr/>
          <p:nvPr/>
        </p:nvSpPr>
        <p:spPr>
          <a:xfrm>
            <a:off x="1576189" y="3549770"/>
            <a:ext cx="2453944" cy="19204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468" name="文本框 467">
            <a:extLst>
              <a:ext uri="{FF2B5EF4-FFF2-40B4-BE49-F238E27FC236}">
                <a16:creationId xmlns:a16="http://schemas.microsoft.com/office/drawing/2014/main" id="{767BA76E-D2D0-307D-B980-8E96FC6844E6}"/>
              </a:ext>
            </a:extLst>
          </p:cNvPr>
          <p:cNvSpPr txBox="1"/>
          <p:nvPr/>
        </p:nvSpPr>
        <p:spPr>
          <a:xfrm>
            <a:off x="807744" y="3576545"/>
            <a:ext cx="501317" cy="1384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 algn="ctr"/>
            <a:r>
              <a:rPr lang="zh-CN" altLang="en-US" sz="900" kern="100" dirty="0">
                <a:solidFill>
                  <a:schemeClr val="accent2"/>
                </a:solidFill>
                <a:effectLst/>
                <a:latin typeface="+mn-ea"/>
              </a:rPr>
              <a:t>优化比例</a:t>
            </a:r>
            <a:endParaRPr lang="zh-CN" altLang="zh-CN" sz="900" kern="100" dirty="0">
              <a:solidFill>
                <a:schemeClr val="accent2"/>
              </a:solidFill>
              <a:effectLst/>
              <a:latin typeface="+mn-ea"/>
            </a:endParaRPr>
          </a:p>
        </p:txBody>
      </p:sp>
      <p:sp>
        <p:nvSpPr>
          <p:cNvPr id="469" name="矩形: 圆角 468">
            <a:extLst>
              <a:ext uri="{FF2B5EF4-FFF2-40B4-BE49-F238E27FC236}">
                <a16:creationId xmlns:a16="http://schemas.microsoft.com/office/drawing/2014/main" id="{DF2D8962-E718-B0AE-01B2-9B0D7BED36B2}"/>
              </a:ext>
            </a:extLst>
          </p:cNvPr>
          <p:cNvSpPr/>
          <p:nvPr/>
        </p:nvSpPr>
        <p:spPr>
          <a:xfrm>
            <a:off x="1576189" y="3549770"/>
            <a:ext cx="2453944" cy="19204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0"/>
          </a:gradFill>
          <a:ln>
            <a:noFill/>
          </a:ln>
          <a:effectLst>
            <a:outerShdw blurRad="152400" dir="5400000" algn="ctr" rotWithShape="0">
              <a:schemeClr val="bg1">
                <a:alpha val="4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470" name="文本框 469">
            <a:extLst>
              <a:ext uri="{FF2B5EF4-FFF2-40B4-BE49-F238E27FC236}">
                <a16:creationId xmlns:a16="http://schemas.microsoft.com/office/drawing/2014/main" id="{E8DADA0B-79AA-A863-7EA4-705DC2DB3B24}"/>
              </a:ext>
            </a:extLst>
          </p:cNvPr>
          <p:cNvSpPr txBox="1"/>
          <p:nvPr/>
        </p:nvSpPr>
        <p:spPr>
          <a:xfrm>
            <a:off x="3583517" y="3576545"/>
            <a:ext cx="299732" cy="1384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 algn="r"/>
            <a:r>
              <a:rPr lang="en-US" altLang="zh-CN" sz="900" kern="100" dirty="0">
                <a:solidFill>
                  <a:schemeClr val="accent2"/>
                </a:solidFill>
                <a:latin typeface="+mn-ea"/>
              </a:rPr>
              <a:t>10</a:t>
            </a:r>
            <a:r>
              <a:rPr lang="en-US" altLang="zh-CN" sz="900" kern="100" dirty="0">
                <a:solidFill>
                  <a:schemeClr val="accent2"/>
                </a:solidFill>
                <a:effectLst/>
                <a:latin typeface="+mn-ea"/>
              </a:rPr>
              <a:t>0%</a:t>
            </a:r>
            <a:endParaRPr lang="zh-CN" altLang="zh-CN" sz="900" kern="100" dirty="0">
              <a:solidFill>
                <a:schemeClr val="accent2"/>
              </a:solidFill>
              <a:effectLst/>
              <a:latin typeface="+mn-ea"/>
            </a:endParaRPr>
          </a:p>
        </p:txBody>
      </p:sp>
      <p:sp>
        <p:nvSpPr>
          <p:cNvPr id="471" name="泪滴形 470">
            <a:extLst>
              <a:ext uri="{FF2B5EF4-FFF2-40B4-BE49-F238E27FC236}">
                <a16:creationId xmlns:a16="http://schemas.microsoft.com/office/drawing/2014/main" id="{68DB13BD-C00F-584D-687F-6A5EEB5C8171}"/>
              </a:ext>
            </a:extLst>
          </p:cNvPr>
          <p:cNvSpPr/>
          <p:nvPr/>
        </p:nvSpPr>
        <p:spPr>
          <a:xfrm rot="10800000">
            <a:off x="515938" y="1743223"/>
            <a:ext cx="467648" cy="467648"/>
          </a:xfrm>
          <a:prstGeom prst="teardrop">
            <a:avLst/>
          </a:prstGeom>
          <a:gradFill>
            <a:gsLst>
              <a:gs pos="0">
                <a:schemeClr val="bg1">
                  <a:alpha val="10000"/>
                </a:schemeClr>
              </a:gs>
              <a:gs pos="100000">
                <a:schemeClr val="bg1">
                  <a:alpha val="60000"/>
                </a:schemeClr>
              </a:gs>
            </a:gsLst>
            <a:lin ang="8040000" scaled="0"/>
          </a:gradFill>
          <a:ln w="31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81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72" name="组合 471">
            <a:extLst>
              <a:ext uri="{FF2B5EF4-FFF2-40B4-BE49-F238E27FC236}">
                <a16:creationId xmlns:a16="http://schemas.microsoft.com/office/drawing/2014/main" id="{FBE83837-AF6A-8A2E-1DCC-36BBFC395740}"/>
              </a:ext>
            </a:extLst>
          </p:cNvPr>
          <p:cNvGrpSpPr/>
          <p:nvPr/>
        </p:nvGrpSpPr>
        <p:grpSpPr>
          <a:xfrm>
            <a:off x="4841944" y="1863326"/>
            <a:ext cx="227288" cy="227440"/>
            <a:chOff x="11245733" y="-6595354"/>
            <a:chExt cx="2566901" cy="2568648"/>
          </a:xfrm>
          <a:gradFill>
            <a:gsLst>
              <a:gs pos="0">
                <a:schemeClr val="bg1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0"/>
          </a:gradFill>
          <a:effectLst>
            <a:outerShdw blurRad="12700" dist="12700" dir="2700000" algn="ctr" rotWithShape="0">
              <a:schemeClr val="accent3">
                <a:lumMod val="50000"/>
                <a:alpha val="30000"/>
              </a:schemeClr>
            </a:outerShdw>
          </a:effectLst>
        </p:grpSpPr>
        <p:sp>
          <p:nvSpPr>
            <p:cNvPr id="473" name="任意多边形: 形状 472">
              <a:extLst>
                <a:ext uri="{FF2B5EF4-FFF2-40B4-BE49-F238E27FC236}">
                  <a16:creationId xmlns:a16="http://schemas.microsoft.com/office/drawing/2014/main" id="{CD327D17-CCF5-AC07-BD01-B70CA626F9BF}"/>
                </a:ext>
              </a:extLst>
            </p:cNvPr>
            <p:cNvSpPr/>
            <p:nvPr/>
          </p:nvSpPr>
          <p:spPr>
            <a:xfrm>
              <a:off x="11245733" y="-6595354"/>
              <a:ext cx="2566901" cy="2568648"/>
            </a:xfrm>
            <a:custGeom>
              <a:avLst/>
              <a:gdLst>
                <a:gd name="connsiteX0" fmla="*/ 100365 w 2566901"/>
                <a:gd name="connsiteY0" fmla="*/ 0 h 2568648"/>
                <a:gd name="connsiteX1" fmla="*/ 1458905 w 2566901"/>
                <a:gd name="connsiteY1" fmla="*/ 0 h 2568648"/>
                <a:gd name="connsiteX2" fmla="*/ 1515899 w 2566901"/>
                <a:gd name="connsiteY2" fmla="*/ 43465 h 2568648"/>
                <a:gd name="connsiteX3" fmla="*/ 1759211 w 2566901"/>
                <a:gd name="connsiteY3" fmla="*/ 285437 h 2568648"/>
                <a:gd name="connsiteX4" fmla="*/ 1798457 w 2566901"/>
                <a:gd name="connsiteY4" fmla="*/ 381208 h 2568648"/>
                <a:gd name="connsiteX5" fmla="*/ 1798055 w 2566901"/>
                <a:gd name="connsiteY5" fmla="*/ 947328 h 2568648"/>
                <a:gd name="connsiteX6" fmla="*/ 1798055 w 2566901"/>
                <a:gd name="connsiteY6" fmla="*/ 979877 h 2568648"/>
                <a:gd name="connsiteX7" fmla="*/ 1841922 w 2566901"/>
                <a:gd name="connsiteY7" fmla="*/ 961125 h 2568648"/>
                <a:gd name="connsiteX8" fmla="*/ 2007814 w 2566901"/>
                <a:gd name="connsiteY8" fmla="*/ 961325 h 2568648"/>
                <a:gd name="connsiteX9" fmla="*/ 2087243 w 2566901"/>
                <a:gd name="connsiteY9" fmla="*/ 977265 h 2568648"/>
                <a:gd name="connsiteX10" fmla="*/ 2240209 w 2566901"/>
                <a:gd name="connsiteY10" fmla="*/ 1040822 h 2568648"/>
                <a:gd name="connsiteX11" fmla="*/ 2305306 w 2566901"/>
                <a:gd name="connsiteY11" fmla="*/ 1084488 h 2568648"/>
                <a:gd name="connsiteX12" fmla="*/ 2422977 w 2566901"/>
                <a:gd name="connsiteY12" fmla="*/ 1201289 h 2568648"/>
                <a:gd name="connsiteX13" fmla="*/ 2467916 w 2566901"/>
                <a:gd name="connsiteY13" fmla="*/ 1268529 h 2568648"/>
                <a:gd name="connsiteX14" fmla="*/ 2530267 w 2566901"/>
                <a:gd name="connsiteY14" fmla="*/ 1396648 h 2568648"/>
                <a:gd name="connsiteX15" fmla="*/ 2566901 w 2566901"/>
                <a:gd name="connsiteY15" fmla="*/ 1549078 h 2568648"/>
                <a:gd name="connsiteX16" fmla="*/ 2566901 w 2566901"/>
                <a:gd name="connsiteY16" fmla="*/ 1614242 h 2568648"/>
                <a:gd name="connsiteX17" fmla="*/ 2553105 w 2566901"/>
                <a:gd name="connsiteY17" fmla="*/ 1651412 h 2568648"/>
                <a:gd name="connsiteX18" fmla="*/ 2531138 w 2566901"/>
                <a:gd name="connsiteY18" fmla="*/ 1759707 h 2568648"/>
                <a:gd name="connsiteX19" fmla="*/ 2468853 w 2566901"/>
                <a:gd name="connsiteY19" fmla="*/ 1895996 h 2568648"/>
                <a:gd name="connsiteX20" fmla="*/ 2421638 w 2566901"/>
                <a:gd name="connsiteY20" fmla="*/ 1964978 h 2568648"/>
                <a:gd name="connsiteX21" fmla="*/ 2377569 w 2566901"/>
                <a:gd name="connsiteY21" fmla="*/ 2036505 h 2568648"/>
                <a:gd name="connsiteX22" fmla="*/ 2335176 w 2566901"/>
                <a:gd name="connsiteY22" fmla="*/ 2071598 h 2568648"/>
                <a:gd name="connsiteX23" fmla="*/ 2345088 w 2566901"/>
                <a:gd name="connsiteY23" fmla="*/ 2094905 h 2568648"/>
                <a:gd name="connsiteX24" fmla="*/ 2448761 w 2566901"/>
                <a:gd name="connsiteY24" fmla="*/ 2333327 h 2568648"/>
                <a:gd name="connsiteX25" fmla="*/ 2375293 w 2566901"/>
                <a:gd name="connsiteY25" fmla="*/ 2474573 h 2568648"/>
                <a:gd name="connsiteX26" fmla="*/ 2327809 w 2566901"/>
                <a:gd name="connsiteY26" fmla="*/ 2475644 h 2568648"/>
                <a:gd name="connsiteX27" fmla="*/ 2193194 w 2566901"/>
                <a:gd name="connsiteY27" fmla="*/ 2529490 h 2568648"/>
                <a:gd name="connsiteX28" fmla="*/ 2021543 w 2566901"/>
                <a:gd name="connsiteY28" fmla="*/ 2499353 h 2568648"/>
                <a:gd name="connsiteX29" fmla="*/ 1935751 w 2566901"/>
                <a:gd name="connsiteY29" fmla="*/ 2310423 h 2568648"/>
                <a:gd name="connsiteX30" fmla="*/ 1924031 w 2566901"/>
                <a:gd name="connsiteY30" fmla="*/ 2289125 h 2568648"/>
                <a:gd name="connsiteX31" fmla="*/ 1827121 w 2566901"/>
                <a:gd name="connsiteY31" fmla="*/ 2502433 h 2568648"/>
                <a:gd name="connsiteX32" fmla="*/ 1660024 w 2566901"/>
                <a:gd name="connsiteY32" fmla="*/ 2532370 h 2568648"/>
                <a:gd name="connsiteX33" fmla="*/ 1516569 w 2566901"/>
                <a:gd name="connsiteY33" fmla="*/ 2475443 h 2568648"/>
                <a:gd name="connsiteX34" fmla="*/ 1391866 w 2566901"/>
                <a:gd name="connsiteY34" fmla="*/ 2396014 h 2568648"/>
                <a:gd name="connsiteX35" fmla="*/ 1360924 w 2566901"/>
                <a:gd name="connsiteY35" fmla="*/ 2396014 h 2568648"/>
                <a:gd name="connsiteX36" fmla="*/ 135191 w 2566901"/>
                <a:gd name="connsiteY36" fmla="*/ 2395947 h 2568648"/>
                <a:gd name="connsiteX37" fmla="*/ 40 w 2566901"/>
                <a:gd name="connsiteY37" fmla="*/ 2261131 h 2568648"/>
                <a:gd name="connsiteX38" fmla="*/ 174 w 2566901"/>
                <a:gd name="connsiteY38" fmla="*/ 135553 h 2568648"/>
                <a:gd name="connsiteX39" fmla="*/ 3456 w 2566901"/>
                <a:gd name="connsiteY39" fmla="*/ 98383 h 2568648"/>
                <a:gd name="connsiteX40" fmla="*/ 100365 w 2566901"/>
                <a:gd name="connsiteY40" fmla="*/ 0 h 2568648"/>
                <a:gd name="connsiteX41" fmla="*/ 1516435 w 2566901"/>
                <a:gd name="connsiteY41" fmla="*/ 2069321 h 2568648"/>
                <a:gd name="connsiteX42" fmla="*/ 1420061 w 2566901"/>
                <a:gd name="connsiteY42" fmla="*/ 1947029 h 2568648"/>
                <a:gd name="connsiteX43" fmla="*/ 1388517 w 2566901"/>
                <a:gd name="connsiteY43" fmla="*/ 1903363 h 2568648"/>
                <a:gd name="connsiteX44" fmla="*/ 1319067 w 2566901"/>
                <a:gd name="connsiteY44" fmla="*/ 1742428 h 2568648"/>
                <a:gd name="connsiteX45" fmla="*/ 1301319 w 2566901"/>
                <a:gd name="connsiteY45" fmla="*/ 1660855 h 2568648"/>
                <a:gd name="connsiteX46" fmla="*/ 1299778 w 2566901"/>
                <a:gd name="connsiteY46" fmla="*/ 1508827 h 2568648"/>
                <a:gd name="connsiteX47" fmla="*/ 1319067 w 2566901"/>
                <a:gd name="connsiteY47" fmla="*/ 1412587 h 2568648"/>
                <a:gd name="connsiteX48" fmla="*/ 1384901 w 2566901"/>
                <a:gd name="connsiteY48" fmla="*/ 1264779 h 2568648"/>
                <a:gd name="connsiteX49" fmla="*/ 1425151 w 2566901"/>
                <a:gd name="connsiteY49" fmla="*/ 1203834 h 2568648"/>
                <a:gd name="connsiteX50" fmla="*/ 1549051 w 2566901"/>
                <a:gd name="connsiteY50" fmla="*/ 1082546 h 2568648"/>
                <a:gd name="connsiteX51" fmla="*/ 1594056 w 2566901"/>
                <a:gd name="connsiteY51" fmla="*/ 1057498 h 2568648"/>
                <a:gd name="connsiteX52" fmla="*/ 1708513 w 2566901"/>
                <a:gd name="connsiteY52" fmla="*/ 980279 h 2568648"/>
                <a:gd name="connsiteX53" fmla="*/ 1708513 w 2566901"/>
                <a:gd name="connsiteY53" fmla="*/ 385763 h 2568648"/>
                <a:gd name="connsiteX54" fmla="*/ 1539273 w 2566901"/>
                <a:gd name="connsiteY54" fmla="*/ 385629 h 2568648"/>
                <a:gd name="connsiteX55" fmla="*/ 1416981 w 2566901"/>
                <a:gd name="connsiteY55" fmla="*/ 292336 h 2568648"/>
                <a:gd name="connsiteX56" fmla="*/ 1411087 w 2566901"/>
                <a:gd name="connsiteY56" fmla="*/ 227841 h 2568648"/>
                <a:gd name="connsiteX57" fmla="*/ 1410819 w 2566901"/>
                <a:gd name="connsiteY57" fmla="*/ 85591 h 2568648"/>
                <a:gd name="connsiteX58" fmla="*/ 1378471 w 2566901"/>
                <a:gd name="connsiteY58" fmla="*/ 85591 h 2568648"/>
                <a:gd name="connsiteX59" fmla="*/ 152939 w 2566901"/>
                <a:gd name="connsiteY59" fmla="*/ 85591 h 2568648"/>
                <a:gd name="connsiteX60" fmla="*/ 85631 w 2566901"/>
                <a:gd name="connsiteY60" fmla="*/ 153233 h 2568648"/>
                <a:gd name="connsiteX61" fmla="*/ 85631 w 2566901"/>
                <a:gd name="connsiteY61" fmla="*/ 2240838 h 2568648"/>
                <a:gd name="connsiteX62" fmla="*/ 153742 w 2566901"/>
                <a:gd name="connsiteY62" fmla="*/ 2310088 h 2568648"/>
                <a:gd name="connsiteX63" fmla="*/ 1381753 w 2566901"/>
                <a:gd name="connsiteY63" fmla="*/ 2310088 h 2568648"/>
                <a:gd name="connsiteX64" fmla="*/ 1399166 w 2566901"/>
                <a:gd name="connsiteY64" fmla="*/ 2309686 h 2568648"/>
                <a:gd name="connsiteX65" fmla="*/ 1415909 w 2566901"/>
                <a:gd name="connsiteY65" fmla="*/ 2298703 h 2568648"/>
                <a:gd name="connsiteX66" fmla="*/ 1516435 w 2566901"/>
                <a:gd name="connsiteY66" fmla="*/ 2069321 h 2568648"/>
                <a:gd name="connsiteX67" fmla="*/ 1790487 w 2566901"/>
                <a:gd name="connsiteY67" fmla="*/ 1066473 h 2568648"/>
                <a:gd name="connsiteX68" fmla="*/ 1676835 w 2566901"/>
                <a:gd name="connsiteY68" fmla="*/ 1096476 h 2568648"/>
                <a:gd name="connsiteX69" fmla="*/ 1570482 w 2566901"/>
                <a:gd name="connsiteY69" fmla="*/ 1167400 h 2568648"/>
                <a:gd name="connsiteX70" fmla="*/ 1509403 w 2566901"/>
                <a:gd name="connsiteY70" fmla="*/ 1228413 h 2568648"/>
                <a:gd name="connsiteX71" fmla="*/ 1438412 w 2566901"/>
                <a:gd name="connsiteY71" fmla="*/ 1334698 h 2568648"/>
                <a:gd name="connsiteX72" fmla="*/ 1405394 w 2566901"/>
                <a:gd name="connsiteY72" fmla="*/ 1419419 h 2568648"/>
                <a:gd name="connsiteX73" fmla="*/ 1385637 w 2566901"/>
                <a:gd name="connsiteY73" fmla="*/ 1528182 h 2568648"/>
                <a:gd name="connsiteX74" fmla="*/ 1385905 w 2566901"/>
                <a:gd name="connsiteY74" fmla="*/ 1637281 h 2568648"/>
                <a:gd name="connsiteX75" fmla="*/ 1406131 w 2566901"/>
                <a:gd name="connsiteY75" fmla="*/ 1741088 h 2568648"/>
                <a:gd name="connsiteX76" fmla="*/ 1442229 w 2566901"/>
                <a:gd name="connsiteY76" fmla="*/ 1834247 h 2568648"/>
                <a:gd name="connsiteX77" fmla="*/ 1507930 w 2566901"/>
                <a:gd name="connsiteY77" fmla="*/ 1932362 h 2568648"/>
                <a:gd name="connsiteX78" fmla="*/ 1575170 w 2566901"/>
                <a:gd name="connsiteY78" fmla="*/ 2000138 h 2568648"/>
                <a:gd name="connsiteX79" fmla="*/ 1673352 w 2566901"/>
                <a:gd name="connsiteY79" fmla="*/ 2065571 h 2568648"/>
                <a:gd name="connsiteX80" fmla="*/ 1759144 w 2566901"/>
                <a:gd name="connsiteY80" fmla="*/ 2101937 h 2568648"/>
                <a:gd name="connsiteX81" fmla="*/ 1879695 w 2566901"/>
                <a:gd name="connsiteY81" fmla="*/ 2126181 h 2568648"/>
                <a:gd name="connsiteX82" fmla="*/ 1968300 w 2566901"/>
                <a:gd name="connsiteY82" fmla="*/ 2127119 h 2568648"/>
                <a:gd name="connsiteX83" fmla="*/ 2093673 w 2566901"/>
                <a:gd name="connsiteY83" fmla="*/ 2101803 h 2568648"/>
                <a:gd name="connsiteX84" fmla="*/ 2177120 w 2566901"/>
                <a:gd name="connsiteY84" fmla="*/ 2065571 h 2568648"/>
                <a:gd name="connsiteX85" fmla="*/ 2275302 w 2566901"/>
                <a:gd name="connsiteY85" fmla="*/ 2000138 h 2568648"/>
                <a:gd name="connsiteX86" fmla="*/ 2341873 w 2566901"/>
                <a:gd name="connsiteY86" fmla="*/ 1934840 h 2568648"/>
                <a:gd name="connsiteX87" fmla="*/ 2410252 w 2566901"/>
                <a:gd name="connsiteY87" fmla="*/ 1832707 h 2568648"/>
                <a:gd name="connsiteX88" fmla="*/ 2445145 w 2566901"/>
                <a:gd name="connsiteY88" fmla="*/ 1746178 h 2568648"/>
                <a:gd name="connsiteX89" fmla="*/ 2464835 w 2566901"/>
                <a:gd name="connsiteY89" fmla="*/ 1637415 h 2568648"/>
                <a:gd name="connsiteX90" fmla="*/ 2465371 w 2566901"/>
                <a:gd name="connsiteY90" fmla="*/ 1527914 h 2568648"/>
                <a:gd name="connsiteX91" fmla="*/ 2444810 w 2566901"/>
                <a:gd name="connsiteY91" fmla="*/ 1429531 h 2568648"/>
                <a:gd name="connsiteX92" fmla="*/ 2402550 w 2566901"/>
                <a:gd name="connsiteY92" fmla="*/ 1326327 h 2568648"/>
                <a:gd name="connsiteX93" fmla="*/ 2344284 w 2566901"/>
                <a:gd name="connsiteY93" fmla="*/ 1237923 h 2568648"/>
                <a:gd name="connsiteX94" fmla="*/ 2270547 w 2566901"/>
                <a:gd name="connsiteY94" fmla="*/ 1163717 h 2568648"/>
                <a:gd name="connsiteX95" fmla="*/ 2182076 w 2566901"/>
                <a:gd name="connsiteY95" fmla="*/ 1105585 h 2568648"/>
                <a:gd name="connsiteX96" fmla="*/ 2078737 w 2566901"/>
                <a:gd name="connsiteY96" fmla="*/ 1063258 h 2568648"/>
                <a:gd name="connsiteX97" fmla="*/ 1977475 w 2566901"/>
                <a:gd name="connsiteY97" fmla="*/ 1042362 h 2568648"/>
                <a:gd name="connsiteX98" fmla="*/ 1872663 w 2566901"/>
                <a:gd name="connsiteY98" fmla="*/ 1041760 h 2568648"/>
                <a:gd name="connsiteX99" fmla="*/ 1790487 w 2566901"/>
                <a:gd name="connsiteY99" fmla="*/ 1066473 h 2568648"/>
                <a:gd name="connsiteX100" fmla="*/ 1594860 w 2566901"/>
                <a:gd name="connsiteY100" fmla="*/ 2108299 h 2568648"/>
                <a:gd name="connsiteX101" fmla="*/ 1583542 w 2566901"/>
                <a:gd name="connsiteY101" fmla="*/ 2132811 h 2568648"/>
                <a:gd name="connsiteX102" fmla="*/ 1492660 w 2566901"/>
                <a:gd name="connsiteY102" fmla="*/ 2341029 h 2568648"/>
                <a:gd name="connsiteX103" fmla="*/ 1523467 w 2566901"/>
                <a:gd name="connsiteY103" fmla="*/ 2388915 h 2568648"/>
                <a:gd name="connsiteX104" fmla="*/ 1715076 w 2566901"/>
                <a:gd name="connsiteY104" fmla="*/ 2466871 h 2568648"/>
                <a:gd name="connsiteX105" fmla="*/ 1751308 w 2566901"/>
                <a:gd name="connsiteY105" fmla="*/ 2459437 h 2568648"/>
                <a:gd name="connsiteX106" fmla="*/ 1855518 w 2566901"/>
                <a:gd name="connsiteY106" fmla="*/ 2229855 h 2568648"/>
                <a:gd name="connsiteX107" fmla="*/ 1860541 w 2566901"/>
                <a:gd name="connsiteY107" fmla="*/ 2214786 h 2568648"/>
                <a:gd name="connsiteX108" fmla="*/ 1757604 w 2566901"/>
                <a:gd name="connsiteY108" fmla="*/ 2189135 h 2568648"/>
                <a:gd name="connsiteX109" fmla="*/ 1613144 w 2566901"/>
                <a:gd name="connsiteY109" fmla="*/ 2128458 h 2568648"/>
                <a:gd name="connsiteX110" fmla="*/ 1594860 w 2566901"/>
                <a:gd name="connsiteY110" fmla="*/ 2108299 h 2568648"/>
                <a:gd name="connsiteX111" fmla="*/ 1988391 w 2566901"/>
                <a:gd name="connsiteY111" fmla="*/ 2215255 h 2568648"/>
                <a:gd name="connsiteX112" fmla="*/ 2102178 w 2566901"/>
                <a:gd name="connsiteY112" fmla="*/ 2466804 h 2568648"/>
                <a:gd name="connsiteX113" fmla="*/ 2130641 w 2566901"/>
                <a:gd name="connsiteY113" fmla="*/ 2471559 h 2568648"/>
                <a:gd name="connsiteX114" fmla="*/ 2178192 w 2566901"/>
                <a:gd name="connsiteY114" fmla="*/ 2423607 h 2568648"/>
                <a:gd name="connsiteX115" fmla="*/ 2262644 w 2566901"/>
                <a:gd name="connsiteY115" fmla="*/ 2388714 h 2568648"/>
                <a:gd name="connsiteX116" fmla="*/ 2345222 w 2566901"/>
                <a:gd name="connsiteY116" fmla="*/ 2388848 h 2568648"/>
                <a:gd name="connsiteX117" fmla="*/ 2365447 w 2566901"/>
                <a:gd name="connsiteY117" fmla="*/ 2358442 h 2568648"/>
                <a:gd name="connsiteX118" fmla="*/ 2264988 w 2566901"/>
                <a:gd name="connsiteY118" fmla="*/ 2127320 h 2568648"/>
                <a:gd name="connsiteX119" fmla="*/ 2254809 w 2566901"/>
                <a:gd name="connsiteY119" fmla="*/ 2108835 h 2568648"/>
                <a:gd name="connsiteX120" fmla="*/ 2235186 w 2566901"/>
                <a:gd name="connsiteY120" fmla="*/ 2130869 h 2568648"/>
                <a:gd name="connsiteX121" fmla="*/ 2092132 w 2566901"/>
                <a:gd name="connsiteY121" fmla="*/ 2188934 h 2568648"/>
                <a:gd name="connsiteX122" fmla="*/ 1988391 w 2566901"/>
                <a:gd name="connsiteY122" fmla="*/ 2215255 h 2568648"/>
                <a:gd name="connsiteX123" fmla="*/ 1498754 w 2566901"/>
                <a:gd name="connsiteY123" fmla="*/ 154841 h 2568648"/>
                <a:gd name="connsiteX124" fmla="*/ 1500161 w 2566901"/>
                <a:gd name="connsiteY124" fmla="*/ 261059 h 2568648"/>
                <a:gd name="connsiteX125" fmla="*/ 1529361 w 2566901"/>
                <a:gd name="connsiteY125" fmla="*/ 295015 h 2568648"/>
                <a:gd name="connsiteX126" fmla="*/ 1640334 w 2566901"/>
                <a:gd name="connsiteY126" fmla="*/ 296622 h 2568648"/>
                <a:gd name="connsiteX127" fmla="*/ 1498754 w 2566901"/>
                <a:gd name="connsiteY127" fmla="*/ 154841 h 2568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</a:cxnLst>
              <a:rect l="l" t="t" r="r" b="b"/>
              <a:pathLst>
                <a:path w="2566901" h="2568648">
                  <a:moveTo>
                    <a:pt x="100365" y="0"/>
                  </a:moveTo>
                  <a:cubicBezTo>
                    <a:pt x="553234" y="0"/>
                    <a:pt x="1006103" y="0"/>
                    <a:pt x="1458905" y="0"/>
                  </a:cubicBezTo>
                  <a:cubicBezTo>
                    <a:pt x="1477993" y="14399"/>
                    <a:pt x="1498955" y="26856"/>
                    <a:pt x="1515899" y="43465"/>
                  </a:cubicBezTo>
                  <a:cubicBezTo>
                    <a:pt x="1597472" y="123632"/>
                    <a:pt x="1677303" y="205673"/>
                    <a:pt x="1759211" y="285437"/>
                  </a:cubicBezTo>
                  <a:cubicBezTo>
                    <a:pt x="1787139" y="312628"/>
                    <a:pt x="1798591" y="342833"/>
                    <a:pt x="1798457" y="381208"/>
                  </a:cubicBezTo>
                  <a:cubicBezTo>
                    <a:pt x="1797586" y="569937"/>
                    <a:pt x="1798055" y="758599"/>
                    <a:pt x="1798055" y="947328"/>
                  </a:cubicBezTo>
                  <a:cubicBezTo>
                    <a:pt x="1798055" y="956704"/>
                    <a:pt x="1798055" y="966148"/>
                    <a:pt x="1798055" y="979877"/>
                  </a:cubicBezTo>
                  <a:cubicBezTo>
                    <a:pt x="1816205" y="972175"/>
                    <a:pt x="1829331" y="967219"/>
                    <a:pt x="1841922" y="961125"/>
                  </a:cubicBezTo>
                  <a:cubicBezTo>
                    <a:pt x="1897308" y="934202"/>
                    <a:pt x="1953030" y="933331"/>
                    <a:pt x="2007814" y="961325"/>
                  </a:cubicBezTo>
                  <a:cubicBezTo>
                    <a:pt x="2033330" y="974385"/>
                    <a:pt x="2058847" y="979743"/>
                    <a:pt x="2087243" y="977265"/>
                  </a:cubicBezTo>
                  <a:cubicBezTo>
                    <a:pt x="2148992" y="971907"/>
                    <a:pt x="2200427" y="993740"/>
                    <a:pt x="2240209" y="1040822"/>
                  </a:cubicBezTo>
                  <a:cubicBezTo>
                    <a:pt x="2258090" y="1061986"/>
                    <a:pt x="2278718" y="1075983"/>
                    <a:pt x="2305306" y="1084488"/>
                  </a:cubicBezTo>
                  <a:cubicBezTo>
                    <a:pt x="2363773" y="1103241"/>
                    <a:pt x="2404091" y="1142420"/>
                    <a:pt x="2422977" y="1201289"/>
                  </a:cubicBezTo>
                  <a:cubicBezTo>
                    <a:pt x="2431683" y="1228479"/>
                    <a:pt x="2445815" y="1250179"/>
                    <a:pt x="2467916" y="1268529"/>
                  </a:cubicBezTo>
                  <a:cubicBezTo>
                    <a:pt x="2507631" y="1301547"/>
                    <a:pt x="2534219" y="1345213"/>
                    <a:pt x="2530267" y="1396648"/>
                  </a:cubicBezTo>
                  <a:cubicBezTo>
                    <a:pt x="2525981" y="1453039"/>
                    <a:pt x="2546542" y="1500322"/>
                    <a:pt x="2566901" y="1549078"/>
                  </a:cubicBezTo>
                  <a:cubicBezTo>
                    <a:pt x="2566901" y="1570777"/>
                    <a:pt x="2566901" y="1592543"/>
                    <a:pt x="2566901" y="1614242"/>
                  </a:cubicBezTo>
                  <a:cubicBezTo>
                    <a:pt x="2562414" y="1626699"/>
                    <a:pt x="2559869" y="1640294"/>
                    <a:pt x="2553105" y="1651412"/>
                  </a:cubicBezTo>
                  <a:cubicBezTo>
                    <a:pt x="2532678" y="1685166"/>
                    <a:pt x="2529664" y="1721264"/>
                    <a:pt x="2531138" y="1759707"/>
                  </a:cubicBezTo>
                  <a:cubicBezTo>
                    <a:pt x="2533281" y="1814691"/>
                    <a:pt x="2510577" y="1860701"/>
                    <a:pt x="2468853" y="1895996"/>
                  </a:cubicBezTo>
                  <a:cubicBezTo>
                    <a:pt x="2446283" y="1915083"/>
                    <a:pt x="2432956" y="1938122"/>
                    <a:pt x="2421638" y="1964978"/>
                  </a:cubicBezTo>
                  <a:cubicBezTo>
                    <a:pt x="2410855" y="1990561"/>
                    <a:pt x="2394714" y="2014404"/>
                    <a:pt x="2377569" y="2036505"/>
                  </a:cubicBezTo>
                  <a:cubicBezTo>
                    <a:pt x="2366787" y="2050435"/>
                    <a:pt x="2349977" y="2059677"/>
                    <a:pt x="2335176" y="2071598"/>
                  </a:cubicBezTo>
                  <a:cubicBezTo>
                    <a:pt x="2338658" y="2079769"/>
                    <a:pt x="2341806" y="2087337"/>
                    <a:pt x="2345088" y="2094905"/>
                  </a:cubicBezTo>
                  <a:cubicBezTo>
                    <a:pt x="2379646" y="2174401"/>
                    <a:pt x="2414672" y="2253630"/>
                    <a:pt x="2448761" y="2333327"/>
                  </a:cubicBezTo>
                  <a:cubicBezTo>
                    <a:pt x="2476287" y="2397688"/>
                    <a:pt x="2442198" y="2463120"/>
                    <a:pt x="2375293" y="2474573"/>
                  </a:cubicBezTo>
                  <a:cubicBezTo>
                    <a:pt x="2359822" y="2477252"/>
                    <a:pt x="2343346" y="2477855"/>
                    <a:pt x="2327809" y="2475644"/>
                  </a:cubicBezTo>
                  <a:cubicBezTo>
                    <a:pt x="2272154" y="2467675"/>
                    <a:pt x="2231234" y="2486628"/>
                    <a:pt x="2193194" y="2529490"/>
                  </a:cubicBezTo>
                  <a:cubicBezTo>
                    <a:pt x="2136870" y="2592981"/>
                    <a:pt x="2056904" y="2576505"/>
                    <a:pt x="2021543" y="2499353"/>
                  </a:cubicBezTo>
                  <a:cubicBezTo>
                    <a:pt x="1992744" y="2436465"/>
                    <a:pt x="1964415" y="2373377"/>
                    <a:pt x="1935751" y="2310423"/>
                  </a:cubicBezTo>
                  <a:cubicBezTo>
                    <a:pt x="1932938" y="2304194"/>
                    <a:pt x="1929187" y="2298368"/>
                    <a:pt x="1924031" y="2289125"/>
                  </a:cubicBezTo>
                  <a:cubicBezTo>
                    <a:pt x="1890477" y="2362996"/>
                    <a:pt x="1859268" y="2432983"/>
                    <a:pt x="1827121" y="2502433"/>
                  </a:cubicBezTo>
                  <a:cubicBezTo>
                    <a:pt x="1793501" y="2575166"/>
                    <a:pt x="1712196" y="2592177"/>
                    <a:pt x="1660024" y="2532370"/>
                  </a:cubicBezTo>
                  <a:cubicBezTo>
                    <a:pt x="1619841" y="2486293"/>
                    <a:pt x="1575974" y="2468210"/>
                    <a:pt x="1516569" y="2475443"/>
                  </a:cubicBezTo>
                  <a:cubicBezTo>
                    <a:pt x="1455490" y="2482877"/>
                    <a:pt x="1410819" y="2458633"/>
                    <a:pt x="1391866" y="2396014"/>
                  </a:cubicBezTo>
                  <a:cubicBezTo>
                    <a:pt x="1380949" y="2396014"/>
                    <a:pt x="1370970" y="2396014"/>
                    <a:pt x="1360924" y="2396014"/>
                  </a:cubicBezTo>
                  <a:cubicBezTo>
                    <a:pt x="952324" y="2396014"/>
                    <a:pt x="543791" y="2396081"/>
                    <a:pt x="135191" y="2395947"/>
                  </a:cubicBezTo>
                  <a:cubicBezTo>
                    <a:pt x="54087" y="2395947"/>
                    <a:pt x="40" y="2341833"/>
                    <a:pt x="40" y="2261131"/>
                  </a:cubicBezTo>
                  <a:cubicBezTo>
                    <a:pt x="-27" y="1552627"/>
                    <a:pt x="-27" y="844123"/>
                    <a:pt x="174" y="135553"/>
                  </a:cubicBezTo>
                  <a:cubicBezTo>
                    <a:pt x="174" y="123163"/>
                    <a:pt x="777" y="110438"/>
                    <a:pt x="3456" y="98383"/>
                  </a:cubicBezTo>
                  <a:cubicBezTo>
                    <a:pt x="15444" y="45876"/>
                    <a:pt x="52815" y="17815"/>
                    <a:pt x="100365" y="0"/>
                  </a:cubicBezTo>
                  <a:close/>
                  <a:moveTo>
                    <a:pt x="1516435" y="2069321"/>
                  </a:moveTo>
                  <a:cubicBezTo>
                    <a:pt x="1464866" y="2041728"/>
                    <a:pt x="1437273" y="1999067"/>
                    <a:pt x="1420061" y="1947029"/>
                  </a:cubicBezTo>
                  <a:cubicBezTo>
                    <a:pt x="1414637" y="1930688"/>
                    <a:pt x="1401912" y="1914748"/>
                    <a:pt x="1388517" y="1903363"/>
                  </a:cubicBezTo>
                  <a:cubicBezTo>
                    <a:pt x="1338489" y="1860768"/>
                    <a:pt x="1313843" y="1807994"/>
                    <a:pt x="1319067" y="1742428"/>
                  </a:cubicBezTo>
                  <a:cubicBezTo>
                    <a:pt x="1321411" y="1713027"/>
                    <a:pt x="1314512" y="1687108"/>
                    <a:pt x="1301319" y="1660855"/>
                  </a:cubicBezTo>
                  <a:cubicBezTo>
                    <a:pt x="1276405" y="1611094"/>
                    <a:pt x="1274999" y="1558588"/>
                    <a:pt x="1299778" y="1508827"/>
                  </a:cubicBezTo>
                  <a:cubicBezTo>
                    <a:pt x="1315383" y="1477551"/>
                    <a:pt x="1320875" y="1446743"/>
                    <a:pt x="1319067" y="1412587"/>
                  </a:cubicBezTo>
                  <a:cubicBezTo>
                    <a:pt x="1315919" y="1352647"/>
                    <a:pt x="1341435" y="1305431"/>
                    <a:pt x="1384901" y="1264779"/>
                  </a:cubicBezTo>
                  <a:cubicBezTo>
                    <a:pt x="1402314" y="1248504"/>
                    <a:pt x="1416646" y="1226202"/>
                    <a:pt x="1425151" y="1203834"/>
                  </a:cubicBezTo>
                  <a:cubicBezTo>
                    <a:pt x="1448123" y="1143558"/>
                    <a:pt x="1487369" y="1102705"/>
                    <a:pt x="1549051" y="1082546"/>
                  </a:cubicBezTo>
                  <a:cubicBezTo>
                    <a:pt x="1565191" y="1077255"/>
                    <a:pt x="1583408" y="1069687"/>
                    <a:pt x="1594056" y="1057498"/>
                  </a:cubicBezTo>
                  <a:cubicBezTo>
                    <a:pt x="1625935" y="1020864"/>
                    <a:pt x="1661431" y="991128"/>
                    <a:pt x="1708513" y="980279"/>
                  </a:cubicBezTo>
                  <a:cubicBezTo>
                    <a:pt x="1708513" y="780901"/>
                    <a:pt x="1708513" y="584203"/>
                    <a:pt x="1708513" y="385763"/>
                  </a:cubicBezTo>
                  <a:cubicBezTo>
                    <a:pt x="1650916" y="385763"/>
                    <a:pt x="1595061" y="386298"/>
                    <a:pt x="1539273" y="385629"/>
                  </a:cubicBezTo>
                  <a:cubicBezTo>
                    <a:pt x="1481475" y="384959"/>
                    <a:pt x="1431246" y="347387"/>
                    <a:pt x="1416981" y="292336"/>
                  </a:cubicBezTo>
                  <a:cubicBezTo>
                    <a:pt x="1411623" y="271708"/>
                    <a:pt x="1411489" y="249406"/>
                    <a:pt x="1411087" y="227841"/>
                  </a:cubicBezTo>
                  <a:cubicBezTo>
                    <a:pt x="1410283" y="181295"/>
                    <a:pt x="1410819" y="134749"/>
                    <a:pt x="1410819" y="85591"/>
                  </a:cubicBezTo>
                  <a:cubicBezTo>
                    <a:pt x="1398027" y="85591"/>
                    <a:pt x="1388249" y="85591"/>
                    <a:pt x="1378471" y="85591"/>
                  </a:cubicBezTo>
                  <a:cubicBezTo>
                    <a:pt x="969938" y="85591"/>
                    <a:pt x="561472" y="85591"/>
                    <a:pt x="152939" y="85591"/>
                  </a:cubicBezTo>
                  <a:cubicBezTo>
                    <a:pt x="97017" y="85591"/>
                    <a:pt x="85631" y="97043"/>
                    <a:pt x="85631" y="153233"/>
                  </a:cubicBezTo>
                  <a:cubicBezTo>
                    <a:pt x="85631" y="849079"/>
                    <a:pt x="85631" y="1544992"/>
                    <a:pt x="85631" y="2240838"/>
                  </a:cubicBezTo>
                  <a:cubicBezTo>
                    <a:pt x="85631" y="2299372"/>
                    <a:pt x="96213" y="2310088"/>
                    <a:pt x="153742" y="2310088"/>
                  </a:cubicBezTo>
                  <a:cubicBezTo>
                    <a:pt x="563079" y="2310088"/>
                    <a:pt x="972416" y="2310088"/>
                    <a:pt x="1381753" y="2310088"/>
                  </a:cubicBezTo>
                  <a:cubicBezTo>
                    <a:pt x="1387580" y="2310088"/>
                    <a:pt x="1393942" y="2311494"/>
                    <a:pt x="1399166" y="2309686"/>
                  </a:cubicBezTo>
                  <a:cubicBezTo>
                    <a:pt x="1405394" y="2307543"/>
                    <a:pt x="1413632" y="2303927"/>
                    <a:pt x="1415909" y="2298703"/>
                  </a:cubicBezTo>
                  <a:cubicBezTo>
                    <a:pt x="1449462" y="2223425"/>
                    <a:pt x="1482212" y="2147813"/>
                    <a:pt x="1516435" y="2069321"/>
                  </a:cubicBezTo>
                  <a:close/>
                  <a:moveTo>
                    <a:pt x="1790487" y="1066473"/>
                  </a:moveTo>
                  <a:cubicBezTo>
                    <a:pt x="1736239" y="1058503"/>
                    <a:pt x="1701882" y="1065535"/>
                    <a:pt x="1676835" y="1096476"/>
                  </a:cubicBezTo>
                  <a:cubicBezTo>
                    <a:pt x="1648572" y="1131436"/>
                    <a:pt x="1613545" y="1154877"/>
                    <a:pt x="1570482" y="1167400"/>
                  </a:cubicBezTo>
                  <a:cubicBezTo>
                    <a:pt x="1539340" y="1176442"/>
                    <a:pt x="1518377" y="1197739"/>
                    <a:pt x="1509403" y="1228413"/>
                  </a:cubicBezTo>
                  <a:cubicBezTo>
                    <a:pt x="1496745" y="1271610"/>
                    <a:pt x="1473238" y="1306369"/>
                    <a:pt x="1438412" y="1334698"/>
                  </a:cubicBezTo>
                  <a:cubicBezTo>
                    <a:pt x="1411958" y="1356196"/>
                    <a:pt x="1400773" y="1385664"/>
                    <a:pt x="1405394" y="1419419"/>
                  </a:cubicBezTo>
                  <a:cubicBezTo>
                    <a:pt x="1410685" y="1458129"/>
                    <a:pt x="1404256" y="1494562"/>
                    <a:pt x="1385637" y="1528182"/>
                  </a:cubicBezTo>
                  <a:cubicBezTo>
                    <a:pt x="1365144" y="1565218"/>
                    <a:pt x="1365345" y="1600312"/>
                    <a:pt x="1385905" y="1637281"/>
                  </a:cubicBezTo>
                  <a:cubicBezTo>
                    <a:pt x="1403720" y="1669227"/>
                    <a:pt x="1411288" y="1704320"/>
                    <a:pt x="1406131" y="1741088"/>
                  </a:cubicBezTo>
                  <a:cubicBezTo>
                    <a:pt x="1400773" y="1779129"/>
                    <a:pt x="1412360" y="1810606"/>
                    <a:pt x="1442229" y="1834247"/>
                  </a:cubicBezTo>
                  <a:cubicBezTo>
                    <a:pt x="1474845" y="1860099"/>
                    <a:pt x="1496544" y="1892781"/>
                    <a:pt x="1507930" y="1932362"/>
                  </a:cubicBezTo>
                  <a:cubicBezTo>
                    <a:pt x="1518042" y="1967523"/>
                    <a:pt x="1540679" y="1989959"/>
                    <a:pt x="1575170" y="2000138"/>
                  </a:cubicBezTo>
                  <a:cubicBezTo>
                    <a:pt x="1614818" y="2011859"/>
                    <a:pt x="1647634" y="2033022"/>
                    <a:pt x="1673352" y="2065571"/>
                  </a:cubicBezTo>
                  <a:cubicBezTo>
                    <a:pt x="1695185" y="2093164"/>
                    <a:pt x="1724050" y="2105687"/>
                    <a:pt x="1759144" y="2101937"/>
                  </a:cubicBezTo>
                  <a:cubicBezTo>
                    <a:pt x="1802006" y="2097383"/>
                    <a:pt x="1841855" y="2105554"/>
                    <a:pt x="1879695" y="2126181"/>
                  </a:cubicBezTo>
                  <a:cubicBezTo>
                    <a:pt x="1908694" y="2141986"/>
                    <a:pt x="1939166" y="2142857"/>
                    <a:pt x="1968300" y="2127119"/>
                  </a:cubicBezTo>
                  <a:cubicBezTo>
                    <a:pt x="2007747" y="2105888"/>
                    <a:pt x="2049069" y="2097182"/>
                    <a:pt x="2093673" y="2101803"/>
                  </a:cubicBezTo>
                  <a:cubicBezTo>
                    <a:pt x="2127828" y="2105352"/>
                    <a:pt x="2155957" y="2092360"/>
                    <a:pt x="2177120" y="2065571"/>
                  </a:cubicBezTo>
                  <a:cubicBezTo>
                    <a:pt x="2202838" y="2032955"/>
                    <a:pt x="2235521" y="2011658"/>
                    <a:pt x="2275302" y="2000138"/>
                  </a:cubicBezTo>
                  <a:cubicBezTo>
                    <a:pt x="2308922" y="1990360"/>
                    <a:pt x="2331894" y="1968862"/>
                    <a:pt x="2341873" y="1934840"/>
                  </a:cubicBezTo>
                  <a:cubicBezTo>
                    <a:pt x="2353995" y="1893518"/>
                    <a:pt x="2376364" y="1859697"/>
                    <a:pt x="2410252" y="1832707"/>
                  </a:cubicBezTo>
                  <a:cubicBezTo>
                    <a:pt x="2437644" y="1810941"/>
                    <a:pt x="2449833" y="1781004"/>
                    <a:pt x="2445145" y="1746178"/>
                  </a:cubicBezTo>
                  <a:cubicBezTo>
                    <a:pt x="2439921" y="1707468"/>
                    <a:pt x="2446417" y="1671102"/>
                    <a:pt x="2464835" y="1637415"/>
                  </a:cubicBezTo>
                  <a:cubicBezTo>
                    <a:pt x="2484994" y="1600446"/>
                    <a:pt x="2482248" y="1566357"/>
                    <a:pt x="2465371" y="1527914"/>
                  </a:cubicBezTo>
                  <a:cubicBezTo>
                    <a:pt x="2452110" y="1497643"/>
                    <a:pt x="2443404" y="1462147"/>
                    <a:pt x="2444810" y="1429531"/>
                  </a:cubicBezTo>
                  <a:cubicBezTo>
                    <a:pt x="2446618" y="1386200"/>
                    <a:pt x="2436237" y="1353183"/>
                    <a:pt x="2402550" y="1326327"/>
                  </a:cubicBezTo>
                  <a:cubicBezTo>
                    <a:pt x="2373752" y="1303355"/>
                    <a:pt x="2354129" y="1273485"/>
                    <a:pt x="2344284" y="1237923"/>
                  </a:cubicBezTo>
                  <a:cubicBezTo>
                    <a:pt x="2333502" y="1199145"/>
                    <a:pt x="2309056" y="1174567"/>
                    <a:pt x="2270547" y="1163717"/>
                  </a:cubicBezTo>
                  <a:cubicBezTo>
                    <a:pt x="2234918" y="1153671"/>
                    <a:pt x="2204713" y="1134584"/>
                    <a:pt x="2182076" y="1105585"/>
                  </a:cubicBezTo>
                  <a:cubicBezTo>
                    <a:pt x="2155220" y="1071295"/>
                    <a:pt x="2121265" y="1058503"/>
                    <a:pt x="2078737" y="1063258"/>
                  </a:cubicBezTo>
                  <a:cubicBezTo>
                    <a:pt x="2042974" y="1067276"/>
                    <a:pt x="2008818" y="1060110"/>
                    <a:pt x="1977475" y="1042362"/>
                  </a:cubicBezTo>
                  <a:cubicBezTo>
                    <a:pt x="1942381" y="1022472"/>
                    <a:pt x="1909163" y="1025217"/>
                    <a:pt x="1872663" y="1041760"/>
                  </a:cubicBezTo>
                  <a:cubicBezTo>
                    <a:pt x="1842257" y="1055422"/>
                    <a:pt x="1808369" y="1061249"/>
                    <a:pt x="1790487" y="1066473"/>
                  </a:cubicBezTo>
                  <a:close/>
                  <a:moveTo>
                    <a:pt x="1594860" y="2108299"/>
                  </a:moveTo>
                  <a:cubicBezTo>
                    <a:pt x="1590306" y="2118144"/>
                    <a:pt x="1586756" y="2125444"/>
                    <a:pt x="1583542" y="2132811"/>
                  </a:cubicBezTo>
                  <a:cubicBezTo>
                    <a:pt x="1553203" y="2202195"/>
                    <a:pt x="1522998" y="2271646"/>
                    <a:pt x="1492660" y="2341029"/>
                  </a:cubicBezTo>
                  <a:cubicBezTo>
                    <a:pt x="1471764" y="2388915"/>
                    <a:pt x="1471764" y="2388781"/>
                    <a:pt x="1523467" y="2388915"/>
                  </a:cubicBezTo>
                  <a:cubicBezTo>
                    <a:pt x="1655202" y="2389384"/>
                    <a:pt x="1626538" y="2379806"/>
                    <a:pt x="1715076" y="2466871"/>
                  </a:cubicBezTo>
                  <a:cubicBezTo>
                    <a:pt x="1735369" y="2486829"/>
                    <a:pt x="1739119" y="2486159"/>
                    <a:pt x="1751308" y="2459437"/>
                  </a:cubicBezTo>
                  <a:cubicBezTo>
                    <a:pt x="1786201" y="2382954"/>
                    <a:pt x="1820893" y="2306472"/>
                    <a:pt x="1855518" y="2229855"/>
                  </a:cubicBezTo>
                  <a:cubicBezTo>
                    <a:pt x="1857795" y="2224832"/>
                    <a:pt x="1859067" y="2219340"/>
                    <a:pt x="1860541" y="2214786"/>
                  </a:cubicBezTo>
                  <a:cubicBezTo>
                    <a:pt x="1828260" y="2193355"/>
                    <a:pt x="1795443" y="2186055"/>
                    <a:pt x="1757604" y="2189135"/>
                  </a:cubicBezTo>
                  <a:cubicBezTo>
                    <a:pt x="1700409" y="2193756"/>
                    <a:pt x="1651854" y="2171120"/>
                    <a:pt x="1613144" y="2128458"/>
                  </a:cubicBezTo>
                  <a:cubicBezTo>
                    <a:pt x="1607652" y="2122564"/>
                    <a:pt x="1602227" y="2116537"/>
                    <a:pt x="1594860" y="2108299"/>
                  </a:cubicBezTo>
                  <a:close/>
                  <a:moveTo>
                    <a:pt x="1988391" y="2215255"/>
                  </a:moveTo>
                  <a:cubicBezTo>
                    <a:pt x="2026834" y="2300176"/>
                    <a:pt x="2064539" y="2383490"/>
                    <a:pt x="2102178" y="2466804"/>
                  </a:cubicBezTo>
                  <a:cubicBezTo>
                    <a:pt x="2109344" y="2482677"/>
                    <a:pt x="2118720" y="2483681"/>
                    <a:pt x="2130641" y="2471559"/>
                  </a:cubicBezTo>
                  <a:cubicBezTo>
                    <a:pt x="2146447" y="2455486"/>
                    <a:pt x="2163324" y="2440484"/>
                    <a:pt x="2178192" y="2423607"/>
                  </a:cubicBezTo>
                  <a:cubicBezTo>
                    <a:pt x="2200895" y="2397822"/>
                    <a:pt x="2228823" y="2387441"/>
                    <a:pt x="2262644" y="2388714"/>
                  </a:cubicBezTo>
                  <a:cubicBezTo>
                    <a:pt x="2290103" y="2389785"/>
                    <a:pt x="2317696" y="2389116"/>
                    <a:pt x="2345222" y="2388848"/>
                  </a:cubicBezTo>
                  <a:cubicBezTo>
                    <a:pt x="2373819" y="2388580"/>
                    <a:pt x="2376632" y="2384361"/>
                    <a:pt x="2365447" y="2358442"/>
                  </a:cubicBezTo>
                  <a:cubicBezTo>
                    <a:pt x="2332095" y="2281357"/>
                    <a:pt x="2298609" y="2204338"/>
                    <a:pt x="2264988" y="2127320"/>
                  </a:cubicBezTo>
                  <a:cubicBezTo>
                    <a:pt x="2262443" y="2121493"/>
                    <a:pt x="2258827" y="2116135"/>
                    <a:pt x="2254809" y="2108835"/>
                  </a:cubicBezTo>
                  <a:cubicBezTo>
                    <a:pt x="2247241" y="2117341"/>
                    <a:pt x="2241414" y="2124239"/>
                    <a:pt x="2235186" y="2130869"/>
                  </a:cubicBezTo>
                  <a:cubicBezTo>
                    <a:pt x="2196408" y="2172191"/>
                    <a:pt x="2148188" y="2193957"/>
                    <a:pt x="2092132" y="2188934"/>
                  </a:cubicBezTo>
                  <a:cubicBezTo>
                    <a:pt x="2054024" y="2185519"/>
                    <a:pt x="2021811" y="2194560"/>
                    <a:pt x="1988391" y="2215255"/>
                  </a:cubicBezTo>
                  <a:close/>
                  <a:moveTo>
                    <a:pt x="1498754" y="154841"/>
                  </a:moveTo>
                  <a:cubicBezTo>
                    <a:pt x="1498754" y="190135"/>
                    <a:pt x="1496075" y="225966"/>
                    <a:pt x="1500161" y="261059"/>
                  </a:cubicBezTo>
                  <a:cubicBezTo>
                    <a:pt x="1501634" y="273851"/>
                    <a:pt x="1517975" y="293742"/>
                    <a:pt x="1529361" y="295015"/>
                  </a:cubicBezTo>
                  <a:cubicBezTo>
                    <a:pt x="1566664" y="299368"/>
                    <a:pt x="1604839" y="296622"/>
                    <a:pt x="1640334" y="296622"/>
                  </a:cubicBezTo>
                  <a:cubicBezTo>
                    <a:pt x="1593989" y="250277"/>
                    <a:pt x="1547175" y="203329"/>
                    <a:pt x="1498754" y="154841"/>
                  </a:cubicBezTo>
                  <a:close/>
                </a:path>
              </a:pathLst>
            </a:custGeom>
            <a:grpFill/>
            <a:ln w="66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4" name="任意多边形: 形状 473">
              <a:extLst>
                <a:ext uri="{FF2B5EF4-FFF2-40B4-BE49-F238E27FC236}">
                  <a16:creationId xmlns:a16="http://schemas.microsoft.com/office/drawing/2014/main" id="{13AAD162-4FFC-0FE0-938C-569792408348}"/>
                </a:ext>
              </a:extLst>
            </p:cNvPr>
            <p:cNvSpPr/>
            <p:nvPr/>
          </p:nvSpPr>
          <p:spPr>
            <a:xfrm>
              <a:off x="11716826" y="-6296360"/>
              <a:ext cx="855473" cy="257667"/>
            </a:xfrm>
            <a:custGeom>
              <a:avLst/>
              <a:gdLst>
                <a:gd name="connsiteX0" fmla="*/ 428992 w 855473"/>
                <a:gd name="connsiteY0" fmla="*/ 174 h 257667"/>
                <a:gd name="connsiteX1" fmla="*/ 719386 w 855473"/>
                <a:gd name="connsiteY1" fmla="*/ 308 h 257667"/>
                <a:gd name="connsiteX2" fmla="*/ 853666 w 855473"/>
                <a:gd name="connsiteY2" fmla="*/ 109272 h 257667"/>
                <a:gd name="connsiteX3" fmla="*/ 736330 w 855473"/>
                <a:gd name="connsiteY3" fmla="*/ 256612 h 257667"/>
                <a:gd name="connsiteX4" fmla="*/ 117971 w 855473"/>
                <a:gd name="connsiteY4" fmla="*/ 256612 h 257667"/>
                <a:gd name="connsiteX5" fmla="*/ 33 w 855473"/>
                <a:gd name="connsiteY5" fmla="*/ 133449 h 257667"/>
                <a:gd name="connsiteX6" fmla="*/ 113685 w 855473"/>
                <a:gd name="connsiteY6" fmla="*/ 2116 h 257667"/>
                <a:gd name="connsiteX7" fmla="*/ 429059 w 855473"/>
                <a:gd name="connsiteY7" fmla="*/ 1379 h 257667"/>
                <a:gd name="connsiteX8" fmla="*/ 428992 w 855473"/>
                <a:gd name="connsiteY8" fmla="*/ 174 h 257667"/>
                <a:gd name="connsiteX9" fmla="*/ 428256 w 855473"/>
                <a:gd name="connsiteY9" fmla="*/ 86702 h 257667"/>
                <a:gd name="connsiteX10" fmla="*/ 137929 w 855473"/>
                <a:gd name="connsiteY10" fmla="*/ 86769 h 257667"/>
                <a:gd name="connsiteX11" fmla="*/ 85557 w 855473"/>
                <a:gd name="connsiteY11" fmla="*/ 127824 h 257667"/>
                <a:gd name="connsiteX12" fmla="*/ 138465 w 855473"/>
                <a:gd name="connsiteY12" fmla="*/ 171557 h 257667"/>
                <a:gd name="connsiteX13" fmla="*/ 716640 w 855473"/>
                <a:gd name="connsiteY13" fmla="*/ 171557 h 257667"/>
                <a:gd name="connsiteX14" fmla="*/ 768008 w 855473"/>
                <a:gd name="connsiteY14" fmla="*/ 127221 h 257667"/>
                <a:gd name="connsiteX15" fmla="*/ 716037 w 855473"/>
                <a:gd name="connsiteY15" fmla="*/ 86769 h 257667"/>
                <a:gd name="connsiteX16" fmla="*/ 428256 w 855473"/>
                <a:gd name="connsiteY16" fmla="*/ 86702 h 25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55473" h="257667">
                  <a:moveTo>
                    <a:pt x="428992" y="174"/>
                  </a:moveTo>
                  <a:cubicBezTo>
                    <a:pt x="525768" y="174"/>
                    <a:pt x="622610" y="-295"/>
                    <a:pt x="719386" y="308"/>
                  </a:cubicBezTo>
                  <a:cubicBezTo>
                    <a:pt x="792520" y="776"/>
                    <a:pt x="841611" y="41295"/>
                    <a:pt x="853666" y="109272"/>
                  </a:cubicBezTo>
                  <a:cubicBezTo>
                    <a:pt x="866458" y="181737"/>
                    <a:pt x="809665" y="256076"/>
                    <a:pt x="736330" y="256612"/>
                  </a:cubicBezTo>
                  <a:cubicBezTo>
                    <a:pt x="530188" y="258085"/>
                    <a:pt x="324046" y="257951"/>
                    <a:pt x="117971" y="256612"/>
                  </a:cubicBezTo>
                  <a:cubicBezTo>
                    <a:pt x="54013" y="256210"/>
                    <a:pt x="1372" y="198413"/>
                    <a:pt x="33" y="133449"/>
                  </a:cubicBezTo>
                  <a:cubicBezTo>
                    <a:pt x="-1441" y="63865"/>
                    <a:pt x="47248" y="3924"/>
                    <a:pt x="113685" y="2116"/>
                  </a:cubicBezTo>
                  <a:cubicBezTo>
                    <a:pt x="218765" y="-764"/>
                    <a:pt x="323912" y="1379"/>
                    <a:pt x="429059" y="1379"/>
                  </a:cubicBezTo>
                  <a:cubicBezTo>
                    <a:pt x="428992" y="1044"/>
                    <a:pt x="428992" y="643"/>
                    <a:pt x="428992" y="174"/>
                  </a:cubicBezTo>
                  <a:close/>
                  <a:moveTo>
                    <a:pt x="428256" y="86702"/>
                  </a:moveTo>
                  <a:cubicBezTo>
                    <a:pt x="331480" y="86702"/>
                    <a:pt x="234705" y="86635"/>
                    <a:pt x="137929" y="86769"/>
                  </a:cubicBezTo>
                  <a:cubicBezTo>
                    <a:pt x="105849" y="86769"/>
                    <a:pt x="86226" y="102441"/>
                    <a:pt x="85557" y="127824"/>
                  </a:cubicBezTo>
                  <a:cubicBezTo>
                    <a:pt x="84887" y="153675"/>
                    <a:pt x="105715" y="171490"/>
                    <a:pt x="138465" y="171557"/>
                  </a:cubicBezTo>
                  <a:cubicBezTo>
                    <a:pt x="331212" y="171758"/>
                    <a:pt x="523960" y="171758"/>
                    <a:pt x="716640" y="171557"/>
                  </a:cubicBezTo>
                  <a:cubicBezTo>
                    <a:pt x="750528" y="171490"/>
                    <a:pt x="768879" y="155015"/>
                    <a:pt x="768008" y="127221"/>
                  </a:cubicBezTo>
                  <a:cubicBezTo>
                    <a:pt x="767204" y="100164"/>
                    <a:pt x="750260" y="86836"/>
                    <a:pt x="716037" y="86769"/>
                  </a:cubicBezTo>
                  <a:cubicBezTo>
                    <a:pt x="620132" y="86635"/>
                    <a:pt x="524227" y="86702"/>
                    <a:pt x="428256" y="86702"/>
                  </a:cubicBezTo>
                  <a:close/>
                </a:path>
              </a:pathLst>
            </a:custGeom>
            <a:grpFill/>
            <a:ln w="66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5" name="任意多边形: 形状 474">
              <a:extLst>
                <a:ext uri="{FF2B5EF4-FFF2-40B4-BE49-F238E27FC236}">
                  <a16:creationId xmlns:a16="http://schemas.microsoft.com/office/drawing/2014/main" id="{1EC774A7-707D-D320-B423-CE3D394E6A1B}"/>
                </a:ext>
              </a:extLst>
            </p:cNvPr>
            <p:cNvSpPr/>
            <p:nvPr/>
          </p:nvSpPr>
          <p:spPr>
            <a:xfrm>
              <a:off x="11501941" y="-5868425"/>
              <a:ext cx="1283576" cy="85870"/>
            </a:xfrm>
            <a:custGeom>
              <a:avLst/>
              <a:gdLst>
                <a:gd name="connsiteX0" fmla="*/ 640128 w 1283576"/>
                <a:gd name="connsiteY0" fmla="*/ 85785 h 85870"/>
                <a:gd name="connsiteX1" fmla="*/ 66306 w 1283576"/>
                <a:gd name="connsiteY1" fmla="*/ 85785 h 85870"/>
                <a:gd name="connsiteX2" fmla="*/ 41258 w 1283576"/>
                <a:gd name="connsiteY2" fmla="*/ 85383 h 85870"/>
                <a:gd name="connsiteX3" fmla="*/ 3 w 1283576"/>
                <a:gd name="connsiteY3" fmla="*/ 43458 h 85870"/>
                <a:gd name="connsiteX4" fmla="*/ 40321 w 1283576"/>
                <a:gd name="connsiteY4" fmla="*/ 194 h 85870"/>
                <a:gd name="connsiteX5" fmla="*/ 50367 w 1283576"/>
                <a:gd name="connsiteY5" fmla="*/ 60 h 85870"/>
                <a:gd name="connsiteX6" fmla="*/ 1233104 w 1283576"/>
                <a:gd name="connsiteY6" fmla="*/ 127 h 85870"/>
                <a:gd name="connsiteX7" fmla="*/ 1283266 w 1283576"/>
                <a:gd name="connsiteY7" fmla="*/ 37564 h 85870"/>
                <a:gd name="connsiteX8" fmla="*/ 1244020 w 1283576"/>
                <a:gd name="connsiteY8" fmla="*/ 85249 h 85870"/>
                <a:gd name="connsiteX9" fmla="*/ 1206449 w 1283576"/>
                <a:gd name="connsiteY9" fmla="*/ 85785 h 85870"/>
                <a:gd name="connsiteX10" fmla="*/ 640128 w 1283576"/>
                <a:gd name="connsiteY10" fmla="*/ 85785 h 85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83576" h="85870">
                  <a:moveTo>
                    <a:pt x="640128" y="85785"/>
                  </a:moveTo>
                  <a:cubicBezTo>
                    <a:pt x="448854" y="85785"/>
                    <a:pt x="257580" y="85785"/>
                    <a:pt x="66306" y="85785"/>
                  </a:cubicBezTo>
                  <a:cubicBezTo>
                    <a:pt x="57934" y="85785"/>
                    <a:pt x="49563" y="85986"/>
                    <a:pt x="41258" y="85383"/>
                  </a:cubicBezTo>
                  <a:cubicBezTo>
                    <a:pt x="17215" y="83575"/>
                    <a:pt x="271" y="66162"/>
                    <a:pt x="3" y="43458"/>
                  </a:cubicBezTo>
                  <a:cubicBezTo>
                    <a:pt x="-265" y="21223"/>
                    <a:pt x="17215" y="2471"/>
                    <a:pt x="40321" y="194"/>
                  </a:cubicBezTo>
                  <a:cubicBezTo>
                    <a:pt x="43602" y="-141"/>
                    <a:pt x="47018" y="60"/>
                    <a:pt x="50367" y="60"/>
                  </a:cubicBezTo>
                  <a:cubicBezTo>
                    <a:pt x="444635" y="60"/>
                    <a:pt x="838836" y="60"/>
                    <a:pt x="1233104" y="127"/>
                  </a:cubicBezTo>
                  <a:cubicBezTo>
                    <a:pt x="1263643" y="127"/>
                    <a:pt x="1280654" y="13186"/>
                    <a:pt x="1283266" y="37564"/>
                  </a:cubicBezTo>
                  <a:cubicBezTo>
                    <a:pt x="1286012" y="63751"/>
                    <a:pt x="1270341" y="83240"/>
                    <a:pt x="1244020" y="85249"/>
                  </a:cubicBezTo>
                  <a:cubicBezTo>
                    <a:pt x="1231563" y="86187"/>
                    <a:pt x="1218972" y="85785"/>
                    <a:pt x="1206449" y="85785"/>
                  </a:cubicBezTo>
                  <a:cubicBezTo>
                    <a:pt x="1017653" y="85785"/>
                    <a:pt x="828857" y="85785"/>
                    <a:pt x="640128" y="85785"/>
                  </a:cubicBezTo>
                  <a:close/>
                </a:path>
              </a:pathLst>
            </a:custGeom>
            <a:grpFill/>
            <a:ln w="66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6" name="任意多边形: 形状 475">
              <a:extLst>
                <a:ext uri="{FF2B5EF4-FFF2-40B4-BE49-F238E27FC236}">
                  <a16:creationId xmlns:a16="http://schemas.microsoft.com/office/drawing/2014/main" id="{AF4617DA-A5F3-D8F6-D2A2-D7169868D771}"/>
                </a:ext>
              </a:extLst>
            </p:cNvPr>
            <p:cNvSpPr/>
            <p:nvPr/>
          </p:nvSpPr>
          <p:spPr>
            <a:xfrm>
              <a:off x="11504242" y="-5655068"/>
              <a:ext cx="1195584" cy="87124"/>
            </a:xfrm>
            <a:custGeom>
              <a:avLst/>
              <a:gdLst>
                <a:gd name="connsiteX0" fmla="*/ 597509 w 1195584"/>
                <a:gd name="connsiteY0" fmla="*/ 87075 h 87124"/>
                <a:gd name="connsiteX1" fmla="*/ 53892 w 1195584"/>
                <a:gd name="connsiteY1" fmla="*/ 86674 h 87124"/>
                <a:gd name="connsiteX2" fmla="*/ 16856 w 1195584"/>
                <a:gd name="connsiteY2" fmla="*/ 77230 h 87124"/>
                <a:gd name="connsiteX3" fmla="*/ 515 w 1195584"/>
                <a:gd name="connsiteY3" fmla="*/ 34569 h 87124"/>
                <a:gd name="connsiteX4" fmla="*/ 33398 w 1195584"/>
                <a:gd name="connsiteY4" fmla="*/ 2422 h 87124"/>
                <a:gd name="connsiteX5" fmla="*/ 57977 w 1195584"/>
                <a:gd name="connsiteY5" fmla="*/ 547 h 87124"/>
                <a:gd name="connsiteX6" fmla="*/ 1137644 w 1195584"/>
                <a:gd name="connsiteY6" fmla="*/ 547 h 87124"/>
                <a:gd name="connsiteX7" fmla="*/ 1195508 w 1195584"/>
                <a:gd name="connsiteY7" fmla="*/ 40663 h 87124"/>
                <a:gd name="connsiteX8" fmla="*/ 1148560 w 1195584"/>
                <a:gd name="connsiteY8" fmla="*/ 86874 h 87124"/>
                <a:gd name="connsiteX9" fmla="*/ 978249 w 1195584"/>
                <a:gd name="connsiteY9" fmla="*/ 87008 h 87124"/>
                <a:gd name="connsiteX10" fmla="*/ 597509 w 1195584"/>
                <a:gd name="connsiteY10" fmla="*/ 87075 h 87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95584" h="87124">
                  <a:moveTo>
                    <a:pt x="597509" y="87075"/>
                  </a:moveTo>
                  <a:cubicBezTo>
                    <a:pt x="416281" y="87075"/>
                    <a:pt x="235120" y="87276"/>
                    <a:pt x="53892" y="86674"/>
                  </a:cubicBezTo>
                  <a:cubicBezTo>
                    <a:pt x="41167" y="86607"/>
                    <a:pt x="24156" y="85133"/>
                    <a:pt x="16856" y="77230"/>
                  </a:cubicBezTo>
                  <a:cubicBezTo>
                    <a:pt x="6877" y="66448"/>
                    <a:pt x="-2298" y="47361"/>
                    <a:pt x="515" y="34569"/>
                  </a:cubicBezTo>
                  <a:cubicBezTo>
                    <a:pt x="3328" y="21844"/>
                    <a:pt x="20607" y="11262"/>
                    <a:pt x="33398" y="2422"/>
                  </a:cubicBezTo>
                  <a:cubicBezTo>
                    <a:pt x="39225" y="-1596"/>
                    <a:pt x="49606" y="614"/>
                    <a:pt x="57977" y="547"/>
                  </a:cubicBezTo>
                  <a:cubicBezTo>
                    <a:pt x="417888" y="480"/>
                    <a:pt x="777732" y="480"/>
                    <a:pt x="1137644" y="547"/>
                  </a:cubicBezTo>
                  <a:cubicBezTo>
                    <a:pt x="1176421" y="547"/>
                    <a:pt x="1194101" y="13071"/>
                    <a:pt x="1195508" y="40663"/>
                  </a:cubicBezTo>
                  <a:cubicBezTo>
                    <a:pt x="1196914" y="68055"/>
                    <a:pt x="1178765" y="86607"/>
                    <a:pt x="1148560" y="86874"/>
                  </a:cubicBezTo>
                  <a:cubicBezTo>
                    <a:pt x="1091767" y="87343"/>
                    <a:pt x="1034974" y="87008"/>
                    <a:pt x="978249" y="87008"/>
                  </a:cubicBezTo>
                  <a:cubicBezTo>
                    <a:pt x="851402" y="87142"/>
                    <a:pt x="724422" y="87075"/>
                    <a:pt x="597509" y="87075"/>
                  </a:cubicBezTo>
                  <a:close/>
                </a:path>
              </a:pathLst>
            </a:custGeom>
            <a:grpFill/>
            <a:ln w="66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7" name="任意多边形: 形状 476">
              <a:extLst>
                <a:ext uri="{FF2B5EF4-FFF2-40B4-BE49-F238E27FC236}">
                  <a16:creationId xmlns:a16="http://schemas.microsoft.com/office/drawing/2014/main" id="{26465ED4-372A-1BDA-1901-397269E42E17}"/>
                </a:ext>
              </a:extLst>
            </p:cNvPr>
            <p:cNvSpPr/>
            <p:nvPr/>
          </p:nvSpPr>
          <p:spPr>
            <a:xfrm>
              <a:off x="11501930" y="-4799817"/>
              <a:ext cx="984579" cy="88062"/>
            </a:xfrm>
            <a:custGeom>
              <a:avLst/>
              <a:gdLst>
                <a:gd name="connsiteX0" fmla="*/ 492799 w 984579"/>
                <a:gd name="connsiteY0" fmla="*/ 1 h 88062"/>
                <a:gd name="connsiteX1" fmla="*/ 921424 w 984579"/>
                <a:gd name="connsiteY1" fmla="*/ 68 h 88062"/>
                <a:gd name="connsiteX2" fmla="*/ 948883 w 984579"/>
                <a:gd name="connsiteY2" fmla="*/ 1474 h 88062"/>
                <a:gd name="connsiteX3" fmla="*/ 984579 w 984579"/>
                <a:gd name="connsiteY3" fmla="*/ 43667 h 88062"/>
                <a:gd name="connsiteX4" fmla="*/ 949352 w 984579"/>
                <a:gd name="connsiteY4" fmla="*/ 85994 h 88062"/>
                <a:gd name="connsiteX5" fmla="*/ 921960 w 984579"/>
                <a:gd name="connsiteY5" fmla="*/ 87936 h 88062"/>
                <a:gd name="connsiteX6" fmla="*/ 62232 w 984579"/>
                <a:gd name="connsiteY6" fmla="*/ 88003 h 88062"/>
                <a:gd name="connsiteX7" fmla="*/ 47230 w 984579"/>
                <a:gd name="connsiteY7" fmla="*/ 87869 h 88062"/>
                <a:gd name="connsiteX8" fmla="*/ 14 w 984579"/>
                <a:gd name="connsiteY8" fmla="*/ 43064 h 88062"/>
                <a:gd name="connsiteX9" fmla="*/ 49105 w 984579"/>
                <a:gd name="connsiteY9" fmla="*/ 336 h 88062"/>
                <a:gd name="connsiteX10" fmla="*/ 244598 w 984579"/>
                <a:gd name="connsiteY10" fmla="*/ 135 h 88062"/>
                <a:gd name="connsiteX11" fmla="*/ 492799 w 984579"/>
                <a:gd name="connsiteY11" fmla="*/ 1 h 8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84579" h="88062">
                  <a:moveTo>
                    <a:pt x="492799" y="1"/>
                  </a:moveTo>
                  <a:cubicBezTo>
                    <a:pt x="635652" y="1"/>
                    <a:pt x="778504" y="1"/>
                    <a:pt x="921424" y="68"/>
                  </a:cubicBezTo>
                  <a:cubicBezTo>
                    <a:pt x="930599" y="68"/>
                    <a:pt x="940042" y="-468"/>
                    <a:pt x="948883" y="1474"/>
                  </a:cubicBezTo>
                  <a:cubicBezTo>
                    <a:pt x="971118" y="6296"/>
                    <a:pt x="984579" y="21030"/>
                    <a:pt x="984579" y="43667"/>
                  </a:cubicBezTo>
                  <a:cubicBezTo>
                    <a:pt x="984579" y="66036"/>
                    <a:pt x="972122" y="81440"/>
                    <a:pt x="949352" y="85994"/>
                  </a:cubicBezTo>
                  <a:cubicBezTo>
                    <a:pt x="940444" y="87802"/>
                    <a:pt x="931135" y="87936"/>
                    <a:pt x="921960" y="87936"/>
                  </a:cubicBezTo>
                  <a:cubicBezTo>
                    <a:pt x="635384" y="88003"/>
                    <a:pt x="348808" y="88003"/>
                    <a:pt x="62232" y="88003"/>
                  </a:cubicBezTo>
                  <a:cubicBezTo>
                    <a:pt x="57209" y="88003"/>
                    <a:pt x="52186" y="88204"/>
                    <a:pt x="47230" y="87869"/>
                  </a:cubicBezTo>
                  <a:cubicBezTo>
                    <a:pt x="18097" y="85726"/>
                    <a:pt x="-589" y="67911"/>
                    <a:pt x="14" y="43064"/>
                  </a:cubicBezTo>
                  <a:cubicBezTo>
                    <a:pt x="617" y="18284"/>
                    <a:pt x="19905" y="537"/>
                    <a:pt x="49105" y="336"/>
                  </a:cubicBezTo>
                  <a:cubicBezTo>
                    <a:pt x="114270" y="-200"/>
                    <a:pt x="179434" y="135"/>
                    <a:pt x="244598" y="135"/>
                  </a:cubicBezTo>
                  <a:cubicBezTo>
                    <a:pt x="327377" y="1"/>
                    <a:pt x="410088" y="1"/>
                    <a:pt x="492799" y="1"/>
                  </a:cubicBezTo>
                  <a:close/>
                </a:path>
              </a:pathLst>
            </a:custGeom>
            <a:grpFill/>
            <a:ln w="66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8" name="任意多边形: 形状 477">
              <a:extLst>
                <a:ext uri="{FF2B5EF4-FFF2-40B4-BE49-F238E27FC236}">
                  <a16:creationId xmlns:a16="http://schemas.microsoft.com/office/drawing/2014/main" id="{7BC6F935-DE28-F2D3-C949-253DEA4023A4}"/>
                </a:ext>
              </a:extLst>
            </p:cNvPr>
            <p:cNvSpPr/>
            <p:nvPr/>
          </p:nvSpPr>
          <p:spPr>
            <a:xfrm>
              <a:off x="11501683" y="-5013413"/>
              <a:ext cx="942165" cy="87365"/>
            </a:xfrm>
            <a:custGeom>
              <a:avLst/>
              <a:gdLst>
                <a:gd name="connsiteX0" fmla="*/ 470543 w 942165"/>
                <a:gd name="connsiteY0" fmla="*/ 87152 h 87365"/>
                <a:gd name="connsiteX1" fmla="*/ 52098 w 942165"/>
                <a:gd name="connsiteY1" fmla="*/ 87085 h 87365"/>
                <a:gd name="connsiteX2" fmla="*/ 3810 w 942165"/>
                <a:gd name="connsiteY2" fmla="*/ 30560 h 87365"/>
                <a:gd name="connsiteX3" fmla="*/ 37967 w 942165"/>
                <a:gd name="connsiteY3" fmla="*/ 2298 h 87365"/>
                <a:gd name="connsiteX4" fmla="*/ 65090 w 942165"/>
                <a:gd name="connsiteY4" fmla="*/ 690 h 87365"/>
                <a:gd name="connsiteX5" fmla="*/ 876933 w 942165"/>
                <a:gd name="connsiteY5" fmla="*/ 690 h 87365"/>
                <a:gd name="connsiteX6" fmla="*/ 901981 w 942165"/>
                <a:gd name="connsiteY6" fmla="*/ 1360 h 87365"/>
                <a:gd name="connsiteX7" fmla="*/ 942164 w 942165"/>
                <a:gd name="connsiteY7" fmla="*/ 44021 h 87365"/>
                <a:gd name="connsiteX8" fmla="*/ 901512 w 942165"/>
                <a:gd name="connsiteY8" fmla="*/ 86951 h 87365"/>
                <a:gd name="connsiteX9" fmla="*/ 878942 w 942165"/>
                <a:gd name="connsiteY9" fmla="*/ 87219 h 87365"/>
                <a:gd name="connsiteX10" fmla="*/ 470543 w 942165"/>
                <a:gd name="connsiteY10" fmla="*/ 87152 h 87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42165" h="87365">
                  <a:moveTo>
                    <a:pt x="470543" y="87152"/>
                  </a:moveTo>
                  <a:cubicBezTo>
                    <a:pt x="331039" y="87152"/>
                    <a:pt x="191602" y="87286"/>
                    <a:pt x="52098" y="87085"/>
                  </a:cubicBezTo>
                  <a:cubicBezTo>
                    <a:pt x="15129" y="87018"/>
                    <a:pt x="-9919" y="59023"/>
                    <a:pt x="3810" y="30560"/>
                  </a:cubicBezTo>
                  <a:cubicBezTo>
                    <a:pt x="9704" y="18304"/>
                    <a:pt x="25108" y="9464"/>
                    <a:pt x="37967" y="2298"/>
                  </a:cubicBezTo>
                  <a:cubicBezTo>
                    <a:pt x="45132" y="-1654"/>
                    <a:pt x="55915" y="690"/>
                    <a:pt x="65090" y="690"/>
                  </a:cubicBezTo>
                  <a:cubicBezTo>
                    <a:pt x="335727" y="623"/>
                    <a:pt x="606296" y="623"/>
                    <a:pt x="876933" y="690"/>
                  </a:cubicBezTo>
                  <a:cubicBezTo>
                    <a:pt x="885305" y="690"/>
                    <a:pt x="893676" y="489"/>
                    <a:pt x="901981" y="1360"/>
                  </a:cubicBezTo>
                  <a:cubicBezTo>
                    <a:pt x="926627" y="3905"/>
                    <a:pt x="942298" y="20782"/>
                    <a:pt x="942164" y="44021"/>
                  </a:cubicBezTo>
                  <a:cubicBezTo>
                    <a:pt x="942030" y="66524"/>
                    <a:pt x="925153" y="84607"/>
                    <a:pt x="901512" y="86951"/>
                  </a:cubicBezTo>
                  <a:cubicBezTo>
                    <a:pt x="894078" y="87688"/>
                    <a:pt x="886510" y="87219"/>
                    <a:pt x="878942" y="87219"/>
                  </a:cubicBezTo>
                  <a:cubicBezTo>
                    <a:pt x="742787" y="87152"/>
                    <a:pt x="606631" y="87152"/>
                    <a:pt x="470543" y="87152"/>
                  </a:cubicBezTo>
                  <a:close/>
                </a:path>
              </a:pathLst>
            </a:custGeom>
            <a:grpFill/>
            <a:ln w="66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9" name="任意多边形: 形状 478">
              <a:extLst>
                <a:ext uri="{FF2B5EF4-FFF2-40B4-BE49-F238E27FC236}">
                  <a16:creationId xmlns:a16="http://schemas.microsoft.com/office/drawing/2014/main" id="{70B277F2-9E0F-98A6-F237-5CB53A90222C}"/>
                </a:ext>
              </a:extLst>
            </p:cNvPr>
            <p:cNvSpPr/>
            <p:nvPr/>
          </p:nvSpPr>
          <p:spPr>
            <a:xfrm>
              <a:off x="11802247" y="-5226677"/>
              <a:ext cx="641534" cy="85852"/>
            </a:xfrm>
            <a:custGeom>
              <a:avLst/>
              <a:gdLst>
                <a:gd name="connsiteX0" fmla="*/ 321002 w 641534"/>
                <a:gd name="connsiteY0" fmla="*/ 44 h 85852"/>
                <a:gd name="connsiteX1" fmla="*/ 589026 w 641534"/>
                <a:gd name="connsiteY1" fmla="*/ 111 h 85852"/>
                <a:gd name="connsiteX2" fmla="*/ 641533 w 641534"/>
                <a:gd name="connsiteY2" fmla="*/ 43509 h 85852"/>
                <a:gd name="connsiteX3" fmla="*/ 590634 w 641534"/>
                <a:gd name="connsiteY3" fmla="*/ 85702 h 85852"/>
                <a:gd name="connsiteX4" fmla="*/ 49561 w 641534"/>
                <a:gd name="connsiteY4" fmla="*/ 85702 h 85852"/>
                <a:gd name="connsiteX5" fmla="*/ 2 w 641534"/>
                <a:gd name="connsiteY5" fmla="*/ 42571 h 85852"/>
                <a:gd name="connsiteX6" fmla="*/ 50432 w 641534"/>
                <a:gd name="connsiteY6" fmla="*/ 111 h 85852"/>
                <a:gd name="connsiteX7" fmla="*/ 321002 w 641534"/>
                <a:gd name="connsiteY7" fmla="*/ 44 h 85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1534" h="85852">
                  <a:moveTo>
                    <a:pt x="321002" y="44"/>
                  </a:moveTo>
                  <a:cubicBezTo>
                    <a:pt x="410343" y="44"/>
                    <a:pt x="499685" y="-23"/>
                    <a:pt x="589026" y="111"/>
                  </a:cubicBezTo>
                  <a:cubicBezTo>
                    <a:pt x="622446" y="178"/>
                    <a:pt x="641734" y="16318"/>
                    <a:pt x="641533" y="43509"/>
                  </a:cubicBezTo>
                  <a:cubicBezTo>
                    <a:pt x="641265" y="70097"/>
                    <a:pt x="623182" y="85702"/>
                    <a:pt x="590634" y="85702"/>
                  </a:cubicBezTo>
                  <a:cubicBezTo>
                    <a:pt x="410276" y="85903"/>
                    <a:pt x="229919" y="85903"/>
                    <a:pt x="49561" y="85702"/>
                  </a:cubicBezTo>
                  <a:cubicBezTo>
                    <a:pt x="17147" y="85635"/>
                    <a:pt x="-199" y="69963"/>
                    <a:pt x="2" y="42571"/>
                  </a:cubicBezTo>
                  <a:cubicBezTo>
                    <a:pt x="203" y="15715"/>
                    <a:pt x="18285" y="178"/>
                    <a:pt x="50432" y="111"/>
                  </a:cubicBezTo>
                  <a:cubicBezTo>
                    <a:pt x="140644" y="-90"/>
                    <a:pt x="230856" y="44"/>
                    <a:pt x="321002" y="44"/>
                  </a:cubicBezTo>
                  <a:close/>
                </a:path>
              </a:pathLst>
            </a:custGeom>
            <a:grpFill/>
            <a:ln w="66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0" name="任意多边形: 形状 479">
              <a:extLst>
                <a:ext uri="{FF2B5EF4-FFF2-40B4-BE49-F238E27FC236}">
                  <a16:creationId xmlns:a16="http://schemas.microsoft.com/office/drawing/2014/main" id="{23596AAC-E904-AAD0-58D9-7B81AF52AAE7}"/>
                </a:ext>
              </a:extLst>
            </p:cNvPr>
            <p:cNvSpPr/>
            <p:nvPr/>
          </p:nvSpPr>
          <p:spPr>
            <a:xfrm>
              <a:off x="11502298" y="-5441488"/>
              <a:ext cx="556097" cy="88028"/>
            </a:xfrm>
            <a:custGeom>
              <a:avLst/>
              <a:gdLst>
                <a:gd name="connsiteX0" fmla="*/ 279993 w 556097"/>
                <a:gd name="connsiteY0" fmla="*/ 87941 h 88028"/>
                <a:gd name="connsiteX1" fmla="*/ 62131 w 556097"/>
                <a:gd name="connsiteY1" fmla="*/ 87807 h 88028"/>
                <a:gd name="connsiteX2" fmla="*/ 32462 w 556097"/>
                <a:gd name="connsiteY2" fmla="*/ 84994 h 88028"/>
                <a:gd name="connsiteX3" fmla="*/ 47 w 556097"/>
                <a:gd name="connsiteY3" fmla="*/ 45748 h 88028"/>
                <a:gd name="connsiteX4" fmla="*/ 31323 w 556097"/>
                <a:gd name="connsiteY4" fmla="*/ 3020 h 88028"/>
                <a:gd name="connsiteX5" fmla="*/ 55969 w 556097"/>
                <a:gd name="connsiteY5" fmla="*/ 140 h 88028"/>
                <a:gd name="connsiteX6" fmla="*/ 501672 w 556097"/>
                <a:gd name="connsiteY6" fmla="*/ 73 h 88028"/>
                <a:gd name="connsiteX7" fmla="*/ 555585 w 556097"/>
                <a:gd name="connsiteY7" fmla="*/ 37109 h 88028"/>
                <a:gd name="connsiteX8" fmla="*/ 502811 w 556097"/>
                <a:gd name="connsiteY8" fmla="*/ 87807 h 88028"/>
                <a:gd name="connsiteX9" fmla="*/ 279993 w 556097"/>
                <a:gd name="connsiteY9" fmla="*/ 87941 h 88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6097" h="88028">
                  <a:moveTo>
                    <a:pt x="279993" y="87941"/>
                  </a:moveTo>
                  <a:cubicBezTo>
                    <a:pt x="207395" y="87941"/>
                    <a:pt x="134729" y="88075"/>
                    <a:pt x="62131" y="87807"/>
                  </a:cubicBezTo>
                  <a:cubicBezTo>
                    <a:pt x="52219" y="87807"/>
                    <a:pt x="42039" y="87138"/>
                    <a:pt x="32462" y="84994"/>
                  </a:cubicBezTo>
                  <a:cubicBezTo>
                    <a:pt x="11968" y="80373"/>
                    <a:pt x="918" y="65974"/>
                    <a:pt x="47" y="45748"/>
                  </a:cubicBezTo>
                  <a:cubicBezTo>
                    <a:pt x="-823" y="24250"/>
                    <a:pt x="10361" y="9114"/>
                    <a:pt x="31323" y="3020"/>
                  </a:cubicBezTo>
                  <a:cubicBezTo>
                    <a:pt x="39159" y="743"/>
                    <a:pt x="47732" y="207"/>
                    <a:pt x="55969" y="140"/>
                  </a:cubicBezTo>
                  <a:cubicBezTo>
                    <a:pt x="204515" y="6"/>
                    <a:pt x="353127" y="-61"/>
                    <a:pt x="501672" y="73"/>
                  </a:cubicBezTo>
                  <a:cubicBezTo>
                    <a:pt x="533618" y="73"/>
                    <a:pt x="552438" y="13401"/>
                    <a:pt x="555585" y="37109"/>
                  </a:cubicBezTo>
                  <a:cubicBezTo>
                    <a:pt x="559604" y="67916"/>
                    <a:pt x="539780" y="87606"/>
                    <a:pt x="502811" y="87807"/>
                  </a:cubicBezTo>
                  <a:cubicBezTo>
                    <a:pt x="428538" y="88209"/>
                    <a:pt x="354266" y="87941"/>
                    <a:pt x="279993" y="87941"/>
                  </a:cubicBezTo>
                  <a:close/>
                </a:path>
              </a:pathLst>
            </a:custGeom>
            <a:grpFill/>
            <a:ln w="66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1" name="任意多边形: 形状 480">
              <a:extLst>
                <a:ext uri="{FF2B5EF4-FFF2-40B4-BE49-F238E27FC236}">
                  <a16:creationId xmlns:a16="http://schemas.microsoft.com/office/drawing/2014/main" id="{E22F8B45-6104-6870-FEE6-E6F13901A3D6}"/>
                </a:ext>
              </a:extLst>
            </p:cNvPr>
            <p:cNvSpPr/>
            <p:nvPr/>
          </p:nvSpPr>
          <p:spPr>
            <a:xfrm>
              <a:off x="11501942" y="-4585035"/>
              <a:ext cx="556728" cy="85835"/>
            </a:xfrm>
            <a:custGeom>
              <a:avLst/>
              <a:gdLst>
                <a:gd name="connsiteX0" fmla="*/ 275795 w 556728"/>
                <a:gd name="connsiteY0" fmla="*/ 85792 h 85835"/>
                <a:gd name="connsiteX1" fmla="*/ 52977 w 556728"/>
                <a:gd name="connsiteY1" fmla="*/ 85725 h 85835"/>
                <a:gd name="connsiteX2" fmla="*/ 2 w 556728"/>
                <a:gd name="connsiteY2" fmla="*/ 42795 h 85835"/>
                <a:gd name="connsiteX3" fmla="*/ 53513 w 556728"/>
                <a:gd name="connsiteY3" fmla="*/ 134 h 85835"/>
                <a:gd name="connsiteX4" fmla="*/ 509128 w 556728"/>
                <a:gd name="connsiteY4" fmla="*/ 0 h 85835"/>
                <a:gd name="connsiteX5" fmla="*/ 555406 w 556728"/>
                <a:gd name="connsiteY5" fmla="*/ 33352 h 85835"/>
                <a:gd name="connsiteX6" fmla="*/ 530559 w 556728"/>
                <a:gd name="connsiteY6" fmla="*/ 82242 h 85835"/>
                <a:gd name="connsiteX7" fmla="*/ 501091 w 556728"/>
                <a:gd name="connsiteY7" fmla="*/ 85658 h 85835"/>
                <a:gd name="connsiteX8" fmla="*/ 275795 w 556728"/>
                <a:gd name="connsiteY8" fmla="*/ 85792 h 85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6728" h="85835">
                  <a:moveTo>
                    <a:pt x="275795" y="85792"/>
                  </a:moveTo>
                  <a:cubicBezTo>
                    <a:pt x="201522" y="85792"/>
                    <a:pt x="127250" y="85926"/>
                    <a:pt x="52977" y="85725"/>
                  </a:cubicBezTo>
                  <a:cubicBezTo>
                    <a:pt x="19290" y="85658"/>
                    <a:pt x="-199" y="69451"/>
                    <a:pt x="2" y="42795"/>
                  </a:cubicBezTo>
                  <a:cubicBezTo>
                    <a:pt x="203" y="16341"/>
                    <a:pt x="20294" y="134"/>
                    <a:pt x="53513" y="134"/>
                  </a:cubicBezTo>
                  <a:cubicBezTo>
                    <a:pt x="205407" y="67"/>
                    <a:pt x="357301" y="201"/>
                    <a:pt x="509128" y="0"/>
                  </a:cubicBezTo>
                  <a:cubicBezTo>
                    <a:pt x="532970" y="0"/>
                    <a:pt x="549579" y="9778"/>
                    <a:pt x="555406" y="33352"/>
                  </a:cubicBezTo>
                  <a:cubicBezTo>
                    <a:pt x="560630" y="54449"/>
                    <a:pt x="549981" y="75545"/>
                    <a:pt x="530559" y="82242"/>
                  </a:cubicBezTo>
                  <a:cubicBezTo>
                    <a:pt x="521451" y="85390"/>
                    <a:pt x="510936" y="85591"/>
                    <a:pt x="501091" y="85658"/>
                  </a:cubicBezTo>
                  <a:cubicBezTo>
                    <a:pt x="426015" y="85926"/>
                    <a:pt x="350938" y="85792"/>
                    <a:pt x="275795" y="85792"/>
                  </a:cubicBezTo>
                  <a:close/>
                </a:path>
              </a:pathLst>
            </a:custGeom>
            <a:grpFill/>
            <a:ln w="66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2" name="任意多边形: 形状 481">
              <a:extLst>
                <a:ext uri="{FF2B5EF4-FFF2-40B4-BE49-F238E27FC236}">
                  <a16:creationId xmlns:a16="http://schemas.microsoft.com/office/drawing/2014/main" id="{DF0A8A98-5F68-4737-A04B-5AFB6532D918}"/>
                </a:ext>
              </a:extLst>
            </p:cNvPr>
            <p:cNvSpPr/>
            <p:nvPr/>
          </p:nvSpPr>
          <p:spPr>
            <a:xfrm>
              <a:off x="12143675" y="-5441708"/>
              <a:ext cx="385429" cy="88287"/>
            </a:xfrm>
            <a:custGeom>
              <a:avLst/>
              <a:gdLst>
                <a:gd name="connsiteX0" fmla="*/ 193150 w 385429"/>
                <a:gd name="connsiteY0" fmla="*/ 88161 h 88287"/>
                <a:gd name="connsiteX1" fmla="*/ 63156 w 385429"/>
                <a:gd name="connsiteY1" fmla="*/ 88161 h 88287"/>
                <a:gd name="connsiteX2" fmla="*/ 43198 w 385429"/>
                <a:gd name="connsiteY2" fmla="*/ 87693 h 88287"/>
                <a:gd name="connsiteX3" fmla="*/ 1 w 385429"/>
                <a:gd name="connsiteY3" fmla="*/ 44294 h 88287"/>
                <a:gd name="connsiteX4" fmla="*/ 45274 w 385429"/>
                <a:gd name="connsiteY4" fmla="*/ 561 h 88287"/>
                <a:gd name="connsiteX5" fmla="*/ 340222 w 385429"/>
                <a:gd name="connsiteY5" fmla="*/ 494 h 88287"/>
                <a:gd name="connsiteX6" fmla="*/ 385429 w 385429"/>
                <a:gd name="connsiteY6" fmla="*/ 43893 h 88287"/>
                <a:gd name="connsiteX7" fmla="*/ 338146 w 385429"/>
                <a:gd name="connsiteY7" fmla="*/ 87760 h 88287"/>
                <a:gd name="connsiteX8" fmla="*/ 193150 w 385429"/>
                <a:gd name="connsiteY8" fmla="*/ 88027 h 88287"/>
                <a:gd name="connsiteX9" fmla="*/ 193150 w 385429"/>
                <a:gd name="connsiteY9" fmla="*/ 88161 h 8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5429" h="88287">
                  <a:moveTo>
                    <a:pt x="193150" y="88161"/>
                  </a:moveTo>
                  <a:cubicBezTo>
                    <a:pt x="149819" y="88161"/>
                    <a:pt x="106487" y="88161"/>
                    <a:pt x="63156" y="88161"/>
                  </a:cubicBezTo>
                  <a:cubicBezTo>
                    <a:pt x="56526" y="88161"/>
                    <a:pt x="49762" y="88496"/>
                    <a:pt x="43198" y="87693"/>
                  </a:cubicBezTo>
                  <a:cubicBezTo>
                    <a:pt x="17079" y="84679"/>
                    <a:pt x="135" y="67400"/>
                    <a:pt x="1" y="44294"/>
                  </a:cubicBezTo>
                  <a:cubicBezTo>
                    <a:pt x="-133" y="20452"/>
                    <a:pt x="18351" y="829"/>
                    <a:pt x="45274" y="561"/>
                  </a:cubicBezTo>
                  <a:cubicBezTo>
                    <a:pt x="143590" y="-176"/>
                    <a:pt x="241906" y="-176"/>
                    <a:pt x="340222" y="494"/>
                  </a:cubicBezTo>
                  <a:cubicBezTo>
                    <a:pt x="367547" y="695"/>
                    <a:pt x="385295" y="19380"/>
                    <a:pt x="385429" y="43893"/>
                  </a:cubicBezTo>
                  <a:cubicBezTo>
                    <a:pt x="385562" y="69409"/>
                    <a:pt x="367815" y="87157"/>
                    <a:pt x="338146" y="87760"/>
                  </a:cubicBezTo>
                  <a:cubicBezTo>
                    <a:pt x="289859" y="88764"/>
                    <a:pt x="241504" y="88027"/>
                    <a:pt x="193150" y="88027"/>
                  </a:cubicBezTo>
                  <a:cubicBezTo>
                    <a:pt x="193150" y="88095"/>
                    <a:pt x="193150" y="88095"/>
                    <a:pt x="193150" y="88161"/>
                  </a:cubicBezTo>
                  <a:close/>
                </a:path>
              </a:pathLst>
            </a:custGeom>
            <a:grpFill/>
            <a:ln w="66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3" name="任意多边形: 形状 482">
              <a:extLst>
                <a:ext uri="{FF2B5EF4-FFF2-40B4-BE49-F238E27FC236}">
                  <a16:creationId xmlns:a16="http://schemas.microsoft.com/office/drawing/2014/main" id="{C8622EAF-6E1E-B3D6-A9BA-A1D3D781A7F9}"/>
                </a:ext>
              </a:extLst>
            </p:cNvPr>
            <p:cNvSpPr/>
            <p:nvPr/>
          </p:nvSpPr>
          <p:spPr>
            <a:xfrm>
              <a:off x="11501943" y="-5226968"/>
              <a:ext cx="214863" cy="86061"/>
            </a:xfrm>
            <a:custGeom>
              <a:avLst/>
              <a:gdLst>
                <a:gd name="connsiteX0" fmla="*/ 107894 w 214863"/>
                <a:gd name="connsiteY0" fmla="*/ 85792 h 86061"/>
                <a:gd name="connsiteX1" fmla="*/ 42930 w 214863"/>
                <a:gd name="connsiteY1" fmla="*/ 85591 h 86061"/>
                <a:gd name="connsiteX2" fmla="*/ 1 w 214863"/>
                <a:gd name="connsiteY2" fmla="*/ 42996 h 86061"/>
                <a:gd name="connsiteX3" fmla="*/ 43399 w 214863"/>
                <a:gd name="connsiteY3" fmla="*/ 536 h 86061"/>
                <a:gd name="connsiteX4" fmla="*/ 170848 w 214863"/>
                <a:gd name="connsiteY4" fmla="*/ 469 h 86061"/>
                <a:gd name="connsiteX5" fmla="*/ 214849 w 214863"/>
                <a:gd name="connsiteY5" fmla="*/ 42193 h 86061"/>
                <a:gd name="connsiteX6" fmla="*/ 170379 w 214863"/>
                <a:gd name="connsiteY6" fmla="*/ 85725 h 86061"/>
                <a:gd name="connsiteX7" fmla="*/ 107894 w 214863"/>
                <a:gd name="connsiteY7" fmla="*/ 85859 h 86061"/>
                <a:gd name="connsiteX8" fmla="*/ 107894 w 214863"/>
                <a:gd name="connsiteY8" fmla="*/ 85792 h 86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4863" h="86061">
                  <a:moveTo>
                    <a:pt x="107894" y="85792"/>
                  </a:moveTo>
                  <a:cubicBezTo>
                    <a:pt x="86262" y="85792"/>
                    <a:pt x="64562" y="86462"/>
                    <a:pt x="42930" y="85591"/>
                  </a:cubicBezTo>
                  <a:cubicBezTo>
                    <a:pt x="17481" y="84586"/>
                    <a:pt x="-133" y="66437"/>
                    <a:pt x="1" y="42996"/>
                  </a:cubicBezTo>
                  <a:cubicBezTo>
                    <a:pt x="135" y="19891"/>
                    <a:pt x="18485" y="938"/>
                    <a:pt x="43399" y="536"/>
                  </a:cubicBezTo>
                  <a:cubicBezTo>
                    <a:pt x="85860" y="-201"/>
                    <a:pt x="128387" y="-134"/>
                    <a:pt x="170848" y="469"/>
                  </a:cubicBezTo>
                  <a:cubicBezTo>
                    <a:pt x="196164" y="871"/>
                    <a:pt x="214246" y="18819"/>
                    <a:pt x="214849" y="42193"/>
                  </a:cubicBezTo>
                  <a:cubicBezTo>
                    <a:pt x="215452" y="66906"/>
                    <a:pt x="197637" y="84787"/>
                    <a:pt x="170379" y="85725"/>
                  </a:cubicBezTo>
                  <a:cubicBezTo>
                    <a:pt x="149551" y="86395"/>
                    <a:pt x="128722" y="85859"/>
                    <a:pt x="107894" y="85859"/>
                  </a:cubicBezTo>
                  <a:cubicBezTo>
                    <a:pt x="107894" y="85859"/>
                    <a:pt x="107894" y="85859"/>
                    <a:pt x="107894" y="85792"/>
                  </a:cubicBezTo>
                  <a:close/>
                </a:path>
              </a:pathLst>
            </a:custGeom>
            <a:grpFill/>
            <a:ln w="66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4" name="任意多边形: 形状 483">
              <a:extLst>
                <a:ext uri="{FF2B5EF4-FFF2-40B4-BE49-F238E27FC236}">
                  <a16:creationId xmlns:a16="http://schemas.microsoft.com/office/drawing/2014/main" id="{178AAB23-1DF8-D161-129A-83AF30ADDF70}"/>
                </a:ext>
              </a:extLst>
            </p:cNvPr>
            <p:cNvSpPr/>
            <p:nvPr/>
          </p:nvSpPr>
          <p:spPr>
            <a:xfrm>
              <a:off x="12742874" y="-5441416"/>
              <a:ext cx="856184" cy="857181"/>
            </a:xfrm>
            <a:custGeom>
              <a:avLst/>
              <a:gdLst>
                <a:gd name="connsiteX0" fmla="*/ 6 w 856184"/>
                <a:gd name="connsiteY0" fmla="*/ 427890 h 857181"/>
                <a:gd name="connsiteX1" fmla="*/ 428966 w 856184"/>
                <a:gd name="connsiteY1" fmla="*/ 2 h 857181"/>
                <a:gd name="connsiteX2" fmla="*/ 856184 w 856184"/>
                <a:gd name="connsiteY2" fmla="*/ 427354 h 857181"/>
                <a:gd name="connsiteX3" fmla="*/ 437069 w 856184"/>
                <a:gd name="connsiteY3" fmla="*/ 857118 h 857181"/>
                <a:gd name="connsiteX4" fmla="*/ 6 w 856184"/>
                <a:gd name="connsiteY4" fmla="*/ 427890 h 857181"/>
                <a:gd name="connsiteX5" fmla="*/ 426689 w 856184"/>
                <a:gd name="connsiteY5" fmla="*/ 88071 h 857181"/>
                <a:gd name="connsiteX6" fmla="*/ 86802 w 856184"/>
                <a:gd name="connsiteY6" fmla="*/ 436463 h 857181"/>
                <a:gd name="connsiteX7" fmla="*/ 431845 w 856184"/>
                <a:gd name="connsiteY7" fmla="*/ 771125 h 857181"/>
                <a:gd name="connsiteX8" fmla="*/ 769321 w 856184"/>
                <a:gd name="connsiteY8" fmla="*/ 421394 h 857181"/>
                <a:gd name="connsiteX9" fmla="*/ 426689 w 856184"/>
                <a:gd name="connsiteY9" fmla="*/ 88071 h 857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6184" h="857181">
                  <a:moveTo>
                    <a:pt x="6" y="427890"/>
                  </a:moveTo>
                  <a:cubicBezTo>
                    <a:pt x="-1200" y="193754"/>
                    <a:pt x="192418" y="671"/>
                    <a:pt x="428966" y="2"/>
                  </a:cubicBezTo>
                  <a:cubicBezTo>
                    <a:pt x="662030" y="-668"/>
                    <a:pt x="856050" y="193419"/>
                    <a:pt x="856184" y="427354"/>
                  </a:cubicBezTo>
                  <a:cubicBezTo>
                    <a:pt x="856318" y="661625"/>
                    <a:pt x="666919" y="853033"/>
                    <a:pt x="437069" y="857118"/>
                  </a:cubicBezTo>
                  <a:cubicBezTo>
                    <a:pt x="205411" y="861136"/>
                    <a:pt x="-195" y="675555"/>
                    <a:pt x="6" y="427890"/>
                  </a:cubicBezTo>
                  <a:close/>
                  <a:moveTo>
                    <a:pt x="426689" y="88071"/>
                  </a:moveTo>
                  <a:cubicBezTo>
                    <a:pt x="233405" y="89879"/>
                    <a:pt x="85329" y="241639"/>
                    <a:pt x="86802" y="436463"/>
                  </a:cubicBezTo>
                  <a:cubicBezTo>
                    <a:pt x="88142" y="620236"/>
                    <a:pt x="245795" y="773134"/>
                    <a:pt x="431845" y="771125"/>
                  </a:cubicBezTo>
                  <a:cubicBezTo>
                    <a:pt x="621110" y="769049"/>
                    <a:pt x="770995" y="613806"/>
                    <a:pt x="769321" y="421394"/>
                  </a:cubicBezTo>
                  <a:cubicBezTo>
                    <a:pt x="767646" y="237085"/>
                    <a:pt x="612672" y="86329"/>
                    <a:pt x="426689" y="88071"/>
                  </a:cubicBezTo>
                  <a:close/>
                </a:path>
              </a:pathLst>
            </a:custGeom>
            <a:grpFill/>
            <a:ln w="66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5" name="任意多边形: 形状 484">
              <a:extLst>
                <a:ext uri="{FF2B5EF4-FFF2-40B4-BE49-F238E27FC236}">
                  <a16:creationId xmlns:a16="http://schemas.microsoft.com/office/drawing/2014/main" id="{7E06A10A-2DF4-0B6E-0A57-5EA352C470FA}"/>
                </a:ext>
              </a:extLst>
            </p:cNvPr>
            <p:cNvSpPr/>
            <p:nvPr/>
          </p:nvSpPr>
          <p:spPr>
            <a:xfrm>
              <a:off x="12999986" y="-5141130"/>
              <a:ext cx="341379" cy="300795"/>
            </a:xfrm>
            <a:custGeom>
              <a:avLst/>
              <a:gdLst>
                <a:gd name="connsiteX0" fmla="*/ 85861 w 341379"/>
                <a:gd name="connsiteY0" fmla="*/ 195246 h 300795"/>
                <a:gd name="connsiteX1" fmla="*/ 253359 w 341379"/>
                <a:gd name="connsiteY1" fmla="*/ 27680 h 300795"/>
                <a:gd name="connsiteX2" fmla="*/ 328302 w 341379"/>
                <a:gd name="connsiteY2" fmla="*/ 12544 h 300795"/>
                <a:gd name="connsiteX3" fmla="*/ 314037 w 341379"/>
                <a:gd name="connsiteY3" fmla="*/ 89429 h 300795"/>
                <a:gd name="connsiteX4" fmla="*/ 124437 w 341379"/>
                <a:gd name="connsiteY4" fmla="*/ 278962 h 300795"/>
                <a:gd name="connsiteX5" fmla="*/ 45811 w 341379"/>
                <a:gd name="connsiteY5" fmla="*/ 278426 h 300795"/>
                <a:gd name="connsiteX6" fmla="*/ 17482 w 341379"/>
                <a:gd name="connsiteY6" fmla="*/ 250097 h 300795"/>
                <a:gd name="connsiteX7" fmla="*/ 11521 w 341379"/>
                <a:gd name="connsiteY7" fmla="*/ 185870 h 300795"/>
                <a:gd name="connsiteX8" fmla="*/ 75681 w 341379"/>
                <a:gd name="connsiteY8" fmla="*/ 186272 h 300795"/>
                <a:gd name="connsiteX9" fmla="*/ 85861 w 341379"/>
                <a:gd name="connsiteY9" fmla="*/ 195246 h 300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1379" h="300795">
                  <a:moveTo>
                    <a:pt x="85861" y="195246"/>
                  </a:moveTo>
                  <a:cubicBezTo>
                    <a:pt x="142587" y="138520"/>
                    <a:pt x="197973" y="83067"/>
                    <a:pt x="253359" y="27680"/>
                  </a:cubicBezTo>
                  <a:cubicBezTo>
                    <a:pt x="284569" y="-3529"/>
                    <a:pt x="306870" y="-8016"/>
                    <a:pt x="328302" y="12544"/>
                  </a:cubicBezTo>
                  <a:cubicBezTo>
                    <a:pt x="349599" y="32904"/>
                    <a:pt x="344911" y="58555"/>
                    <a:pt x="314037" y="89429"/>
                  </a:cubicBezTo>
                  <a:cubicBezTo>
                    <a:pt x="250881" y="152651"/>
                    <a:pt x="187726" y="215873"/>
                    <a:pt x="124437" y="278962"/>
                  </a:cubicBezTo>
                  <a:cubicBezTo>
                    <a:pt x="95036" y="308296"/>
                    <a:pt x="75614" y="308028"/>
                    <a:pt x="45811" y="278426"/>
                  </a:cubicBezTo>
                  <a:cubicBezTo>
                    <a:pt x="36301" y="268983"/>
                    <a:pt x="26791" y="259674"/>
                    <a:pt x="17482" y="250097"/>
                  </a:cubicBezTo>
                  <a:cubicBezTo>
                    <a:pt x="-3548" y="228397"/>
                    <a:pt x="-5691" y="204555"/>
                    <a:pt x="11521" y="185870"/>
                  </a:cubicBezTo>
                  <a:cubicBezTo>
                    <a:pt x="29470" y="166314"/>
                    <a:pt x="51839" y="166448"/>
                    <a:pt x="75681" y="186272"/>
                  </a:cubicBezTo>
                  <a:cubicBezTo>
                    <a:pt x="78293" y="188281"/>
                    <a:pt x="80704" y="190625"/>
                    <a:pt x="85861" y="195246"/>
                  </a:cubicBezTo>
                  <a:close/>
                </a:path>
              </a:pathLst>
            </a:custGeom>
            <a:grpFill/>
            <a:ln w="66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86" name="组合 485">
            <a:extLst>
              <a:ext uri="{FF2B5EF4-FFF2-40B4-BE49-F238E27FC236}">
                <a16:creationId xmlns:a16="http://schemas.microsoft.com/office/drawing/2014/main" id="{C6CF9E90-8C1A-2F0F-3D65-6B1C008DAEF5}"/>
              </a:ext>
            </a:extLst>
          </p:cNvPr>
          <p:cNvGrpSpPr/>
          <p:nvPr/>
        </p:nvGrpSpPr>
        <p:grpSpPr>
          <a:xfrm>
            <a:off x="646520" y="1872980"/>
            <a:ext cx="206484" cy="208134"/>
            <a:chOff x="9833587" y="-2971798"/>
            <a:chExt cx="3208193" cy="3233841"/>
          </a:xfrm>
          <a:gradFill>
            <a:gsLst>
              <a:gs pos="0">
                <a:schemeClr val="bg1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0"/>
          </a:gradFill>
          <a:effectLst>
            <a:outerShdw blurRad="12700" dist="12700" dir="2700000" algn="ctr" rotWithShape="0">
              <a:schemeClr val="accent3">
                <a:lumMod val="50000"/>
                <a:alpha val="30000"/>
              </a:schemeClr>
            </a:outerShdw>
          </a:effectLst>
        </p:grpSpPr>
        <p:sp>
          <p:nvSpPr>
            <p:cNvPr id="487" name="任意多边形: 形状 486">
              <a:extLst>
                <a:ext uri="{FF2B5EF4-FFF2-40B4-BE49-F238E27FC236}">
                  <a16:creationId xmlns:a16="http://schemas.microsoft.com/office/drawing/2014/main" id="{5F3F5F36-B376-D056-008E-4A3AFA33146F}"/>
                </a:ext>
              </a:extLst>
            </p:cNvPr>
            <p:cNvSpPr/>
            <p:nvPr/>
          </p:nvSpPr>
          <p:spPr>
            <a:xfrm>
              <a:off x="10656682" y="-2971798"/>
              <a:ext cx="2382485" cy="1522355"/>
            </a:xfrm>
            <a:custGeom>
              <a:avLst/>
              <a:gdLst>
                <a:gd name="connsiteX0" fmla="*/ 1251518 w 2382485"/>
                <a:gd name="connsiteY0" fmla="*/ 482806 h 1522355"/>
                <a:gd name="connsiteX1" fmla="*/ 835216 w 2382485"/>
                <a:gd name="connsiteY1" fmla="*/ 899242 h 1522355"/>
                <a:gd name="connsiteX2" fmla="*/ 0 w 2382485"/>
                <a:gd name="connsiteY2" fmla="*/ 64093 h 1522355"/>
                <a:gd name="connsiteX3" fmla="*/ 75344 w 2382485"/>
                <a:gd name="connsiteY3" fmla="*/ 0 h 1522355"/>
                <a:gd name="connsiteX4" fmla="*/ 827045 w 2382485"/>
                <a:gd name="connsiteY4" fmla="*/ 752572 h 1522355"/>
                <a:gd name="connsiteX5" fmla="*/ 1257077 w 2382485"/>
                <a:gd name="connsiteY5" fmla="*/ 322474 h 1522355"/>
                <a:gd name="connsiteX6" fmla="*/ 2276669 w 2382485"/>
                <a:gd name="connsiteY6" fmla="*/ 1342668 h 1522355"/>
                <a:gd name="connsiteX7" fmla="*/ 2276669 w 2382485"/>
                <a:gd name="connsiteY7" fmla="*/ 1151796 h 1522355"/>
                <a:gd name="connsiteX8" fmla="*/ 2382485 w 2382485"/>
                <a:gd name="connsiteY8" fmla="*/ 1151796 h 1522355"/>
                <a:gd name="connsiteX9" fmla="*/ 2382485 w 2382485"/>
                <a:gd name="connsiteY9" fmla="*/ 1522355 h 1522355"/>
                <a:gd name="connsiteX10" fmla="*/ 2011457 w 2382485"/>
                <a:gd name="connsiteY10" fmla="*/ 1522355 h 1522355"/>
                <a:gd name="connsiteX11" fmla="*/ 2011457 w 2382485"/>
                <a:gd name="connsiteY11" fmla="*/ 1417677 h 1522355"/>
                <a:gd name="connsiteX12" fmla="*/ 2186657 w 2382485"/>
                <a:gd name="connsiteY12" fmla="*/ 1417677 h 1522355"/>
                <a:gd name="connsiteX13" fmla="*/ 1251518 w 2382485"/>
                <a:gd name="connsiteY13" fmla="*/ 482806 h 1522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2485" h="1522355">
                  <a:moveTo>
                    <a:pt x="1251518" y="482806"/>
                  </a:moveTo>
                  <a:cubicBezTo>
                    <a:pt x="1114961" y="619430"/>
                    <a:pt x="974117" y="760274"/>
                    <a:pt x="835216" y="899242"/>
                  </a:cubicBezTo>
                  <a:cubicBezTo>
                    <a:pt x="557748" y="621841"/>
                    <a:pt x="279611" y="343704"/>
                    <a:pt x="0" y="64093"/>
                  </a:cubicBezTo>
                  <a:cubicBezTo>
                    <a:pt x="22972" y="44537"/>
                    <a:pt x="49091" y="22302"/>
                    <a:pt x="75344" y="0"/>
                  </a:cubicBezTo>
                  <a:cubicBezTo>
                    <a:pt x="321938" y="246928"/>
                    <a:pt x="575161" y="500420"/>
                    <a:pt x="827045" y="752572"/>
                  </a:cubicBezTo>
                  <a:cubicBezTo>
                    <a:pt x="972376" y="607241"/>
                    <a:pt x="1113688" y="465862"/>
                    <a:pt x="1257077" y="322474"/>
                  </a:cubicBezTo>
                  <a:cubicBezTo>
                    <a:pt x="1598303" y="663900"/>
                    <a:pt x="1934304" y="1000103"/>
                    <a:pt x="2276669" y="1342668"/>
                  </a:cubicBezTo>
                  <a:cubicBezTo>
                    <a:pt x="2276669" y="1273686"/>
                    <a:pt x="2276669" y="1213411"/>
                    <a:pt x="2276669" y="1151796"/>
                  </a:cubicBezTo>
                  <a:cubicBezTo>
                    <a:pt x="2313771" y="1151796"/>
                    <a:pt x="2347057" y="1151796"/>
                    <a:pt x="2382485" y="1151796"/>
                  </a:cubicBezTo>
                  <a:cubicBezTo>
                    <a:pt x="2382485" y="1275160"/>
                    <a:pt x="2382485" y="1397921"/>
                    <a:pt x="2382485" y="1522355"/>
                  </a:cubicBezTo>
                  <a:cubicBezTo>
                    <a:pt x="2258720" y="1522355"/>
                    <a:pt x="2135959" y="1522355"/>
                    <a:pt x="2011457" y="1522355"/>
                  </a:cubicBezTo>
                  <a:cubicBezTo>
                    <a:pt x="2011457" y="1487396"/>
                    <a:pt x="2011457" y="1454110"/>
                    <a:pt x="2011457" y="1417677"/>
                  </a:cubicBezTo>
                  <a:cubicBezTo>
                    <a:pt x="2071732" y="1417677"/>
                    <a:pt x="2131338" y="1417677"/>
                    <a:pt x="2186657" y="1417677"/>
                  </a:cubicBezTo>
                  <a:cubicBezTo>
                    <a:pt x="1876708" y="1107862"/>
                    <a:pt x="1566290" y="797443"/>
                    <a:pt x="1251518" y="482806"/>
                  </a:cubicBezTo>
                  <a:close/>
                </a:path>
              </a:pathLst>
            </a:custGeom>
            <a:grpFill/>
            <a:ln w="66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488" name="组合 487">
              <a:extLst>
                <a:ext uri="{FF2B5EF4-FFF2-40B4-BE49-F238E27FC236}">
                  <a16:creationId xmlns:a16="http://schemas.microsoft.com/office/drawing/2014/main" id="{CF28E1F0-0CFA-1CC6-2F11-C41252E2BD32}"/>
                </a:ext>
              </a:extLst>
            </p:cNvPr>
            <p:cNvGrpSpPr/>
            <p:nvPr/>
          </p:nvGrpSpPr>
          <p:grpSpPr>
            <a:xfrm>
              <a:off x="9833587" y="-2782823"/>
              <a:ext cx="3208193" cy="3044866"/>
              <a:chOff x="9833587" y="-2782823"/>
              <a:chExt cx="3208193" cy="3044866"/>
            </a:xfrm>
            <a:grpFill/>
          </p:grpSpPr>
          <p:sp>
            <p:nvSpPr>
              <p:cNvPr id="489" name="任意多边形: 形状 488">
                <a:extLst>
                  <a:ext uri="{FF2B5EF4-FFF2-40B4-BE49-F238E27FC236}">
                    <a16:creationId xmlns:a16="http://schemas.microsoft.com/office/drawing/2014/main" id="{DF6C7EA7-BBD0-D32C-054B-DB7318C9B5C7}"/>
                  </a:ext>
                </a:extLst>
              </p:cNvPr>
              <p:cNvSpPr/>
              <p:nvPr/>
            </p:nvSpPr>
            <p:spPr>
              <a:xfrm>
                <a:off x="9833587" y="-2782823"/>
                <a:ext cx="964875" cy="3044799"/>
              </a:xfrm>
              <a:custGeom>
                <a:avLst/>
                <a:gdLst>
                  <a:gd name="connsiteX0" fmla="*/ 382749 w 964875"/>
                  <a:gd name="connsiteY0" fmla="*/ 3044800 h 3044799"/>
                  <a:gd name="connsiteX1" fmla="*/ 271775 w 964875"/>
                  <a:gd name="connsiteY1" fmla="*/ 3025244 h 3044799"/>
                  <a:gd name="connsiteX2" fmla="*/ 70054 w 964875"/>
                  <a:gd name="connsiteY2" fmla="*/ 2947020 h 3044799"/>
                  <a:gd name="connsiteX3" fmla="*/ 134 w 964875"/>
                  <a:gd name="connsiteY3" fmla="*/ 2813543 h 3044799"/>
                  <a:gd name="connsiteX4" fmla="*/ 0 w 964875"/>
                  <a:gd name="connsiteY4" fmla="*/ 980032 h 3044799"/>
                  <a:gd name="connsiteX5" fmla="*/ 78693 w 964875"/>
                  <a:gd name="connsiteY5" fmla="*/ 841600 h 3044799"/>
                  <a:gd name="connsiteX6" fmla="*/ 129793 w 964875"/>
                  <a:gd name="connsiteY6" fmla="*/ 811597 h 3044799"/>
                  <a:gd name="connsiteX7" fmla="*/ 167901 w 964875"/>
                  <a:gd name="connsiteY7" fmla="*/ 113875 h 3044799"/>
                  <a:gd name="connsiteX8" fmla="*/ 804744 w 964875"/>
                  <a:gd name="connsiteY8" fmla="*/ 124390 h 3044799"/>
                  <a:gd name="connsiteX9" fmla="*/ 834279 w 964875"/>
                  <a:gd name="connsiteY9" fmla="*/ 810324 h 3044799"/>
                  <a:gd name="connsiteX10" fmla="*/ 899376 w 964875"/>
                  <a:gd name="connsiteY10" fmla="*/ 852316 h 3044799"/>
                  <a:gd name="connsiteX11" fmla="*/ 964742 w 964875"/>
                  <a:gd name="connsiteY11" fmla="*/ 981841 h 3044799"/>
                  <a:gd name="connsiteX12" fmla="*/ 964876 w 964875"/>
                  <a:gd name="connsiteY12" fmla="*/ 2809056 h 3044799"/>
                  <a:gd name="connsiteX13" fmla="*/ 889732 w 964875"/>
                  <a:gd name="connsiteY13" fmla="*/ 2949832 h 3044799"/>
                  <a:gd name="connsiteX14" fmla="*/ 656199 w 964875"/>
                  <a:gd name="connsiteY14" fmla="*/ 3031740 h 3044799"/>
                  <a:gd name="connsiteX15" fmla="*/ 579113 w 964875"/>
                  <a:gd name="connsiteY15" fmla="*/ 3044733 h 3044799"/>
                  <a:gd name="connsiteX16" fmla="*/ 382749 w 964875"/>
                  <a:gd name="connsiteY16" fmla="*/ 3044800 h 3044799"/>
                  <a:gd name="connsiteX17" fmla="*/ 855107 w 964875"/>
                  <a:gd name="connsiteY17" fmla="*/ 479211 h 3044799"/>
                  <a:gd name="connsiteX18" fmla="*/ 479726 w 964875"/>
                  <a:gd name="connsiteY18" fmla="*/ 106575 h 3044799"/>
                  <a:gd name="connsiteX19" fmla="*/ 109501 w 964875"/>
                  <a:gd name="connsiteY19" fmla="*/ 486645 h 3044799"/>
                  <a:gd name="connsiteX20" fmla="*/ 488767 w 964875"/>
                  <a:gd name="connsiteY20" fmla="*/ 853722 h 3044799"/>
                  <a:gd name="connsiteX21" fmla="*/ 855107 w 964875"/>
                  <a:gd name="connsiteY21" fmla="*/ 479211 h 3044799"/>
                  <a:gd name="connsiteX22" fmla="*/ 855107 w 964875"/>
                  <a:gd name="connsiteY22" fmla="*/ 1638374 h 3044799"/>
                  <a:gd name="connsiteX23" fmla="*/ 109367 w 964875"/>
                  <a:gd name="connsiteY23" fmla="*/ 1638173 h 3044799"/>
                  <a:gd name="connsiteX24" fmla="*/ 109367 w 964875"/>
                  <a:gd name="connsiteY24" fmla="*/ 1696439 h 3044799"/>
                  <a:gd name="connsiteX25" fmla="*/ 200048 w 964875"/>
                  <a:gd name="connsiteY25" fmla="*/ 1825429 h 3044799"/>
                  <a:gd name="connsiteX26" fmla="*/ 211969 w 964875"/>
                  <a:gd name="connsiteY26" fmla="*/ 1829447 h 3044799"/>
                  <a:gd name="connsiteX27" fmla="*/ 630548 w 964875"/>
                  <a:gd name="connsiteY27" fmla="*/ 1858111 h 3044799"/>
                  <a:gd name="connsiteX28" fmla="*/ 821420 w 964875"/>
                  <a:gd name="connsiteY28" fmla="*/ 1797300 h 3044799"/>
                  <a:gd name="connsiteX29" fmla="*/ 853634 w 964875"/>
                  <a:gd name="connsiteY29" fmla="*/ 1755241 h 3044799"/>
                  <a:gd name="connsiteX30" fmla="*/ 855107 w 964875"/>
                  <a:gd name="connsiteY30" fmla="*/ 1638374 h 3044799"/>
                  <a:gd name="connsiteX31" fmla="*/ 109367 w 964875"/>
                  <a:gd name="connsiteY31" fmla="*/ 1371153 h 3044799"/>
                  <a:gd name="connsiteX32" fmla="*/ 109367 w 964875"/>
                  <a:gd name="connsiteY32" fmla="*/ 1426004 h 3044799"/>
                  <a:gd name="connsiteX33" fmla="*/ 202995 w 964875"/>
                  <a:gd name="connsiteY33" fmla="*/ 1559413 h 3044799"/>
                  <a:gd name="connsiteX34" fmla="*/ 214983 w 964875"/>
                  <a:gd name="connsiteY34" fmla="*/ 1563365 h 3044799"/>
                  <a:gd name="connsiteX35" fmla="*/ 624454 w 964875"/>
                  <a:gd name="connsiteY35" fmla="*/ 1590623 h 3044799"/>
                  <a:gd name="connsiteX36" fmla="*/ 811106 w 964875"/>
                  <a:gd name="connsiteY36" fmla="*/ 1536040 h 3044799"/>
                  <a:gd name="connsiteX37" fmla="*/ 851089 w 964875"/>
                  <a:gd name="connsiteY37" fmla="*/ 1499741 h 3044799"/>
                  <a:gd name="connsiteX38" fmla="*/ 852964 w 964875"/>
                  <a:gd name="connsiteY38" fmla="*/ 1371957 h 3044799"/>
                  <a:gd name="connsiteX39" fmla="*/ 109367 w 964875"/>
                  <a:gd name="connsiteY39" fmla="*/ 1371153 h 3044799"/>
                  <a:gd name="connsiteX40" fmla="*/ 111510 w 964875"/>
                  <a:gd name="connsiteY40" fmla="*/ 1906265 h 3044799"/>
                  <a:gd name="connsiteX41" fmla="*/ 248938 w 964875"/>
                  <a:gd name="connsiteY41" fmla="*/ 2107919 h 3044799"/>
                  <a:gd name="connsiteX42" fmla="*/ 634633 w 964875"/>
                  <a:gd name="connsiteY42" fmla="*/ 2123725 h 3044799"/>
                  <a:gd name="connsiteX43" fmla="*/ 814455 w 964875"/>
                  <a:gd name="connsiteY43" fmla="*/ 2068472 h 3044799"/>
                  <a:gd name="connsiteX44" fmla="*/ 851424 w 964875"/>
                  <a:gd name="connsiteY44" fmla="*/ 2033379 h 3044799"/>
                  <a:gd name="connsiteX45" fmla="*/ 853165 w 964875"/>
                  <a:gd name="connsiteY45" fmla="*/ 1905729 h 3044799"/>
                  <a:gd name="connsiteX46" fmla="*/ 111510 w 964875"/>
                  <a:gd name="connsiteY46" fmla="*/ 1906265 h 3044799"/>
                  <a:gd name="connsiteX47" fmla="*/ 113184 w 964875"/>
                  <a:gd name="connsiteY47" fmla="*/ 2708128 h 3044799"/>
                  <a:gd name="connsiteX48" fmla="*/ 229918 w 964875"/>
                  <a:gd name="connsiteY48" fmla="*/ 2904492 h 3044799"/>
                  <a:gd name="connsiteX49" fmla="*/ 232998 w 964875"/>
                  <a:gd name="connsiteY49" fmla="*/ 2905229 h 3044799"/>
                  <a:gd name="connsiteX50" fmla="*/ 612265 w 964875"/>
                  <a:gd name="connsiteY50" fmla="*/ 2929406 h 3044799"/>
                  <a:gd name="connsiteX51" fmla="*/ 816531 w 964875"/>
                  <a:gd name="connsiteY51" fmla="*/ 2868729 h 3044799"/>
                  <a:gd name="connsiteX52" fmla="*/ 852830 w 964875"/>
                  <a:gd name="connsiteY52" fmla="*/ 2829081 h 3044799"/>
                  <a:gd name="connsiteX53" fmla="*/ 854572 w 964875"/>
                  <a:gd name="connsiteY53" fmla="*/ 2706923 h 3044799"/>
                  <a:gd name="connsiteX54" fmla="*/ 113184 w 964875"/>
                  <a:gd name="connsiteY54" fmla="*/ 2708128 h 3044799"/>
                  <a:gd name="connsiteX55" fmla="*/ 109367 w 964875"/>
                  <a:gd name="connsiteY55" fmla="*/ 2172012 h 3044799"/>
                  <a:gd name="connsiteX56" fmla="*/ 108898 w 964875"/>
                  <a:gd name="connsiteY56" fmla="*/ 2279369 h 3044799"/>
                  <a:gd name="connsiteX57" fmla="*/ 136290 w 964875"/>
                  <a:gd name="connsiteY57" fmla="*/ 2328058 h 3044799"/>
                  <a:gd name="connsiteX58" fmla="*/ 243446 w 964875"/>
                  <a:gd name="connsiteY58" fmla="*/ 2372863 h 3044799"/>
                  <a:gd name="connsiteX59" fmla="*/ 641264 w 964875"/>
                  <a:gd name="connsiteY59" fmla="*/ 2389807 h 3044799"/>
                  <a:gd name="connsiteX60" fmla="*/ 817469 w 964875"/>
                  <a:gd name="connsiteY60" fmla="*/ 2333483 h 3044799"/>
                  <a:gd name="connsiteX61" fmla="*/ 853031 w 964875"/>
                  <a:gd name="connsiteY61" fmla="*/ 2293768 h 3044799"/>
                  <a:gd name="connsiteX62" fmla="*/ 854706 w 964875"/>
                  <a:gd name="connsiteY62" fmla="*/ 2172280 h 3044799"/>
                  <a:gd name="connsiteX63" fmla="*/ 109367 w 964875"/>
                  <a:gd name="connsiteY63" fmla="*/ 2172012 h 3044799"/>
                  <a:gd name="connsiteX64" fmla="*/ 854973 w 964875"/>
                  <a:gd name="connsiteY64" fmla="*/ 2439233 h 3044799"/>
                  <a:gd name="connsiteX65" fmla="*/ 109367 w 964875"/>
                  <a:gd name="connsiteY65" fmla="*/ 2439501 h 3044799"/>
                  <a:gd name="connsiteX66" fmla="*/ 109367 w 964875"/>
                  <a:gd name="connsiteY66" fmla="*/ 2468835 h 3044799"/>
                  <a:gd name="connsiteX67" fmla="*/ 241772 w 964875"/>
                  <a:gd name="connsiteY67" fmla="*/ 2639950 h 3044799"/>
                  <a:gd name="connsiteX68" fmla="*/ 658275 w 964875"/>
                  <a:gd name="connsiteY68" fmla="*/ 2653345 h 3044799"/>
                  <a:gd name="connsiteX69" fmla="*/ 818875 w 964875"/>
                  <a:gd name="connsiteY69" fmla="*/ 2599767 h 3044799"/>
                  <a:gd name="connsiteX70" fmla="*/ 853366 w 964875"/>
                  <a:gd name="connsiteY70" fmla="*/ 2559248 h 3044799"/>
                  <a:gd name="connsiteX71" fmla="*/ 854973 w 964875"/>
                  <a:gd name="connsiteY71" fmla="*/ 2439233 h 3044799"/>
                  <a:gd name="connsiteX72" fmla="*/ 855174 w 964875"/>
                  <a:gd name="connsiteY72" fmla="*/ 1103932 h 3044799"/>
                  <a:gd name="connsiteX73" fmla="*/ 112849 w 964875"/>
                  <a:gd name="connsiteY73" fmla="*/ 1105204 h 3044799"/>
                  <a:gd name="connsiteX74" fmla="*/ 236414 w 964875"/>
                  <a:gd name="connsiteY74" fmla="*/ 1303310 h 3044799"/>
                  <a:gd name="connsiteX75" fmla="*/ 649836 w 964875"/>
                  <a:gd name="connsiteY75" fmla="*/ 1320120 h 3044799"/>
                  <a:gd name="connsiteX76" fmla="*/ 819344 w 964875"/>
                  <a:gd name="connsiteY76" fmla="*/ 1263729 h 3044799"/>
                  <a:gd name="connsiteX77" fmla="*/ 853500 w 964875"/>
                  <a:gd name="connsiteY77" fmla="*/ 1219862 h 3044799"/>
                  <a:gd name="connsiteX78" fmla="*/ 855174 w 964875"/>
                  <a:gd name="connsiteY78" fmla="*/ 1103932 h 3044799"/>
                  <a:gd name="connsiteX79" fmla="*/ 505778 w 964875"/>
                  <a:gd name="connsiteY79" fmla="*/ 1069307 h 3044799"/>
                  <a:gd name="connsiteX80" fmla="*/ 674750 w 964875"/>
                  <a:gd name="connsiteY80" fmla="*/ 1048010 h 3044799"/>
                  <a:gd name="connsiteX81" fmla="*/ 832605 w 964875"/>
                  <a:gd name="connsiteY81" fmla="*/ 987869 h 3044799"/>
                  <a:gd name="connsiteX82" fmla="*/ 833207 w 964875"/>
                  <a:gd name="connsiteY82" fmla="*/ 935295 h 3044799"/>
                  <a:gd name="connsiteX83" fmla="*/ 754849 w 964875"/>
                  <a:gd name="connsiteY83" fmla="*/ 895714 h 3044799"/>
                  <a:gd name="connsiteX84" fmla="*/ 714063 w 964875"/>
                  <a:gd name="connsiteY84" fmla="*/ 898795 h 3044799"/>
                  <a:gd name="connsiteX85" fmla="*/ 245455 w 964875"/>
                  <a:gd name="connsiteY85" fmla="*/ 898929 h 3044799"/>
                  <a:gd name="connsiteX86" fmla="*/ 216590 w 964875"/>
                  <a:gd name="connsiteY86" fmla="*/ 891696 h 3044799"/>
                  <a:gd name="connsiteX87" fmla="*/ 120484 w 964875"/>
                  <a:gd name="connsiteY87" fmla="*/ 944068 h 3044799"/>
                  <a:gd name="connsiteX88" fmla="*/ 121355 w 964875"/>
                  <a:gd name="connsiteY88" fmla="*/ 980769 h 3044799"/>
                  <a:gd name="connsiteX89" fmla="*/ 183639 w 964875"/>
                  <a:gd name="connsiteY89" fmla="*/ 1017203 h 3044799"/>
                  <a:gd name="connsiteX90" fmla="*/ 505778 w 964875"/>
                  <a:gd name="connsiteY90" fmla="*/ 1069307 h 3044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964875" h="3044799">
                    <a:moveTo>
                      <a:pt x="382749" y="3044800"/>
                    </a:moveTo>
                    <a:cubicBezTo>
                      <a:pt x="345780" y="3038303"/>
                      <a:pt x="308543" y="3032744"/>
                      <a:pt x="271775" y="3025244"/>
                    </a:cubicBezTo>
                    <a:cubicBezTo>
                      <a:pt x="200182" y="3010644"/>
                      <a:pt x="130798" y="2989748"/>
                      <a:pt x="70054" y="2947020"/>
                    </a:cubicBezTo>
                    <a:cubicBezTo>
                      <a:pt x="23910" y="2914538"/>
                      <a:pt x="67" y="2872278"/>
                      <a:pt x="134" y="2813543"/>
                    </a:cubicBezTo>
                    <a:cubicBezTo>
                      <a:pt x="1072" y="2202351"/>
                      <a:pt x="1139" y="1591158"/>
                      <a:pt x="0" y="980032"/>
                    </a:cubicBezTo>
                    <a:cubicBezTo>
                      <a:pt x="-133" y="916275"/>
                      <a:pt x="29669" y="874551"/>
                      <a:pt x="78693" y="841600"/>
                    </a:cubicBezTo>
                    <a:cubicBezTo>
                      <a:pt x="94968" y="830617"/>
                      <a:pt x="112581" y="821642"/>
                      <a:pt x="129793" y="811597"/>
                    </a:cubicBezTo>
                    <a:cubicBezTo>
                      <a:pt x="-80635" y="571767"/>
                      <a:pt x="-8170" y="263157"/>
                      <a:pt x="167901" y="113875"/>
                    </a:cubicBezTo>
                    <a:cubicBezTo>
                      <a:pt x="351406" y="-41702"/>
                      <a:pt x="622444" y="-37550"/>
                      <a:pt x="804744" y="124390"/>
                    </a:cubicBezTo>
                    <a:cubicBezTo>
                      <a:pt x="980346" y="280369"/>
                      <a:pt x="1033188" y="583755"/>
                      <a:pt x="834279" y="810324"/>
                    </a:cubicBezTo>
                    <a:cubicBezTo>
                      <a:pt x="856045" y="824321"/>
                      <a:pt x="878481" y="837314"/>
                      <a:pt x="899376" y="852316"/>
                    </a:cubicBezTo>
                    <a:cubicBezTo>
                      <a:pt x="943377" y="883994"/>
                      <a:pt x="964809" y="926254"/>
                      <a:pt x="964742" y="981841"/>
                    </a:cubicBezTo>
                    <a:cubicBezTo>
                      <a:pt x="964072" y="1590890"/>
                      <a:pt x="963938" y="2199940"/>
                      <a:pt x="964876" y="2809056"/>
                    </a:cubicBezTo>
                    <a:cubicBezTo>
                      <a:pt x="964942" y="2871341"/>
                      <a:pt x="939426" y="2916212"/>
                      <a:pt x="889732" y="2949832"/>
                    </a:cubicBezTo>
                    <a:cubicBezTo>
                      <a:pt x="819143" y="2997651"/>
                      <a:pt x="738642" y="3017609"/>
                      <a:pt x="656199" y="3031740"/>
                    </a:cubicBezTo>
                    <a:cubicBezTo>
                      <a:pt x="630548" y="3036160"/>
                      <a:pt x="604831" y="3040379"/>
                      <a:pt x="579113" y="3044733"/>
                    </a:cubicBezTo>
                    <a:cubicBezTo>
                      <a:pt x="513681" y="3044800"/>
                      <a:pt x="448181" y="3044800"/>
                      <a:pt x="382749" y="3044800"/>
                    </a:cubicBezTo>
                    <a:close/>
                    <a:moveTo>
                      <a:pt x="855107" y="479211"/>
                    </a:moveTo>
                    <a:cubicBezTo>
                      <a:pt x="853768" y="271395"/>
                      <a:pt x="686001" y="104834"/>
                      <a:pt x="479726" y="106575"/>
                    </a:cubicBezTo>
                    <a:cubicBezTo>
                      <a:pt x="270771" y="108384"/>
                      <a:pt x="107960" y="275480"/>
                      <a:pt x="109501" y="486645"/>
                    </a:cubicBezTo>
                    <a:cubicBezTo>
                      <a:pt x="110974" y="693055"/>
                      <a:pt x="278272" y="854995"/>
                      <a:pt x="488767" y="853722"/>
                    </a:cubicBezTo>
                    <a:cubicBezTo>
                      <a:pt x="691225" y="852517"/>
                      <a:pt x="856380" y="683612"/>
                      <a:pt x="855107" y="479211"/>
                    </a:cubicBezTo>
                    <a:close/>
                    <a:moveTo>
                      <a:pt x="855107" y="1638374"/>
                    </a:moveTo>
                    <a:cubicBezTo>
                      <a:pt x="604496" y="1736154"/>
                      <a:pt x="358773" y="1736958"/>
                      <a:pt x="109367" y="1638173"/>
                    </a:cubicBezTo>
                    <a:cubicBezTo>
                      <a:pt x="109367" y="1659202"/>
                      <a:pt x="109367" y="1677821"/>
                      <a:pt x="109367" y="1696439"/>
                    </a:cubicBezTo>
                    <a:cubicBezTo>
                      <a:pt x="109367" y="1786049"/>
                      <a:pt x="115260" y="1794487"/>
                      <a:pt x="200048" y="1825429"/>
                    </a:cubicBezTo>
                    <a:cubicBezTo>
                      <a:pt x="203999" y="1826835"/>
                      <a:pt x="208018" y="1828107"/>
                      <a:pt x="211969" y="1829447"/>
                    </a:cubicBezTo>
                    <a:cubicBezTo>
                      <a:pt x="349062" y="1874386"/>
                      <a:pt x="489370" y="1876328"/>
                      <a:pt x="630548" y="1858111"/>
                    </a:cubicBezTo>
                    <a:cubicBezTo>
                      <a:pt x="697454" y="1849472"/>
                      <a:pt x="763556" y="1834202"/>
                      <a:pt x="821420" y="1797300"/>
                    </a:cubicBezTo>
                    <a:cubicBezTo>
                      <a:pt x="835752" y="1788192"/>
                      <a:pt x="851692" y="1770578"/>
                      <a:pt x="853634" y="1755241"/>
                    </a:cubicBezTo>
                    <a:cubicBezTo>
                      <a:pt x="858322" y="1718004"/>
                      <a:pt x="855107" y="1679830"/>
                      <a:pt x="855107" y="1638374"/>
                    </a:cubicBezTo>
                    <a:close/>
                    <a:moveTo>
                      <a:pt x="109367" y="1371153"/>
                    </a:moveTo>
                    <a:cubicBezTo>
                      <a:pt x="109367" y="1392450"/>
                      <a:pt x="109367" y="1409193"/>
                      <a:pt x="109367" y="1426004"/>
                    </a:cubicBezTo>
                    <a:cubicBezTo>
                      <a:pt x="109367" y="1519899"/>
                      <a:pt x="114323" y="1526998"/>
                      <a:pt x="202995" y="1559413"/>
                    </a:cubicBezTo>
                    <a:cubicBezTo>
                      <a:pt x="206946" y="1560887"/>
                      <a:pt x="210964" y="1562092"/>
                      <a:pt x="214983" y="1563365"/>
                    </a:cubicBezTo>
                    <a:cubicBezTo>
                      <a:pt x="349196" y="1605959"/>
                      <a:pt x="486758" y="1612322"/>
                      <a:pt x="624454" y="1590623"/>
                    </a:cubicBezTo>
                    <a:cubicBezTo>
                      <a:pt x="688011" y="1580577"/>
                      <a:pt x="749759" y="1556935"/>
                      <a:pt x="811106" y="1536040"/>
                    </a:cubicBezTo>
                    <a:cubicBezTo>
                      <a:pt x="827314" y="1530548"/>
                      <a:pt x="849348" y="1513604"/>
                      <a:pt x="851089" y="1499741"/>
                    </a:cubicBezTo>
                    <a:cubicBezTo>
                      <a:pt x="856380" y="1458083"/>
                      <a:pt x="852964" y="1415355"/>
                      <a:pt x="852964" y="1371957"/>
                    </a:cubicBezTo>
                    <a:cubicBezTo>
                      <a:pt x="603960" y="1469268"/>
                      <a:pt x="358907" y="1469536"/>
                      <a:pt x="109367" y="1371153"/>
                    </a:cubicBezTo>
                    <a:close/>
                    <a:moveTo>
                      <a:pt x="111510" y="1906265"/>
                    </a:moveTo>
                    <a:cubicBezTo>
                      <a:pt x="97379" y="2047242"/>
                      <a:pt x="114658" y="2072625"/>
                      <a:pt x="248938" y="2107919"/>
                    </a:cubicBezTo>
                    <a:cubicBezTo>
                      <a:pt x="376320" y="2141406"/>
                      <a:pt x="505845" y="2144084"/>
                      <a:pt x="634633" y="2123725"/>
                    </a:cubicBezTo>
                    <a:cubicBezTo>
                      <a:pt x="696047" y="2114014"/>
                      <a:pt x="755385" y="2089502"/>
                      <a:pt x="814455" y="2068472"/>
                    </a:cubicBezTo>
                    <a:cubicBezTo>
                      <a:pt x="829591" y="2063115"/>
                      <a:pt x="849884" y="2046639"/>
                      <a:pt x="851424" y="2033379"/>
                    </a:cubicBezTo>
                    <a:cubicBezTo>
                      <a:pt x="856179" y="1991521"/>
                      <a:pt x="853165" y="1948725"/>
                      <a:pt x="853165" y="1905729"/>
                    </a:cubicBezTo>
                    <a:cubicBezTo>
                      <a:pt x="603558" y="2004915"/>
                      <a:pt x="357501" y="2003241"/>
                      <a:pt x="111510" y="1906265"/>
                    </a:cubicBezTo>
                    <a:close/>
                    <a:moveTo>
                      <a:pt x="113184" y="2708128"/>
                    </a:moveTo>
                    <a:cubicBezTo>
                      <a:pt x="90079" y="2832295"/>
                      <a:pt x="112448" y="2869599"/>
                      <a:pt x="229918" y="2904492"/>
                    </a:cubicBezTo>
                    <a:cubicBezTo>
                      <a:pt x="230922" y="2904760"/>
                      <a:pt x="231994" y="2904961"/>
                      <a:pt x="232998" y="2905229"/>
                    </a:cubicBezTo>
                    <a:cubicBezTo>
                      <a:pt x="357768" y="2939720"/>
                      <a:pt x="484548" y="2945412"/>
                      <a:pt x="612265" y="2929406"/>
                    </a:cubicBezTo>
                    <a:cubicBezTo>
                      <a:pt x="683322" y="2920499"/>
                      <a:pt x="754046" y="2906568"/>
                      <a:pt x="816531" y="2868729"/>
                    </a:cubicBezTo>
                    <a:cubicBezTo>
                      <a:pt x="831600" y="2859620"/>
                      <a:pt x="850888" y="2843815"/>
                      <a:pt x="852830" y="2829081"/>
                    </a:cubicBezTo>
                    <a:cubicBezTo>
                      <a:pt x="857920" y="2790103"/>
                      <a:pt x="854572" y="2750053"/>
                      <a:pt x="854572" y="2706923"/>
                    </a:cubicBezTo>
                    <a:cubicBezTo>
                      <a:pt x="604831" y="2805506"/>
                      <a:pt x="358840" y="2805506"/>
                      <a:pt x="113184" y="2708128"/>
                    </a:cubicBezTo>
                    <a:close/>
                    <a:moveTo>
                      <a:pt x="109367" y="2172012"/>
                    </a:moveTo>
                    <a:cubicBezTo>
                      <a:pt x="109367" y="2209919"/>
                      <a:pt x="110639" y="2244744"/>
                      <a:pt x="108898" y="2279369"/>
                    </a:cubicBezTo>
                    <a:cubicBezTo>
                      <a:pt x="107759" y="2302609"/>
                      <a:pt x="116533" y="2318950"/>
                      <a:pt x="136290" y="2328058"/>
                    </a:cubicBezTo>
                    <a:cubicBezTo>
                      <a:pt x="171450" y="2344266"/>
                      <a:pt x="206410" y="2362549"/>
                      <a:pt x="243446" y="2372863"/>
                    </a:cubicBezTo>
                    <a:cubicBezTo>
                      <a:pt x="374445" y="2409497"/>
                      <a:pt x="508256" y="2412377"/>
                      <a:pt x="641264" y="2389807"/>
                    </a:cubicBezTo>
                    <a:cubicBezTo>
                      <a:pt x="701539" y="2379560"/>
                      <a:pt x="759805" y="2355249"/>
                      <a:pt x="817469" y="2333483"/>
                    </a:cubicBezTo>
                    <a:cubicBezTo>
                      <a:pt x="832672" y="2327724"/>
                      <a:pt x="851156" y="2308636"/>
                      <a:pt x="853031" y="2293768"/>
                    </a:cubicBezTo>
                    <a:cubicBezTo>
                      <a:pt x="858054" y="2254723"/>
                      <a:pt x="854706" y="2214607"/>
                      <a:pt x="854706" y="2172280"/>
                    </a:cubicBezTo>
                    <a:cubicBezTo>
                      <a:pt x="605433" y="2271668"/>
                      <a:pt x="359510" y="2271668"/>
                      <a:pt x="109367" y="2172012"/>
                    </a:cubicBezTo>
                    <a:close/>
                    <a:moveTo>
                      <a:pt x="854973" y="2439233"/>
                    </a:moveTo>
                    <a:cubicBezTo>
                      <a:pt x="603357" y="2539089"/>
                      <a:pt x="357434" y="2538286"/>
                      <a:pt x="109367" y="2439501"/>
                    </a:cubicBezTo>
                    <a:cubicBezTo>
                      <a:pt x="109367" y="2452092"/>
                      <a:pt x="109434" y="2460463"/>
                      <a:pt x="109367" y="2468835"/>
                    </a:cubicBezTo>
                    <a:cubicBezTo>
                      <a:pt x="108697" y="2594877"/>
                      <a:pt x="117002" y="2606464"/>
                      <a:pt x="241772" y="2639950"/>
                    </a:cubicBezTo>
                    <a:cubicBezTo>
                      <a:pt x="379401" y="2676852"/>
                      <a:pt x="518972" y="2681607"/>
                      <a:pt x="658275" y="2653345"/>
                    </a:cubicBezTo>
                    <a:cubicBezTo>
                      <a:pt x="713259" y="2642160"/>
                      <a:pt x="766503" y="2620662"/>
                      <a:pt x="818875" y="2599767"/>
                    </a:cubicBezTo>
                    <a:cubicBezTo>
                      <a:pt x="833877" y="2593806"/>
                      <a:pt x="851357" y="2574384"/>
                      <a:pt x="853366" y="2559248"/>
                    </a:cubicBezTo>
                    <a:cubicBezTo>
                      <a:pt x="858255" y="2521141"/>
                      <a:pt x="854973" y="2482028"/>
                      <a:pt x="854973" y="2439233"/>
                    </a:cubicBezTo>
                    <a:close/>
                    <a:moveTo>
                      <a:pt x="855174" y="1103932"/>
                    </a:moveTo>
                    <a:cubicBezTo>
                      <a:pt x="604496" y="1202784"/>
                      <a:pt x="358505" y="1203185"/>
                      <a:pt x="112849" y="1105204"/>
                    </a:cubicBezTo>
                    <a:cubicBezTo>
                      <a:pt x="91619" y="1232854"/>
                      <a:pt x="115327" y="1270292"/>
                      <a:pt x="236414" y="1303310"/>
                    </a:cubicBezTo>
                    <a:cubicBezTo>
                      <a:pt x="372971" y="1340479"/>
                      <a:pt x="511538" y="1345435"/>
                      <a:pt x="649836" y="1320120"/>
                    </a:cubicBezTo>
                    <a:cubicBezTo>
                      <a:pt x="707968" y="1309471"/>
                      <a:pt x="764158" y="1285964"/>
                      <a:pt x="819344" y="1263729"/>
                    </a:cubicBezTo>
                    <a:cubicBezTo>
                      <a:pt x="834614" y="1257567"/>
                      <a:pt x="851156" y="1236203"/>
                      <a:pt x="853500" y="1219862"/>
                    </a:cubicBezTo>
                    <a:cubicBezTo>
                      <a:pt x="858724" y="1183697"/>
                      <a:pt x="855174" y="1146326"/>
                      <a:pt x="855174" y="1103932"/>
                    </a:cubicBezTo>
                    <a:close/>
                    <a:moveTo>
                      <a:pt x="505778" y="1069307"/>
                    </a:moveTo>
                    <a:cubicBezTo>
                      <a:pt x="545627" y="1064686"/>
                      <a:pt x="611528" y="1062409"/>
                      <a:pt x="674750" y="1048010"/>
                    </a:cubicBezTo>
                    <a:cubicBezTo>
                      <a:pt x="729199" y="1035553"/>
                      <a:pt x="781973" y="1012313"/>
                      <a:pt x="832605" y="987869"/>
                    </a:cubicBezTo>
                    <a:cubicBezTo>
                      <a:pt x="862273" y="973536"/>
                      <a:pt x="861135" y="953913"/>
                      <a:pt x="833207" y="935295"/>
                    </a:cubicBezTo>
                    <a:cubicBezTo>
                      <a:pt x="808963" y="919155"/>
                      <a:pt x="782107" y="906095"/>
                      <a:pt x="754849" y="895714"/>
                    </a:cubicBezTo>
                    <a:cubicBezTo>
                      <a:pt x="743196" y="891227"/>
                      <a:pt x="725448" y="892901"/>
                      <a:pt x="714063" y="898795"/>
                    </a:cubicBezTo>
                    <a:cubicBezTo>
                      <a:pt x="557615" y="980167"/>
                      <a:pt x="401769" y="980234"/>
                      <a:pt x="245455" y="898929"/>
                    </a:cubicBezTo>
                    <a:cubicBezTo>
                      <a:pt x="236682" y="894375"/>
                      <a:pt x="223555" y="888414"/>
                      <a:pt x="216590" y="891696"/>
                    </a:cubicBezTo>
                    <a:cubicBezTo>
                      <a:pt x="183639" y="907300"/>
                      <a:pt x="151292" y="924646"/>
                      <a:pt x="120484" y="944068"/>
                    </a:cubicBezTo>
                    <a:cubicBezTo>
                      <a:pt x="105081" y="953779"/>
                      <a:pt x="106085" y="970322"/>
                      <a:pt x="121355" y="980769"/>
                    </a:cubicBezTo>
                    <a:cubicBezTo>
                      <a:pt x="141179" y="994365"/>
                      <a:pt x="161605" y="1008027"/>
                      <a:pt x="183639" y="1017203"/>
                    </a:cubicBezTo>
                    <a:cubicBezTo>
                      <a:pt x="278473" y="1056783"/>
                      <a:pt x="379066" y="1065021"/>
                      <a:pt x="505778" y="1069307"/>
                    </a:cubicBezTo>
                    <a:close/>
                  </a:path>
                </a:pathLst>
              </a:custGeom>
              <a:grpFill/>
              <a:ln w="6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0" name="任意多边形: 形状 489">
                <a:extLst>
                  <a:ext uri="{FF2B5EF4-FFF2-40B4-BE49-F238E27FC236}">
                    <a16:creationId xmlns:a16="http://schemas.microsoft.com/office/drawing/2014/main" id="{23684475-366B-C0CE-6965-67438CEDA245}"/>
                  </a:ext>
                </a:extLst>
              </p:cNvPr>
              <p:cNvSpPr/>
              <p:nvPr/>
            </p:nvSpPr>
            <p:spPr>
              <a:xfrm>
                <a:off x="10956183" y="-1501722"/>
                <a:ext cx="964749" cy="1763698"/>
              </a:xfrm>
              <a:custGeom>
                <a:avLst/>
                <a:gdLst>
                  <a:gd name="connsiteX0" fmla="*/ 387705 w 964749"/>
                  <a:gd name="connsiteY0" fmla="*/ 1763699 h 1763698"/>
                  <a:gd name="connsiteX1" fmla="*/ 242174 w 964749"/>
                  <a:gd name="connsiteY1" fmla="*/ 1737445 h 1763698"/>
                  <a:gd name="connsiteX2" fmla="*/ 65902 w 964749"/>
                  <a:gd name="connsiteY2" fmla="*/ 1663173 h 1763698"/>
                  <a:gd name="connsiteX3" fmla="*/ 67 w 964749"/>
                  <a:gd name="connsiteY3" fmla="*/ 1537465 h 1763698"/>
                  <a:gd name="connsiteX4" fmla="*/ 1 w 964749"/>
                  <a:gd name="connsiteY4" fmla="*/ 226944 h 1763698"/>
                  <a:gd name="connsiteX5" fmla="*/ 71059 w 964749"/>
                  <a:gd name="connsiteY5" fmla="*/ 97553 h 1763698"/>
                  <a:gd name="connsiteX6" fmla="*/ 310218 w 964749"/>
                  <a:gd name="connsiteY6" fmla="*/ 13636 h 1763698"/>
                  <a:gd name="connsiteX7" fmla="*/ 791148 w 964749"/>
                  <a:gd name="connsiteY7" fmla="*/ 47658 h 1763698"/>
                  <a:gd name="connsiteX8" fmla="*/ 857652 w 964749"/>
                  <a:gd name="connsiteY8" fmla="*/ 76456 h 1763698"/>
                  <a:gd name="connsiteX9" fmla="*/ 964742 w 964749"/>
                  <a:gd name="connsiteY9" fmla="*/ 253197 h 1763698"/>
                  <a:gd name="connsiteX10" fmla="*/ 964139 w 964749"/>
                  <a:gd name="connsiteY10" fmla="*/ 1525745 h 1763698"/>
                  <a:gd name="connsiteX11" fmla="*/ 885848 w 964749"/>
                  <a:gd name="connsiteY11" fmla="*/ 1671075 h 1763698"/>
                  <a:gd name="connsiteX12" fmla="*/ 654859 w 964749"/>
                  <a:gd name="connsiteY12" fmla="*/ 1750773 h 1763698"/>
                  <a:gd name="connsiteX13" fmla="*/ 577707 w 964749"/>
                  <a:gd name="connsiteY13" fmla="*/ 1763699 h 1763698"/>
                  <a:gd name="connsiteX14" fmla="*/ 387705 w 964749"/>
                  <a:gd name="connsiteY14" fmla="*/ 1763699 h 1763698"/>
                  <a:gd name="connsiteX15" fmla="*/ 481132 w 964749"/>
                  <a:gd name="connsiteY15" fmla="*/ 105255 h 1763698"/>
                  <a:gd name="connsiteX16" fmla="*/ 305530 w 964749"/>
                  <a:gd name="connsiteY16" fmla="*/ 124476 h 1763698"/>
                  <a:gd name="connsiteX17" fmla="*/ 153167 w 964749"/>
                  <a:gd name="connsiteY17" fmla="*/ 173768 h 1763698"/>
                  <a:gd name="connsiteX18" fmla="*/ 108965 w 964749"/>
                  <a:gd name="connsiteY18" fmla="*/ 215090 h 1763698"/>
                  <a:gd name="connsiteX19" fmla="*/ 154239 w 964749"/>
                  <a:gd name="connsiteY19" fmla="*/ 256144 h 1763698"/>
                  <a:gd name="connsiteX20" fmla="*/ 214916 w 964749"/>
                  <a:gd name="connsiteY20" fmla="*/ 282062 h 1763698"/>
                  <a:gd name="connsiteX21" fmla="*/ 664838 w 964749"/>
                  <a:gd name="connsiteY21" fmla="*/ 302690 h 1763698"/>
                  <a:gd name="connsiteX22" fmla="*/ 813718 w 964749"/>
                  <a:gd name="connsiteY22" fmla="*/ 253063 h 1763698"/>
                  <a:gd name="connsiteX23" fmla="*/ 853701 w 964749"/>
                  <a:gd name="connsiteY23" fmla="*/ 215358 h 1763698"/>
                  <a:gd name="connsiteX24" fmla="*/ 812647 w 964749"/>
                  <a:gd name="connsiteY24" fmla="*/ 174772 h 1763698"/>
                  <a:gd name="connsiteX25" fmla="*/ 752237 w 964749"/>
                  <a:gd name="connsiteY25" fmla="*/ 148184 h 1763698"/>
                  <a:gd name="connsiteX26" fmla="*/ 481132 w 964749"/>
                  <a:gd name="connsiteY26" fmla="*/ 105255 h 1763698"/>
                  <a:gd name="connsiteX27" fmla="*/ 855375 w 964749"/>
                  <a:gd name="connsiteY27" fmla="*/ 623757 h 1763698"/>
                  <a:gd name="connsiteX28" fmla="*/ 108429 w 964749"/>
                  <a:gd name="connsiteY28" fmla="*/ 623891 h 1763698"/>
                  <a:gd name="connsiteX29" fmla="*/ 108429 w 964749"/>
                  <a:gd name="connsiteY29" fmla="*/ 689725 h 1763698"/>
                  <a:gd name="connsiteX30" fmla="*/ 188462 w 964749"/>
                  <a:gd name="connsiteY30" fmla="*/ 807396 h 1763698"/>
                  <a:gd name="connsiteX31" fmla="*/ 209223 w 964749"/>
                  <a:gd name="connsiteY31" fmla="*/ 814763 h 1763698"/>
                  <a:gd name="connsiteX32" fmla="*/ 640125 w 964749"/>
                  <a:gd name="connsiteY32" fmla="*/ 841150 h 1763698"/>
                  <a:gd name="connsiteX33" fmla="*/ 821554 w 964749"/>
                  <a:gd name="connsiteY33" fmla="*/ 781879 h 1763698"/>
                  <a:gd name="connsiteX34" fmla="*/ 853835 w 964749"/>
                  <a:gd name="connsiteY34" fmla="*/ 737142 h 1763698"/>
                  <a:gd name="connsiteX35" fmla="*/ 855375 w 964749"/>
                  <a:gd name="connsiteY35" fmla="*/ 623757 h 1763698"/>
                  <a:gd name="connsiteX36" fmla="*/ 855241 w 964749"/>
                  <a:gd name="connsiteY36" fmla="*/ 356938 h 1763698"/>
                  <a:gd name="connsiteX37" fmla="*/ 108496 w 964749"/>
                  <a:gd name="connsiteY37" fmla="*/ 357005 h 1763698"/>
                  <a:gd name="connsiteX38" fmla="*/ 108496 w 964749"/>
                  <a:gd name="connsiteY38" fmla="*/ 422638 h 1763698"/>
                  <a:gd name="connsiteX39" fmla="*/ 188662 w 964749"/>
                  <a:gd name="connsiteY39" fmla="*/ 540376 h 1763698"/>
                  <a:gd name="connsiteX40" fmla="*/ 212505 w 964749"/>
                  <a:gd name="connsiteY40" fmla="*/ 548547 h 1763698"/>
                  <a:gd name="connsiteX41" fmla="*/ 634700 w 964749"/>
                  <a:gd name="connsiteY41" fmla="*/ 575938 h 1763698"/>
                  <a:gd name="connsiteX42" fmla="*/ 822492 w 964749"/>
                  <a:gd name="connsiteY42" fmla="*/ 515127 h 1763698"/>
                  <a:gd name="connsiteX43" fmla="*/ 853768 w 964749"/>
                  <a:gd name="connsiteY43" fmla="*/ 475479 h 1763698"/>
                  <a:gd name="connsiteX44" fmla="*/ 855241 w 964749"/>
                  <a:gd name="connsiteY44" fmla="*/ 356938 h 1763698"/>
                  <a:gd name="connsiteX45" fmla="*/ 111644 w 964749"/>
                  <a:gd name="connsiteY45" fmla="*/ 1426558 h 1763698"/>
                  <a:gd name="connsiteX46" fmla="*/ 235677 w 964749"/>
                  <a:gd name="connsiteY46" fmla="*/ 1624663 h 1763698"/>
                  <a:gd name="connsiteX47" fmla="*/ 652247 w 964749"/>
                  <a:gd name="connsiteY47" fmla="*/ 1641072 h 1763698"/>
                  <a:gd name="connsiteX48" fmla="*/ 821554 w 964749"/>
                  <a:gd name="connsiteY48" fmla="*/ 1583810 h 1763698"/>
                  <a:gd name="connsiteX49" fmla="*/ 853768 w 964749"/>
                  <a:gd name="connsiteY49" fmla="*/ 1541818 h 1763698"/>
                  <a:gd name="connsiteX50" fmla="*/ 855308 w 964749"/>
                  <a:gd name="connsiteY50" fmla="*/ 1425219 h 1763698"/>
                  <a:gd name="connsiteX51" fmla="*/ 111644 w 964749"/>
                  <a:gd name="connsiteY51" fmla="*/ 1426558 h 1763698"/>
                  <a:gd name="connsiteX52" fmla="*/ 855375 w 964749"/>
                  <a:gd name="connsiteY52" fmla="*/ 890777 h 1763698"/>
                  <a:gd name="connsiteX53" fmla="*/ 111242 w 964749"/>
                  <a:gd name="connsiteY53" fmla="*/ 891915 h 1763698"/>
                  <a:gd name="connsiteX54" fmla="*/ 240767 w 964749"/>
                  <a:gd name="connsiteY54" fmla="*/ 1091963 h 1763698"/>
                  <a:gd name="connsiteX55" fmla="*/ 644880 w 964749"/>
                  <a:gd name="connsiteY55" fmla="*/ 1107835 h 1763698"/>
                  <a:gd name="connsiteX56" fmla="*/ 818072 w 964749"/>
                  <a:gd name="connsiteY56" fmla="*/ 1052315 h 1763698"/>
                  <a:gd name="connsiteX57" fmla="*/ 855576 w 964749"/>
                  <a:gd name="connsiteY57" fmla="*/ 1002621 h 1763698"/>
                  <a:gd name="connsiteX58" fmla="*/ 855375 w 964749"/>
                  <a:gd name="connsiteY58" fmla="*/ 890777 h 1763698"/>
                  <a:gd name="connsiteX59" fmla="*/ 855308 w 964749"/>
                  <a:gd name="connsiteY59" fmla="*/ 1157998 h 1763698"/>
                  <a:gd name="connsiteX60" fmla="*/ 108429 w 964749"/>
                  <a:gd name="connsiteY60" fmla="*/ 1158266 h 1763698"/>
                  <a:gd name="connsiteX61" fmla="*/ 108429 w 964749"/>
                  <a:gd name="connsiteY61" fmla="*/ 1186930 h 1763698"/>
                  <a:gd name="connsiteX62" fmla="*/ 239964 w 964749"/>
                  <a:gd name="connsiteY62" fmla="*/ 1358581 h 1763698"/>
                  <a:gd name="connsiteX63" fmla="*/ 658945 w 964749"/>
                  <a:gd name="connsiteY63" fmla="*/ 1371909 h 1763698"/>
                  <a:gd name="connsiteX64" fmla="*/ 819210 w 964749"/>
                  <a:gd name="connsiteY64" fmla="*/ 1317995 h 1763698"/>
                  <a:gd name="connsiteX65" fmla="*/ 853701 w 964749"/>
                  <a:gd name="connsiteY65" fmla="*/ 1274128 h 1763698"/>
                  <a:gd name="connsiteX66" fmla="*/ 855308 w 964749"/>
                  <a:gd name="connsiteY66" fmla="*/ 1157998 h 1763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964749" h="1763698">
                    <a:moveTo>
                      <a:pt x="387705" y="1763699"/>
                    </a:moveTo>
                    <a:cubicBezTo>
                      <a:pt x="339150" y="1755126"/>
                      <a:pt x="290260" y="1748161"/>
                      <a:pt x="242174" y="1737445"/>
                    </a:cubicBezTo>
                    <a:cubicBezTo>
                      <a:pt x="179152" y="1723448"/>
                      <a:pt x="118676" y="1702017"/>
                      <a:pt x="65902" y="1663173"/>
                    </a:cubicBezTo>
                    <a:cubicBezTo>
                      <a:pt x="23575" y="1631963"/>
                      <a:pt x="-67" y="1592717"/>
                      <a:pt x="67" y="1537465"/>
                    </a:cubicBezTo>
                    <a:cubicBezTo>
                      <a:pt x="1005" y="1100602"/>
                      <a:pt x="1072" y="663739"/>
                      <a:pt x="1" y="226944"/>
                    </a:cubicBezTo>
                    <a:cubicBezTo>
                      <a:pt x="-133" y="168745"/>
                      <a:pt x="26187" y="128695"/>
                      <a:pt x="71059" y="97553"/>
                    </a:cubicBezTo>
                    <a:cubicBezTo>
                      <a:pt x="142920" y="47658"/>
                      <a:pt x="225363" y="25892"/>
                      <a:pt x="310218" y="13636"/>
                    </a:cubicBezTo>
                    <a:cubicBezTo>
                      <a:pt x="472827" y="-9938"/>
                      <a:pt x="633897" y="-5585"/>
                      <a:pt x="791148" y="47658"/>
                    </a:cubicBezTo>
                    <a:cubicBezTo>
                      <a:pt x="813986" y="55360"/>
                      <a:pt x="836221" y="65473"/>
                      <a:pt x="857652" y="76456"/>
                    </a:cubicBezTo>
                    <a:cubicBezTo>
                      <a:pt x="929313" y="113291"/>
                      <a:pt x="965344" y="167405"/>
                      <a:pt x="964742" y="253197"/>
                    </a:cubicBezTo>
                    <a:cubicBezTo>
                      <a:pt x="961862" y="677335"/>
                      <a:pt x="962799" y="1101540"/>
                      <a:pt x="964139" y="1525745"/>
                    </a:cubicBezTo>
                    <a:cubicBezTo>
                      <a:pt x="964340" y="1590775"/>
                      <a:pt x="938019" y="1636718"/>
                      <a:pt x="885848" y="1671075"/>
                    </a:cubicBezTo>
                    <a:cubicBezTo>
                      <a:pt x="815660" y="1717286"/>
                      <a:pt x="736298" y="1737043"/>
                      <a:pt x="654859" y="1750773"/>
                    </a:cubicBezTo>
                    <a:cubicBezTo>
                      <a:pt x="629142" y="1755126"/>
                      <a:pt x="603424" y="1759412"/>
                      <a:pt x="577707" y="1763699"/>
                    </a:cubicBezTo>
                    <a:cubicBezTo>
                      <a:pt x="514417" y="1763699"/>
                      <a:pt x="451061" y="1763699"/>
                      <a:pt x="387705" y="1763699"/>
                    </a:cubicBezTo>
                    <a:close/>
                    <a:moveTo>
                      <a:pt x="481132" y="105255"/>
                    </a:moveTo>
                    <a:cubicBezTo>
                      <a:pt x="422531" y="111215"/>
                      <a:pt x="362992" y="112956"/>
                      <a:pt x="305530" y="124476"/>
                    </a:cubicBezTo>
                    <a:cubicBezTo>
                      <a:pt x="253492" y="134923"/>
                      <a:pt x="202727" y="154011"/>
                      <a:pt x="153167" y="173768"/>
                    </a:cubicBezTo>
                    <a:cubicBezTo>
                      <a:pt x="135687" y="180733"/>
                      <a:pt x="123565" y="200958"/>
                      <a:pt x="108965" y="215090"/>
                    </a:cubicBezTo>
                    <a:cubicBezTo>
                      <a:pt x="123900" y="229020"/>
                      <a:pt x="137227" y="245495"/>
                      <a:pt x="154239" y="256144"/>
                    </a:cubicBezTo>
                    <a:cubicBezTo>
                      <a:pt x="172656" y="267730"/>
                      <a:pt x="193953" y="275499"/>
                      <a:pt x="214916" y="282062"/>
                    </a:cubicBezTo>
                    <a:cubicBezTo>
                      <a:pt x="362992" y="328474"/>
                      <a:pt x="513748" y="332091"/>
                      <a:pt x="664838" y="302690"/>
                    </a:cubicBezTo>
                    <a:cubicBezTo>
                      <a:pt x="715804" y="292778"/>
                      <a:pt x="765163" y="272485"/>
                      <a:pt x="813718" y="253063"/>
                    </a:cubicBezTo>
                    <a:cubicBezTo>
                      <a:pt x="829524" y="246768"/>
                      <a:pt x="840507" y="228283"/>
                      <a:pt x="853701" y="215358"/>
                    </a:cubicBezTo>
                    <a:cubicBezTo>
                      <a:pt x="840173" y="201561"/>
                      <a:pt x="828452" y="185019"/>
                      <a:pt x="812647" y="174772"/>
                    </a:cubicBezTo>
                    <a:cubicBezTo>
                      <a:pt x="794430" y="162918"/>
                      <a:pt x="773066" y="155350"/>
                      <a:pt x="752237" y="148184"/>
                    </a:cubicBezTo>
                    <a:cubicBezTo>
                      <a:pt x="664637" y="117979"/>
                      <a:pt x="573822" y="108201"/>
                      <a:pt x="481132" y="105255"/>
                    </a:cubicBezTo>
                    <a:close/>
                    <a:moveTo>
                      <a:pt x="855375" y="623757"/>
                    </a:moveTo>
                    <a:cubicBezTo>
                      <a:pt x="603960" y="723278"/>
                      <a:pt x="357166" y="723211"/>
                      <a:pt x="108429" y="623891"/>
                    </a:cubicBezTo>
                    <a:cubicBezTo>
                      <a:pt x="108429" y="647733"/>
                      <a:pt x="108429" y="668696"/>
                      <a:pt x="108429" y="689725"/>
                    </a:cubicBezTo>
                    <a:cubicBezTo>
                      <a:pt x="108429" y="769489"/>
                      <a:pt x="113921" y="777593"/>
                      <a:pt x="188462" y="807396"/>
                    </a:cubicBezTo>
                    <a:cubicBezTo>
                      <a:pt x="195293" y="810142"/>
                      <a:pt x="202258" y="812486"/>
                      <a:pt x="209223" y="814763"/>
                    </a:cubicBezTo>
                    <a:cubicBezTo>
                      <a:pt x="350535" y="861175"/>
                      <a:pt x="495397" y="864992"/>
                      <a:pt x="640125" y="841150"/>
                    </a:cubicBezTo>
                    <a:cubicBezTo>
                      <a:pt x="702276" y="830903"/>
                      <a:pt x="762283" y="805119"/>
                      <a:pt x="821554" y="781879"/>
                    </a:cubicBezTo>
                    <a:cubicBezTo>
                      <a:pt x="836355" y="776053"/>
                      <a:pt x="851625" y="753617"/>
                      <a:pt x="853835" y="737142"/>
                    </a:cubicBezTo>
                    <a:cubicBezTo>
                      <a:pt x="858724" y="700976"/>
                      <a:pt x="855375" y="663739"/>
                      <a:pt x="855375" y="623757"/>
                    </a:cubicBezTo>
                    <a:close/>
                    <a:moveTo>
                      <a:pt x="855241" y="356938"/>
                    </a:moveTo>
                    <a:cubicBezTo>
                      <a:pt x="604965" y="455722"/>
                      <a:pt x="357902" y="455656"/>
                      <a:pt x="108496" y="357005"/>
                    </a:cubicBezTo>
                    <a:cubicBezTo>
                      <a:pt x="108496" y="380713"/>
                      <a:pt x="108496" y="401676"/>
                      <a:pt x="108496" y="422638"/>
                    </a:cubicBezTo>
                    <a:cubicBezTo>
                      <a:pt x="108496" y="501732"/>
                      <a:pt x="114725" y="510908"/>
                      <a:pt x="188662" y="540376"/>
                    </a:cubicBezTo>
                    <a:cubicBezTo>
                      <a:pt x="196431" y="543457"/>
                      <a:pt x="204535" y="545935"/>
                      <a:pt x="212505" y="548547"/>
                    </a:cubicBezTo>
                    <a:cubicBezTo>
                      <a:pt x="350870" y="593351"/>
                      <a:pt x="492250" y="595428"/>
                      <a:pt x="634700" y="575938"/>
                    </a:cubicBezTo>
                    <a:cubicBezTo>
                      <a:pt x="700669" y="566897"/>
                      <a:pt x="765498" y="551627"/>
                      <a:pt x="822492" y="515127"/>
                    </a:cubicBezTo>
                    <a:cubicBezTo>
                      <a:pt x="836221" y="506354"/>
                      <a:pt x="852094" y="489946"/>
                      <a:pt x="853768" y="475479"/>
                    </a:cubicBezTo>
                    <a:cubicBezTo>
                      <a:pt x="858121" y="437439"/>
                      <a:pt x="855241" y="398461"/>
                      <a:pt x="855241" y="356938"/>
                    </a:cubicBezTo>
                    <a:close/>
                    <a:moveTo>
                      <a:pt x="111644" y="1426558"/>
                    </a:moveTo>
                    <a:cubicBezTo>
                      <a:pt x="92088" y="1556686"/>
                      <a:pt x="113988" y="1591244"/>
                      <a:pt x="235677" y="1624663"/>
                    </a:cubicBezTo>
                    <a:cubicBezTo>
                      <a:pt x="373306" y="1662436"/>
                      <a:pt x="512944" y="1667057"/>
                      <a:pt x="652247" y="1641072"/>
                    </a:cubicBezTo>
                    <a:cubicBezTo>
                      <a:pt x="710312" y="1630222"/>
                      <a:pt x="766302" y="1606112"/>
                      <a:pt x="821554" y="1583810"/>
                    </a:cubicBezTo>
                    <a:cubicBezTo>
                      <a:pt x="836087" y="1577983"/>
                      <a:pt x="851826" y="1557356"/>
                      <a:pt x="853768" y="1541818"/>
                    </a:cubicBezTo>
                    <a:cubicBezTo>
                      <a:pt x="858456" y="1504648"/>
                      <a:pt x="855308" y="1466474"/>
                      <a:pt x="855308" y="1425219"/>
                    </a:cubicBezTo>
                    <a:cubicBezTo>
                      <a:pt x="605634" y="1524338"/>
                      <a:pt x="358505" y="1524874"/>
                      <a:pt x="111644" y="1426558"/>
                    </a:cubicBezTo>
                    <a:close/>
                    <a:moveTo>
                      <a:pt x="855375" y="890777"/>
                    </a:moveTo>
                    <a:cubicBezTo>
                      <a:pt x="605032" y="990499"/>
                      <a:pt x="358036" y="990834"/>
                      <a:pt x="111242" y="891915"/>
                    </a:cubicBezTo>
                    <a:cubicBezTo>
                      <a:pt x="93628" y="1026196"/>
                      <a:pt x="113318" y="1057673"/>
                      <a:pt x="240767" y="1091963"/>
                    </a:cubicBezTo>
                    <a:cubicBezTo>
                      <a:pt x="374110" y="1127860"/>
                      <a:pt x="509796" y="1131878"/>
                      <a:pt x="644880" y="1107835"/>
                    </a:cubicBezTo>
                    <a:cubicBezTo>
                      <a:pt x="704084" y="1097321"/>
                      <a:pt x="761145" y="1073277"/>
                      <a:pt x="818072" y="1052315"/>
                    </a:cubicBezTo>
                    <a:cubicBezTo>
                      <a:pt x="838230" y="1044881"/>
                      <a:pt x="856112" y="1029611"/>
                      <a:pt x="855576" y="1002621"/>
                    </a:cubicBezTo>
                    <a:cubicBezTo>
                      <a:pt x="854840" y="966858"/>
                      <a:pt x="855375" y="931027"/>
                      <a:pt x="855375" y="890777"/>
                    </a:cubicBezTo>
                    <a:close/>
                    <a:moveTo>
                      <a:pt x="855308" y="1157998"/>
                    </a:moveTo>
                    <a:cubicBezTo>
                      <a:pt x="605500" y="1257854"/>
                      <a:pt x="357835" y="1257988"/>
                      <a:pt x="108429" y="1158266"/>
                    </a:cubicBezTo>
                    <a:cubicBezTo>
                      <a:pt x="108429" y="1170254"/>
                      <a:pt x="108496" y="1178625"/>
                      <a:pt x="108429" y="1186930"/>
                    </a:cubicBezTo>
                    <a:cubicBezTo>
                      <a:pt x="107826" y="1313240"/>
                      <a:pt x="116198" y="1325362"/>
                      <a:pt x="239964" y="1358581"/>
                    </a:cubicBezTo>
                    <a:cubicBezTo>
                      <a:pt x="378396" y="1395684"/>
                      <a:pt x="518838" y="1400774"/>
                      <a:pt x="658945" y="1371909"/>
                    </a:cubicBezTo>
                    <a:cubicBezTo>
                      <a:pt x="713795" y="1360590"/>
                      <a:pt x="767105" y="1339360"/>
                      <a:pt x="819210" y="1317995"/>
                    </a:cubicBezTo>
                    <a:cubicBezTo>
                      <a:pt x="834614" y="1311700"/>
                      <a:pt x="851424" y="1290470"/>
                      <a:pt x="853701" y="1274128"/>
                    </a:cubicBezTo>
                    <a:cubicBezTo>
                      <a:pt x="858858" y="1237160"/>
                      <a:pt x="855308" y="1198985"/>
                      <a:pt x="855308" y="1157998"/>
                    </a:cubicBezTo>
                    <a:close/>
                  </a:path>
                </a:pathLst>
              </a:custGeom>
              <a:grpFill/>
              <a:ln w="6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1" name="任意多边形: 形状 490">
                <a:extLst>
                  <a:ext uri="{FF2B5EF4-FFF2-40B4-BE49-F238E27FC236}">
                    <a16:creationId xmlns:a16="http://schemas.microsoft.com/office/drawing/2014/main" id="{7C768AAB-147B-A140-CA0A-2D15FDEB3FE8}"/>
                  </a:ext>
                </a:extLst>
              </p:cNvPr>
              <p:cNvSpPr/>
              <p:nvPr/>
            </p:nvSpPr>
            <p:spPr>
              <a:xfrm>
                <a:off x="12077566" y="-1234959"/>
                <a:ext cx="964214" cy="1497002"/>
              </a:xfrm>
              <a:custGeom>
                <a:avLst/>
                <a:gdLst>
                  <a:gd name="connsiteX0" fmla="*/ 387512 w 964214"/>
                  <a:gd name="connsiteY0" fmla="*/ 1496936 h 1497002"/>
                  <a:gd name="connsiteX1" fmla="*/ 242114 w 964214"/>
                  <a:gd name="connsiteY1" fmla="*/ 1470616 h 1497002"/>
                  <a:gd name="connsiteX2" fmla="*/ 65976 w 964214"/>
                  <a:gd name="connsiteY2" fmla="*/ 1395941 h 1497002"/>
                  <a:gd name="connsiteX3" fmla="*/ 678 w 964214"/>
                  <a:gd name="connsiteY3" fmla="*/ 1269966 h 1497002"/>
                  <a:gd name="connsiteX4" fmla="*/ 8 w 964214"/>
                  <a:gd name="connsiteY4" fmla="*/ 244079 h 1497002"/>
                  <a:gd name="connsiteX5" fmla="*/ 94775 w 964214"/>
                  <a:gd name="connsiteY5" fmla="*/ 82943 h 1497002"/>
                  <a:gd name="connsiteX6" fmla="*/ 328710 w 964214"/>
                  <a:gd name="connsiteY6" fmla="*/ 10947 h 1497002"/>
                  <a:gd name="connsiteX7" fmla="*/ 751910 w 964214"/>
                  <a:gd name="connsiteY7" fmla="*/ 35861 h 1497002"/>
                  <a:gd name="connsiteX8" fmla="*/ 897174 w 964214"/>
                  <a:gd name="connsiteY8" fmla="*/ 102766 h 1497002"/>
                  <a:gd name="connsiteX9" fmla="*/ 964213 w 964214"/>
                  <a:gd name="connsiteY9" fmla="*/ 230751 h 1497002"/>
                  <a:gd name="connsiteX10" fmla="*/ 964213 w 964214"/>
                  <a:gd name="connsiteY10" fmla="*/ 1266148 h 1497002"/>
                  <a:gd name="connsiteX11" fmla="*/ 898781 w 964214"/>
                  <a:gd name="connsiteY11" fmla="*/ 1395540 h 1497002"/>
                  <a:gd name="connsiteX12" fmla="*/ 654800 w 964214"/>
                  <a:gd name="connsiteY12" fmla="*/ 1484144 h 1497002"/>
                  <a:gd name="connsiteX13" fmla="*/ 577580 w 964214"/>
                  <a:gd name="connsiteY13" fmla="*/ 1497003 h 1497002"/>
                  <a:gd name="connsiteX14" fmla="*/ 387512 w 964214"/>
                  <a:gd name="connsiteY14" fmla="*/ 1496936 h 1497002"/>
                  <a:gd name="connsiteX15" fmla="*/ 483886 w 964214"/>
                  <a:gd name="connsiteY15" fmla="*/ 325651 h 1497002"/>
                  <a:gd name="connsiteX16" fmla="*/ 686612 w 964214"/>
                  <a:gd name="connsiteY16" fmla="*/ 298528 h 1497002"/>
                  <a:gd name="connsiteX17" fmla="*/ 832277 w 964214"/>
                  <a:gd name="connsiteY17" fmla="*/ 241869 h 1497002"/>
                  <a:gd name="connsiteX18" fmla="*/ 833148 w 964214"/>
                  <a:gd name="connsiteY18" fmla="*/ 187687 h 1497002"/>
                  <a:gd name="connsiteX19" fmla="*/ 751240 w 964214"/>
                  <a:gd name="connsiteY19" fmla="*/ 148040 h 1497002"/>
                  <a:gd name="connsiteX20" fmla="*/ 405126 w 964214"/>
                  <a:gd name="connsiteY20" fmla="*/ 112343 h 1497002"/>
                  <a:gd name="connsiteX21" fmla="*/ 181236 w 964214"/>
                  <a:gd name="connsiteY21" fmla="*/ 160564 h 1497002"/>
                  <a:gd name="connsiteX22" fmla="*/ 124042 w 964214"/>
                  <a:gd name="connsiteY22" fmla="*/ 192844 h 1497002"/>
                  <a:gd name="connsiteX23" fmla="*/ 123573 w 964214"/>
                  <a:gd name="connsiteY23" fmla="*/ 235841 h 1497002"/>
                  <a:gd name="connsiteX24" fmla="*/ 195032 w 964214"/>
                  <a:gd name="connsiteY24" fmla="*/ 274886 h 1497002"/>
                  <a:gd name="connsiteX25" fmla="*/ 483886 w 964214"/>
                  <a:gd name="connsiteY25" fmla="*/ 325651 h 1497002"/>
                  <a:gd name="connsiteX26" fmla="*/ 108571 w 964214"/>
                  <a:gd name="connsiteY26" fmla="*/ 1156112 h 1497002"/>
                  <a:gd name="connsiteX27" fmla="*/ 108571 w 964214"/>
                  <a:gd name="connsiteY27" fmla="*/ 1186719 h 1497002"/>
                  <a:gd name="connsiteX28" fmla="*/ 240172 w 964214"/>
                  <a:gd name="connsiteY28" fmla="*/ 1358638 h 1497002"/>
                  <a:gd name="connsiteX29" fmla="*/ 653460 w 964214"/>
                  <a:gd name="connsiteY29" fmla="*/ 1374309 h 1497002"/>
                  <a:gd name="connsiteX30" fmla="*/ 819887 w 964214"/>
                  <a:gd name="connsiteY30" fmla="*/ 1318454 h 1497002"/>
                  <a:gd name="connsiteX31" fmla="*/ 854445 w 964214"/>
                  <a:gd name="connsiteY31" fmla="*/ 1274855 h 1497002"/>
                  <a:gd name="connsiteX32" fmla="*/ 856053 w 964214"/>
                  <a:gd name="connsiteY32" fmla="*/ 1156179 h 1497002"/>
                  <a:gd name="connsiteX33" fmla="*/ 485158 w 964214"/>
                  <a:gd name="connsiteY33" fmla="*/ 1231724 h 1497002"/>
                  <a:gd name="connsiteX34" fmla="*/ 108571 w 964214"/>
                  <a:gd name="connsiteY34" fmla="*/ 1156112 h 1497002"/>
                  <a:gd name="connsiteX35" fmla="*/ 856120 w 964214"/>
                  <a:gd name="connsiteY35" fmla="*/ 356995 h 1497002"/>
                  <a:gd name="connsiteX36" fmla="*/ 110312 w 964214"/>
                  <a:gd name="connsiteY36" fmla="*/ 357731 h 1497002"/>
                  <a:gd name="connsiteX37" fmla="*/ 231332 w 964214"/>
                  <a:gd name="connsiteY37" fmla="*/ 554564 h 1497002"/>
                  <a:gd name="connsiteX38" fmla="*/ 641539 w 964214"/>
                  <a:gd name="connsiteY38" fmla="*/ 574254 h 1497002"/>
                  <a:gd name="connsiteX39" fmla="*/ 820423 w 964214"/>
                  <a:gd name="connsiteY39" fmla="*/ 516389 h 1497002"/>
                  <a:gd name="connsiteX40" fmla="*/ 854512 w 964214"/>
                  <a:gd name="connsiteY40" fmla="*/ 472589 h 1497002"/>
                  <a:gd name="connsiteX41" fmla="*/ 856120 w 964214"/>
                  <a:gd name="connsiteY41" fmla="*/ 356995 h 1497002"/>
                  <a:gd name="connsiteX42" fmla="*/ 110781 w 964214"/>
                  <a:gd name="connsiteY42" fmla="*/ 624751 h 1497002"/>
                  <a:gd name="connsiteX43" fmla="*/ 247673 w 964214"/>
                  <a:gd name="connsiteY43" fmla="*/ 826473 h 1497002"/>
                  <a:gd name="connsiteX44" fmla="*/ 642343 w 964214"/>
                  <a:gd name="connsiteY44" fmla="*/ 841810 h 1497002"/>
                  <a:gd name="connsiteX45" fmla="*/ 818213 w 964214"/>
                  <a:gd name="connsiteY45" fmla="*/ 785017 h 1497002"/>
                  <a:gd name="connsiteX46" fmla="*/ 854445 w 964214"/>
                  <a:gd name="connsiteY46" fmla="*/ 739208 h 1497002"/>
                  <a:gd name="connsiteX47" fmla="*/ 856120 w 964214"/>
                  <a:gd name="connsiteY47" fmla="*/ 623814 h 1497002"/>
                  <a:gd name="connsiteX48" fmla="*/ 110781 w 964214"/>
                  <a:gd name="connsiteY48" fmla="*/ 624751 h 1497002"/>
                  <a:gd name="connsiteX49" fmla="*/ 856120 w 964214"/>
                  <a:gd name="connsiteY49" fmla="*/ 891034 h 1497002"/>
                  <a:gd name="connsiteX50" fmla="*/ 108571 w 964214"/>
                  <a:gd name="connsiteY50" fmla="*/ 891101 h 1497002"/>
                  <a:gd name="connsiteX51" fmla="*/ 108571 w 964214"/>
                  <a:gd name="connsiteY51" fmla="*/ 937982 h 1497002"/>
                  <a:gd name="connsiteX52" fmla="*/ 215191 w 964214"/>
                  <a:gd name="connsiteY52" fmla="*/ 1084586 h 1497002"/>
                  <a:gd name="connsiteX53" fmla="*/ 221353 w 964214"/>
                  <a:gd name="connsiteY53" fmla="*/ 1086059 h 1497002"/>
                  <a:gd name="connsiteX54" fmla="*/ 655403 w 964214"/>
                  <a:gd name="connsiteY54" fmla="*/ 1106218 h 1497002"/>
                  <a:gd name="connsiteX55" fmla="*/ 818883 w 964214"/>
                  <a:gd name="connsiteY55" fmla="*/ 1052037 h 1497002"/>
                  <a:gd name="connsiteX56" fmla="*/ 854445 w 964214"/>
                  <a:gd name="connsiteY56" fmla="*/ 1008973 h 1497002"/>
                  <a:gd name="connsiteX57" fmla="*/ 856120 w 964214"/>
                  <a:gd name="connsiteY57" fmla="*/ 891034 h 1497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964214" h="1497002">
                    <a:moveTo>
                      <a:pt x="387512" y="1496936"/>
                    </a:moveTo>
                    <a:cubicBezTo>
                      <a:pt x="339024" y="1488297"/>
                      <a:pt x="290134" y="1481399"/>
                      <a:pt x="242114" y="1470616"/>
                    </a:cubicBezTo>
                    <a:cubicBezTo>
                      <a:pt x="179160" y="1456485"/>
                      <a:pt x="118684" y="1434987"/>
                      <a:pt x="65976" y="1395941"/>
                    </a:cubicBezTo>
                    <a:cubicBezTo>
                      <a:pt x="23716" y="1364598"/>
                      <a:pt x="477" y="1325285"/>
                      <a:pt x="678" y="1269966"/>
                    </a:cubicBezTo>
                    <a:cubicBezTo>
                      <a:pt x="1816" y="928003"/>
                      <a:pt x="2821" y="586041"/>
                      <a:pt x="8" y="244079"/>
                    </a:cubicBezTo>
                    <a:cubicBezTo>
                      <a:pt x="-595" y="167060"/>
                      <a:pt x="32557" y="118773"/>
                      <a:pt x="94775" y="82943"/>
                    </a:cubicBezTo>
                    <a:cubicBezTo>
                      <a:pt x="167306" y="41085"/>
                      <a:pt x="247003" y="21328"/>
                      <a:pt x="328710" y="10947"/>
                    </a:cubicBezTo>
                    <a:cubicBezTo>
                      <a:pt x="471027" y="-7136"/>
                      <a:pt x="613411" y="-5394"/>
                      <a:pt x="751910" y="35861"/>
                    </a:cubicBezTo>
                    <a:cubicBezTo>
                      <a:pt x="802608" y="50929"/>
                      <a:pt x="851499" y="75642"/>
                      <a:pt x="897174" y="102766"/>
                    </a:cubicBezTo>
                    <a:cubicBezTo>
                      <a:pt x="943251" y="130158"/>
                      <a:pt x="964348" y="174561"/>
                      <a:pt x="964213" y="230751"/>
                    </a:cubicBezTo>
                    <a:cubicBezTo>
                      <a:pt x="963209" y="575861"/>
                      <a:pt x="963209" y="921038"/>
                      <a:pt x="964213" y="1266148"/>
                    </a:cubicBezTo>
                    <a:cubicBezTo>
                      <a:pt x="964414" y="1322137"/>
                      <a:pt x="942381" y="1363594"/>
                      <a:pt x="898781" y="1395540"/>
                    </a:cubicBezTo>
                    <a:cubicBezTo>
                      <a:pt x="826116" y="1448783"/>
                      <a:pt x="741529" y="1469477"/>
                      <a:pt x="654800" y="1484144"/>
                    </a:cubicBezTo>
                    <a:cubicBezTo>
                      <a:pt x="629082" y="1488498"/>
                      <a:pt x="603298" y="1492717"/>
                      <a:pt x="577580" y="1497003"/>
                    </a:cubicBezTo>
                    <a:cubicBezTo>
                      <a:pt x="514224" y="1496936"/>
                      <a:pt x="450868" y="1496936"/>
                      <a:pt x="387512" y="1496936"/>
                    </a:cubicBezTo>
                    <a:close/>
                    <a:moveTo>
                      <a:pt x="483886" y="325651"/>
                    </a:moveTo>
                    <a:cubicBezTo>
                      <a:pt x="551595" y="317146"/>
                      <a:pt x="620309" y="313328"/>
                      <a:pt x="686612" y="298528"/>
                    </a:cubicBezTo>
                    <a:cubicBezTo>
                      <a:pt x="736975" y="287276"/>
                      <a:pt x="785731" y="265108"/>
                      <a:pt x="832277" y="241869"/>
                    </a:cubicBezTo>
                    <a:cubicBezTo>
                      <a:pt x="863286" y="226398"/>
                      <a:pt x="862415" y="206105"/>
                      <a:pt x="833148" y="187687"/>
                    </a:cubicBezTo>
                    <a:cubicBezTo>
                      <a:pt x="807565" y="171614"/>
                      <a:pt x="779771" y="157885"/>
                      <a:pt x="751240" y="148040"/>
                    </a:cubicBezTo>
                    <a:cubicBezTo>
                      <a:pt x="638860" y="109263"/>
                      <a:pt x="521859" y="100958"/>
                      <a:pt x="405126" y="112343"/>
                    </a:cubicBezTo>
                    <a:cubicBezTo>
                      <a:pt x="329581" y="119710"/>
                      <a:pt x="255308" y="141945"/>
                      <a:pt x="181236" y="160564"/>
                    </a:cubicBezTo>
                    <a:cubicBezTo>
                      <a:pt x="160742" y="165721"/>
                      <a:pt x="142124" y="180455"/>
                      <a:pt x="124042" y="192844"/>
                    </a:cubicBezTo>
                    <a:cubicBezTo>
                      <a:pt x="105088" y="205837"/>
                      <a:pt x="103481" y="222848"/>
                      <a:pt x="123573" y="235841"/>
                    </a:cubicBezTo>
                    <a:cubicBezTo>
                      <a:pt x="146343" y="250508"/>
                      <a:pt x="169918" y="265108"/>
                      <a:pt x="195032" y="274886"/>
                    </a:cubicBezTo>
                    <a:cubicBezTo>
                      <a:pt x="287656" y="310850"/>
                      <a:pt x="384632" y="321030"/>
                      <a:pt x="483886" y="325651"/>
                    </a:cubicBezTo>
                    <a:close/>
                    <a:moveTo>
                      <a:pt x="108571" y="1156112"/>
                    </a:moveTo>
                    <a:cubicBezTo>
                      <a:pt x="108571" y="1170043"/>
                      <a:pt x="108638" y="1178347"/>
                      <a:pt x="108571" y="1186719"/>
                    </a:cubicBezTo>
                    <a:cubicBezTo>
                      <a:pt x="107901" y="1313297"/>
                      <a:pt x="116474" y="1324548"/>
                      <a:pt x="240172" y="1358638"/>
                    </a:cubicBezTo>
                    <a:cubicBezTo>
                      <a:pt x="376729" y="1396276"/>
                      <a:pt x="515296" y="1399759"/>
                      <a:pt x="653460" y="1374309"/>
                    </a:cubicBezTo>
                    <a:cubicBezTo>
                      <a:pt x="710521" y="1363795"/>
                      <a:pt x="765707" y="1340488"/>
                      <a:pt x="819887" y="1318454"/>
                    </a:cubicBezTo>
                    <a:cubicBezTo>
                      <a:pt x="835291" y="1312226"/>
                      <a:pt x="852235" y="1291062"/>
                      <a:pt x="854445" y="1274855"/>
                    </a:cubicBezTo>
                    <a:cubicBezTo>
                      <a:pt x="859602" y="1237685"/>
                      <a:pt x="856053" y="1199376"/>
                      <a:pt x="856053" y="1156179"/>
                    </a:cubicBezTo>
                    <a:cubicBezTo>
                      <a:pt x="735569" y="1208820"/>
                      <a:pt x="613210" y="1231390"/>
                      <a:pt x="485158" y="1231724"/>
                    </a:cubicBezTo>
                    <a:cubicBezTo>
                      <a:pt x="355834" y="1231992"/>
                      <a:pt x="232269" y="1209891"/>
                      <a:pt x="108571" y="1156112"/>
                    </a:cubicBezTo>
                    <a:close/>
                    <a:moveTo>
                      <a:pt x="856120" y="356995"/>
                    </a:moveTo>
                    <a:cubicBezTo>
                      <a:pt x="606044" y="456717"/>
                      <a:pt x="358111" y="456382"/>
                      <a:pt x="110312" y="357731"/>
                    </a:cubicBezTo>
                    <a:cubicBezTo>
                      <a:pt x="99195" y="500651"/>
                      <a:pt x="109843" y="518533"/>
                      <a:pt x="231332" y="554564"/>
                    </a:cubicBezTo>
                    <a:cubicBezTo>
                      <a:pt x="366349" y="594546"/>
                      <a:pt x="504245" y="597493"/>
                      <a:pt x="641539" y="574254"/>
                    </a:cubicBezTo>
                    <a:cubicBezTo>
                      <a:pt x="702752" y="563873"/>
                      <a:pt x="762023" y="539093"/>
                      <a:pt x="820423" y="516389"/>
                    </a:cubicBezTo>
                    <a:cubicBezTo>
                      <a:pt x="835693" y="510496"/>
                      <a:pt x="852302" y="488864"/>
                      <a:pt x="854512" y="472589"/>
                    </a:cubicBezTo>
                    <a:cubicBezTo>
                      <a:pt x="859602" y="435553"/>
                      <a:pt x="856120" y="397312"/>
                      <a:pt x="856120" y="356995"/>
                    </a:cubicBezTo>
                    <a:close/>
                    <a:moveTo>
                      <a:pt x="110781" y="624751"/>
                    </a:moveTo>
                    <a:cubicBezTo>
                      <a:pt x="96583" y="765662"/>
                      <a:pt x="113326" y="790575"/>
                      <a:pt x="247673" y="826473"/>
                    </a:cubicBezTo>
                    <a:cubicBezTo>
                      <a:pt x="378002" y="861299"/>
                      <a:pt x="510474" y="864312"/>
                      <a:pt x="642343" y="841810"/>
                    </a:cubicBezTo>
                    <a:cubicBezTo>
                      <a:pt x="702551" y="831563"/>
                      <a:pt x="760951" y="807586"/>
                      <a:pt x="818213" y="785017"/>
                    </a:cubicBezTo>
                    <a:cubicBezTo>
                      <a:pt x="834354" y="778655"/>
                      <a:pt x="851900" y="756353"/>
                      <a:pt x="854445" y="739208"/>
                    </a:cubicBezTo>
                    <a:cubicBezTo>
                      <a:pt x="859937" y="702239"/>
                      <a:pt x="856120" y="663930"/>
                      <a:pt x="856120" y="623814"/>
                    </a:cubicBezTo>
                    <a:cubicBezTo>
                      <a:pt x="606312" y="724139"/>
                      <a:pt x="358446" y="724206"/>
                      <a:pt x="110781" y="624751"/>
                    </a:cubicBezTo>
                    <a:close/>
                    <a:moveTo>
                      <a:pt x="856120" y="891034"/>
                    </a:moveTo>
                    <a:cubicBezTo>
                      <a:pt x="605642" y="991359"/>
                      <a:pt x="357977" y="991092"/>
                      <a:pt x="108571" y="891101"/>
                    </a:cubicBezTo>
                    <a:cubicBezTo>
                      <a:pt x="108571" y="908648"/>
                      <a:pt x="108571" y="923315"/>
                      <a:pt x="108571" y="937982"/>
                    </a:cubicBezTo>
                    <a:cubicBezTo>
                      <a:pt x="108571" y="1041656"/>
                      <a:pt x="115603" y="1051367"/>
                      <a:pt x="215191" y="1084586"/>
                    </a:cubicBezTo>
                    <a:cubicBezTo>
                      <a:pt x="217201" y="1085255"/>
                      <a:pt x="219344" y="1085456"/>
                      <a:pt x="221353" y="1086059"/>
                    </a:cubicBezTo>
                    <a:cubicBezTo>
                      <a:pt x="364340" y="1128720"/>
                      <a:pt x="509737" y="1134078"/>
                      <a:pt x="655403" y="1106218"/>
                    </a:cubicBezTo>
                    <a:cubicBezTo>
                      <a:pt x="711392" y="1095502"/>
                      <a:pt x="765640" y="1073401"/>
                      <a:pt x="818883" y="1052037"/>
                    </a:cubicBezTo>
                    <a:cubicBezTo>
                      <a:pt x="834487" y="1045742"/>
                      <a:pt x="852235" y="1025047"/>
                      <a:pt x="854445" y="1008973"/>
                    </a:cubicBezTo>
                    <a:cubicBezTo>
                      <a:pt x="859669" y="971067"/>
                      <a:pt x="856120" y="932022"/>
                      <a:pt x="856120" y="891034"/>
                    </a:cubicBezTo>
                    <a:close/>
                  </a:path>
                </a:pathLst>
              </a:custGeom>
              <a:grpFill/>
              <a:ln w="6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2" name="任意多边形: 形状 491">
                <a:extLst>
                  <a:ext uri="{FF2B5EF4-FFF2-40B4-BE49-F238E27FC236}">
                    <a16:creationId xmlns:a16="http://schemas.microsoft.com/office/drawing/2014/main" id="{52402C0E-908A-3C30-6AB8-FCAEC294F202}"/>
                  </a:ext>
                </a:extLst>
              </p:cNvPr>
              <p:cNvSpPr/>
              <p:nvPr/>
            </p:nvSpPr>
            <p:spPr>
              <a:xfrm>
                <a:off x="11142568" y="-2212328"/>
                <a:ext cx="1395911" cy="694707"/>
              </a:xfrm>
              <a:custGeom>
                <a:avLst/>
                <a:gdLst>
                  <a:gd name="connsiteX0" fmla="*/ 777419 w 1395911"/>
                  <a:gd name="connsiteY0" fmla="*/ 147206 h 694707"/>
                  <a:gd name="connsiteX1" fmla="*/ 355558 w 1395911"/>
                  <a:gd name="connsiteY1" fmla="*/ 569335 h 694707"/>
                  <a:gd name="connsiteX2" fmla="*/ 0 w 1395911"/>
                  <a:gd name="connsiteY2" fmla="*/ 213777 h 694707"/>
                  <a:gd name="connsiteX3" fmla="*/ 71125 w 1395911"/>
                  <a:gd name="connsiteY3" fmla="*/ 145331 h 694707"/>
                  <a:gd name="connsiteX4" fmla="*/ 348392 w 1395911"/>
                  <a:gd name="connsiteY4" fmla="*/ 423334 h 694707"/>
                  <a:gd name="connsiteX5" fmla="*/ 770922 w 1395911"/>
                  <a:gd name="connsiteY5" fmla="*/ 0 h 694707"/>
                  <a:gd name="connsiteX6" fmla="*/ 1395911 w 1395911"/>
                  <a:gd name="connsiteY6" fmla="*/ 624922 h 694707"/>
                  <a:gd name="connsiteX7" fmla="*/ 1324719 w 1395911"/>
                  <a:gd name="connsiteY7" fmla="*/ 694707 h 694707"/>
                  <a:gd name="connsiteX8" fmla="*/ 777419 w 1395911"/>
                  <a:gd name="connsiteY8" fmla="*/ 147206 h 694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95911" h="694707">
                    <a:moveTo>
                      <a:pt x="777419" y="147206"/>
                    </a:moveTo>
                    <a:cubicBezTo>
                      <a:pt x="634432" y="290259"/>
                      <a:pt x="493655" y="431103"/>
                      <a:pt x="355558" y="569335"/>
                    </a:cubicBezTo>
                    <a:cubicBezTo>
                      <a:pt x="234873" y="448650"/>
                      <a:pt x="116532" y="330309"/>
                      <a:pt x="0" y="213777"/>
                    </a:cubicBezTo>
                    <a:cubicBezTo>
                      <a:pt x="19824" y="194690"/>
                      <a:pt x="44470" y="170914"/>
                      <a:pt x="71125" y="145331"/>
                    </a:cubicBezTo>
                    <a:cubicBezTo>
                      <a:pt x="159797" y="234203"/>
                      <a:pt x="253291" y="328032"/>
                      <a:pt x="348392" y="423334"/>
                    </a:cubicBezTo>
                    <a:cubicBezTo>
                      <a:pt x="492048" y="279410"/>
                      <a:pt x="632825" y="138365"/>
                      <a:pt x="770922" y="0"/>
                    </a:cubicBezTo>
                    <a:cubicBezTo>
                      <a:pt x="979810" y="208821"/>
                      <a:pt x="1187559" y="416570"/>
                      <a:pt x="1395911" y="624922"/>
                    </a:cubicBezTo>
                    <a:cubicBezTo>
                      <a:pt x="1375016" y="645415"/>
                      <a:pt x="1351039" y="668856"/>
                      <a:pt x="1324719" y="694707"/>
                    </a:cubicBezTo>
                    <a:cubicBezTo>
                      <a:pt x="1142688" y="512609"/>
                      <a:pt x="960321" y="330175"/>
                      <a:pt x="777419" y="147206"/>
                    </a:cubicBezTo>
                    <a:close/>
                  </a:path>
                </a:pathLst>
              </a:custGeom>
              <a:grpFill/>
              <a:ln w="6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3" name="任意多边形: 形状 492">
                <a:extLst>
                  <a:ext uri="{FF2B5EF4-FFF2-40B4-BE49-F238E27FC236}">
                    <a16:creationId xmlns:a16="http://schemas.microsoft.com/office/drawing/2014/main" id="{4FD33484-5297-72B4-A6B4-AC64F4C6C896}"/>
                  </a:ext>
                </a:extLst>
              </p:cNvPr>
              <p:cNvSpPr/>
              <p:nvPr/>
            </p:nvSpPr>
            <p:spPr>
              <a:xfrm>
                <a:off x="10870860" y="-2334084"/>
                <a:ext cx="225764" cy="222282"/>
              </a:xfrm>
              <a:custGeom>
                <a:avLst/>
                <a:gdLst>
                  <a:gd name="connsiteX0" fmla="*/ 0 w 225764"/>
                  <a:gd name="connsiteY0" fmla="*/ 68178 h 222282"/>
                  <a:gd name="connsiteX1" fmla="*/ 69719 w 225764"/>
                  <a:gd name="connsiteY1" fmla="*/ 0 h 222282"/>
                  <a:gd name="connsiteX2" fmla="*/ 225765 w 225764"/>
                  <a:gd name="connsiteY2" fmla="*/ 155912 h 222282"/>
                  <a:gd name="connsiteX3" fmla="*/ 154439 w 225764"/>
                  <a:gd name="connsiteY3" fmla="*/ 222282 h 222282"/>
                  <a:gd name="connsiteX4" fmla="*/ 0 w 225764"/>
                  <a:gd name="connsiteY4" fmla="*/ 68178 h 222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5764" h="222282">
                    <a:moveTo>
                      <a:pt x="0" y="68178"/>
                    </a:moveTo>
                    <a:cubicBezTo>
                      <a:pt x="22838" y="45876"/>
                      <a:pt x="47417" y="21833"/>
                      <a:pt x="69719" y="0"/>
                    </a:cubicBezTo>
                    <a:cubicBezTo>
                      <a:pt x="120886" y="51167"/>
                      <a:pt x="172923" y="103138"/>
                      <a:pt x="225765" y="155912"/>
                    </a:cubicBezTo>
                    <a:cubicBezTo>
                      <a:pt x="202391" y="177678"/>
                      <a:pt x="177210" y="201052"/>
                      <a:pt x="154439" y="222282"/>
                    </a:cubicBezTo>
                    <a:cubicBezTo>
                      <a:pt x="104209" y="172253"/>
                      <a:pt x="52239" y="120350"/>
                      <a:pt x="0" y="68178"/>
                    </a:cubicBezTo>
                    <a:close/>
                  </a:path>
                </a:pathLst>
              </a:custGeom>
              <a:grpFill/>
              <a:ln w="6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494" name="组合 493">
            <a:extLst>
              <a:ext uri="{FF2B5EF4-FFF2-40B4-BE49-F238E27FC236}">
                <a16:creationId xmlns:a16="http://schemas.microsoft.com/office/drawing/2014/main" id="{0B81EB11-7B21-25D8-E8E0-CF8E21BDF042}"/>
              </a:ext>
            </a:extLst>
          </p:cNvPr>
          <p:cNvGrpSpPr/>
          <p:nvPr/>
        </p:nvGrpSpPr>
        <p:grpSpPr>
          <a:xfrm>
            <a:off x="636153" y="4314288"/>
            <a:ext cx="227216" cy="227208"/>
            <a:chOff x="14280304" y="-4771688"/>
            <a:chExt cx="2566133" cy="2566048"/>
          </a:xfrm>
          <a:gradFill>
            <a:gsLst>
              <a:gs pos="0">
                <a:schemeClr val="bg1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0"/>
          </a:gradFill>
          <a:effectLst>
            <a:outerShdw blurRad="12700" dist="12700" dir="2700000" algn="ctr" rotWithShape="0">
              <a:schemeClr val="accent3">
                <a:lumMod val="50000"/>
                <a:alpha val="30000"/>
              </a:schemeClr>
            </a:outerShdw>
          </a:effectLst>
        </p:grpSpPr>
        <p:sp>
          <p:nvSpPr>
            <p:cNvPr id="495" name="任意多边形: 形状 494">
              <a:extLst>
                <a:ext uri="{FF2B5EF4-FFF2-40B4-BE49-F238E27FC236}">
                  <a16:creationId xmlns:a16="http://schemas.microsoft.com/office/drawing/2014/main" id="{2C454CC6-20C9-7156-3AEF-B0FA05AC59EF}"/>
                </a:ext>
              </a:extLst>
            </p:cNvPr>
            <p:cNvSpPr/>
            <p:nvPr/>
          </p:nvSpPr>
          <p:spPr>
            <a:xfrm>
              <a:off x="14280304" y="-4771688"/>
              <a:ext cx="2566133" cy="2566048"/>
            </a:xfrm>
            <a:custGeom>
              <a:avLst/>
              <a:gdLst>
                <a:gd name="connsiteX0" fmla="*/ 1373542 w 2566133"/>
                <a:gd name="connsiteY0" fmla="*/ 0 h 2566048"/>
                <a:gd name="connsiteX1" fmla="*/ 1437434 w 2566133"/>
                <a:gd name="connsiteY1" fmla="*/ 9309 h 2566048"/>
                <a:gd name="connsiteX2" fmla="*/ 1483444 w 2566133"/>
                <a:gd name="connsiteY2" fmla="*/ 66504 h 2566048"/>
                <a:gd name="connsiteX3" fmla="*/ 1425312 w 2566133"/>
                <a:gd name="connsiteY3" fmla="*/ 109567 h 2566048"/>
                <a:gd name="connsiteX4" fmla="*/ 1297997 w 2566133"/>
                <a:gd name="connsiteY4" fmla="*/ 100660 h 2566048"/>
                <a:gd name="connsiteX5" fmla="*/ 129726 w 2566133"/>
                <a:gd name="connsiteY5" fmla="*/ 1024615 h 2566048"/>
                <a:gd name="connsiteX6" fmla="*/ 821755 w 2566133"/>
                <a:gd name="connsiteY6" fmla="*/ 2371770 h 2566048"/>
                <a:gd name="connsiteX7" fmla="*/ 1396581 w 2566133"/>
                <a:gd name="connsiteY7" fmla="*/ 2460776 h 2566048"/>
                <a:gd name="connsiteX8" fmla="*/ 2428294 w 2566133"/>
                <a:gd name="connsiteY8" fmla="*/ 1575465 h 2566048"/>
                <a:gd name="connsiteX9" fmla="*/ 2245995 w 2566133"/>
                <a:gd name="connsiteY9" fmla="*/ 596994 h 2566048"/>
                <a:gd name="connsiteX10" fmla="*/ 2231730 w 2566133"/>
                <a:gd name="connsiteY10" fmla="*/ 586145 h 2566048"/>
                <a:gd name="connsiteX11" fmla="*/ 2231596 w 2566133"/>
                <a:gd name="connsiteY11" fmla="*/ 629342 h 2566048"/>
                <a:gd name="connsiteX12" fmla="*/ 2182572 w 2566133"/>
                <a:gd name="connsiteY12" fmla="*/ 681581 h 2566048"/>
                <a:gd name="connsiteX13" fmla="*/ 2131070 w 2566133"/>
                <a:gd name="connsiteY13" fmla="*/ 628673 h 2566048"/>
                <a:gd name="connsiteX14" fmla="*/ 2131070 w 2566133"/>
                <a:gd name="connsiteY14" fmla="*/ 443225 h 2566048"/>
                <a:gd name="connsiteX15" fmla="*/ 2182840 w 2566133"/>
                <a:gd name="connsiteY15" fmla="*/ 391120 h 2566048"/>
                <a:gd name="connsiteX16" fmla="*/ 2370832 w 2566133"/>
                <a:gd name="connsiteY16" fmla="*/ 391120 h 2566048"/>
                <a:gd name="connsiteX17" fmla="*/ 2421798 w 2566133"/>
                <a:gd name="connsiteY17" fmla="*/ 440747 h 2566048"/>
                <a:gd name="connsiteX18" fmla="*/ 2371234 w 2566133"/>
                <a:gd name="connsiteY18" fmla="*/ 491111 h 2566048"/>
                <a:gd name="connsiteX19" fmla="*/ 2295220 w 2566133"/>
                <a:gd name="connsiteY19" fmla="*/ 491244 h 2566048"/>
                <a:gd name="connsiteX20" fmla="*/ 2306203 w 2566133"/>
                <a:gd name="connsiteY20" fmla="*/ 507988 h 2566048"/>
                <a:gd name="connsiteX21" fmla="*/ 2549180 w 2566133"/>
                <a:gd name="connsiteY21" fmla="*/ 1071697 h 2566048"/>
                <a:gd name="connsiteX22" fmla="*/ 2158395 w 2566133"/>
                <a:gd name="connsiteY22" fmla="*/ 2221885 h 2566048"/>
                <a:gd name="connsiteX23" fmla="*/ 1495901 w 2566133"/>
                <a:gd name="connsiteY23" fmla="*/ 2549113 h 2566048"/>
                <a:gd name="connsiteX24" fmla="*/ 303922 w 2566133"/>
                <a:gd name="connsiteY24" fmla="*/ 2112385 h 2566048"/>
                <a:gd name="connsiteX25" fmla="*/ 16810 w 2566133"/>
                <a:gd name="connsiteY25" fmla="*/ 1496973 h 2566048"/>
                <a:gd name="connsiteX26" fmla="*/ 0 w 2566133"/>
                <a:gd name="connsiteY26" fmla="*/ 1373743 h 2566048"/>
                <a:gd name="connsiteX27" fmla="*/ 0 w 2566133"/>
                <a:gd name="connsiteY27" fmla="*/ 1193252 h 2566048"/>
                <a:gd name="connsiteX28" fmla="*/ 16810 w 2566133"/>
                <a:gd name="connsiteY28" fmla="*/ 1070022 h 2566048"/>
                <a:gd name="connsiteX29" fmla="*/ 305060 w 2566133"/>
                <a:gd name="connsiteY29" fmla="*/ 452400 h 2566048"/>
                <a:gd name="connsiteX30" fmla="*/ 1054886 w 2566133"/>
                <a:gd name="connsiteY30" fmla="*/ 20360 h 2566048"/>
                <a:gd name="connsiteX31" fmla="*/ 1193118 w 2566133"/>
                <a:gd name="connsiteY31" fmla="*/ 134 h 2566048"/>
                <a:gd name="connsiteX32" fmla="*/ 1373542 w 2566133"/>
                <a:gd name="connsiteY32" fmla="*/ 0 h 2566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566133" h="2566048">
                  <a:moveTo>
                    <a:pt x="1373542" y="0"/>
                  </a:moveTo>
                  <a:cubicBezTo>
                    <a:pt x="1394839" y="3081"/>
                    <a:pt x="1416204" y="5693"/>
                    <a:pt x="1437434" y="9309"/>
                  </a:cubicBezTo>
                  <a:cubicBezTo>
                    <a:pt x="1469715" y="14801"/>
                    <a:pt x="1487329" y="37103"/>
                    <a:pt x="1483444" y="66504"/>
                  </a:cubicBezTo>
                  <a:cubicBezTo>
                    <a:pt x="1479895" y="93427"/>
                    <a:pt x="1455785" y="111576"/>
                    <a:pt x="1425312" y="109567"/>
                  </a:cubicBezTo>
                  <a:cubicBezTo>
                    <a:pt x="1382851" y="106754"/>
                    <a:pt x="1340458" y="101330"/>
                    <a:pt x="1297997" y="100660"/>
                  </a:cubicBezTo>
                  <a:cubicBezTo>
                    <a:pt x="743530" y="91619"/>
                    <a:pt x="249205" y="482806"/>
                    <a:pt x="129726" y="1024615"/>
                  </a:cubicBezTo>
                  <a:cubicBezTo>
                    <a:pt x="6228" y="1584774"/>
                    <a:pt x="294479" y="2146675"/>
                    <a:pt x="821755" y="2371770"/>
                  </a:cubicBezTo>
                  <a:cubicBezTo>
                    <a:pt x="1005528" y="2450195"/>
                    <a:pt x="1197739" y="2480399"/>
                    <a:pt x="1396581" y="2460776"/>
                  </a:cubicBezTo>
                  <a:cubicBezTo>
                    <a:pt x="1893585" y="2411686"/>
                    <a:pt x="2306337" y="2060481"/>
                    <a:pt x="2428294" y="1575465"/>
                  </a:cubicBezTo>
                  <a:cubicBezTo>
                    <a:pt x="2516899" y="1223390"/>
                    <a:pt x="2452740" y="895960"/>
                    <a:pt x="2245995" y="596994"/>
                  </a:cubicBezTo>
                  <a:cubicBezTo>
                    <a:pt x="2243249" y="593043"/>
                    <a:pt x="2240034" y="589359"/>
                    <a:pt x="2231730" y="586145"/>
                  </a:cubicBezTo>
                  <a:cubicBezTo>
                    <a:pt x="2231730" y="600544"/>
                    <a:pt x="2232266" y="614943"/>
                    <a:pt x="2231596" y="629342"/>
                  </a:cubicBezTo>
                  <a:cubicBezTo>
                    <a:pt x="2230190" y="660953"/>
                    <a:pt x="2211036" y="681112"/>
                    <a:pt x="2182572" y="681581"/>
                  </a:cubicBezTo>
                  <a:cubicBezTo>
                    <a:pt x="2153774" y="682050"/>
                    <a:pt x="2131405" y="660150"/>
                    <a:pt x="2131070" y="628673"/>
                  </a:cubicBezTo>
                  <a:cubicBezTo>
                    <a:pt x="2130400" y="566857"/>
                    <a:pt x="2130400" y="505041"/>
                    <a:pt x="2131070" y="443225"/>
                  </a:cubicBezTo>
                  <a:cubicBezTo>
                    <a:pt x="2131405" y="411480"/>
                    <a:pt x="2151497" y="391388"/>
                    <a:pt x="2182840" y="391120"/>
                  </a:cubicBezTo>
                  <a:cubicBezTo>
                    <a:pt x="2245459" y="390518"/>
                    <a:pt x="2308146" y="390518"/>
                    <a:pt x="2370832" y="391120"/>
                  </a:cubicBezTo>
                  <a:cubicBezTo>
                    <a:pt x="2401908" y="391388"/>
                    <a:pt x="2421731" y="411547"/>
                    <a:pt x="2421798" y="440747"/>
                  </a:cubicBezTo>
                  <a:cubicBezTo>
                    <a:pt x="2421865" y="469880"/>
                    <a:pt x="2401841" y="490307"/>
                    <a:pt x="2371234" y="491111"/>
                  </a:cubicBezTo>
                  <a:cubicBezTo>
                    <a:pt x="2347258" y="491713"/>
                    <a:pt x="2323215" y="491244"/>
                    <a:pt x="2295220" y="491244"/>
                  </a:cubicBezTo>
                  <a:cubicBezTo>
                    <a:pt x="2300243" y="498946"/>
                    <a:pt x="2302922" y="503702"/>
                    <a:pt x="2306203" y="507988"/>
                  </a:cubicBezTo>
                  <a:cubicBezTo>
                    <a:pt x="2433787" y="675821"/>
                    <a:pt x="2518306" y="863613"/>
                    <a:pt x="2549180" y="1071697"/>
                  </a:cubicBezTo>
                  <a:cubicBezTo>
                    <a:pt x="2615684" y="1520748"/>
                    <a:pt x="2486761" y="1906913"/>
                    <a:pt x="2158395" y="2221885"/>
                  </a:cubicBezTo>
                  <a:cubicBezTo>
                    <a:pt x="1972880" y="2399898"/>
                    <a:pt x="1750130" y="2511743"/>
                    <a:pt x="1495901" y="2549113"/>
                  </a:cubicBezTo>
                  <a:cubicBezTo>
                    <a:pt x="1021333" y="2618832"/>
                    <a:pt x="621238" y="2473300"/>
                    <a:pt x="303922" y="2112385"/>
                  </a:cubicBezTo>
                  <a:cubicBezTo>
                    <a:pt x="148947" y="1936180"/>
                    <a:pt x="56659" y="1728096"/>
                    <a:pt x="16810" y="1496973"/>
                  </a:cubicBezTo>
                  <a:cubicBezTo>
                    <a:pt x="9778" y="1456120"/>
                    <a:pt x="5492" y="1414864"/>
                    <a:pt x="0" y="1373743"/>
                  </a:cubicBezTo>
                  <a:cubicBezTo>
                    <a:pt x="0" y="1313602"/>
                    <a:pt x="0" y="1253460"/>
                    <a:pt x="0" y="1193252"/>
                  </a:cubicBezTo>
                  <a:cubicBezTo>
                    <a:pt x="5558" y="1152198"/>
                    <a:pt x="9778" y="1110876"/>
                    <a:pt x="16810" y="1070022"/>
                  </a:cubicBezTo>
                  <a:cubicBezTo>
                    <a:pt x="56726" y="838029"/>
                    <a:pt x="151425" y="631016"/>
                    <a:pt x="305060" y="452400"/>
                  </a:cubicBezTo>
                  <a:cubicBezTo>
                    <a:pt x="504170" y="220809"/>
                    <a:pt x="753643" y="75210"/>
                    <a:pt x="1054886" y="20360"/>
                  </a:cubicBezTo>
                  <a:cubicBezTo>
                    <a:pt x="1100696" y="11988"/>
                    <a:pt x="1147040" y="6764"/>
                    <a:pt x="1193118" y="134"/>
                  </a:cubicBezTo>
                  <a:cubicBezTo>
                    <a:pt x="1253259" y="0"/>
                    <a:pt x="1313401" y="0"/>
                    <a:pt x="1373542" y="0"/>
                  </a:cubicBezTo>
                  <a:close/>
                </a:path>
              </a:pathLst>
            </a:custGeom>
            <a:grpFill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6" name="任意多边形: 形状 495">
              <a:extLst>
                <a:ext uri="{FF2B5EF4-FFF2-40B4-BE49-F238E27FC236}">
                  <a16:creationId xmlns:a16="http://schemas.microsoft.com/office/drawing/2014/main" id="{CC34C8B6-39FD-5910-A2DB-70601902477D}"/>
                </a:ext>
              </a:extLst>
            </p:cNvPr>
            <p:cNvSpPr/>
            <p:nvPr/>
          </p:nvSpPr>
          <p:spPr>
            <a:xfrm>
              <a:off x="14604958" y="-4445446"/>
              <a:ext cx="1916378" cy="1913522"/>
            </a:xfrm>
            <a:custGeom>
              <a:avLst/>
              <a:gdLst>
                <a:gd name="connsiteX0" fmla="*/ 1814788 w 1916378"/>
                <a:gd name="connsiteY0" fmla="*/ 971956 h 1913522"/>
                <a:gd name="connsiteX1" fmla="*/ 1126577 w 1916378"/>
                <a:gd name="connsiteY1" fmla="*/ 116447 h 1913522"/>
                <a:gd name="connsiteX2" fmla="*/ 526301 w 1916378"/>
                <a:gd name="connsiteY2" fmla="*/ 218111 h 1913522"/>
                <a:gd name="connsiteX3" fmla="*/ 502592 w 1916378"/>
                <a:gd name="connsiteY3" fmla="*/ 232109 h 1913522"/>
                <a:gd name="connsiteX4" fmla="*/ 432740 w 1916378"/>
                <a:gd name="connsiteY4" fmla="*/ 215432 h 1913522"/>
                <a:gd name="connsiteX5" fmla="*/ 450890 w 1916378"/>
                <a:gd name="connsiteY5" fmla="*/ 145915 h 1913522"/>
                <a:gd name="connsiteX6" fmla="*/ 595350 w 1916378"/>
                <a:gd name="connsiteY6" fmla="*/ 71843 h 1913522"/>
                <a:gd name="connsiteX7" fmla="*/ 1857784 w 1916378"/>
                <a:gd name="connsiteY7" fmla="*/ 630864 h 1913522"/>
                <a:gd name="connsiteX8" fmla="*/ 1172520 w 1916378"/>
                <a:gd name="connsiteY8" fmla="*/ 1889146 h 1913522"/>
                <a:gd name="connsiteX9" fmla="*/ 29029 w 1916378"/>
                <a:gd name="connsiteY9" fmla="*/ 1183187 h 1913522"/>
                <a:gd name="connsiteX10" fmla="*/ 143954 w 1916378"/>
                <a:gd name="connsiteY10" fmla="*/ 454391 h 1913522"/>
                <a:gd name="connsiteX11" fmla="*/ 217222 w 1916378"/>
                <a:gd name="connsiteY11" fmla="*/ 429142 h 1913522"/>
                <a:gd name="connsiteX12" fmla="*/ 230014 w 1916378"/>
                <a:gd name="connsiteY12" fmla="*/ 507500 h 1913522"/>
                <a:gd name="connsiteX13" fmla="*/ 107052 w 1916378"/>
                <a:gd name="connsiteY13" fmla="*/ 1026806 h 1913522"/>
                <a:gd name="connsiteX14" fmla="*/ 764724 w 1916378"/>
                <a:gd name="connsiteY14" fmla="*/ 1789223 h 1913522"/>
                <a:gd name="connsiteX15" fmla="*/ 1585942 w 1916378"/>
                <a:gd name="connsiteY15" fmla="*/ 1538477 h 1913522"/>
                <a:gd name="connsiteX16" fmla="*/ 1806818 w 1916378"/>
                <a:gd name="connsiteY16" fmla="*/ 1063842 h 1913522"/>
                <a:gd name="connsiteX17" fmla="*/ 1814788 w 1916378"/>
                <a:gd name="connsiteY17" fmla="*/ 971956 h 1913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16378" h="1913522">
                  <a:moveTo>
                    <a:pt x="1814788" y="971956"/>
                  </a:moveTo>
                  <a:cubicBezTo>
                    <a:pt x="1814051" y="548822"/>
                    <a:pt x="1528614" y="198422"/>
                    <a:pt x="1126577" y="116447"/>
                  </a:cubicBezTo>
                  <a:cubicBezTo>
                    <a:pt x="914474" y="73183"/>
                    <a:pt x="713757" y="109884"/>
                    <a:pt x="526301" y="218111"/>
                  </a:cubicBezTo>
                  <a:cubicBezTo>
                    <a:pt x="518331" y="222666"/>
                    <a:pt x="510696" y="227822"/>
                    <a:pt x="502592" y="232109"/>
                  </a:cubicBezTo>
                  <a:cubicBezTo>
                    <a:pt x="475335" y="246374"/>
                    <a:pt x="447072" y="239476"/>
                    <a:pt x="432740" y="215432"/>
                  </a:cubicBezTo>
                  <a:cubicBezTo>
                    <a:pt x="418609" y="191724"/>
                    <a:pt x="424904" y="160515"/>
                    <a:pt x="450890" y="145915"/>
                  </a:cubicBezTo>
                  <a:cubicBezTo>
                    <a:pt x="498105" y="119528"/>
                    <a:pt x="545321" y="92002"/>
                    <a:pt x="595350" y="71843"/>
                  </a:cubicBezTo>
                  <a:cubicBezTo>
                    <a:pt x="1104610" y="-133160"/>
                    <a:pt x="1669792" y="115174"/>
                    <a:pt x="1857784" y="630864"/>
                  </a:cubicBezTo>
                  <a:cubicBezTo>
                    <a:pt x="2056224" y="1175218"/>
                    <a:pt x="1731474" y="1763506"/>
                    <a:pt x="1172520" y="1889146"/>
                  </a:cubicBezTo>
                  <a:cubicBezTo>
                    <a:pt x="656295" y="2005210"/>
                    <a:pt x="155875" y="1696466"/>
                    <a:pt x="29029" y="1183187"/>
                  </a:cubicBezTo>
                  <a:cubicBezTo>
                    <a:pt x="-34595" y="925812"/>
                    <a:pt x="7531" y="681830"/>
                    <a:pt x="143954" y="454391"/>
                  </a:cubicBezTo>
                  <a:cubicBezTo>
                    <a:pt x="163108" y="422445"/>
                    <a:pt x="190634" y="413471"/>
                    <a:pt x="217222" y="429142"/>
                  </a:cubicBezTo>
                  <a:cubicBezTo>
                    <a:pt x="244547" y="445283"/>
                    <a:pt x="249972" y="475019"/>
                    <a:pt x="230014" y="507500"/>
                  </a:cubicBezTo>
                  <a:cubicBezTo>
                    <a:pt x="132033" y="667163"/>
                    <a:pt x="91581" y="841158"/>
                    <a:pt x="107052" y="1026806"/>
                  </a:cubicBezTo>
                  <a:cubicBezTo>
                    <a:pt x="139601" y="1416989"/>
                    <a:pt x="417336" y="1713812"/>
                    <a:pt x="764724" y="1789223"/>
                  </a:cubicBezTo>
                  <a:cubicBezTo>
                    <a:pt x="1083514" y="1858473"/>
                    <a:pt x="1359843" y="1773819"/>
                    <a:pt x="1585942" y="1538477"/>
                  </a:cubicBezTo>
                  <a:cubicBezTo>
                    <a:pt x="1712721" y="1406541"/>
                    <a:pt x="1784918" y="1246008"/>
                    <a:pt x="1806818" y="1063842"/>
                  </a:cubicBezTo>
                  <a:cubicBezTo>
                    <a:pt x="1811038" y="1028213"/>
                    <a:pt x="1813047" y="992382"/>
                    <a:pt x="1814788" y="971956"/>
                  </a:cubicBezTo>
                  <a:close/>
                </a:path>
              </a:pathLst>
            </a:custGeom>
            <a:grpFill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7" name="任意多边形: 形状 496">
              <a:extLst>
                <a:ext uri="{FF2B5EF4-FFF2-40B4-BE49-F238E27FC236}">
                  <a16:creationId xmlns:a16="http://schemas.microsoft.com/office/drawing/2014/main" id="{46CA4E16-F2A0-76E4-6205-0401FE556A52}"/>
                </a:ext>
              </a:extLst>
            </p:cNvPr>
            <p:cNvSpPr/>
            <p:nvPr/>
          </p:nvSpPr>
          <p:spPr>
            <a:xfrm>
              <a:off x="15226714" y="-3998334"/>
              <a:ext cx="846705" cy="683358"/>
            </a:xfrm>
            <a:custGeom>
              <a:avLst/>
              <a:gdLst>
                <a:gd name="connsiteX0" fmla="*/ 333304 w 846705"/>
                <a:gd name="connsiteY0" fmla="*/ 683235 h 683358"/>
                <a:gd name="connsiteX1" fmla="*/ 176655 w 846705"/>
                <a:gd name="connsiteY1" fmla="*/ 447089 h 683358"/>
                <a:gd name="connsiteX2" fmla="*/ 168484 w 846705"/>
                <a:gd name="connsiteY2" fmla="*/ 412799 h 683358"/>
                <a:gd name="connsiteX3" fmla="*/ 17595 w 846705"/>
                <a:gd name="connsiteY3" fmla="*/ 262445 h 683358"/>
                <a:gd name="connsiteX4" fmla="*/ 5875 w 846705"/>
                <a:gd name="connsiteY4" fmla="*/ 200764 h 683358"/>
                <a:gd name="connsiteX5" fmla="*/ 59989 w 846705"/>
                <a:gd name="connsiteY5" fmla="*/ 175113 h 683358"/>
                <a:gd name="connsiteX6" fmla="*/ 95083 w 846705"/>
                <a:gd name="connsiteY6" fmla="*/ 196946 h 683358"/>
                <a:gd name="connsiteX7" fmla="*/ 240413 w 846705"/>
                <a:gd name="connsiteY7" fmla="*/ 342210 h 683358"/>
                <a:gd name="connsiteX8" fmla="*/ 274904 w 846705"/>
                <a:gd name="connsiteY8" fmla="*/ 349376 h 683358"/>
                <a:gd name="connsiteX9" fmla="*/ 396660 w 846705"/>
                <a:gd name="connsiteY9" fmla="*/ 348639 h 683358"/>
                <a:gd name="connsiteX10" fmla="*/ 435237 w 846705"/>
                <a:gd name="connsiteY10" fmla="*/ 340268 h 683358"/>
                <a:gd name="connsiteX11" fmla="*/ 752218 w 846705"/>
                <a:gd name="connsiteY11" fmla="*/ 22817 h 683358"/>
                <a:gd name="connsiteX12" fmla="*/ 809815 w 846705"/>
                <a:gd name="connsiteY12" fmla="*/ 2458 h 683358"/>
                <a:gd name="connsiteX13" fmla="*/ 837675 w 846705"/>
                <a:gd name="connsiteY13" fmla="*/ 78539 h 683358"/>
                <a:gd name="connsiteX14" fmla="*/ 817717 w 846705"/>
                <a:gd name="connsiteY14" fmla="*/ 100907 h 683358"/>
                <a:gd name="connsiteX15" fmla="*/ 510782 w 846705"/>
                <a:gd name="connsiteY15" fmla="*/ 407173 h 683358"/>
                <a:gd name="connsiteX16" fmla="*/ 499464 w 846705"/>
                <a:gd name="connsiteY16" fmla="*/ 453786 h 683358"/>
                <a:gd name="connsiteX17" fmla="*/ 333304 w 846705"/>
                <a:gd name="connsiteY17" fmla="*/ 683235 h 683358"/>
                <a:gd name="connsiteX18" fmla="*/ 336586 w 846705"/>
                <a:gd name="connsiteY18" fmla="*/ 439119 h 683358"/>
                <a:gd name="connsiteX19" fmla="*/ 265997 w 846705"/>
                <a:gd name="connsiteY19" fmla="*/ 510311 h 683358"/>
                <a:gd name="connsiteX20" fmla="*/ 337256 w 846705"/>
                <a:gd name="connsiteY20" fmla="*/ 581034 h 683358"/>
                <a:gd name="connsiteX21" fmla="*/ 407979 w 846705"/>
                <a:gd name="connsiteY21" fmla="*/ 509709 h 683358"/>
                <a:gd name="connsiteX22" fmla="*/ 336586 w 846705"/>
                <a:gd name="connsiteY22" fmla="*/ 439119 h 683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46705" h="683358">
                  <a:moveTo>
                    <a:pt x="333304" y="683235"/>
                  </a:moveTo>
                  <a:cubicBezTo>
                    <a:pt x="211749" y="678547"/>
                    <a:pt x="132922" y="560407"/>
                    <a:pt x="176655" y="447089"/>
                  </a:cubicBezTo>
                  <a:cubicBezTo>
                    <a:pt x="182683" y="431551"/>
                    <a:pt x="179267" y="423381"/>
                    <a:pt x="168484" y="412799"/>
                  </a:cubicBezTo>
                  <a:cubicBezTo>
                    <a:pt x="117786" y="363105"/>
                    <a:pt x="67825" y="312608"/>
                    <a:pt x="17595" y="262445"/>
                  </a:cubicBezTo>
                  <a:cubicBezTo>
                    <a:pt x="-287" y="244564"/>
                    <a:pt x="-5176" y="223601"/>
                    <a:pt x="5875" y="200764"/>
                  </a:cubicBezTo>
                  <a:cubicBezTo>
                    <a:pt x="16725" y="178395"/>
                    <a:pt x="36749" y="169353"/>
                    <a:pt x="59989" y="175113"/>
                  </a:cubicBezTo>
                  <a:cubicBezTo>
                    <a:pt x="72781" y="178328"/>
                    <a:pt x="85371" y="187436"/>
                    <a:pt x="95083" y="196946"/>
                  </a:cubicBezTo>
                  <a:cubicBezTo>
                    <a:pt x="144106" y="244765"/>
                    <a:pt x="192528" y="293253"/>
                    <a:pt x="240413" y="342210"/>
                  </a:cubicBezTo>
                  <a:cubicBezTo>
                    <a:pt x="251262" y="353327"/>
                    <a:pt x="259902" y="355738"/>
                    <a:pt x="274904" y="349376"/>
                  </a:cubicBezTo>
                  <a:cubicBezTo>
                    <a:pt x="314954" y="332365"/>
                    <a:pt x="356678" y="331963"/>
                    <a:pt x="396660" y="348639"/>
                  </a:cubicBezTo>
                  <a:cubicBezTo>
                    <a:pt x="413805" y="355738"/>
                    <a:pt x="423115" y="352457"/>
                    <a:pt x="435237" y="340268"/>
                  </a:cubicBezTo>
                  <a:cubicBezTo>
                    <a:pt x="540584" y="234116"/>
                    <a:pt x="646468" y="128567"/>
                    <a:pt x="752218" y="22817"/>
                  </a:cubicBezTo>
                  <a:cubicBezTo>
                    <a:pt x="768158" y="6878"/>
                    <a:pt x="785236" y="-5445"/>
                    <a:pt x="809815" y="2458"/>
                  </a:cubicBezTo>
                  <a:cubicBezTo>
                    <a:pt x="843703" y="13307"/>
                    <a:pt x="857231" y="48937"/>
                    <a:pt x="837675" y="78539"/>
                  </a:cubicBezTo>
                  <a:cubicBezTo>
                    <a:pt x="832250" y="86776"/>
                    <a:pt x="824816" y="93875"/>
                    <a:pt x="817717" y="100907"/>
                  </a:cubicBezTo>
                  <a:cubicBezTo>
                    <a:pt x="715584" y="203175"/>
                    <a:pt x="613585" y="305576"/>
                    <a:pt x="510782" y="407173"/>
                  </a:cubicBezTo>
                  <a:cubicBezTo>
                    <a:pt x="496115" y="421706"/>
                    <a:pt x="491627" y="432355"/>
                    <a:pt x="499464" y="453786"/>
                  </a:cubicBezTo>
                  <a:cubicBezTo>
                    <a:pt x="540584" y="565765"/>
                    <a:pt x="451176" y="687789"/>
                    <a:pt x="333304" y="683235"/>
                  </a:cubicBezTo>
                  <a:close/>
                  <a:moveTo>
                    <a:pt x="336586" y="439119"/>
                  </a:moveTo>
                  <a:cubicBezTo>
                    <a:pt x="296268" y="439253"/>
                    <a:pt x="265863" y="469860"/>
                    <a:pt x="265997" y="510311"/>
                  </a:cubicBezTo>
                  <a:cubicBezTo>
                    <a:pt x="266131" y="550562"/>
                    <a:pt x="296938" y="581168"/>
                    <a:pt x="337256" y="581034"/>
                  </a:cubicBezTo>
                  <a:cubicBezTo>
                    <a:pt x="377372" y="580900"/>
                    <a:pt x="408046" y="549959"/>
                    <a:pt x="407979" y="509709"/>
                  </a:cubicBezTo>
                  <a:cubicBezTo>
                    <a:pt x="407778" y="469391"/>
                    <a:pt x="377104" y="438985"/>
                    <a:pt x="336586" y="439119"/>
                  </a:cubicBezTo>
                  <a:close/>
                </a:path>
              </a:pathLst>
            </a:custGeom>
            <a:grpFill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8" name="任意多边形: 形状 497">
              <a:extLst>
                <a:ext uri="{FF2B5EF4-FFF2-40B4-BE49-F238E27FC236}">
                  <a16:creationId xmlns:a16="http://schemas.microsoft.com/office/drawing/2014/main" id="{40F49A76-6BA3-4673-050E-AB0A702F6438}"/>
                </a:ext>
              </a:extLst>
            </p:cNvPr>
            <p:cNvSpPr/>
            <p:nvPr/>
          </p:nvSpPr>
          <p:spPr>
            <a:xfrm>
              <a:off x="15513112" y="-4251261"/>
              <a:ext cx="101232" cy="161357"/>
            </a:xfrm>
            <a:custGeom>
              <a:avLst/>
              <a:gdLst>
                <a:gd name="connsiteX0" fmla="*/ 100953 w 101232"/>
                <a:gd name="connsiteY0" fmla="*/ 82461 h 161357"/>
                <a:gd name="connsiteX1" fmla="*/ 100819 w 101232"/>
                <a:gd name="connsiteY1" fmla="*/ 114942 h 161357"/>
                <a:gd name="connsiteX2" fmla="*/ 52063 w 101232"/>
                <a:gd name="connsiteY2" fmla="*/ 161354 h 161357"/>
                <a:gd name="connsiteX3" fmla="*/ 1231 w 101232"/>
                <a:gd name="connsiteY3" fmla="*/ 116483 h 161357"/>
                <a:gd name="connsiteX4" fmla="*/ 1030 w 101232"/>
                <a:gd name="connsiteY4" fmla="*/ 46496 h 161357"/>
                <a:gd name="connsiteX5" fmla="*/ 52867 w 101232"/>
                <a:gd name="connsiteY5" fmla="*/ 17 h 161357"/>
                <a:gd name="connsiteX6" fmla="*/ 100819 w 101232"/>
                <a:gd name="connsiteY6" fmla="*/ 47367 h 161357"/>
                <a:gd name="connsiteX7" fmla="*/ 100953 w 101232"/>
                <a:gd name="connsiteY7" fmla="*/ 82461 h 161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1232" h="161357">
                  <a:moveTo>
                    <a:pt x="100953" y="82461"/>
                  </a:moveTo>
                  <a:cubicBezTo>
                    <a:pt x="100886" y="93310"/>
                    <a:pt x="101556" y="104160"/>
                    <a:pt x="100819" y="114942"/>
                  </a:cubicBezTo>
                  <a:cubicBezTo>
                    <a:pt x="98810" y="142736"/>
                    <a:pt x="79120" y="161086"/>
                    <a:pt x="52063" y="161354"/>
                  </a:cubicBezTo>
                  <a:cubicBezTo>
                    <a:pt x="25207" y="161622"/>
                    <a:pt x="3240" y="143406"/>
                    <a:pt x="1231" y="116483"/>
                  </a:cubicBezTo>
                  <a:cubicBezTo>
                    <a:pt x="-443" y="93243"/>
                    <a:pt x="-310" y="69803"/>
                    <a:pt x="1030" y="46496"/>
                  </a:cubicBezTo>
                  <a:cubicBezTo>
                    <a:pt x="2704" y="18301"/>
                    <a:pt x="24939" y="-653"/>
                    <a:pt x="52867" y="17"/>
                  </a:cubicBezTo>
                  <a:cubicBezTo>
                    <a:pt x="79790" y="687"/>
                    <a:pt x="99011" y="19372"/>
                    <a:pt x="100819" y="47367"/>
                  </a:cubicBezTo>
                  <a:cubicBezTo>
                    <a:pt x="101623" y="59087"/>
                    <a:pt x="101020" y="70807"/>
                    <a:pt x="100953" y="82461"/>
                  </a:cubicBezTo>
                  <a:close/>
                </a:path>
              </a:pathLst>
            </a:custGeom>
            <a:grpFill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9" name="任意多边形: 形状 498">
              <a:extLst>
                <a:ext uri="{FF2B5EF4-FFF2-40B4-BE49-F238E27FC236}">
                  <a16:creationId xmlns:a16="http://schemas.microsoft.com/office/drawing/2014/main" id="{62CE9C19-FD9A-999A-0537-2730FFB6FDC2}"/>
                </a:ext>
              </a:extLst>
            </p:cNvPr>
            <p:cNvSpPr/>
            <p:nvPr/>
          </p:nvSpPr>
          <p:spPr>
            <a:xfrm>
              <a:off x="14800676" y="-3539021"/>
              <a:ext cx="161419" cy="101159"/>
            </a:xfrm>
            <a:custGeom>
              <a:avLst/>
              <a:gdLst>
                <a:gd name="connsiteX0" fmla="*/ 81914 w 161419"/>
                <a:gd name="connsiteY0" fmla="*/ 232 h 101159"/>
                <a:gd name="connsiteX1" fmla="*/ 114396 w 161419"/>
                <a:gd name="connsiteY1" fmla="*/ 366 h 101159"/>
                <a:gd name="connsiteX2" fmla="*/ 161410 w 161419"/>
                <a:gd name="connsiteY2" fmla="*/ 48520 h 101159"/>
                <a:gd name="connsiteX3" fmla="*/ 117142 w 161419"/>
                <a:gd name="connsiteY3" fmla="*/ 99821 h 101159"/>
                <a:gd name="connsiteX4" fmla="*/ 44677 w 161419"/>
                <a:gd name="connsiteY4" fmla="*/ 99887 h 101159"/>
                <a:gd name="connsiteX5" fmla="*/ 7 w 161419"/>
                <a:gd name="connsiteY5" fmla="*/ 48854 h 101159"/>
                <a:gd name="connsiteX6" fmla="*/ 46820 w 161419"/>
                <a:gd name="connsiteY6" fmla="*/ 366 h 101159"/>
                <a:gd name="connsiteX7" fmla="*/ 81914 w 161419"/>
                <a:gd name="connsiteY7" fmla="*/ 232 h 101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1419" h="101159">
                  <a:moveTo>
                    <a:pt x="81914" y="232"/>
                  </a:moveTo>
                  <a:cubicBezTo>
                    <a:pt x="92763" y="232"/>
                    <a:pt x="103613" y="-304"/>
                    <a:pt x="114396" y="366"/>
                  </a:cubicBezTo>
                  <a:cubicBezTo>
                    <a:pt x="142189" y="2108"/>
                    <a:pt x="160942" y="21530"/>
                    <a:pt x="161410" y="48520"/>
                  </a:cubicBezTo>
                  <a:cubicBezTo>
                    <a:pt x="161879" y="75442"/>
                    <a:pt x="143998" y="97811"/>
                    <a:pt x="117142" y="99821"/>
                  </a:cubicBezTo>
                  <a:cubicBezTo>
                    <a:pt x="93098" y="101629"/>
                    <a:pt x="68720" y="101562"/>
                    <a:pt x="44677" y="99887"/>
                  </a:cubicBezTo>
                  <a:cubicBezTo>
                    <a:pt x="17821" y="97945"/>
                    <a:pt x="-395" y="75643"/>
                    <a:pt x="7" y="48854"/>
                  </a:cubicBezTo>
                  <a:cubicBezTo>
                    <a:pt x="408" y="21931"/>
                    <a:pt x="19228" y="2108"/>
                    <a:pt x="46820" y="366"/>
                  </a:cubicBezTo>
                  <a:cubicBezTo>
                    <a:pt x="58541" y="-371"/>
                    <a:pt x="70261" y="232"/>
                    <a:pt x="81914" y="232"/>
                  </a:cubicBezTo>
                  <a:close/>
                </a:path>
              </a:pathLst>
            </a:custGeom>
            <a:grpFill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0" name="任意多边形: 形状 499">
              <a:extLst>
                <a:ext uri="{FF2B5EF4-FFF2-40B4-BE49-F238E27FC236}">
                  <a16:creationId xmlns:a16="http://schemas.microsoft.com/office/drawing/2014/main" id="{65905A79-007A-3763-AB17-91CA54A91565}"/>
                </a:ext>
              </a:extLst>
            </p:cNvPr>
            <p:cNvSpPr/>
            <p:nvPr/>
          </p:nvSpPr>
          <p:spPr>
            <a:xfrm>
              <a:off x="16165124" y="-3538914"/>
              <a:ext cx="161359" cy="101256"/>
            </a:xfrm>
            <a:custGeom>
              <a:avLst/>
              <a:gdLst>
                <a:gd name="connsiteX0" fmla="*/ 78685 w 161359"/>
                <a:gd name="connsiteY0" fmla="*/ 100987 h 101256"/>
                <a:gd name="connsiteX1" fmla="*/ 46203 w 161359"/>
                <a:gd name="connsiteY1" fmla="*/ 100853 h 101256"/>
                <a:gd name="connsiteX2" fmla="*/ 59 w 161359"/>
                <a:gd name="connsiteY2" fmla="*/ 54373 h 101256"/>
                <a:gd name="connsiteX3" fmla="*/ 42654 w 161359"/>
                <a:gd name="connsiteY3" fmla="*/ 1599 h 101256"/>
                <a:gd name="connsiteX4" fmla="*/ 117596 w 161359"/>
                <a:gd name="connsiteY4" fmla="*/ 1465 h 101256"/>
                <a:gd name="connsiteX5" fmla="*/ 161329 w 161359"/>
                <a:gd name="connsiteY5" fmla="*/ 53168 h 101256"/>
                <a:gd name="connsiteX6" fmla="*/ 113712 w 161359"/>
                <a:gd name="connsiteY6" fmla="*/ 100920 h 101256"/>
                <a:gd name="connsiteX7" fmla="*/ 78685 w 161359"/>
                <a:gd name="connsiteY7" fmla="*/ 101053 h 101256"/>
                <a:gd name="connsiteX8" fmla="*/ 78685 w 161359"/>
                <a:gd name="connsiteY8" fmla="*/ 100987 h 101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359" h="101256">
                  <a:moveTo>
                    <a:pt x="78685" y="100987"/>
                  </a:moveTo>
                  <a:cubicBezTo>
                    <a:pt x="67836" y="100987"/>
                    <a:pt x="56986" y="101589"/>
                    <a:pt x="46203" y="100853"/>
                  </a:cubicBezTo>
                  <a:cubicBezTo>
                    <a:pt x="19682" y="99044"/>
                    <a:pt x="1198" y="80091"/>
                    <a:pt x="59" y="54373"/>
                  </a:cubicBezTo>
                  <a:cubicBezTo>
                    <a:pt x="-1146" y="27317"/>
                    <a:pt x="16132" y="3943"/>
                    <a:pt x="42654" y="1599"/>
                  </a:cubicBezTo>
                  <a:cubicBezTo>
                    <a:pt x="67434" y="-544"/>
                    <a:pt x="92749" y="-477"/>
                    <a:pt x="117596" y="1465"/>
                  </a:cubicBezTo>
                  <a:cubicBezTo>
                    <a:pt x="144385" y="3541"/>
                    <a:pt x="162200" y="26178"/>
                    <a:pt x="161329" y="53168"/>
                  </a:cubicBezTo>
                  <a:cubicBezTo>
                    <a:pt x="160526" y="80091"/>
                    <a:pt x="141639" y="99312"/>
                    <a:pt x="113712" y="100920"/>
                  </a:cubicBezTo>
                  <a:cubicBezTo>
                    <a:pt x="102059" y="101589"/>
                    <a:pt x="90405" y="101053"/>
                    <a:pt x="78685" y="101053"/>
                  </a:cubicBezTo>
                  <a:cubicBezTo>
                    <a:pt x="78685" y="101053"/>
                    <a:pt x="78685" y="100987"/>
                    <a:pt x="78685" y="100987"/>
                  </a:cubicBezTo>
                  <a:close/>
                </a:path>
              </a:pathLst>
            </a:custGeom>
            <a:grpFill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1" name="任意多边形: 形状 500">
              <a:extLst>
                <a:ext uri="{FF2B5EF4-FFF2-40B4-BE49-F238E27FC236}">
                  <a16:creationId xmlns:a16="http://schemas.microsoft.com/office/drawing/2014/main" id="{F3C94E63-5534-6CFF-74F1-3BAC6CFFCDAB}"/>
                </a:ext>
              </a:extLst>
            </p:cNvPr>
            <p:cNvSpPr/>
            <p:nvPr/>
          </p:nvSpPr>
          <p:spPr>
            <a:xfrm>
              <a:off x="15512576" y="-2886744"/>
              <a:ext cx="101107" cy="161225"/>
            </a:xfrm>
            <a:custGeom>
              <a:avLst/>
              <a:gdLst>
                <a:gd name="connsiteX0" fmla="*/ 100752 w 101107"/>
                <a:gd name="connsiteY0" fmla="*/ 82378 h 161225"/>
                <a:gd name="connsiteX1" fmla="*/ 100618 w 101107"/>
                <a:gd name="connsiteY1" fmla="*/ 114860 h 161225"/>
                <a:gd name="connsiteX2" fmla="*/ 48514 w 101107"/>
                <a:gd name="connsiteY2" fmla="*/ 161205 h 161225"/>
                <a:gd name="connsiteX3" fmla="*/ 762 w 101107"/>
                <a:gd name="connsiteY3" fmla="*/ 113721 h 161225"/>
                <a:gd name="connsiteX4" fmla="*/ 896 w 101107"/>
                <a:gd name="connsiteY4" fmla="*/ 46280 h 161225"/>
                <a:gd name="connsiteX5" fmla="*/ 49652 w 101107"/>
                <a:gd name="connsiteY5" fmla="*/ 2 h 161225"/>
                <a:gd name="connsiteX6" fmla="*/ 100484 w 101107"/>
                <a:gd name="connsiteY6" fmla="*/ 44940 h 161225"/>
                <a:gd name="connsiteX7" fmla="*/ 100685 w 101107"/>
                <a:gd name="connsiteY7" fmla="*/ 82445 h 161225"/>
                <a:gd name="connsiteX8" fmla="*/ 100752 w 101107"/>
                <a:gd name="connsiteY8" fmla="*/ 82378 h 161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1107" h="161225">
                  <a:moveTo>
                    <a:pt x="100752" y="82378"/>
                  </a:moveTo>
                  <a:cubicBezTo>
                    <a:pt x="100752" y="93227"/>
                    <a:pt x="101556" y="104144"/>
                    <a:pt x="100618" y="114860"/>
                  </a:cubicBezTo>
                  <a:cubicBezTo>
                    <a:pt x="98073" y="143122"/>
                    <a:pt x="76441" y="161941"/>
                    <a:pt x="48514" y="161205"/>
                  </a:cubicBezTo>
                  <a:cubicBezTo>
                    <a:pt x="21590" y="160468"/>
                    <a:pt x="2034" y="141783"/>
                    <a:pt x="762" y="113721"/>
                  </a:cubicBezTo>
                  <a:cubicBezTo>
                    <a:pt x="-243" y="91285"/>
                    <a:pt x="-309" y="68716"/>
                    <a:pt x="896" y="46280"/>
                  </a:cubicBezTo>
                  <a:cubicBezTo>
                    <a:pt x="2369" y="18553"/>
                    <a:pt x="22528" y="269"/>
                    <a:pt x="49652" y="2"/>
                  </a:cubicBezTo>
                  <a:cubicBezTo>
                    <a:pt x="76508" y="-199"/>
                    <a:pt x="97738" y="18017"/>
                    <a:pt x="100484" y="44940"/>
                  </a:cubicBezTo>
                  <a:cubicBezTo>
                    <a:pt x="101757" y="57330"/>
                    <a:pt x="100685" y="69921"/>
                    <a:pt x="100685" y="82445"/>
                  </a:cubicBezTo>
                  <a:cubicBezTo>
                    <a:pt x="100685" y="82378"/>
                    <a:pt x="100685" y="82378"/>
                    <a:pt x="100752" y="82378"/>
                  </a:cubicBezTo>
                  <a:close/>
                </a:path>
              </a:pathLst>
            </a:custGeom>
            <a:grpFill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2" name="任意多边形: 形状 501">
              <a:extLst>
                <a:ext uri="{FF2B5EF4-FFF2-40B4-BE49-F238E27FC236}">
                  <a16:creationId xmlns:a16="http://schemas.microsoft.com/office/drawing/2014/main" id="{16A4A23C-CAA5-A655-42ED-E8DF231D55D0}"/>
                </a:ext>
              </a:extLst>
            </p:cNvPr>
            <p:cNvSpPr/>
            <p:nvPr/>
          </p:nvSpPr>
          <p:spPr>
            <a:xfrm>
              <a:off x="14872074" y="-4179918"/>
              <a:ext cx="100130" cy="100073"/>
            </a:xfrm>
            <a:custGeom>
              <a:avLst/>
              <a:gdLst>
                <a:gd name="connsiteX0" fmla="*/ 100125 w 100130"/>
                <a:gd name="connsiteY0" fmla="*/ 51235 h 100073"/>
                <a:gd name="connsiteX1" fmla="*/ 48757 w 100130"/>
                <a:gd name="connsiteY1" fmla="*/ 100058 h 100073"/>
                <a:gd name="connsiteX2" fmla="*/ 1 w 100130"/>
                <a:gd name="connsiteY2" fmla="*/ 50632 h 100073"/>
                <a:gd name="connsiteX3" fmla="*/ 50632 w 100130"/>
                <a:gd name="connsiteY3" fmla="*/ 1 h 100073"/>
                <a:gd name="connsiteX4" fmla="*/ 100125 w 100130"/>
                <a:gd name="connsiteY4" fmla="*/ 51235 h 100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130" h="100073">
                  <a:moveTo>
                    <a:pt x="100125" y="51235"/>
                  </a:moveTo>
                  <a:cubicBezTo>
                    <a:pt x="99723" y="80100"/>
                    <a:pt x="78091" y="100728"/>
                    <a:pt x="48757" y="100058"/>
                  </a:cubicBezTo>
                  <a:cubicBezTo>
                    <a:pt x="21231" y="99455"/>
                    <a:pt x="135" y="78024"/>
                    <a:pt x="1" y="50632"/>
                  </a:cubicBezTo>
                  <a:cubicBezTo>
                    <a:pt x="-133" y="22838"/>
                    <a:pt x="22838" y="-133"/>
                    <a:pt x="50632" y="1"/>
                  </a:cubicBezTo>
                  <a:cubicBezTo>
                    <a:pt x="79028" y="201"/>
                    <a:pt x="100527" y="22436"/>
                    <a:pt x="100125" y="51235"/>
                  </a:cubicBezTo>
                  <a:close/>
                </a:path>
              </a:pathLst>
            </a:custGeom>
            <a:grpFill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3" name="任意多边形: 形状 502">
              <a:extLst>
                <a:ext uri="{FF2B5EF4-FFF2-40B4-BE49-F238E27FC236}">
                  <a16:creationId xmlns:a16="http://schemas.microsoft.com/office/drawing/2014/main" id="{3392C302-1794-50D7-D55E-ACE8A8CBAB37}"/>
                </a:ext>
              </a:extLst>
            </p:cNvPr>
            <p:cNvSpPr/>
            <p:nvPr/>
          </p:nvSpPr>
          <p:spPr>
            <a:xfrm>
              <a:off x="15859921" y="-4721746"/>
              <a:ext cx="100532" cy="100143"/>
            </a:xfrm>
            <a:custGeom>
              <a:avLst/>
              <a:gdLst>
                <a:gd name="connsiteX0" fmla="*/ 100527 w 100532"/>
                <a:gd name="connsiteY0" fmla="*/ 48708 h 100143"/>
                <a:gd name="connsiteX1" fmla="*/ 51034 w 100532"/>
                <a:gd name="connsiteY1" fmla="*/ 100143 h 100143"/>
                <a:gd name="connsiteX2" fmla="*/ 1 w 100532"/>
                <a:gd name="connsiteY2" fmla="*/ 49445 h 100143"/>
                <a:gd name="connsiteX3" fmla="*/ 49025 w 100532"/>
                <a:gd name="connsiteY3" fmla="*/ 19 h 100143"/>
                <a:gd name="connsiteX4" fmla="*/ 100527 w 100532"/>
                <a:gd name="connsiteY4" fmla="*/ 48708 h 100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532" h="100143">
                  <a:moveTo>
                    <a:pt x="100527" y="48708"/>
                  </a:moveTo>
                  <a:cubicBezTo>
                    <a:pt x="100928" y="77507"/>
                    <a:pt x="79296" y="99942"/>
                    <a:pt x="51034" y="100143"/>
                  </a:cubicBezTo>
                  <a:cubicBezTo>
                    <a:pt x="23709" y="100277"/>
                    <a:pt x="-134" y="76569"/>
                    <a:pt x="1" y="49445"/>
                  </a:cubicBezTo>
                  <a:cubicBezTo>
                    <a:pt x="135" y="22388"/>
                    <a:pt x="21767" y="622"/>
                    <a:pt x="49025" y="19"/>
                  </a:cubicBezTo>
                  <a:cubicBezTo>
                    <a:pt x="78492" y="-717"/>
                    <a:pt x="100125" y="19709"/>
                    <a:pt x="100527" y="48708"/>
                  </a:cubicBezTo>
                  <a:close/>
                </a:path>
              </a:pathLst>
            </a:custGeom>
            <a:grpFill/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504" name="图片 503">
            <a:extLst>
              <a:ext uri="{FF2B5EF4-FFF2-40B4-BE49-F238E27FC236}">
                <a16:creationId xmlns:a16="http://schemas.microsoft.com/office/drawing/2014/main" id="{DF270EFF-70BF-987E-41DD-93F28021489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356825" y="1715269"/>
            <a:ext cx="4778730" cy="71070"/>
          </a:xfrm>
          <a:prstGeom prst="rect">
            <a:avLst/>
          </a:prstGeom>
        </p:spPr>
      </p:pic>
      <p:grpSp>
        <p:nvGrpSpPr>
          <p:cNvPr id="505" name="组合 504">
            <a:extLst>
              <a:ext uri="{FF2B5EF4-FFF2-40B4-BE49-F238E27FC236}">
                <a16:creationId xmlns:a16="http://schemas.microsoft.com/office/drawing/2014/main" id="{7FD6831B-4BA7-DB2C-A9D0-208DC31E8B5E}"/>
              </a:ext>
            </a:extLst>
          </p:cNvPr>
          <p:cNvGrpSpPr/>
          <p:nvPr/>
        </p:nvGrpSpPr>
        <p:grpSpPr>
          <a:xfrm>
            <a:off x="3316334" y="1893598"/>
            <a:ext cx="837274" cy="179101"/>
            <a:chOff x="2323746" y="1893598"/>
            <a:chExt cx="837274" cy="179101"/>
          </a:xfr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0"/>
          </a:gradFill>
        </p:grpSpPr>
        <p:sp>
          <p:nvSpPr>
            <p:cNvPr id="506" name="平行四边形 505">
              <a:extLst>
                <a:ext uri="{FF2B5EF4-FFF2-40B4-BE49-F238E27FC236}">
                  <a16:creationId xmlns:a16="http://schemas.microsoft.com/office/drawing/2014/main" id="{C7A9B5DA-CB09-3AC7-3486-352D908D2F45}"/>
                </a:ext>
              </a:extLst>
            </p:cNvPr>
            <p:cNvSpPr/>
            <p:nvPr/>
          </p:nvSpPr>
          <p:spPr>
            <a:xfrm>
              <a:off x="2323746" y="1893598"/>
              <a:ext cx="70049" cy="179101"/>
            </a:xfrm>
            <a:prstGeom prst="parallelogram">
              <a:avLst>
                <a:gd name="adj" fmla="val 5047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7" name="平行四边形 506">
              <a:extLst>
                <a:ext uri="{FF2B5EF4-FFF2-40B4-BE49-F238E27FC236}">
                  <a16:creationId xmlns:a16="http://schemas.microsoft.com/office/drawing/2014/main" id="{E19233FE-37AF-7CBB-9430-BBC8DFC729E8}"/>
                </a:ext>
              </a:extLst>
            </p:cNvPr>
            <p:cNvSpPr/>
            <p:nvPr/>
          </p:nvSpPr>
          <p:spPr>
            <a:xfrm>
              <a:off x="2433350" y="1893598"/>
              <a:ext cx="70049" cy="179101"/>
            </a:xfrm>
            <a:prstGeom prst="parallelogram">
              <a:avLst>
                <a:gd name="adj" fmla="val 5047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8" name="平行四边形 507">
              <a:extLst>
                <a:ext uri="{FF2B5EF4-FFF2-40B4-BE49-F238E27FC236}">
                  <a16:creationId xmlns:a16="http://schemas.microsoft.com/office/drawing/2014/main" id="{4323B35C-6CBF-E005-5083-98283778044B}"/>
                </a:ext>
              </a:extLst>
            </p:cNvPr>
            <p:cNvSpPr/>
            <p:nvPr/>
          </p:nvSpPr>
          <p:spPr>
            <a:xfrm>
              <a:off x="2542954" y="1893598"/>
              <a:ext cx="70049" cy="179101"/>
            </a:xfrm>
            <a:prstGeom prst="parallelogram">
              <a:avLst>
                <a:gd name="adj" fmla="val 5047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9" name="平行四边形 508">
              <a:extLst>
                <a:ext uri="{FF2B5EF4-FFF2-40B4-BE49-F238E27FC236}">
                  <a16:creationId xmlns:a16="http://schemas.microsoft.com/office/drawing/2014/main" id="{B969EA7B-3E53-C3BA-FF67-07C184C5068C}"/>
                </a:ext>
              </a:extLst>
            </p:cNvPr>
            <p:cNvSpPr/>
            <p:nvPr/>
          </p:nvSpPr>
          <p:spPr>
            <a:xfrm>
              <a:off x="2652558" y="1893598"/>
              <a:ext cx="70049" cy="179101"/>
            </a:xfrm>
            <a:prstGeom prst="parallelogram">
              <a:avLst>
                <a:gd name="adj" fmla="val 5047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0" name="平行四边形 509">
              <a:extLst>
                <a:ext uri="{FF2B5EF4-FFF2-40B4-BE49-F238E27FC236}">
                  <a16:creationId xmlns:a16="http://schemas.microsoft.com/office/drawing/2014/main" id="{D809B455-106B-F7B6-0CF7-E11655950770}"/>
                </a:ext>
              </a:extLst>
            </p:cNvPr>
            <p:cNvSpPr/>
            <p:nvPr/>
          </p:nvSpPr>
          <p:spPr>
            <a:xfrm>
              <a:off x="2762162" y="1893598"/>
              <a:ext cx="70049" cy="179101"/>
            </a:xfrm>
            <a:prstGeom prst="parallelogram">
              <a:avLst>
                <a:gd name="adj" fmla="val 5047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1" name="平行四边形 510">
              <a:extLst>
                <a:ext uri="{FF2B5EF4-FFF2-40B4-BE49-F238E27FC236}">
                  <a16:creationId xmlns:a16="http://schemas.microsoft.com/office/drawing/2014/main" id="{D800A9CF-51BD-9D8F-4302-C20335D7F840}"/>
                </a:ext>
              </a:extLst>
            </p:cNvPr>
            <p:cNvSpPr/>
            <p:nvPr/>
          </p:nvSpPr>
          <p:spPr>
            <a:xfrm>
              <a:off x="2871766" y="1893598"/>
              <a:ext cx="70049" cy="179101"/>
            </a:xfrm>
            <a:prstGeom prst="parallelogram">
              <a:avLst>
                <a:gd name="adj" fmla="val 5047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2" name="平行四边形 511">
              <a:extLst>
                <a:ext uri="{FF2B5EF4-FFF2-40B4-BE49-F238E27FC236}">
                  <a16:creationId xmlns:a16="http://schemas.microsoft.com/office/drawing/2014/main" id="{B7B8DFC8-7AF3-8AF7-7A9D-B20321BDD35F}"/>
                </a:ext>
              </a:extLst>
            </p:cNvPr>
            <p:cNvSpPr/>
            <p:nvPr/>
          </p:nvSpPr>
          <p:spPr>
            <a:xfrm>
              <a:off x="2981370" y="1893598"/>
              <a:ext cx="70049" cy="179101"/>
            </a:xfrm>
            <a:prstGeom prst="parallelogram">
              <a:avLst>
                <a:gd name="adj" fmla="val 5047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3" name="平行四边形 512">
              <a:extLst>
                <a:ext uri="{FF2B5EF4-FFF2-40B4-BE49-F238E27FC236}">
                  <a16:creationId xmlns:a16="http://schemas.microsoft.com/office/drawing/2014/main" id="{BDB361F6-CDB8-1D97-4A85-217EA3805BD1}"/>
                </a:ext>
              </a:extLst>
            </p:cNvPr>
            <p:cNvSpPr/>
            <p:nvPr/>
          </p:nvSpPr>
          <p:spPr>
            <a:xfrm>
              <a:off x="3090971" y="1893598"/>
              <a:ext cx="70049" cy="179101"/>
            </a:xfrm>
            <a:prstGeom prst="parallelogram">
              <a:avLst>
                <a:gd name="adj" fmla="val 5047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14" name="文本框 513">
            <a:extLst>
              <a:ext uri="{FF2B5EF4-FFF2-40B4-BE49-F238E27FC236}">
                <a16:creationId xmlns:a16="http://schemas.microsoft.com/office/drawing/2014/main" id="{838F8EA3-6939-51C9-2787-F6F8EC368614}"/>
              </a:ext>
            </a:extLst>
          </p:cNvPr>
          <p:cNvSpPr txBox="1"/>
          <p:nvPr/>
        </p:nvSpPr>
        <p:spPr>
          <a:xfrm>
            <a:off x="515938" y="1268413"/>
            <a:ext cx="6850061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zh-CN" sz="1600" kern="100" dirty="0">
                <a:solidFill>
                  <a:schemeClr val="bg1"/>
                </a:solidFill>
                <a:effectLst/>
                <a:latin typeface="+mn-ea"/>
              </a:rPr>
              <a:t>在应用成果对比及总结方面从以下三个维度考虑，即</a:t>
            </a:r>
            <a:r>
              <a:rPr lang="zh-CN" altLang="zh-CN" sz="1600" kern="100" dirty="0">
                <a:solidFill>
                  <a:schemeClr val="bg1"/>
                </a:solidFill>
                <a:effectLst/>
                <a:latin typeface="+mj-ea"/>
                <a:ea typeface="+mj-ea"/>
              </a:rPr>
              <a:t>成本</a:t>
            </a:r>
            <a:r>
              <a:rPr lang="zh-CN" altLang="zh-CN" sz="1600" kern="100" dirty="0">
                <a:solidFill>
                  <a:schemeClr val="bg1"/>
                </a:solidFill>
                <a:effectLst/>
                <a:latin typeface="+mn-ea"/>
              </a:rPr>
              <a:t>、</a:t>
            </a:r>
            <a:r>
              <a:rPr lang="zh-CN" altLang="zh-CN" sz="1600" kern="100" dirty="0">
                <a:solidFill>
                  <a:schemeClr val="bg1"/>
                </a:solidFill>
                <a:effectLst/>
                <a:latin typeface="+mj-ea"/>
                <a:ea typeface="+mj-ea"/>
              </a:rPr>
              <a:t>质量</a:t>
            </a:r>
            <a:r>
              <a:rPr lang="zh-CN" altLang="zh-CN" sz="1600" kern="100" dirty="0">
                <a:solidFill>
                  <a:schemeClr val="bg1"/>
                </a:solidFill>
                <a:effectLst/>
                <a:latin typeface="+mn-ea"/>
              </a:rPr>
              <a:t>及</a:t>
            </a:r>
            <a:r>
              <a:rPr lang="zh-CN" altLang="zh-CN" sz="1600" kern="100" dirty="0">
                <a:solidFill>
                  <a:schemeClr val="bg1"/>
                </a:solidFill>
                <a:effectLst/>
                <a:latin typeface="+mj-ea"/>
                <a:ea typeface="+mj-ea"/>
              </a:rPr>
              <a:t>工时投入</a:t>
            </a:r>
          </a:p>
        </p:txBody>
      </p:sp>
      <p:sp>
        <p:nvSpPr>
          <p:cNvPr id="515" name="文本框 514">
            <a:extLst>
              <a:ext uri="{FF2B5EF4-FFF2-40B4-BE49-F238E27FC236}">
                <a16:creationId xmlns:a16="http://schemas.microsoft.com/office/drawing/2014/main" id="{1D899B73-5E0B-E357-E34A-A1C924F9AF0F}"/>
              </a:ext>
            </a:extLst>
          </p:cNvPr>
          <p:cNvSpPr txBox="1"/>
          <p:nvPr/>
        </p:nvSpPr>
        <p:spPr>
          <a:xfrm>
            <a:off x="515938" y="549275"/>
            <a:ext cx="172772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汉仪菱心体简" panose="02010400000101010101" pitchFamily="2" charset="-122"/>
                <a:ea typeface="汉仪菱心体简" panose="02010400000101010101" pitchFamily="2" charset="-122"/>
              </a:rPr>
              <a:t>应用效果</a:t>
            </a:r>
          </a:p>
        </p:txBody>
      </p:sp>
      <p:pic>
        <p:nvPicPr>
          <p:cNvPr id="519" name="图片 518">
            <a:extLst>
              <a:ext uri="{FF2B5EF4-FFF2-40B4-BE49-F238E27FC236}">
                <a16:creationId xmlns:a16="http://schemas.microsoft.com/office/drawing/2014/main" id="{8862058D-DC10-746A-EB94-F4F4163E1F8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562651" y="1715269"/>
            <a:ext cx="4778730" cy="71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4141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>
            <a:extLst>
              <a:ext uri="{FF2B5EF4-FFF2-40B4-BE49-F238E27FC236}">
                <a16:creationId xmlns:a16="http://schemas.microsoft.com/office/drawing/2014/main" id="{02A0B419-278F-C026-A4AF-2E7EF3B8604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  <p:sp>
        <p:nvSpPr>
          <p:cNvPr id="246" name="矩形 245">
            <a:extLst>
              <a:ext uri="{FF2B5EF4-FFF2-40B4-BE49-F238E27FC236}">
                <a16:creationId xmlns:a16="http://schemas.microsoft.com/office/drawing/2014/main" id="{FF9E8A1D-E029-E1EB-4D87-4F38D10A06DB}"/>
              </a:ext>
            </a:extLst>
          </p:cNvPr>
          <p:cNvSpPr/>
          <p:nvPr/>
        </p:nvSpPr>
        <p:spPr>
          <a:xfrm>
            <a:off x="4306460" y="1535859"/>
            <a:ext cx="8595744" cy="4220422"/>
          </a:xfrm>
          <a:prstGeom prst="rect">
            <a:avLst/>
          </a:prstGeom>
          <a:solidFill>
            <a:schemeClr val="bg1">
              <a:alpha val="20000"/>
            </a:schemeClr>
          </a:solidFill>
          <a:ln w="3175">
            <a:solidFill>
              <a:schemeClr val="bg1"/>
            </a:solidFill>
          </a:ln>
          <a:scene3d>
            <a:camera prst="orthographicFront">
              <a:rot lat="1080000" lon="2400000" rev="0"/>
            </a:camera>
            <a:lightRig rig="threePt" dir="t"/>
          </a:scene3d>
          <a:sp3d>
            <a:extrusionClr>
              <a:schemeClr val="accent1">
                <a:lumMod val="20000"/>
                <a:lumOff val="80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矩形 191">
            <a:extLst>
              <a:ext uri="{FF2B5EF4-FFF2-40B4-BE49-F238E27FC236}">
                <a16:creationId xmlns:a16="http://schemas.microsoft.com/office/drawing/2014/main" id="{BCD26F22-A503-9C40-1C0B-64BF131AE68C}"/>
              </a:ext>
            </a:extLst>
          </p:cNvPr>
          <p:cNvSpPr/>
          <p:nvPr/>
        </p:nvSpPr>
        <p:spPr>
          <a:xfrm>
            <a:off x="4192099" y="1618733"/>
            <a:ext cx="8595744" cy="4220422"/>
          </a:xfrm>
          <a:prstGeom prst="rect">
            <a:avLst/>
          </a:prstGeom>
          <a:solidFill>
            <a:schemeClr val="bg1">
              <a:alpha val="20000"/>
            </a:schemeClr>
          </a:solidFill>
          <a:ln w="3175">
            <a:solidFill>
              <a:schemeClr val="bg1"/>
            </a:solidFill>
          </a:ln>
          <a:scene3d>
            <a:camera prst="orthographicFront">
              <a:rot lat="1080000" lon="2400000" rev="0"/>
            </a:camera>
            <a:lightRig rig="threePt" dir="t"/>
          </a:scene3d>
          <a:sp3d>
            <a:extrusionClr>
              <a:schemeClr val="accent1">
                <a:lumMod val="20000"/>
                <a:lumOff val="80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87" name="矩形 386">
            <a:extLst>
              <a:ext uri="{FF2B5EF4-FFF2-40B4-BE49-F238E27FC236}">
                <a16:creationId xmlns:a16="http://schemas.microsoft.com/office/drawing/2014/main" id="{02E9DC12-88CD-EDDE-A76D-67133B9448A9}"/>
              </a:ext>
            </a:extLst>
          </p:cNvPr>
          <p:cNvSpPr/>
          <p:nvPr/>
        </p:nvSpPr>
        <p:spPr>
          <a:xfrm>
            <a:off x="515938" y="2965450"/>
            <a:ext cx="4321673" cy="33432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9" name="文本框 258">
            <a:extLst>
              <a:ext uri="{FF2B5EF4-FFF2-40B4-BE49-F238E27FC236}">
                <a16:creationId xmlns:a16="http://schemas.microsoft.com/office/drawing/2014/main" id="{E14755A1-B36E-9D4F-B2A4-77409946F708}"/>
              </a:ext>
            </a:extLst>
          </p:cNvPr>
          <p:cNvSpPr txBox="1"/>
          <p:nvPr/>
        </p:nvSpPr>
        <p:spPr>
          <a:xfrm>
            <a:off x="515938" y="549275"/>
            <a:ext cx="417459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汉仪菱心体简" panose="02010400000101010101" pitchFamily="2" charset="-122"/>
                <a:ea typeface="汉仪菱心体简" panose="02010400000101010101" pitchFamily="2" charset="-122"/>
              </a:rPr>
              <a:t>下一步应用及完善策划</a:t>
            </a:r>
          </a:p>
        </p:txBody>
      </p:sp>
      <p:sp>
        <p:nvSpPr>
          <p:cNvPr id="260" name="文本框 259">
            <a:extLst>
              <a:ext uri="{FF2B5EF4-FFF2-40B4-BE49-F238E27FC236}">
                <a16:creationId xmlns:a16="http://schemas.microsoft.com/office/drawing/2014/main" id="{E8313721-F6D0-E337-F237-B2615C7B6AF0}"/>
              </a:ext>
            </a:extLst>
          </p:cNvPr>
          <p:cNvSpPr txBox="1"/>
          <p:nvPr/>
        </p:nvSpPr>
        <p:spPr>
          <a:xfrm>
            <a:off x="515938" y="1475751"/>
            <a:ext cx="4106861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zh-CN" sz="1600" kern="100" dirty="0">
                <a:solidFill>
                  <a:schemeClr val="bg1"/>
                </a:solidFill>
                <a:effectLst/>
                <a:latin typeface="+mn-ea"/>
              </a:rPr>
              <a:t>应用智能设备对备货方式进行改进，实现了降低成本、提升质量及优化工时的目的</a:t>
            </a:r>
            <a:endParaRPr lang="zh-CN" altLang="zh-CN" sz="2000" kern="100" dirty="0">
              <a:solidFill>
                <a:schemeClr val="bg1"/>
              </a:solidFill>
              <a:effectLst/>
              <a:latin typeface="+mn-ea"/>
            </a:endParaRPr>
          </a:p>
        </p:txBody>
      </p:sp>
      <p:sp>
        <p:nvSpPr>
          <p:cNvPr id="261" name="文本框 260">
            <a:extLst>
              <a:ext uri="{FF2B5EF4-FFF2-40B4-BE49-F238E27FC236}">
                <a16:creationId xmlns:a16="http://schemas.microsoft.com/office/drawing/2014/main" id="{C4C3946C-19B6-33D5-21D9-8344A908F073}"/>
              </a:ext>
            </a:extLst>
          </p:cNvPr>
          <p:cNvSpPr txBox="1"/>
          <p:nvPr/>
        </p:nvSpPr>
        <p:spPr>
          <a:xfrm>
            <a:off x="515938" y="2128887"/>
            <a:ext cx="4106861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zh-CN" sz="1600" kern="100" dirty="0">
                <a:solidFill>
                  <a:schemeClr val="bg1"/>
                </a:solidFill>
                <a:effectLst/>
                <a:latin typeface="+mn-ea"/>
              </a:rPr>
              <a:t>对比传统纸质备货单方式有较明显的提升</a:t>
            </a:r>
            <a:endParaRPr lang="zh-CN" altLang="zh-CN" sz="2000" kern="100" dirty="0">
              <a:solidFill>
                <a:schemeClr val="bg1"/>
              </a:solidFill>
              <a:effectLst/>
              <a:latin typeface="+mn-ea"/>
            </a:endParaRPr>
          </a:p>
        </p:txBody>
      </p:sp>
      <p:grpSp>
        <p:nvGrpSpPr>
          <p:cNvPr id="262" name="组合 261">
            <a:extLst>
              <a:ext uri="{FF2B5EF4-FFF2-40B4-BE49-F238E27FC236}">
                <a16:creationId xmlns:a16="http://schemas.microsoft.com/office/drawing/2014/main" id="{CA96C887-6733-6E96-2CE9-55895521D93D}"/>
              </a:ext>
            </a:extLst>
          </p:cNvPr>
          <p:cNvGrpSpPr/>
          <p:nvPr/>
        </p:nvGrpSpPr>
        <p:grpSpPr>
          <a:xfrm>
            <a:off x="4077738" y="1701607"/>
            <a:ext cx="8595744" cy="4220422"/>
            <a:chOff x="1210734" y="859814"/>
            <a:chExt cx="10465340" cy="5138365"/>
          </a:xfrm>
          <a:effectLst>
            <a:reflection blurRad="76200" stA="17000" endPos="35000" dist="25400" dir="5400000" sy="-100000" algn="bl" rotWithShape="0"/>
          </a:effectLst>
          <a:scene3d>
            <a:camera prst="isometricOffAxis2Left">
              <a:rot lat="1080000" lon="2400000" rev="0"/>
            </a:camera>
            <a:lightRig rig="contrasting" dir="t"/>
          </a:scene3d>
        </p:grpSpPr>
        <p:sp>
          <p:nvSpPr>
            <p:cNvPr id="263" name="矩形 262">
              <a:extLst>
                <a:ext uri="{FF2B5EF4-FFF2-40B4-BE49-F238E27FC236}">
                  <a16:creationId xmlns:a16="http://schemas.microsoft.com/office/drawing/2014/main" id="{BC37A98C-2B12-B5C5-A189-F30809FDDC6D}"/>
                </a:ext>
              </a:extLst>
            </p:cNvPr>
            <p:cNvSpPr/>
            <p:nvPr/>
          </p:nvSpPr>
          <p:spPr>
            <a:xfrm>
              <a:off x="1210734" y="859814"/>
              <a:ext cx="10465340" cy="51383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sp3d extrusionH="44450">
              <a:extrusionClr>
                <a:schemeClr val="accent1">
                  <a:lumMod val="20000"/>
                  <a:lumOff val="80000"/>
                </a:schemeClr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4" name="文本框 263">
              <a:extLst>
                <a:ext uri="{FF2B5EF4-FFF2-40B4-BE49-F238E27FC236}">
                  <a16:creationId xmlns:a16="http://schemas.microsoft.com/office/drawing/2014/main" id="{D1CFA89D-B17B-BFC9-7CEA-960C84903D44}"/>
                </a:ext>
              </a:extLst>
            </p:cNvPr>
            <p:cNvSpPr txBox="1"/>
            <p:nvPr/>
          </p:nvSpPr>
          <p:spPr>
            <a:xfrm>
              <a:off x="1526242" y="1085783"/>
              <a:ext cx="571509" cy="139112"/>
            </a:xfrm>
            <a:custGeom>
              <a:avLst/>
              <a:gdLst/>
              <a:ahLst/>
              <a:cxnLst/>
              <a:rect l="l" t="t" r="r" b="b"/>
              <a:pathLst>
                <a:path w="595427" h="144933">
                  <a:moveTo>
                    <a:pt x="503987" y="71171"/>
                  </a:moveTo>
                  <a:lnTo>
                    <a:pt x="525933" y="71323"/>
                  </a:lnTo>
                  <a:lnTo>
                    <a:pt x="524256" y="83668"/>
                  </a:lnTo>
                  <a:lnTo>
                    <a:pt x="582321" y="83668"/>
                  </a:lnTo>
                  <a:cubicBezTo>
                    <a:pt x="581406" y="99924"/>
                    <a:pt x="579628" y="114046"/>
                    <a:pt x="576987" y="126035"/>
                  </a:cubicBezTo>
                  <a:cubicBezTo>
                    <a:pt x="575768" y="131725"/>
                    <a:pt x="573431" y="135992"/>
                    <a:pt x="569976" y="138837"/>
                  </a:cubicBezTo>
                  <a:cubicBezTo>
                    <a:pt x="566522" y="141681"/>
                    <a:pt x="560985" y="143104"/>
                    <a:pt x="553365" y="143104"/>
                  </a:cubicBezTo>
                  <a:cubicBezTo>
                    <a:pt x="545542" y="143104"/>
                    <a:pt x="535686" y="142647"/>
                    <a:pt x="523799" y="141732"/>
                  </a:cubicBezTo>
                  <a:lnTo>
                    <a:pt x="519989" y="123444"/>
                  </a:lnTo>
                  <a:cubicBezTo>
                    <a:pt x="530048" y="124663"/>
                    <a:pt x="538836" y="125273"/>
                    <a:pt x="546354" y="125273"/>
                  </a:cubicBezTo>
                  <a:cubicBezTo>
                    <a:pt x="549301" y="125273"/>
                    <a:pt x="551485" y="124689"/>
                    <a:pt x="552908" y="123520"/>
                  </a:cubicBezTo>
                  <a:cubicBezTo>
                    <a:pt x="554330" y="122352"/>
                    <a:pt x="555448" y="120396"/>
                    <a:pt x="556260" y="117653"/>
                  </a:cubicBezTo>
                  <a:cubicBezTo>
                    <a:pt x="557175" y="114707"/>
                    <a:pt x="558140" y="109474"/>
                    <a:pt x="559156" y="101956"/>
                  </a:cubicBezTo>
                  <a:lnTo>
                    <a:pt x="520294" y="101956"/>
                  </a:lnTo>
                  <a:cubicBezTo>
                    <a:pt x="518059" y="108357"/>
                    <a:pt x="514833" y="113945"/>
                    <a:pt x="510617" y="118720"/>
                  </a:cubicBezTo>
                  <a:cubicBezTo>
                    <a:pt x="506400" y="123495"/>
                    <a:pt x="500965" y="127915"/>
                    <a:pt x="494310" y="131979"/>
                  </a:cubicBezTo>
                  <a:cubicBezTo>
                    <a:pt x="487655" y="136043"/>
                    <a:pt x="479044" y="140361"/>
                    <a:pt x="468478" y="144933"/>
                  </a:cubicBezTo>
                  <a:lnTo>
                    <a:pt x="456591" y="127559"/>
                  </a:lnTo>
                  <a:cubicBezTo>
                    <a:pt x="468173" y="123292"/>
                    <a:pt x="477088" y="119228"/>
                    <a:pt x="483337" y="115367"/>
                  </a:cubicBezTo>
                  <a:cubicBezTo>
                    <a:pt x="489585" y="111506"/>
                    <a:pt x="494183" y="107036"/>
                    <a:pt x="497129" y="101956"/>
                  </a:cubicBezTo>
                  <a:lnTo>
                    <a:pt x="470002" y="101956"/>
                  </a:lnTo>
                  <a:lnTo>
                    <a:pt x="470002" y="83668"/>
                  </a:lnTo>
                  <a:lnTo>
                    <a:pt x="502615" y="83668"/>
                  </a:lnTo>
                  <a:cubicBezTo>
                    <a:pt x="503327" y="78689"/>
                    <a:pt x="503784" y="74524"/>
                    <a:pt x="503987" y="71171"/>
                  </a:cubicBezTo>
                  <a:close/>
                  <a:moveTo>
                    <a:pt x="504139" y="28804"/>
                  </a:moveTo>
                  <a:cubicBezTo>
                    <a:pt x="510032" y="34087"/>
                    <a:pt x="517094" y="38710"/>
                    <a:pt x="525323" y="42672"/>
                  </a:cubicBezTo>
                  <a:cubicBezTo>
                    <a:pt x="535483" y="38405"/>
                    <a:pt x="544018" y="33782"/>
                    <a:pt x="550926" y="28804"/>
                  </a:cubicBezTo>
                  <a:close/>
                  <a:moveTo>
                    <a:pt x="9297" y="10059"/>
                  </a:moveTo>
                  <a:lnTo>
                    <a:pt x="125883" y="10059"/>
                  </a:lnTo>
                  <a:lnTo>
                    <a:pt x="125883" y="32614"/>
                  </a:lnTo>
                  <a:lnTo>
                    <a:pt x="79096" y="32614"/>
                  </a:lnTo>
                  <a:lnTo>
                    <a:pt x="79096" y="117196"/>
                  </a:lnTo>
                  <a:lnTo>
                    <a:pt x="134874" y="117196"/>
                  </a:lnTo>
                  <a:lnTo>
                    <a:pt x="134874" y="138989"/>
                  </a:lnTo>
                  <a:lnTo>
                    <a:pt x="0" y="138989"/>
                  </a:lnTo>
                  <a:lnTo>
                    <a:pt x="0" y="117196"/>
                  </a:lnTo>
                  <a:lnTo>
                    <a:pt x="55626" y="117196"/>
                  </a:lnTo>
                  <a:lnTo>
                    <a:pt x="55626" y="32614"/>
                  </a:lnTo>
                  <a:lnTo>
                    <a:pt x="9297" y="32614"/>
                  </a:lnTo>
                  <a:close/>
                  <a:moveTo>
                    <a:pt x="432207" y="3505"/>
                  </a:moveTo>
                  <a:lnTo>
                    <a:pt x="436779" y="24994"/>
                  </a:lnTo>
                  <a:cubicBezTo>
                    <a:pt x="426822" y="27026"/>
                    <a:pt x="416103" y="28804"/>
                    <a:pt x="404622" y="30328"/>
                  </a:cubicBezTo>
                  <a:lnTo>
                    <a:pt x="404622" y="59284"/>
                  </a:lnTo>
                  <a:lnTo>
                    <a:pt x="442417" y="59284"/>
                  </a:lnTo>
                  <a:lnTo>
                    <a:pt x="442417" y="80925"/>
                  </a:lnTo>
                  <a:lnTo>
                    <a:pt x="404622" y="80925"/>
                  </a:lnTo>
                  <a:lnTo>
                    <a:pt x="404622" y="116129"/>
                  </a:lnTo>
                  <a:lnTo>
                    <a:pt x="438303" y="116129"/>
                  </a:lnTo>
                  <a:lnTo>
                    <a:pt x="438303" y="137617"/>
                  </a:lnTo>
                  <a:lnTo>
                    <a:pt x="348844" y="137617"/>
                  </a:lnTo>
                  <a:lnTo>
                    <a:pt x="348844" y="116129"/>
                  </a:lnTo>
                  <a:lnTo>
                    <a:pt x="382829" y="116129"/>
                  </a:lnTo>
                  <a:lnTo>
                    <a:pt x="382829" y="80925"/>
                  </a:lnTo>
                  <a:lnTo>
                    <a:pt x="345339" y="80925"/>
                  </a:lnTo>
                  <a:lnTo>
                    <a:pt x="345339" y="59284"/>
                  </a:lnTo>
                  <a:lnTo>
                    <a:pt x="382829" y="59284"/>
                  </a:lnTo>
                  <a:lnTo>
                    <a:pt x="382829" y="32919"/>
                  </a:lnTo>
                  <a:cubicBezTo>
                    <a:pt x="369215" y="34138"/>
                    <a:pt x="359512" y="34900"/>
                    <a:pt x="353721" y="35205"/>
                  </a:cubicBezTo>
                  <a:lnTo>
                    <a:pt x="351587" y="13716"/>
                  </a:lnTo>
                  <a:cubicBezTo>
                    <a:pt x="364897" y="13107"/>
                    <a:pt x="378816" y="11887"/>
                    <a:pt x="393345" y="10059"/>
                  </a:cubicBezTo>
                  <a:cubicBezTo>
                    <a:pt x="407873" y="8230"/>
                    <a:pt x="420827" y="6045"/>
                    <a:pt x="432207" y="3505"/>
                  </a:cubicBezTo>
                  <a:close/>
                  <a:moveTo>
                    <a:pt x="331470" y="1829"/>
                  </a:moveTo>
                  <a:lnTo>
                    <a:pt x="351892" y="7620"/>
                  </a:lnTo>
                  <a:cubicBezTo>
                    <a:pt x="348133" y="18695"/>
                    <a:pt x="344119" y="28956"/>
                    <a:pt x="339852" y="38405"/>
                  </a:cubicBezTo>
                  <a:lnTo>
                    <a:pt x="339852" y="142647"/>
                  </a:lnTo>
                  <a:lnTo>
                    <a:pt x="318211" y="142647"/>
                  </a:lnTo>
                  <a:lnTo>
                    <a:pt x="318211" y="76048"/>
                  </a:lnTo>
                  <a:cubicBezTo>
                    <a:pt x="314147" y="81737"/>
                    <a:pt x="310134" y="87071"/>
                    <a:pt x="306172" y="92050"/>
                  </a:cubicBezTo>
                  <a:lnTo>
                    <a:pt x="299009" y="66294"/>
                  </a:lnTo>
                  <a:cubicBezTo>
                    <a:pt x="304800" y="58979"/>
                    <a:pt x="310693" y="49378"/>
                    <a:pt x="316687" y="37491"/>
                  </a:cubicBezTo>
                  <a:cubicBezTo>
                    <a:pt x="322682" y="25603"/>
                    <a:pt x="327609" y="13716"/>
                    <a:pt x="331470" y="1829"/>
                  </a:cubicBezTo>
                  <a:close/>
                  <a:moveTo>
                    <a:pt x="494386" y="457"/>
                  </a:moveTo>
                  <a:lnTo>
                    <a:pt x="515570" y="4877"/>
                  </a:lnTo>
                  <a:cubicBezTo>
                    <a:pt x="512522" y="9144"/>
                    <a:pt x="510998" y="11278"/>
                    <a:pt x="510998" y="11278"/>
                  </a:cubicBezTo>
                  <a:lnTo>
                    <a:pt x="582016" y="11278"/>
                  </a:lnTo>
                  <a:lnTo>
                    <a:pt x="582016" y="28651"/>
                  </a:lnTo>
                  <a:cubicBezTo>
                    <a:pt x="571653" y="37287"/>
                    <a:pt x="560629" y="44907"/>
                    <a:pt x="548945" y="51511"/>
                  </a:cubicBezTo>
                  <a:cubicBezTo>
                    <a:pt x="560832" y="54966"/>
                    <a:pt x="576326" y="58166"/>
                    <a:pt x="595427" y="61113"/>
                  </a:cubicBezTo>
                  <a:lnTo>
                    <a:pt x="590093" y="81229"/>
                  </a:lnTo>
                  <a:cubicBezTo>
                    <a:pt x="576174" y="78588"/>
                    <a:pt x="564007" y="75819"/>
                    <a:pt x="553593" y="72924"/>
                  </a:cubicBezTo>
                  <a:cubicBezTo>
                    <a:pt x="543179" y="70028"/>
                    <a:pt x="533756" y="66701"/>
                    <a:pt x="525323" y="62941"/>
                  </a:cubicBezTo>
                  <a:cubicBezTo>
                    <a:pt x="507848" y="70257"/>
                    <a:pt x="486410" y="76962"/>
                    <a:pt x="461010" y="83058"/>
                  </a:cubicBezTo>
                  <a:lnTo>
                    <a:pt x="454152" y="62789"/>
                  </a:lnTo>
                  <a:cubicBezTo>
                    <a:pt x="473355" y="59131"/>
                    <a:pt x="489661" y="55118"/>
                    <a:pt x="503073" y="50749"/>
                  </a:cubicBezTo>
                  <a:cubicBezTo>
                    <a:pt x="497993" y="47498"/>
                    <a:pt x="492557" y="43282"/>
                    <a:pt x="486766" y="38100"/>
                  </a:cubicBezTo>
                  <a:cubicBezTo>
                    <a:pt x="480060" y="44196"/>
                    <a:pt x="473456" y="49429"/>
                    <a:pt x="466954" y="53797"/>
                  </a:cubicBezTo>
                  <a:lnTo>
                    <a:pt x="455372" y="39015"/>
                  </a:lnTo>
                  <a:cubicBezTo>
                    <a:pt x="462991" y="33630"/>
                    <a:pt x="470383" y="27407"/>
                    <a:pt x="477546" y="20346"/>
                  </a:cubicBezTo>
                  <a:cubicBezTo>
                    <a:pt x="484709" y="13284"/>
                    <a:pt x="490322" y="6655"/>
                    <a:pt x="494386" y="457"/>
                  </a:cubicBezTo>
                  <a:close/>
                  <a:moveTo>
                    <a:pt x="177699" y="0"/>
                  </a:moveTo>
                  <a:lnTo>
                    <a:pt x="199340" y="5639"/>
                  </a:lnTo>
                  <a:cubicBezTo>
                    <a:pt x="195580" y="16917"/>
                    <a:pt x="191415" y="27432"/>
                    <a:pt x="186843" y="37186"/>
                  </a:cubicBezTo>
                  <a:lnTo>
                    <a:pt x="186843" y="55017"/>
                  </a:lnTo>
                  <a:cubicBezTo>
                    <a:pt x="192532" y="47803"/>
                    <a:pt x="197841" y="39523"/>
                    <a:pt x="202768" y="30175"/>
                  </a:cubicBezTo>
                  <a:cubicBezTo>
                    <a:pt x="207696" y="20828"/>
                    <a:pt x="211887" y="11125"/>
                    <a:pt x="215341" y="1067"/>
                  </a:cubicBezTo>
                  <a:lnTo>
                    <a:pt x="236525" y="5639"/>
                  </a:lnTo>
                  <a:cubicBezTo>
                    <a:pt x="235103" y="9805"/>
                    <a:pt x="233325" y="14631"/>
                    <a:pt x="231191" y="20117"/>
                  </a:cubicBezTo>
                  <a:lnTo>
                    <a:pt x="287731" y="20117"/>
                  </a:lnTo>
                  <a:lnTo>
                    <a:pt x="287731" y="41605"/>
                  </a:lnTo>
                  <a:lnTo>
                    <a:pt x="244755" y="41605"/>
                  </a:lnTo>
                  <a:lnTo>
                    <a:pt x="244755" y="57607"/>
                  </a:lnTo>
                  <a:lnTo>
                    <a:pt x="280264" y="57607"/>
                  </a:lnTo>
                  <a:lnTo>
                    <a:pt x="280264" y="78334"/>
                  </a:lnTo>
                  <a:lnTo>
                    <a:pt x="244755" y="78334"/>
                  </a:lnTo>
                  <a:lnTo>
                    <a:pt x="244755" y="93726"/>
                  </a:lnTo>
                  <a:lnTo>
                    <a:pt x="283617" y="93726"/>
                  </a:lnTo>
                  <a:lnTo>
                    <a:pt x="283617" y="114453"/>
                  </a:lnTo>
                  <a:lnTo>
                    <a:pt x="244755" y="114453"/>
                  </a:lnTo>
                  <a:lnTo>
                    <a:pt x="244755" y="143256"/>
                  </a:lnTo>
                  <a:lnTo>
                    <a:pt x="223571" y="143256"/>
                  </a:lnTo>
                  <a:lnTo>
                    <a:pt x="223571" y="41605"/>
                  </a:lnTo>
                  <a:lnTo>
                    <a:pt x="221133" y="41605"/>
                  </a:lnTo>
                  <a:cubicBezTo>
                    <a:pt x="214935" y="53493"/>
                    <a:pt x="207823" y="64516"/>
                    <a:pt x="199797" y="74676"/>
                  </a:cubicBezTo>
                  <a:lnTo>
                    <a:pt x="186843" y="60655"/>
                  </a:lnTo>
                  <a:lnTo>
                    <a:pt x="186843" y="142342"/>
                  </a:lnTo>
                  <a:lnTo>
                    <a:pt x="165202" y="142342"/>
                  </a:lnTo>
                  <a:lnTo>
                    <a:pt x="165202" y="73914"/>
                  </a:lnTo>
                  <a:cubicBezTo>
                    <a:pt x="163170" y="76962"/>
                    <a:pt x="159919" y="81280"/>
                    <a:pt x="155448" y="86868"/>
                  </a:cubicBezTo>
                  <a:lnTo>
                    <a:pt x="153619" y="89307"/>
                  </a:lnTo>
                  <a:lnTo>
                    <a:pt x="145847" y="62027"/>
                  </a:lnTo>
                  <a:cubicBezTo>
                    <a:pt x="151842" y="54305"/>
                    <a:pt x="157734" y="44933"/>
                    <a:pt x="163525" y="33909"/>
                  </a:cubicBezTo>
                  <a:cubicBezTo>
                    <a:pt x="169317" y="22886"/>
                    <a:pt x="174041" y="11583"/>
                    <a:pt x="177699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2700000" scaled="0"/>
            </a:gradFill>
            <a:ln>
              <a:noFill/>
            </a:ln>
            <a:effectLst/>
            <a:sp3d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 dirty="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latin typeface="+mj-ea"/>
                <a:ea typeface="+mj-ea"/>
              </a:endParaRPr>
            </a:p>
          </p:txBody>
        </p:sp>
        <p:sp>
          <p:nvSpPr>
            <p:cNvPr id="265" name="文本框 264">
              <a:extLst>
                <a:ext uri="{FF2B5EF4-FFF2-40B4-BE49-F238E27FC236}">
                  <a16:creationId xmlns:a16="http://schemas.microsoft.com/office/drawing/2014/main" id="{E0583AE7-2945-21FC-BC79-016AA19AB84C}"/>
                </a:ext>
              </a:extLst>
            </p:cNvPr>
            <p:cNvSpPr txBox="1"/>
            <p:nvPr/>
          </p:nvSpPr>
          <p:spPr>
            <a:xfrm>
              <a:off x="3389570" y="1084467"/>
              <a:ext cx="429911" cy="141159"/>
            </a:xfrm>
            <a:custGeom>
              <a:avLst/>
              <a:gdLst/>
              <a:ahLst/>
              <a:cxnLst/>
              <a:rect l="l" t="t" r="r" b="b"/>
              <a:pathLst>
                <a:path w="447904" h="147066">
                  <a:moveTo>
                    <a:pt x="214275" y="94488"/>
                  </a:moveTo>
                  <a:lnTo>
                    <a:pt x="235458" y="96774"/>
                  </a:lnTo>
                  <a:cubicBezTo>
                    <a:pt x="234950" y="97993"/>
                    <a:pt x="234442" y="99314"/>
                    <a:pt x="233934" y="100736"/>
                  </a:cubicBezTo>
                  <a:cubicBezTo>
                    <a:pt x="233223" y="102768"/>
                    <a:pt x="232512" y="104597"/>
                    <a:pt x="231801" y="106222"/>
                  </a:cubicBezTo>
                  <a:lnTo>
                    <a:pt x="230886" y="108508"/>
                  </a:lnTo>
                  <a:cubicBezTo>
                    <a:pt x="237795" y="110744"/>
                    <a:pt x="247193" y="113842"/>
                    <a:pt x="259080" y="117805"/>
                  </a:cubicBezTo>
                  <a:cubicBezTo>
                    <a:pt x="262941" y="119024"/>
                    <a:pt x="268097" y="120726"/>
                    <a:pt x="274549" y="122910"/>
                  </a:cubicBezTo>
                  <a:cubicBezTo>
                    <a:pt x="281001" y="125095"/>
                    <a:pt x="285903" y="126695"/>
                    <a:pt x="289256" y="127711"/>
                  </a:cubicBezTo>
                  <a:lnTo>
                    <a:pt x="280416" y="145999"/>
                  </a:lnTo>
                  <a:cubicBezTo>
                    <a:pt x="274320" y="143357"/>
                    <a:pt x="265380" y="139877"/>
                    <a:pt x="253594" y="135559"/>
                  </a:cubicBezTo>
                  <a:cubicBezTo>
                    <a:pt x="241808" y="131241"/>
                    <a:pt x="230836" y="127355"/>
                    <a:pt x="220676" y="123901"/>
                  </a:cubicBezTo>
                  <a:cubicBezTo>
                    <a:pt x="215494" y="128879"/>
                    <a:pt x="208407" y="132892"/>
                    <a:pt x="199416" y="135940"/>
                  </a:cubicBezTo>
                  <a:cubicBezTo>
                    <a:pt x="190424" y="138988"/>
                    <a:pt x="177902" y="141782"/>
                    <a:pt x="161849" y="144322"/>
                  </a:cubicBezTo>
                  <a:lnTo>
                    <a:pt x="155601" y="126339"/>
                  </a:lnTo>
                  <a:cubicBezTo>
                    <a:pt x="169723" y="124612"/>
                    <a:pt x="180518" y="122682"/>
                    <a:pt x="187986" y="120548"/>
                  </a:cubicBezTo>
                  <a:cubicBezTo>
                    <a:pt x="195453" y="118414"/>
                    <a:pt x="200813" y="115951"/>
                    <a:pt x="204064" y="113157"/>
                  </a:cubicBezTo>
                  <a:cubicBezTo>
                    <a:pt x="207315" y="110363"/>
                    <a:pt x="209855" y="106578"/>
                    <a:pt x="211684" y="101803"/>
                  </a:cubicBezTo>
                  <a:cubicBezTo>
                    <a:pt x="212294" y="100482"/>
                    <a:pt x="212827" y="99110"/>
                    <a:pt x="213284" y="97688"/>
                  </a:cubicBezTo>
                  <a:cubicBezTo>
                    <a:pt x="213741" y="96266"/>
                    <a:pt x="214072" y="95199"/>
                    <a:pt x="214275" y="94488"/>
                  </a:cubicBezTo>
                  <a:close/>
                  <a:moveTo>
                    <a:pt x="170993" y="76504"/>
                  </a:moveTo>
                  <a:lnTo>
                    <a:pt x="276911" y="76504"/>
                  </a:lnTo>
                  <a:lnTo>
                    <a:pt x="276911" y="115062"/>
                  </a:lnTo>
                  <a:lnTo>
                    <a:pt x="255423" y="115062"/>
                  </a:lnTo>
                  <a:lnTo>
                    <a:pt x="255423" y="91287"/>
                  </a:lnTo>
                  <a:lnTo>
                    <a:pt x="192329" y="91287"/>
                  </a:lnTo>
                  <a:lnTo>
                    <a:pt x="192329" y="115214"/>
                  </a:lnTo>
                  <a:lnTo>
                    <a:pt x="170993" y="115214"/>
                  </a:lnTo>
                  <a:close/>
                  <a:moveTo>
                    <a:pt x="59894" y="68884"/>
                  </a:moveTo>
                  <a:lnTo>
                    <a:pt x="82296" y="68884"/>
                  </a:lnTo>
                  <a:lnTo>
                    <a:pt x="82296" y="84886"/>
                  </a:lnTo>
                  <a:cubicBezTo>
                    <a:pt x="82296" y="90881"/>
                    <a:pt x="81636" y="96367"/>
                    <a:pt x="80315" y="101346"/>
                  </a:cubicBezTo>
                  <a:cubicBezTo>
                    <a:pt x="89459" y="105308"/>
                    <a:pt x="99645" y="109880"/>
                    <a:pt x="110871" y="115062"/>
                  </a:cubicBezTo>
                  <a:cubicBezTo>
                    <a:pt x="122098" y="120243"/>
                    <a:pt x="130607" y="124307"/>
                    <a:pt x="136398" y="127254"/>
                  </a:cubicBezTo>
                  <a:lnTo>
                    <a:pt x="126340" y="147066"/>
                  </a:lnTo>
                  <a:cubicBezTo>
                    <a:pt x="119939" y="143306"/>
                    <a:pt x="111456" y="138658"/>
                    <a:pt x="100889" y="133121"/>
                  </a:cubicBezTo>
                  <a:cubicBezTo>
                    <a:pt x="90323" y="127584"/>
                    <a:pt x="80417" y="122529"/>
                    <a:pt x="71171" y="117957"/>
                  </a:cubicBezTo>
                  <a:cubicBezTo>
                    <a:pt x="66193" y="123444"/>
                    <a:pt x="59055" y="128524"/>
                    <a:pt x="49759" y="133197"/>
                  </a:cubicBezTo>
                  <a:cubicBezTo>
                    <a:pt x="40463" y="137871"/>
                    <a:pt x="28347" y="142341"/>
                    <a:pt x="13412" y="146608"/>
                  </a:cubicBezTo>
                  <a:lnTo>
                    <a:pt x="3201" y="126339"/>
                  </a:lnTo>
                  <a:cubicBezTo>
                    <a:pt x="19660" y="122377"/>
                    <a:pt x="31928" y="118465"/>
                    <a:pt x="40005" y="114604"/>
                  </a:cubicBezTo>
                  <a:cubicBezTo>
                    <a:pt x="48083" y="110744"/>
                    <a:pt x="53417" y="106476"/>
                    <a:pt x="56007" y="101803"/>
                  </a:cubicBezTo>
                  <a:cubicBezTo>
                    <a:pt x="58598" y="97129"/>
                    <a:pt x="59894" y="90982"/>
                    <a:pt x="59894" y="83362"/>
                  </a:cubicBezTo>
                  <a:close/>
                  <a:moveTo>
                    <a:pt x="47244" y="30784"/>
                  </a:moveTo>
                  <a:cubicBezTo>
                    <a:pt x="43485" y="35052"/>
                    <a:pt x="39472" y="39217"/>
                    <a:pt x="35205" y="43281"/>
                  </a:cubicBezTo>
                  <a:lnTo>
                    <a:pt x="74524" y="43281"/>
                  </a:lnTo>
                  <a:lnTo>
                    <a:pt x="88392" y="30784"/>
                  </a:lnTo>
                  <a:close/>
                  <a:moveTo>
                    <a:pt x="364389" y="4419"/>
                  </a:moveTo>
                  <a:lnTo>
                    <a:pt x="386182" y="4419"/>
                  </a:lnTo>
                  <a:lnTo>
                    <a:pt x="386182" y="16306"/>
                  </a:lnTo>
                  <a:cubicBezTo>
                    <a:pt x="386182" y="21894"/>
                    <a:pt x="386131" y="25400"/>
                    <a:pt x="386030" y="26822"/>
                  </a:cubicBezTo>
                  <a:cubicBezTo>
                    <a:pt x="386030" y="28448"/>
                    <a:pt x="385928" y="30886"/>
                    <a:pt x="385725" y="34137"/>
                  </a:cubicBezTo>
                  <a:cubicBezTo>
                    <a:pt x="388468" y="53746"/>
                    <a:pt x="395047" y="71145"/>
                    <a:pt x="405461" y="86334"/>
                  </a:cubicBezTo>
                  <a:cubicBezTo>
                    <a:pt x="415875" y="101523"/>
                    <a:pt x="430022" y="115112"/>
                    <a:pt x="447904" y="127101"/>
                  </a:cubicBezTo>
                  <a:lnTo>
                    <a:pt x="432664" y="146456"/>
                  </a:lnTo>
                  <a:cubicBezTo>
                    <a:pt x="418643" y="135178"/>
                    <a:pt x="407035" y="123901"/>
                    <a:pt x="397841" y="112623"/>
                  </a:cubicBezTo>
                  <a:cubicBezTo>
                    <a:pt x="388646" y="101346"/>
                    <a:pt x="381458" y="89560"/>
                    <a:pt x="376276" y="77266"/>
                  </a:cubicBezTo>
                  <a:cubicBezTo>
                    <a:pt x="371298" y="89763"/>
                    <a:pt x="364211" y="101574"/>
                    <a:pt x="355016" y="112699"/>
                  </a:cubicBezTo>
                  <a:cubicBezTo>
                    <a:pt x="345821" y="123825"/>
                    <a:pt x="334264" y="134467"/>
                    <a:pt x="320345" y="144627"/>
                  </a:cubicBezTo>
                  <a:lnTo>
                    <a:pt x="304496" y="126492"/>
                  </a:lnTo>
                  <a:cubicBezTo>
                    <a:pt x="319431" y="116230"/>
                    <a:pt x="331166" y="105943"/>
                    <a:pt x="339700" y="95631"/>
                  </a:cubicBezTo>
                  <a:cubicBezTo>
                    <a:pt x="348234" y="85318"/>
                    <a:pt x="354381" y="74041"/>
                    <a:pt x="358140" y="61798"/>
                  </a:cubicBezTo>
                  <a:cubicBezTo>
                    <a:pt x="361900" y="49555"/>
                    <a:pt x="363830" y="35052"/>
                    <a:pt x="363932" y="18288"/>
                  </a:cubicBezTo>
                  <a:close/>
                  <a:moveTo>
                    <a:pt x="212294" y="3657"/>
                  </a:moveTo>
                  <a:lnTo>
                    <a:pt x="235001" y="3657"/>
                  </a:lnTo>
                  <a:lnTo>
                    <a:pt x="235001" y="12344"/>
                  </a:lnTo>
                  <a:lnTo>
                    <a:pt x="285750" y="12344"/>
                  </a:lnTo>
                  <a:lnTo>
                    <a:pt x="285750" y="27889"/>
                  </a:lnTo>
                  <a:lnTo>
                    <a:pt x="235001" y="27889"/>
                  </a:lnTo>
                  <a:lnTo>
                    <a:pt x="235001" y="33528"/>
                  </a:lnTo>
                  <a:lnTo>
                    <a:pt x="279350" y="33528"/>
                  </a:lnTo>
                  <a:lnTo>
                    <a:pt x="279350" y="48158"/>
                  </a:lnTo>
                  <a:lnTo>
                    <a:pt x="235001" y="48158"/>
                  </a:lnTo>
                  <a:lnTo>
                    <a:pt x="235001" y="54559"/>
                  </a:lnTo>
                  <a:lnTo>
                    <a:pt x="292151" y="54559"/>
                  </a:lnTo>
                  <a:lnTo>
                    <a:pt x="292151" y="69494"/>
                  </a:lnTo>
                  <a:lnTo>
                    <a:pt x="155144" y="69494"/>
                  </a:lnTo>
                  <a:lnTo>
                    <a:pt x="155144" y="54559"/>
                  </a:lnTo>
                  <a:lnTo>
                    <a:pt x="212294" y="54559"/>
                  </a:lnTo>
                  <a:lnTo>
                    <a:pt x="212294" y="48158"/>
                  </a:lnTo>
                  <a:lnTo>
                    <a:pt x="167945" y="48158"/>
                  </a:lnTo>
                  <a:lnTo>
                    <a:pt x="167945" y="33528"/>
                  </a:lnTo>
                  <a:lnTo>
                    <a:pt x="212294" y="33528"/>
                  </a:lnTo>
                  <a:lnTo>
                    <a:pt x="212294" y="27889"/>
                  </a:lnTo>
                  <a:lnTo>
                    <a:pt x="161544" y="27889"/>
                  </a:lnTo>
                  <a:lnTo>
                    <a:pt x="161544" y="12344"/>
                  </a:lnTo>
                  <a:lnTo>
                    <a:pt x="212294" y="12344"/>
                  </a:lnTo>
                  <a:close/>
                  <a:moveTo>
                    <a:pt x="43739" y="0"/>
                  </a:moveTo>
                  <a:lnTo>
                    <a:pt x="65837" y="4876"/>
                  </a:lnTo>
                  <a:cubicBezTo>
                    <a:pt x="64008" y="8128"/>
                    <a:pt x="62535" y="10566"/>
                    <a:pt x="61418" y="12192"/>
                  </a:cubicBezTo>
                  <a:lnTo>
                    <a:pt x="115977" y="12192"/>
                  </a:lnTo>
                  <a:lnTo>
                    <a:pt x="115977" y="30784"/>
                  </a:lnTo>
                  <a:cubicBezTo>
                    <a:pt x="114351" y="32207"/>
                    <a:pt x="112014" y="34340"/>
                    <a:pt x="108966" y="37185"/>
                  </a:cubicBezTo>
                  <a:cubicBezTo>
                    <a:pt x="104496" y="41351"/>
                    <a:pt x="102312" y="43383"/>
                    <a:pt x="102413" y="43281"/>
                  </a:cubicBezTo>
                  <a:lnTo>
                    <a:pt x="125121" y="43281"/>
                  </a:lnTo>
                  <a:lnTo>
                    <a:pt x="125121" y="108204"/>
                  </a:lnTo>
                  <a:lnTo>
                    <a:pt x="103785" y="108204"/>
                  </a:lnTo>
                  <a:lnTo>
                    <a:pt x="103785" y="63246"/>
                  </a:lnTo>
                  <a:lnTo>
                    <a:pt x="38558" y="63246"/>
                  </a:lnTo>
                  <a:lnTo>
                    <a:pt x="38558" y="108356"/>
                  </a:lnTo>
                  <a:lnTo>
                    <a:pt x="16917" y="108356"/>
                  </a:lnTo>
                  <a:lnTo>
                    <a:pt x="16917" y="59283"/>
                  </a:lnTo>
                  <a:lnTo>
                    <a:pt x="12040" y="63246"/>
                  </a:lnTo>
                  <a:lnTo>
                    <a:pt x="0" y="44958"/>
                  </a:lnTo>
                  <a:cubicBezTo>
                    <a:pt x="8941" y="38557"/>
                    <a:pt x="17298" y="31445"/>
                    <a:pt x="25070" y="23622"/>
                  </a:cubicBezTo>
                  <a:cubicBezTo>
                    <a:pt x="32843" y="15798"/>
                    <a:pt x="39066" y="7924"/>
                    <a:pt x="43739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2700000" scaled="0"/>
            </a:gradFill>
            <a:ln>
              <a:noFill/>
            </a:ln>
            <a:effectLst/>
            <a:sp3d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 dirty="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latin typeface="+mj-ea"/>
                <a:ea typeface="+mj-ea"/>
              </a:endParaRPr>
            </a:p>
          </p:txBody>
        </p:sp>
        <p:sp>
          <p:nvSpPr>
            <p:cNvPr id="266" name="文本框 265">
              <a:extLst>
                <a:ext uri="{FF2B5EF4-FFF2-40B4-BE49-F238E27FC236}">
                  <a16:creationId xmlns:a16="http://schemas.microsoft.com/office/drawing/2014/main" id="{48D5A909-77DE-535C-35E8-4FE95E2E331C}"/>
                </a:ext>
              </a:extLst>
            </p:cNvPr>
            <p:cNvSpPr txBox="1"/>
            <p:nvPr/>
          </p:nvSpPr>
          <p:spPr>
            <a:xfrm>
              <a:off x="4693954" y="1091050"/>
              <a:ext cx="210202" cy="134430"/>
            </a:xfrm>
            <a:custGeom>
              <a:avLst/>
              <a:gdLst/>
              <a:ahLst/>
              <a:cxnLst/>
              <a:rect l="l" t="t" r="r" b="b"/>
              <a:pathLst>
                <a:path w="218999" h="140055">
                  <a:moveTo>
                    <a:pt x="137160" y="57607"/>
                  </a:moveTo>
                  <a:lnTo>
                    <a:pt x="137160" y="60045"/>
                  </a:lnTo>
                  <a:cubicBezTo>
                    <a:pt x="137160" y="63601"/>
                    <a:pt x="137058" y="68224"/>
                    <a:pt x="136855" y="73914"/>
                  </a:cubicBezTo>
                  <a:lnTo>
                    <a:pt x="197815" y="73914"/>
                  </a:lnTo>
                  <a:lnTo>
                    <a:pt x="197815" y="57607"/>
                  </a:lnTo>
                  <a:close/>
                  <a:moveTo>
                    <a:pt x="137160" y="20574"/>
                  </a:moveTo>
                  <a:lnTo>
                    <a:pt x="137160" y="37795"/>
                  </a:lnTo>
                  <a:lnTo>
                    <a:pt x="197815" y="37795"/>
                  </a:lnTo>
                  <a:lnTo>
                    <a:pt x="197815" y="20574"/>
                  </a:lnTo>
                  <a:close/>
                  <a:moveTo>
                    <a:pt x="39319" y="10515"/>
                  </a:moveTo>
                  <a:cubicBezTo>
                    <a:pt x="46939" y="10515"/>
                    <a:pt x="53467" y="12039"/>
                    <a:pt x="58903" y="15087"/>
                  </a:cubicBezTo>
                  <a:cubicBezTo>
                    <a:pt x="64338" y="18135"/>
                    <a:pt x="68428" y="22275"/>
                    <a:pt x="71171" y="27508"/>
                  </a:cubicBezTo>
                  <a:cubicBezTo>
                    <a:pt x="73914" y="32740"/>
                    <a:pt x="75286" y="38557"/>
                    <a:pt x="75286" y="44958"/>
                  </a:cubicBezTo>
                  <a:cubicBezTo>
                    <a:pt x="75286" y="51358"/>
                    <a:pt x="73762" y="57277"/>
                    <a:pt x="70714" y="62712"/>
                  </a:cubicBezTo>
                  <a:cubicBezTo>
                    <a:pt x="67666" y="68148"/>
                    <a:pt x="62230" y="75133"/>
                    <a:pt x="54407" y="83667"/>
                  </a:cubicBezTo>
                  <a:lnTo>
                    <a:pt x="38252" y="101803"/>
                  </a:lnTo>
                  <a:lnTo>
                    <a:pt x="80315" y="101803"/>
                  </a:lnTo>
                  <a:lnTo>
                    <a:pt x="80315" y="124358"/>
                  </a:lnTo>
                  <a:lnTo>
                    <a:pt x="762" y="124358"/>
                  </a:lnTo>
                  <a:lnTo>
                    <a:pt x="762" y="107442"/>
                  </a:lnTo>
                  <a:lnTo>
                    <a:pt x="33376" y="70713"/>
                  </a:lnTo>
                  <a:cubicBezTo>
                    <a:pt x="38760" y="64617"/>
                    <a:pt x="42520" y="59893"/>
                    <a:pt x="44653" y="56540"/>
                  </a:cubicBezTo>
                  <a:cubicBezTo>
                    <a:pt x="46787" y="53187"/>
                    <a:pt x="47854" y="49784"/>
                    <a:pt x="47854" y="46329"/>
                  </a:cubicBezTo>
                  <a:cubicBezTo>
                    <a:pt x="47854" y="42875"/>
                    <a:pt x="46888" y="40030"/>
                    <a:pt x="44958" y="37795"/>
                  </a:cubicBezTo>
                  <a:cubicBezTo>
                    <a:pt x="43028" y="35560"/>
                    <a:pt x="40335" y="34442"/>
                    <a:pt x="36881" y="34442"/>
                  </a:cubicBezTo>
                  <a:cubicBezTo>
                    <a:pt x="29159" y="34442"/>
                    <a:pt x="23571" y="40030"/>
                    <a:pt x="20117" y="51206"/>
                  </a:cubicBezTo>
                  <a:lnTo>
                    <a:pt x="0" y="39471"/>
                  </a:lnTo>
                  <a:cubicBezTo>
                    <a:pt x="2845" y="30124"/>
                    <a:pt x="7772" y="22961"/>
                    <a:pt x="14783" y="17983"/>
                  </a:cubicBezTo>
                  <a:cubicBezTo>
                    <a:pt x="21793" y="13004"/>
                    <a:pt x="29972" y="10515"/>
                    <a:pt x="39319" y="10515"/>
                  </a:cubicBezTo>
                  <a:close/>
                  <a:moveTo>
                    <a:pt x="115824" y="0"/>
                  </a:moveTo>
                  <a:lnTo>
                    <a:pt x="218999" y="0"/>
                  </a:lnTo>
                  <a:lnTo>
                    <a:pt x="218999" y="113690"/>
                  </a:lnTo>
                  <a:cubicBezTo>
                    <a:pt x="218999" y="120294"/>
                    <a:pt x="218211" y="125272"/>
                    <a:pt x="216637" y="128625"/>
                  </a:cubicBezTo>
                  <a:cubicBezTo>
                    <a:pt x="215062" y="131978"/>
                    <a:pt x="212471" y="134315"/>
                    <a:pt x="208864" y="135636"/>
                  </a:cubicBezTo>
                  <a:cubicBezTo>
                    <a:pt x="205257" y="136956"/>
                    <a:pt x="200000" y="137617"/>
                    <a:pt x="193091" y="137617"/>
                  </a:cubicBezTo>
                  <a:cubicBezTo>
                    <a:pt x="188214" y="137617"/>
                    <a:pt x="181915" y="137312"/>
                    <a:pt x="174193" y="136702"/>
                  </a:cubicBezTo>
                  <a:lnTo>
                    <a:pt x="170536" y="116433"/>
                  </a:lnTo>
                  <a:cubicBezTo>
                    <a:pt x="177648" y="117144"/>
                    <a:pt x="183845" y="117500"/>
                    <a:pt x="189128" y="117500"/>
                  </a:cubicBezTo>
                  <a:cubicBezTo>
                    <a:pt x="191668" y="117500"/>
                    <a:pt x="193548" y="117246"/>
                    <a:pt x="194767" y="116738"/>
                  </a:cubicBezTo>
                  <a:cubicBezTo>
                    <a:pt x="195986" y="116230"/>
                    <a:pt x="196799" y="115443"/>
                    <a:pt x="197206" y="114376"/>
                  </a:cubicBezTo>
                  <a:cubicBezTo>
                    <a:pt x="197612" y="113309"/>
                    <a:pt x="197815" y="111709"/>
                    <a:pt x="197815" y="109575"/>
                  </a:cubicBezTo>
                  <a:lnTo>
                    <a:pt x="197815" y="93726"/>
                  </a:lnTo>
                  <a:lnTo>
                    <a:pt x="135179" y="93726"/>
                  </a:lnTo>
                  <a:cubicBezTo>
                    <a:pt x="133756" y="102565"/>
                    <a:pt x="131420" y="110515"/>
                    <a:pt x="128168" y="117576"/>
                  </a:cubicBezTo>
                  <a:cubicBezTo>
                    <a:pt x="124917" y="124637"/>
                    <a:pt x="120193" y="132130"/>
                    <a:pt x="113995" y="140055"/>
                  </a:cubicBezTo>
                  <a:lnTo>
                    <a:pt x="94640" y="127101"/>
                  </a:lnTo>
                  <a:cubicBezTo>
                    <a:pt x="101143" y="119481"/>
                    <a:pt x="105816" y="112928"/>
                    <a:pt x="108661" y="107442"/>
                  </a:cubicBezTo>
                  <a:cubicBezTo>
                    <a:pt x="111506" y="101955"/>
                    <a:pt x="113411" y="95656"/>
                    <a:pt x="114376" y="88544"/>
                  </a:cubicBezTo>
                  <a:cubicBezTo>
                    <a:pt x="115341" y="81432"/>
                    <a:pt x="115824" y="71120"/>
                    <a:pt x="115824" y="57607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2700000" scaled="0"/>
            </a:gradFill>
            <a:ln>
              <a:noFill/>
            </a:ln>
            <a:effectLst/>
            <a:sp3d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 dirty="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latin typeface="+mj-ea"/>
                <a:ea typeface="+mj-ea"/>
              </a:endParaRPr>
            </a:p>
          </p:txBody>
        </p:sp>
        <p:sp>
          <p:nvSpPr>
            <p:cNvPr id="267" name="文本框 266">
              <a:extLst>
                <a:ext uri="{FF2B5EF4-FFF2-40B4-BE49-F238E27FC236}">
                  <a16:creationId xmlns:a16="http://schemas.microsoft.com/office/drawing/2014/main" id="{4D64619D-7C4D-1EB2-AED5-BC8E3476402B}"/>
                </a:ext>
              </a:extLst>
            </p:cNvPr>
            <p:cNvSpPr txBox="1"/>
            <p:nvPr/>
          </p:nvSpPr>
          <p:spPr>
            <a:xfrm>
              <a:off x="5342414" y="1091050"/>
              <a:ext cx="211518" cy="134430"/>
            </a:xfrm>
            <a:custGeom>
              <a:avLst/>
              <a:gdLst/>
              <a:ahLst/>
              <a:cxnLst/>
              <a:rect l="l" t="t" r="r" b="b"/>
              <a:pathLst>
                <a:path w="220371" h="140055">
                  <a:moveTo>
                    <a:pt x="138532" y="57607"/>
                  </a:moveTo>
                  <a:lnTo>
                    <a:pt x="138532" y="60045"/>
                  </a:lnTo>
                  <a:cubicBezTo>
                    <a:pt x="138532" y="63601"/>
                    <a:pt x="138430" y="68224"/>
                    <a:pt x="138227" y="73914"/>
                  </a:cubicBezTo>
                  <a:lnTo>
                    <a:pt x="199187" y="73914"/>
                  </a:lnTo>
                  <a:lnTo>
                    <a:pt x="199187" y="57607"/>
                  </a:lnTo>
                  <a:close/>
                  <a:moveTo>
                    <a:pt x="138532" y="20574"/>
                  </a:moveTo>
                  <a:lnTo>
                    <a:pt x="138532" y="37795"/>
                  </a:lnTo>
                  <a:lnTo>
                    <a:pt x="199187" y="37795"/>
                  </a:lnTo>
                  <a:lnTo>
                    <a:pt x="199187" y="20574"/>
                  </a:lnTo>
                  <a:close/>
                  <a:moveTo>
                    <a:pt x="40082" y="10515"/>
                  </a:moveTo>
                  <a:cubicBezTo>
                    <a:pt x="47295" y="10515"/>
                    <a:pt x="53721" y="11836"/>
                    <a:pt x="59360" y="14478"/>
                  </a:cubicBezTo>
                  <a:cubicBezTo>
                    <a:pt x="64999" y="17119"/>
                    <a:pt x="69368" y="20828"/>
                    <a:pt x="72467" y="25603"/>
                  </a:cubicBezTo>
                  <a:cubicBezTo>
                    <a:pt x="75565" y="30378"/>
                    <a:pt x="77115" y="35864"/>
                    <a:pt x="77115" y="42062"/>
                  </a:cubicBezTo>
                  <a:cubicBezTo>
                    <a:pt x="77115" y="47752"/>
                    <a:pt x="75794" y="52705"/>
                    <a:pt x="73152" y="56921"/>
                  </a:cubicBezTo>
                  <a:cubicBezTo>
                    <a:pt x="70511" y="61137"/>
                    <a:pt x="66701" y="64414"/>
                    <a:pt x="61722" y="66751"/>
                  </a:cubicBezTo>
                  <a:cubicBezTo>
                    <a:pt x="67717" y="69088"/>
                    <a:pt x="72340" y="72491"/>
                    <a:pt x="75591" y="76962"/>
                  </a:cubicBezTo>
                  <a:cubicBezTo>
                    <a:pt x="78842" y="81432"/>
                    <a:pt x="80468" y="86918"/>
                    <a:pt x="80468" y="93421"/>
                  </a:cubicBezTo>
                  <a:cubicBezTo>
                    <a:pt x="80468" y="100330"/>
                    <a:pt x="78664" y="106273"/>
                    <a:pt x="75057" y="111252"/>
                  </a:cubicBezTo>
                  <a:cubicBezTo>
                    <a:pt x="71451" y="116230"/>
                    <a:pt x="66548" y="119989"/>
                    <a:pt x="60351" y="122529"/>
                  </a:cubicBezTo>
                  <a:cubicBezTo>
                    <a:pt x="54153" y="125069"/>
                    <a:pt x="47244" y="126339"/>
                    <a:pt x="39624" y="126339"/>
                  </a:cubicBezTo>
                  <a:cubicBezTo>
                    <a:pt x="29871" y="126339"/>
                    <a:pt x="21565" y="124129"/>
                    <a:pt x="14707" y="119710"/>
                  </a:cubicBezTo>
                  <a:cubicBezTo>
                    <a:pt x="7849" y="115290"/>
                    <a:pt x="2947" y="108813"/>
                    <a:pt x="0" y="100279"/>
                  </a:cubicBezTo>
                  <a:lnTo>
                    <a:pt x="20422" y="88392"/>
                  </a:lnTo>
                  <a:cubicBezTo>
                    <a:pt x="21844" y="93268"/>
                    <a:pt x="24232" y="96977"/>
                    <a:pt x="27585" y="99517"/>
                  </a:cubicBezTo>
                  <a:cubicBezTo>
                    <a:pt x="30938" y="102057"/>
                    <a:pt x="34697" y="103327"/>
                    <a:pt x="38862" y="103327"/>
                  </a:cubicBezTo>
                  <a:cubicBezTo>
                    <a:pt x="42926" y="103327"/>
                    <a:pt x="46305" y="102235"/>
                    <a:pt x="48997" y="100050"/>
                  </a:cubicBezTo>
                  <a:cubicBezTo>
                    <a:pt x="51689" y="97866"/>
                    <a:pt x="53036" y="94843"/>
                    <a:pt x="53036" y="90982"/>
                  </a:cubicBezTo>
                  <a:cubicBezTo>
                    <a:pt x="53036" y="82346"/>
                    <a:pt x="45822" y="78028"/>
                    <a:pt x="31395" y="78028"/>
                  </a:cubicBezTo>
                  <a:lnTo>
                    <a:pt x="27585" y="78028"/>
                  </a:lnTo>
                  <a:lnTo>
                    <a:pt x="27585" y="56997"/>
                  </a:lnTo>
                  <a:lnTo>
                    <a:pt x="33833" y="56997"/>
                  </a:lnTo>
                  <a:cubicBezTo>
                    <a:pt x="38710" y="56997"/>
                    <a:pt x="42545" y="55803"/>
                    <a:pt x="45339" y="53416"/>
                  </a:cubicBezTo>
                  <a:cubicBezTo>
                    <a:pt x="48133" y="51028"/>
                    <a:pt x="49530" y="48056"/>
                    <a:pt x="49530" y="44500"/>
                  </a:cubicBezTo>
                  <a:cubicBezTo>
                    <a:pt x="49530" y="41249"/>
                    <a:pt x="48413" y="38633"/>
                    <a:pt x="46178" y="36652"/>
                  </a:cubicBezTo>
                  <a:cubicBezTo>
                    <a:pt x="43942" y="34671"/>
                    <a:pt x="41098" y="33680"/>
                    <a:pt x="37643" y="33680"/>
                  </a:cubicBezTo>
                  <a:cubicBezTo>
                    <a:pt x="33782" y="33680"/>
                    <a:pt x="30379" y="35001"/>
                    <a:pt x="27432" y="37642"/>
                  </a:cubicBezTo>
                  <a:cubicBezTo>
                    <a:pt x="24486" y="40284"/>
                    <a:pt x="22302" y="43992"/>
                    <a:pt x="20879" y="48768"/>
                  </a:cubicBezTo>
                  <a:lnTo>
                    <a:pt x="1372" y="37490"/>
                  </a:lnTo>
                  <a:cubicBezTo>
                    <a:pt x="4014" y="28752"/>
                    <a:pt x="8763" y="22072"/>
                    <a:pt x="15621" y="17449"/>
                  </a:cubicBezTo>
                  <a:cubicBezTo>
                    <a:pt x="22479" y="12827"/>
                    <a:pt x="30633" y="10515"/>
                    <a:pt x="40082" y="10515"/>
                  </a:cubicBezTo>
                  <a:close/>
                  <a:moveTo>
                    <a:pt x="117196" y="0"/>
                  </a:moveTo>
                  <a:lnTo>
                    <a:pt x="220371" y="0"/>
                  </a:lnTo>
                  <a:lnTo>
                    <a:pt x="220371" y="113690"/>
                  </a:lnTo>
                  <a:cubicBezTo>
                    <a:pt x="220371" y="120294"/>
                    <a:pt x="219583" y="125272"/>
                    <a:pt x="218009" y="128625"/>
                  </a:cubicBezTo>
                  <a:cubicBezTo>
                    <a:pt x="216434" y="131978"/>
                    <a:pt x="213843" y="134315"/>
                    <a:pt x="210236" y="135636"/>
                  </a:cubicBezTo>
                  <a:cubicBezTo>
                    <a:pt x="206629" y="136956"/>
                    <a:pt x="201372" y="137617"/>
                    <a:pt x="194463" y="137617"/>
                  </a:cubicBezTo>
                  <a:cubicBezTo>
                    <a:pt x="189586" y="137617"/>
                    <a:pt x="183287" y="137312"/>
                    <a:pt x="175565" y="136702"/>
                  </a:cubicBezTo>
                  <a:lnTo>
                    <a:pt x="171908" y="116433"/>
                  </a:lnTo>
                  <a:cubicBezTo>
                    <a:pt x="179020" y="117144"/>
                    <a:pt x="185217" y="117500"/>
                    <a:pt x="190500" y="117500"/>
                  </a:cubicBezTo>
                  <a:cubicBezTo>
                    <a:pt x="193040" y="117500"/>
                    <a:pt x="194920" y="117246"/>
                    <a:pt x="196139" y="116738"/>
                  </a:cubicBezTo>
                  <a:cubicBezTo>
                    <a:pt x="197358" y="116230"/>
                    <a:pt x="198171" y="115443"/>
                    <a:pt x="198578" y="114376"/>
                  </a:cubicBezTo>
                  <a:cubicBezTo>
                    <a:pt x="198984" y="113309"/>
                    <a:pt x="199187" y="111709"/>
                    <a:pt x="199187" y="109575"/>
                  </a:cubicBezTo>
                  <a:lnTo>
                    <a:pt x="199187" y="93726"/>
                  </a:lnTo>
                  <a:lnTo>
                    <a:pt x="136551" y="93726"/>
                  </a:lnTo>
                  <a:cubicBezTo>
                    <a:pt x="135128" y="102565"/>
                    <a:pt x="132792" y="110515"/>
                    <a:pt x="129540" y="117576"/>
                  </a:cubicBezTo>
                  <a:cubicBezTo>
                    <a:pt x="126289" y="124637"/>
                    <a:pt x="121565" y="132130"/>
                    <a:pt x="115367" y="140055"/>
                  </a:cubicBezTo>
                  <a:lnTo>
                    <a:pt x="96012" y="127101"/>
                  </a:lnTo>
                  <a:cubicBezTo>
                    <a:pt x="102515" y="119481"/>
                    <a:pt x="107188" y="112928"/>
                    <a:pt x="110033" y="107442"/>
                  </a:cubicBezTo>
                  <a:cubicBezTo>
                    <a:pt x="112878" y="101955"/>
                    <a:pt x="114783" y="95656"/>
                    <a:pt x="115748" y="88544"/>
                  </a:cubicBezTo>
                  <a:cubicBezTo>
                    <a:pt x="116713" y="81432"/>
                    <a:pt x="117196" y="71120"/>
                    <a:pt x="117196" y="57607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2700000" scaled="0"/>
            </a:gradFill>
            <a:ln>
              <a:noFill/>
            </a:ln>
            <a:effectLst/>
            <a:sp3d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 dirty="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latin typeface="+mj-ea"/>
                <a:ea typeface="+mj-ea"/>
              </a:endParaRPr>
            </a:p>
          </p:txBody>
        </p:sp>
        <p:sp>
          <p:nvSpPr>
            <p:cNvPr id="268" name="文本框 267">
              <a:extLst>
                <a:ext uri="{FF2B5EF4-FFF2-40B4-BE49-F238E27FC236}">
                  <a16:creationId xmlns:a16="http://schemas.microsoft.com/office/drawing/2014/main" id="{23BF704E-D515-82CE-A526-9B2C9DD08D34}"/>
                </a:ext>
              </a:extLst>
            </p:cNvPr>
            <p:cNvSpPr txBox="1"/>
            <p:nvPr/>
          </p:nvSpPr>
          <p:spPr>
            <a:xfrm>
              <a:off x="5992189" y="1091050"/>
              <a:ext cx="211518" cy="134430"/>
            </a:xfrm>
            <a:custGeom>
              <a:avLst/>
              <a:gdLst/>
              <a:ahLst/>
              <a:cxnLst/>
              <a:rect l="l" t="t" r="r" b="b"/>
              <a:pathLst>
                <a:path w="220371" h="140055">
                  <a:moveTo>
                    <a:pt x="138532" y="57607"/>
                  </a:moveTo>
                  <a:lnTo>
                    <a:pt x="138532" y="60045"/>
                  </a:lnTo>
                  <a:cubicBezTo>
                    <a:pt x="138532" y="63601"/>
                    <a:pt x="138430" y="68224"/>
                    <a:pt x="138227" y="73914"/>
                  </a:cubicBezTo>
                  <a:lnTo>
                    <a:pt x="199187" y="73914"/>
                  </a:lnTo>
                  <a:lnTo>
                    <a:pt x="199187" y="57607"/>
                  </a:lnTo>
                  <a:close/>
                  <a:moveTo>
                    <a:pt x="138532" y="20574"/>
                  </a:moveTo>
                  <a:lnTo>
                    <a:pt x="138532" y="37795"/>
                  </a:lnTo>
                  <a:lnTo>
                    <a:pt x="199187" y="37795"/>
                  </a:lnTo>
                  <a:lnTo>
                    <a:pt x="199187" y="20574"/>
                  </a:lnTo>
                  <a:close/>
                  <a:moveTo>
                    <a:pt x="36881" y="12649"/>
                  </a:moveTo>
                  <a:lnTo>
                    <a:pt x="63856" y="12649"/>
                  </a:lnTo>
                  <a:lnTo>
                    <a:pt x="28956" y="80314"/>
                  </a:lnTo>
                  <a:lnTo>
                    <a:pt x="47092" y="80314"/>
                  </a:lnTo>
                  <a:lnTo>
                    <a:pt x="47092" y="56692"/>
                  </a:lnTo>
                  <a:lnTo>
                    <a:pt x="72390" y="56692"/>
                  </a:lnTo>
                  <a:lnTo>
                    <a:pt x="72390" y="80314"/>
                  </a:lnTo>
                  <a:lnTo>
                    <a:pt x="87326" y="80314"/>
                  </a:lnTo>
                  <a:lnTo>
                    <a:pt x="87326" y="102565"/>
                  </a:lnTo>
                  <a:lnTo>
                    <a:pt x="72390" y="102565"/>
                  </a:lnTo>
                  <a:lnTo>
                    <a:pt x="72390" y="124358"/>
                  </a:lnTo>
                  <a:lnTo>
                    <a:pt x="47092" y="124358"/>
                  </a:lnTo>
                  <a:lnTo>
                    <a:pt x="47092" y="102565"/>
                  </a:lnTo>
                  <a:lnTo>
                    <a:pt x="0" y="102565"/>
                  </a:lnTo>
                  <a:lnTo>
                    <a:pt x="0" y="84734"/>
                  </a:lnTo>
                  <a:close/>
                  <a:moveTo>
                    <a:pt x="117196" y="0"/>
                  </a:moveTo>
                  <a:lnTo>
                    <a:pt x="220371" y="0"/>
                  </a:lnTo>
                  <a:lnTo>
                    <a:pt x="220371" y="113690"/>
                  </a:lnTo>
                  <a:cubicBezTo>
                    <a:pt x="220371" y="120294"/>
                    <a:pt x="219583" y="125272"/>
                    <a:pt x="218009" y="128625"/>
                  </a:cubicBezTo>
                  <a:cubicBezTo>
                    <a:pt x="216434" y="131978"/>
                    <a:pt x="213843" y="134315"/>
                    <a:pt x="210236" y="135636"/>
                  </a:cubicBezTo>
                  <a:cubicBezTo>
                    <a:pt x="206629" y="136956"/>
                    <a:pt x="201372" y="137617"/>
                    <a:pt x="194463" y="137617"/>
                  </a:cubicBezTo>
                  <a:cubicBezTo>
                    <a:pt x="189586" y="137617"/>
                    <a:pt x="183287" y="137312"/>
                    <a:pt x="175565" y="136702"/>
                  </a:cubicBezTo>
                  <a:lnTo>
                    <a:pt x="171908" y="116433"/>
                  </a:lnTo>
                  <a:cubicBezTo>
                    <a:pt x="179020" y="117144"/>
                    <a:pt x="185217" y="117500"/>
                    <a:pt x="190500" y="117500"/>
                  </a:cubicBezTo>
                  <a:cubicBezTo>
                    <a:pt x="193040" y="117500"/>
                    <a:pt x="194920" y="117246"/>
                    <a:pt x="196139" y="116738"/>
                  </a:cubicBezTo>
                  <a:cubicBezTo>
                    <a:pt x="197358" y="116230"/>
                    <a:pt x="198171" y="115443"/>
                    <a:pt x="198578" y="114376"/>
                  </a:cubicBezTo>
                  <a:cubicBezTo>
                    <a:pt x="198984" y="113309"/>
                    <a:pt x="199187" y="111709"/>
                    <a:pt x="199187" y="109575"/>
                  </a:cubicBezTo>
                  <a:lnTo>
                    <a:pt x="199187" y="93726"/>
                  </a:lnTo>
                  <a:lnTo>
                    <a:pt x="136551" y="93726"/>
                  </a:lnTo>
                  <a:cubicBezTo>
                    <a:pt x="135128" y="102565"/>
                    <a:pt x="132792" y="110515"/>
                    <a:pt x="129540" y="117576"/>
                  </a:cubicBezTo>
                  <a:cubicBezTo>
                    <a:pt x="126289" y="124637"/>
                    <a:pt x="121565" y="132130"/>
                    <a:pt x="115367" y="140055"/>
                  </a:cubicBezTo>
                  <a:lnTo>
                    <a:pt x="96012" y="127101"/>
                  </a:lnTo>
                  <a:cubicBezTo>
                    <a:pt x="102515" y="119481"/>
                    <a:pt x="107188" y="112928"/>
                    <a:pt x="110033" y="107442"/>
                  </a:cubicBezTo>
                  <a:cubicBezTo>
                    <a:pt x="112878" y="101955"/>
                    <a:pt x="114783" y="95656"/>
                    <a:pt x="115748" y="88544"/>
                  </a:cubicBezTo>
                  <a:cubicBezTo>
                    <a:pt x="116713" y="81432"/>
                    <a:pt x="117196" y="71120"/>
                    <a:pt x="117196" y="57607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2700000" scaled="0"/>
            </a:gradFill>
            <a:ln>
              <a:noFill/>
            </a:ln>
            <a:effectLst/>
            <a:sp3d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 dirty="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latin typeface="+mj-ea"/>
                <a:ea typeface="+mj-ea"/>
              </a:endParaRPr>
            </a:p>
          </p:txBody>
        </p:sp>
        <p:sp>
          <p:nvSpPr>
            <p:cNvPr id="269" name="文本框 268">
              <a:extLst>
                <a:ext uri="{FF2B5EF4-FFF2-40B4-BE49-F238E27FC236}">
                  <a16:creationId xmlns:a16="http://schemas.microsoft.com/office/drawing/2014/main" id="{CF9413EB-F98A-7705-DCA8-ABF24114E9E1}"/>
                </a:ext>
              </a:extLst>
            </p:cNvPr>
            <p:cNvSpPr txBox="1"/>
            <p:nvPr/>
          </p:nvSpPr>
          <p:spPr>
            <a:xfrm>
              <a:off x="6646500" y="1091050"/>
              <a:ext cx="206983" cy="134430"/>
            </a:xfrm>
            <a:custGeom>
              <a:avLst/>
              <a:gdLst/>
              <a:ahLst/>
              <a:cxnLst/>
              <a:rect l="l" t="t" r="r" b="b"/>
              <a:pathLst>
                <a:path w="215646" h="140055">
                  <a:moveTo>
                    <a:pt x="133807" y="57607"/>
                  </a:moveTo>
                  <a:lnTo>
                    <a:pt x="133807" y="60045"/>
                  </a:lnTo>
                  <a:cubicBezTo>
                    <a:pt x="133807" y="63601"/>
                    <a:pt x="133705" y="68224"/>
                    <a:pt x="133502" y="73914"/>
                  </a:cubicBezTo>
                  <a:lnTo>
                    <a:pt x="194462" y="73914"/>
                  </a:lnTo>
                  <a:lnTo>
                    <a:pt x="194462" y="57607"/>
                  </a:lnTo>
                  <a:close/>
                  <a:moveTo>
                    <a:pt x="133807" y="20574"/>
                  </a:moveTo>
                  <a:lnTo>
                    <a:pt x="133807" y="37795"/>
                  </a:lnTo>
                  <a:lnTo>
                    <a:pt x="194462" y="37795"/>
                  </a:lnTo>
                  <a:lnTo>
                    <a:pt x="194462" y="20574"/>
                  </a:lnTo>
                  <a:close/>
                  <a:moveTo>
                    <a:pt x="9601" y="12649"/>
                  </a:moveTo>
                  <a:lnTo>
                    <a:pt x="70866" y="12649"/>
                  </a:lnTo>
                  <a:lnTo>
                    <a:pt x="70866" y="34594"/>
                  </a:lnTo>
                  <a:lnTo>
                    <a:pt x="31242" y="34594"/>
                  </a:lnTo>
                  <a:lnTo>
                    <a:pt x="28803" y="53187"/>
                  </a:lnTo>
                  <a:cubicBezTo>
                    <a:pt x="32461" y="51866"/>
                    <a:pt x="36525" y="51206"/>
                    <a:pt x="40995" y="51206"/>
                  </a:cubicBezTo>
                  <a:cubicBezTo>
                    <a:pt x="47396" y="51206"/>
                    <a:pt x="53264" y="52705"/>
                    <a:pt x="58598" y="55702"/>
                  </a:cubicBezTo>
                  <a:cubicBezTo>
                    <a:pt x="63932" y="58699"/>
                    <a:pt x="68199" y="62966"/>
                    <a:pt x="71399" y="68503"/>
                  </a:cubicBezTo>
                  <a:cubicBezTo>
                    <a:pt x="74600" y="74041"/>
                    <a:pt x="76200" y="80518"/>
                    <a:pt x="76200" y="87934"/>
                  </a:cubicBezTo>
                  <a:cubicBezTo>
                    <a:pt x="76200" y="95859"/>
                    <a:pt x="74422" y="102743"/>
                    <a:pt x="70866" y="108585"/>
                  </a:cubicBezTo>
                  <a:cubicBezTo>
                    <a:pt x="67310" y="114427"/>
                    <a:pt x="62484" y="118846"/>
                    <a:pt x="56388" y="121843"/>
                  </a:cubicBezTo>
                  <a:cubicBezTo>
                    <a:pt x="50292" y="124841"/>
                    <a:pt x="43586" y="126339"/>
                    <a:pt x="36271" y="126339"/>
                  </a:cubicBezTo>
                  <a:cubicBezTo>
                    <a:pt x="27432" y="126339"/>
                    <a:pt x="19863" y="124358"/>
                    <a:pt x="13563" y="120396"/>
                  </a:cubicBezTo>
                  <a:cubicBezTo>
                    <a:pt x="7264" y="116433"/>
                    <a:pt x="2743" y="110388"/>
                    <a:pt x="0" y="102260"/>
                  </a:cubicBezTo>
                  <a:lnTo>
                    <a:pt x="20726" y="90068"/>
                  </a:lnTo>
                  <a:cubicBezTo>
                    <a:pt x="21945" y="94538"/>
                    <a:pt x="23876" y="97866"/>
                    <a:pt x="26517" y="100050"/>
                  </a:cubicBezTo>
                  <a:cubicBezTo>
                    <a:pt x="29159" y="102235"/>
                    <a:pt x="32258" y="103327"/>
                    <a:pt x="35814" y="103327"/>
                  </a:cubicBezTo>
                  <a:cubicBezTo>
                    <a:pt x="39979" y="103327"/>
                    <a:pt x="43154" y="101930"/>
                    <a:pt x="45339" y="99136"/>
                  </a:cubicBezTo>
                  <a:cubicBezTo>
                    <a:pt x="47523" y="96342"/>
                    <a:pt x="48615" y="92862"/>
                    <a:pt x="48615" y="88696"/>
                  </a:cubicBezTo>
                  <a:cubicBezTo>
                    <a:pt x="48615" y="84328"/>
                    <a:pt x="47447" y="80746"/>
                    <a:pt x="45110" y="77952"/>
                  </a:cubicBezTo>
                  <a:cubicBezTo>
                    <a:pt x="42773" y="75158"/>
                    <a:pt x="39370" y="73761"/>
                    <a:pt x="34899" y="73761"/>
                  </a:cubicBezTo>
                  <a:cubicBezTo>
                    <a:pt x="29007" y="73761"/>
                    <a:pt x="24435" y="76708"/>
                    <a:pt x="21183" y="82600"/>
                  </a:cubicBezTo>
                  <a:lnTo>
                    <a:pt x="2133" y="73456"/>
                  </a:lnTo>
                  <a:close/>
                  <a:moveTo>
                    <a:pt x="112471" y="0"/>
                  </a:moveTo>
                  <a:lnTo>
                    <a:pt x="215646" y="0"/>
                  </a:lnTo>
                  <a:lnTo>
                    <a:pt x="215646" y="113690"/>
                  </a:lnTo>
                  <a:cubicBezTo>
                    <a:pt x="215646" y="120294"/>
                    <a:pt x="214858" y="125272"/>
                    <a:pt x="213284" y="128625"/>
                  </a:cubicBezTo>
                  <a:cubicBezTo>
                    <a:pt x="211709" y="131978"/>
                    <a:pt x="209118" y="134315"/>
                    <a:pt x="205511" y="135636"/>
                  </a:cubicBezTo>
                  <a:cubicBezTo>
                    <a:pt x="201904" y="136956"/>
                    <a:pt x="196647" y="137617"/>
                    <a:pt x="189738" y="137617"/>
                  </a:cubicBezTo>
                  <a:cubicBezTo>
                    <a:pt x="184861" y="137617"/>
                    <a:pt x="178562" y="137312"/>
                    <a:pt x="170840" y="136702"/>
                  </a:cubicBezTo>
                  <a:lnTo>
                    <a:pt x="167183" y="116433"/>
                  </a:lnTo>
                  <a:cubicBezTo>
                    <a:pt x="174295" y="117144"/>
                    <a:pt x="180492" y="117500"/>
                    <a:pt x="185775" y="117500"/>
                  </a:cubicBezTo>
                  <a:cubicBezTo>
                    <a:pt x="188315" y="117500"/>
                    <a:pt x="190195" y="117246"/>
                    <a:pt x="191414" y="116738"/>
                  </a:cubicBezTo>
                  <a:cubicBezTo>
                    <a:pt x="192633" y="116230"/>
                    <a:pt x="193446" y="115443"/>
                    <a:pt x="193853" y="114376"/>
                  </a:cubicBezTo>
                  <a:cubicBezTo>
                    <a:pt x="194259" y="113309"/>
                    <a:pt x="194462" y="111709"/>
                    <a:pt x="194462" y="109575"/>
                  </a:cubicBezTo>
                  <a:lnTo>
                    <a:pt x="194462" y="93726"/>
                  </a:lnTo>
                  <a:lnTo>
                    <a:pt x="131826" y="93726"/>
                  </a:lnTo>
                  <a:cubicBezTo>
                    <a:pt x="130403" y="102565"/>
                    <a:pt x="128067" y="110515"/>
                    <a:pt x="124815" y="117576"/>
                  </a:cubicBezTo>
                  <a:cubicBezTo>
                    <a:pt x="121564" y="124637"/>
                    <a:pt x="116840" y="132130"/>
                    <a:pt x="110642" y="140055"/>
                  </a:cubicBezTo>
                  <a:lnTo>
                    <a:pt x="91287" y="127101"/>
                  </a:lnTo>
                  <a:cubicBezTo>
                    <a:pt x="97790" y="119481"/>
                    <a:pt x="102463" y="112928"/>
                    <a:pt x="105308" y="107442"/>
                  </a:cubicBezTo>
                  <a:cubicBezTo>
                    <a:pt x="108153" y="101955"/>
                    <a:pt x="110058" y="95656"/>
                    <a:pt x="111023" y="88544"/>
                  </a:cubicBezTo>
                  <a:cubicBezTo>
                    <a:pt x="111988" y="81432"/>
                    <a:pt x="112471" y="71120"/>
                    <a:pt x="112471" y="57607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2700000" scaled="0"/>
            </a:gradFill>
            <a:ln>
              <a:noFill/>
            </a:ln>
            <a:effectLst/>
            <a:sp3d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 dirty="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latin typeface="+mj-ea"/>
                <a:ea typeface="+mj-ea"/>
              </a:endParaRPr>
            </a:p>
          </p:txBody>
        </p:sp>
        <p:sp>
          <p:nvSpPr>
            <p:cNvPr id="270" name="文本框 269">
              <a:extLst>
                <a:ext uri="{FF2B5EF4-FFF2-40B4-BE49-F238E27FC236}">
                  <a16:creationId xmlns:a16="http://schemas.microsoft.com/office/drawing/2014/main" id="{FFA359F7-C59E-7431-FCA9-D7A32746B96E}"/>
                </a:ext>
              </a:extLst>
            </p:cNvPr>
            <p:cNvSpPr txBox="1"/>
            <p:nvPr/>
          </p:nvSpPr>
          <p:spPr>
            <a:xfrm>
              <a:off x="7293204" y="1091050"/>
              <a:ext cx="210056" cy="134430"/>
            </a:xfrm>
            <a:custGeom>
              <a:avLst/>
              <a:gdLst/>
              <a:ahLst/>
              <a:cxnLst/>
              <a:rect l="l" t="t" r="r" b="b"/>
              <a:pathLst>
                <a:path w="218847" h="140055">
                  <a:moveTo>
                    <a:pt x="40691" y="74066"/>
                  </a:moveTo>
                  <a:cubicBezTo>
                    <a:pt x="36627" y="74066"/>
                    <a:pt x="33325" y="75412"/>
                    <a:pt x="30785" y="78105"/>
                  </a:cubicBezTo>
                  <a:cubicBezTo>
                    <a:pt x="28245" y="80797"/>
                    <a:pt x="26975" y="84277"/>
                    <a:pt x="26975" y="88544"/>
                  </a:cubicBezTo>
                  <a:cubicBezTo>
                    <a:pt x="26975" y="92811"/>
                    <a:pt x="28271" y="96316"/>
                    <a:pt x="30861" y="99060"/>
                  </a:cubicBezTo>
                  <a:cubicBezTo>
                    <a:pt x="33452" y="101803"/>
                    <a:pt x="36729" y="103174"/>
                    <a:pt x="40691" y="103174"/>
                  </a:cubicBezTo>
                  <a:cubicBezTo>
                    <a:pt x="44654" y="103174"/>
                    <a:pt x="47905" y="101803"/>
                    <a:pt x="50445" y="99060"/>
                  </a:cubicBezTo>
                  <a:cubicBezTo>
                    <a:pt x="52985" y="96316"/>
                    <a:pt x="54255" y="92760"/>
                    <a:pt x="54255" y="88392"/>
                  </a:cubicBezTo>
                  <a:cubicBezTo>
                    <a:pt x="54255" y="84124"/>
                    <a:pt x="52985" y="80670"/>
                    <a:pt x="50445" y="78028"/>
                  </a:cubicBezTo>
                  <a:cubicBezTo>
                    <a:pt x="47905" y="75387"/>
                    <a:pt x="44654" y="74066"/>
                    <a:pt x="40691" y="74066"/>
                  </a:cubicBezTo>
                  <a:close/>
                  <a:moveTo>
                    <a:pt x="137008" y="57607"/>
                  </a:moveTo>
                  <a:lnTo>
                    <a:pt x="137008" y="60045"/>
                  </a:lnTo>
                  <a:cubicBezTo>
                    <a:pt x="137008" y="63601"/>
                    <a:pt x="136906" y="68224"/>
                    <a:pt x="136703" y="73914"/>
                  </a:cubicBezTo>
                  <a:lnTo>
                    <a:pt x="197663" y="73914"/>
                  </a:lnTo>
                  <a:lnTo>
                    <a:pt x="197663" y="57607"/>
                  </a:lnTo>
                  <a:close/>
                  <a:moveTo>
                    <a:pt x="137008" y="20574"/>
                  </a:moveTo>
                  <a:lnTo>
                    <a:pt x="137008" y="37795"/>
                  </a:lnTo>
                  <a:lnTo>
                    <a:pt x="197663" y="37795"/>
                  </a:lnTo>
                  <a:lnTo>
                    <a:pt x="197663" y="20574"/>
                  </a:lnTo>
                  <a:close/>
                  <a:moveTo>
                    <a:pt x="38100" y="12649"/>
                  </a:moveTo>
                  <a:lnTo>
                    <a:pt x="65990" y="12649"/>
                  </a:lnTo>
                  <a:lnTo>
                    <a:pt x="44958" y="44500"/>
                  </a:lnTo>
                  <a:cubicBezTo>
                    <a:pt x="41504" y="49377"/>
                    <a:pt x="39370" y="52324"/>
                    <a:pt x="38558" y="53340"/>
                  </a:cubicBezTo>
                  <a:cubicBezTo>
                    <a:pt x="41098" y="52832"/>
                    <a:pt x="43485" y="52578"/>
                    <a:pt x="45720" y="52578"/>
                  </a:cubicBezTo>
                  <a:cubicBezTo>
                    <a:pt x="52832" y="52578"/>
                    <a:pt x="59106" y="54051"/>
                    <a:pt x="64542" y="56997"/>
                  </a:cubicBezTo>
                  <a:cubicBezTo>
                    <a:pt x="69977" y="59944"/>
                    <a:pt x="74219" y="64109"/>
                    <a:pt x="77267" y="69494"/>
                  </a:cubicBezTo>
                  <a:cubicBezTo>
                    <a:pt x="80315" y="74879"/>
                    <a:pt x="81839" y="81178"/>
                    <a:pt x="81839" y="88392"/>
                  </a:cubicBezTo>
                  <a:cubicBezTo>
                    <a:pt x="81839" y="95707"/>
                    <a:pt x="79985" y="102260"/>
                    <a:pt x="76277" y="108051"/>
                  </a:cubicBezTo>
                  <a:cubicBezTo>
                    <a:pt x="72568" y="113842"/>
                    <a:pt x="67564" y="118338"/>
                    <a:pt x="61265" y="121539"/>
                  </a:cubicBezTo>
                  <a:cubicBezTo>
                    <a:pt x="54966" y="124739"/>
                    <a:pt x="48159" y="126339"/>
                    <a:pt x="40844" y="126339"/>
                  </a:cubicBezTo>
                  <a:cubicBezTo>
                    <a:pt x="33427" y="126339"/>
                    <a:pt x="26594" y="124714"/>
                    <a:pt x="20346" y="121462"/>
                  </a:cubicBezTo>
                  <a:cubicBezTo>
                    <a:pt x="14097" y="118211"/>
                    <a:pt x="9144" y="113588"/>
                    <a:pt x="5487" y="107594"/>
                  </a:cubicBezTo>
                  <a:cubicBezTo>
                    <a:pt x="1829" y="101600"/>
                    <a:pt x="0" y="94691"/>
                    <a:pt x="0" y="86868"/>
                  </a:cubicBezTo>
                  <a:cubicBezTo>
                    <a:pt x="0" y="80975"/>
                    <a:pt x="1093" y="75336"/>
                    <a:pt x="3277" y="69951"/>
                  </a:cubicBezTo>
                  <a:cubicBezTo>
                    <a:pt x="5461" y="64566"/>
                    <a:pt x="9500" y="57302"/>
                    <a:pt x="15393" y="48158"/>
                  </a:cubicBezTo>
                  <a:close/>
                  <a:moveTo>
                    <a:pt x="115672" y="0"/>
                  </a:moveTo>
                  <a:lnTo>
                    <a:pt x="218847" y="0"/>
                  </a:lnTo>
                  <a:lnTo>
                    <a:pt x="218847" y="113690"/>
                  </a:lnTo>
                  <a:cubicBezTo>
                    <a:pt x="218847" y="120294"/>
                    <a:pt x="218059" y="125272"/>
                    <a:pt x="216485" y="128625"/>
                  </a:cubicBezTo>
                  <a:cubicBezTo>
                    <a:pt x="214910" y="131978"/>
                    <a:pt x="212319" y="134315"/>
                    <a:pt x="208712" y="135636"/>
                  </a:cubicBezTo>
                  <a:cubicBezTo>
                    <a:pt x="205105" y="136956"/>
                    <a:pt x="199848" y="137617"/>
                    <a:pt x="192939" y="137617"/>
                  </a:cubicBezTo>
                  <a:cubicBezTo>
                    <a:pt x="188062" y="137617"/>
                    <a:pt x="181763" y="137312"/>
                    <a:pt x="174041" y="136702"/>
                  </a:cubicBezTo>
                  <a:lnTo>
                    <a:pt x="170384" y="116433"/>
                  </a:lnTo>
                  <a:cubicBezTo>
                    <a:pt x="177496" y="117144"/>
                    <a:pt x="183693" y="117500"/>
                    <a:pt x="188976" y="117500"/>
                  </a:cubicBezTo>
                  <a:cubicBezTo>
                    <a:pt x="191516" y="117500"/>
                    <a:pt x="193396" y="117246"/>
                    <a:pt x="194615" y="116738"/>
                  </a:cubicBezTo>
                  <a:cubicBezTo>
                    <a:pt x="195834" y="116230"/>
                    <a:pt x="196647" y="115443"/>
                    <a:pt x="197054" y="114376"/>
                  </a:cubicBezTo>
                  <a:cubicBezTo>
                    <a:pt x="197460" y="113309"/>
                    <a:pt x="197663" y="111709"/>
                    <a:pt x="197663" y="109575"/>
                  </a:cubicBezTo>
                  <a:lnTo>
                    <a:pt x="197663" y="93726"/>
                  </a:lnTo>
                  <a:lnTo>
                    <a:pt x="135027" y="93726"/>
                  </a:lnTo>
                  <a:cubicBezTo>
                    <a:pt x="133604" y="102565"/>
                    <a:pt x="131268" y="110515"/>
                    <a:pt x="128016" y="117576"/>
                  </a:cubicBezTo>
                  <a:cubicBezTo>
                    <a:pt x="124765" y="124637"/>
                    <a:pt x="120041" y="132130"/>
                    <a:pt x="113843" y="140055"/>
                  </a:cubicBezTo>
                  <a:lnTo>
                    <a:pt x="94488" y="127101"/>
                  </a:lnTo>
                  <a:cubicBezTo>
                    <a:pt x="100991" y="119481"/>
                    <a:pt x="105664" y="112928"/>
                    <a:pt x="108509" y="107442"/>
                  </a:cubicBezTo>
                  <a:cubicBezTo>
                    <a:pt x="111354" y="101955"/>
                    <a:pt x="113259" y="95656"/>
                    <a:pt x="114224" y="88544"/>
                  </a:cubicBezTo>
                  <a:cubicBezTo>
                    <a:pt x="115189" y="81432"/>
                    <a:pt x="115672" y="71120"/>
                    <a:pt x="115672" y="57607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2700000" scaled="0"/>
            </a:gradFill>
            <a:ln>
              <a:noFill/>
            </a:ln>
            <a:effectLst/>
            <a:sp3d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 dirty="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latin typeface="+mj-ea"/>
                <a:ea typeface="+mj-ea"/>
              </a:endParaRPr>
            </a:p>
          </p:txBody>
        </p:sp>
        <p:sp>
          <p:nvSpPr>
            <p:cNvPr id="271" name="文本框 270">
              <a:extLst>
                <a:ext uri="{FF2B5EF4-FFF2-40B4-BE49-F238E27FC236}">
                  <a16:creationId xmlns:a16="http://schemas.microsoft.com/office/drawing/2014/main" id="{94629EB1-1029-2FC0-495C-C1197DF8AD73}"/>
                </a:ext>
              </a:extLst>
            </p:cNvPr>
            <p:cNvSpPr txBox="1"/>
            <p:nvPr/>
          </p:nvSpPr>
          <p:spPr>
            <a:xfrm>
              <a:off x="7944297" y="1091050"/>
              <a:ext cx="208740" cy="134430"/>
            </a:xfrm>
            <a:custGeom>
              <a:avLst/>
              <a:gdLst/>
              <a:ahLst/>
              <a:cxnLst/>
              <a:rect l="l" t="t" r="r" b="b"/>
              <a:pathLst>
                <a:path w="217475" h="140055">
                  <a:moveTo>
                    <a:pt x="135636" y="57607"/>
                  </a:moveTo>
                  <a:lnTo>
                    <a:pt x="135636" y="60045"/>
                  </a:lnTo>
                  <a:cubicBezTo>
                    <a:pt x="135636" y="63601"/>
                    <a:pt x="135534" y="68224"/>
                    <a:pt x="135331" y="73914"/>
                  </a:cubicBezTo>
                  <a:lnTo>
                    <a:pt x="196291" y="73914"/>
                  </a:lnTo>
                  <a:lnTo>
                    <a:pt x="196291" y="57607"/>
                  </a:lnTo>
                  <a:close/>
                  <a:moveTo>
                    <a:pt x="135636" y="20574"/>
                  </a:moveTo>
                  <a:lnTo>
                    <a:pt x="135636" y="37795"/>
                  </a:lnTo>
                  <a:lnTo>
                    <a:pt x="196291" y="37795"/>
                  </a:lnTo>
                  <a:lnTo>
                    <a:pt x="196291" y="20574"/>
                  </a:lnTo>
                  <a:close/>
                  <a:moveTo>
                    <a:pt x="0" y="12649"/>
                  </a:moveTo>
                  <a:lnTo>
                    <a:pt x="77267" y="12649"/>
                  </a:lnTo>
                  <a:lnTo>
                    <a:pt x="77267" y="28956"/>
                  </a:lnTo>
                  <a:lnTo>
                    <a:pt x="40081" y="124358"/>
                  </a:lnTo>
                  <a:lnTo>
                    <a:pt x="11887" y="124358"/>
                  </a:lnTo>
                  <a:lnTo>
                    <a:pt x="48158" y="35356"/>
                  </a:lnTo>
                  <a:lnTo>
                    <a:pt x="0" y="35356"/>
                  </a:lnTo>
                  <a:close/>
                  <a:moveTo>
                    <a:pt x="114300" y="0"/>
                  </a:moveTo>
                  <a:lnTo>
                    <a:pt x="217475" y="0"/>
                  </a:lnTo>
                  <a:lnTo>
                    <a:pt x="217475" y="113690"/>
                  </a:lnTo>
                  <a:cubicBezTo>
                    <a:pt x="217475" y="120294"/>
                    <a:pt x="216687" y="125272"/>
                    <a:pt x="215113" y="128625"/>
                  </a:cubicBezTo>
                  <a:cubicBezTo>
                    <a:pt x="213538" y="131978"/>
                    <a:pt x="210947" y="134315"/>
                    <a:pt x="207340" y="135636"/>
                  </a:cubicBezTo>
                  <a:cubicBezTo>
                    <a:pt x="203733" y="136956"/>
                    <a:pt x="198476" y="137617"/>
                    <a:pt x="191567" y="137617"/>
                  </a:cubicBezTo>
                  <a:cubicBezTo>
                    <a:pt x="186690" y="137617"/>
                    <a:pt x="180391" y="137312"/>
                    <a:pt x="172669" y="136702"/>
                  </a:cubicBezTo>
                  <a:lnTo>
                    <a:pt x="169012" y="116433"/>
                  </a:lnTo>
                  <a:cubicBezTo>
                    <a:pt x="176124" y="117144"/>
                    <a:pt x="182321" y="117500"/>
                    <a:pt x="187604" y="117500"/>
                  </a:cubicBezTo>
                  <a:cubicBezTo>
                    <a:pt x="190144" y="117500"/>
                    <a:pt x="192024" y="117246"/>
                    <a:pt x="193243" y="116738"/>
                  </a:cubicBezTo>
                  <a:cubicBezTo>
                    <a:pt x="194462" y="116230"/>
                    <a:pt x="195275" y="115443"/>
                    <a:pt x="195682" y="114376"/>
                  </a:cubicBezTo>
                  <a:cubicBezTo>
                    <a:pt x="196088" y="113309"/>
                    <a:pt x="196291" y="111709"/>
                    <a:pt x="196291" y="109575"/>
                  </a:cubicBezTo>
                  <a:lnTo>
                    <a:pt x="196291" y="93726"/>
                  </a:lnTo>
                  <a:lnTo>
                    <a:pt x="133655" y="93726"/>
                  </a:lnTo>
                  <a:cubicBezTo>
                    <a:pt x="132232" y="102565"/>
                    <a:pt x="129896" y="110515"/>
                    <a:pt x="126644" y="117576"/>
                  </a:cubicBezTo>
                  <a:cubicBezTo>
                    <a:pt x="123393" y="124637"/>
                    <a:pt x="118669" y="132130"/>
                    <a:pt x="112471" y="140055"/>
                  </a:cubicBezTo>
                  <a:lnTo>
                    <a:pt x="93116" y="127101"/>
                  </a:lnTo>
                  <a:cubicBezTo>
                    <a:pt x="99619" y="119481"/>
                    <a:pt x="104292" y="112928"/>
                    <a:pt x="107137" y="107442"/>
                  </a:cubicBezTo>
                  <a:cubicBezTo>
                    <a:pt x="109982" y="101955"/>
                    <a:pt x="111887" y="95656"/>
                    <a:pt x="112852" y="88544"/>
                  </a:cubicBezTo>
                  <a:cubicBezTo>
                    <a:pt x="113817" y="81432"/>
                    <a:pt x="114300" y="71120"/>
                    <a:pt x="114300" y="57607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2700000" scaled="0"/>
            </a:gradFill>
            <a:ln>
              <a:noFill/>
            </a:ln>
            <a:effectLst/>
            <a:sp3d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 dirty="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latin typeface="+mj-ea"/>
                <a:ea typeface="+mj-ea"/>
              </a:endParaRPr>
            </a:p>
          </p:txBody>
        </p:sp>
        <p:sp>
          <p:nvSpPr>
            <p:cNvPr id="272" name="文本框 271">
              <a:extLst>
                <a:ext uri="{FF2B5EF4-FFF2-40B4-BE49-F238E27FC236}">
                  <a16:creationId xmlns:a16="http://schemas.microsoft.com/office/drawing/2014/main" id="{0B9C659D-05EE-EC70-443C-CAB6BCAF13C9}"/>
                </a:ext>
              </a:extLst>
            </p:cNvPr>
            <p:cNvSpPr txBox="1"/>
            <p:nvPr/>
          </p:nvSpPr>
          <p:spPr>
            <a:xfrm>
              <a:off x="8591880" y="1091050"/>
              <a:ext cx="210934" cy="134430"/>
            </a:xfrm>
            <a:custGeom>
              <a:avLst/>
              <a:gdLst/>
              <a:ahLst/>
              <a:cxnLst/>
              <a:rect l="l" t="t" r="r" b="b"/>
              <a:pathLst>
                <a:path w="219761" h="140055">
                  <a:moveTo>
                    <a:pt x="41453" y="75133"/>
                  </a:moveTo>
                  <a:cubicBezTo>
                    <a:pt x="37287" y="75133"/>
                    <a:pt x="33934" y="76428"/>
                    <a:pt x="31394" y="79019"/>
                  </a:cubicBezTo>
                  <a:cubicBezTo>
                    <a:pt x="28854" y="81610"/>
                    <a:pt x="27584" y="85039"/>
                    <a:pt x="27584" y="89306"/>
                  </a:cubicBezTo>
                  <a:cubicBezTo>
                    <a:pt x="27584" y="93573"/>
                    <a:pt x="28880" y="96977"/>
                    <a:pt x="31470" y="99517"/>
                  </a:cubicBezTo>
                  <a:cubicBezTo>
                    <a:pt x="34061" y="102057"/>
                    <a:pt x="37389" y="103327"/>
                    <a:pt x="41453" y="103327"/>
                  </a:cubicBezTo>
                  <a:cubicBezTo>
                    <a:pt x="45313" y="103327"/>
                    <a:pt x="48488" y="102057"/>
                    <a:pt x="50977" y="99517"/>
                  </a:cubicBezTo>
                  <a:cubicBezTo>
                    <a:pt x="53467" y="96977"/>
                    <a:pt x="54711" y="93573"/>
                    <a:pt x="54711" y="89306"/>
                  </a:cubicBezTo>
                  <a:cubicBezTo>
                    <a:pt x="54711" y="85039"/>
                    <a:pt x="53517" y="81610"/>
                    <a:pt x="51130" y="79019"/>
                  </a:cubicBezTo>
                  <a:cubicBezTo>
                    <a:pt x="48742" y="76428"/>
                    <a:pt x="45517" y="75133"/>
                    <a:pt x="41453" y="75133"/>
                  </a:cubicBezTo>
                  <a:close/>
                  <a:moveTo>
                    <a:pt x="137922" y="57607"/>
                  </a:moveTo>
                  <a:lnTo>
                    <a:pt x="137922" y="60045"/>
                  </a:lnTo>
                  <a:cubicBezTo>
                    <a:pt x="137922" y="63601"/>
                    <a:pt x="137820" y="68224"/>
                    <a:pt x="137617" y="73914"/>
                  </a:cubicBezTo>
                  <a:lnTo>
                    <a:pt x="198577" y="73914"/>
                  </a:lnTo>
                  <a:lnTo>
                    <a:pt x="198577" y="57607"/>
                  </a:lnTo>
                  <a:close/>
                  <a:moveTo>
                    <a:pt x="41453" y="32004"/>
                  </a:moveTo>
                  <a:cubicBezTo>
                    <a:pt x="38201" y="32004"/>
                    <a:pt x="35611" y="33020"/>
                    <a:pt x="33680" y="35052"/>
                  </a:cubicBezTo>
                  <a:cubicBezTo>
                    <a:pt x="31750" y="37084"/>
                    <a:pt x="30785" y="39624"/>
                    <a:pt x="30785" y="42672"/>
                  </a:cubicBezTo>
                  <a:cubicBezTo>
                    <a:pt x="30785" y="45720"/>
                    <a:pt x="31750" y="48234"/>
                    <a:pt x="33680" y="50215"/>
                  </a:cubicBezTo>
                  <a:cubicBezTo>
                    <a:pt x="35611" y="52197"/>
                    <a:pt x="38201" y="53187"/>
                    <a:pt x="41453" y="53187"/>
                  </a:cubicBezTo>
                  <a:cubicBezTo>
                    <a:pt x="44602" y="53187"/>
                    <a:pt x="47193" y="52197"/>
                    <a:pt x="49225" y="50215"/>
                  </a:cubicBezTo>
                  <a:cubicBezTo>
                    <a:pt x="51257" y="48234"/>
                    <a:pt x="52273" y="45720"/>
                    <a:pt x="52273" y="42672"/>
                  </a:cubicBezTo>
                  <a:cubicBezTo>
                    <a:pt x="52273" y="39725"/>
                    <a:pt x="51257" y="37211"/>
                    <a:pt x="49225" y="35128"/>
                  </a:cubicBezTo>
                  <a:cubicBezTo>
                    <a:pt x="47193" y="33045"/>
                    <a:pt x="44602" y="32004"/>
                    <a:pt x="41453" y="32004"/>
                  </a:cubicBezTo>
                  <a:close/>
                  <a:moveTo>
                    <a:pt x="137922" y="20574"/>
                  </a:moveTo>
                  <a:lnTo>
                    <a:pt x="137922" y="37795"/>
                  </a:lnTo>
                  <a:lnTo>
                    <a:pt x="198577" y="37795"/>
                  </a:lnTo>
                  <a:lnTo>
                    <a:pt x="198577" y="20574"/>
                  </a:lnTo>
                  <a:close/>
                  <a:moveTo>
                    <a:pt x="41453" y="10515"/>
                  </a:moveTo>
                  <a:cubicBezTo>
                    <a:pt x="49377" y="10515"/>
                    <a:pt x="56057" y="11861"/>
                    <a:pt x="61493" y="14554"/>
                  </a:cubicBezTo>
                  <a:cubicBezTo>
                    <a:pt x="66929" y="17246"/>
                    <a:pt x="70993" y="20904"/>
                    <a:pt x="73685" y="25527"/>
                  </a:cubicBezTo>
                  <a:cubicBezTo>
                    <a:pt x="76377" y="30149"/>
                    <a:pt x="77724" y="35356"/>
                    <a:pt x="77724" y="41148"/>
                  </a:cubicBezTo>
                  <a:cubicBezTo>
                    <a:pt x="77724" y="46228"/>
                    <a:pt x="76555" y="50698"/>
                    <a:pt x="74219" y="54559"/>
                  </a:cubicBezTo>
                  <a:cubicBezTo>
                    <a:pt x="71882" y="58420"/>
                    <a:pt x="68580" y="61468"/>
                    <a:pt x="64313" y="63703"/>
                  </a:cubicBezTo>
                  <a:cubicBezTo>
                    <a:pt x="69901" y="66446"/>
                    <a:pt x="74269" y="70205"/>
                    <a:pt x="77419" y="74980"/>
                  </a:cubicBezTo>
                  <a:cubicBezTo>
                    <a:pt x="80569" y="79756"/>
                    <a:pt x="82143" y="85496"/>
                    <a:pt x="82143" y="92202"/>
                  </a:cubicBezTo>
                  <a:cubicBezTo>
                    <a:pt x="82143" y="98907"/>
                    <a:pt x="80492" y="104851"/>
                    <a:pt x="77190" y="110032"/>
                  </a:cubicBezTo>
                  <a:cubicBezTo>
                    <a:pt x="73888" y="115214"/>
                    <a:pt x="69164" y="119227"/>
                    <a:pt x="63017" y="122072"/>
                  </a:cubicBezTo>
                  <a:cubicBezTo>
                    <a:pt x="56870" y="124917"/>
                    <a:pt x="49682" y="126339"/>
                    <a:pt x="41453" y="126339"/>
                  </a:cubicBezTo>
                  <a:cubicBezTo>
                    <a:pt x="33020" y="126339"/>
                    <a:pt x="25679" y="124891"/>
                    <a:pt x="19431" y="121996"/>
                  </a:cubicBezTo>
                  <a:cubicBezTo>
                    <a:pt x="13182" y="119100"/>
                    <a:pt x="8382" y="115087"/>
                    <a:pt x="5029" y="109956"/>
                  </a:cubicBezTo>
                  <a:cubicBezTo>
                    <a:pt x="1676" y="104825"/>
                    <a:pt x="0" y="98907"/>
                    <a:pt x="0" y="92202"/>
                  </a:cubicBezTo>
                  <a:cubicBezTo>
                    <a:pt x="0" y="85496"/>
                    <a:pt x="1600" y="79756"/>
                    <a:pt x="4800" y="74980"/>
                  </a:cubicBezTo>
                  <a:cubicBezTo>
                    <a:pt x="8001" y="70205"/>
                    <a:pt x="12395" y="66497"/>
                    <a:pt x="17983" y="63855"/>
                  </a:cubicBezTo>
                  <a:cubicBezTo>
                    <a:pt x="13513" y="61518"/>
                    <a:pt x="10033" y="58420"/>
                    <a:pt x="7543" y="54559"/>
                  </a:cubicBezTo>
                  <a:cubicBezTo>
                    <a:pt x="5054" y="50698"/>
                    <a:pt x="3810" y="46228"/>
                    <a:pt x="3810" y="41148"/>
                  </a:cubicBezTo>
                  <a:cubicBezTo>
                    <a:pt x="3810" y="35560"/>
                    <a:pt x="5257" y="30429"/>
                    <a:pt x="8153" y="25755"/>
                  </a:cubicBezTo>
                  <a:cubicBezTo>
                    <a:pt x="11049" y="21082"/>
                    <a:pt x="15341" y="17373"/>
                    <a:pt x="21031" y="14630"/>
                  </a:cubicBezTo>
                  <a:cubicBezTo>
                    <a:pt x="26721" y="11887"/>
                    <a:pt x="33528" y="10515"/>
                    <a:pt x="41453" y="10515"/>
                  </a:cubicBezTo>
                  <a:close/>
                  <a:moveTo>
                    <a:pt x="116586" y="0"/>
                  </a:moveTo>
                  <a:lnTo>
                    <a:pt x="219761" y="0"/>
                  </a:lnTo>
                  <a:lnTo>
                    <a:pt x="219761" y="113690"/>
                  </a:lnTo>
                  <a:cubicBezTo>
                    <a:pt x="219761" y="120294"/>
                    <a:pt x="218973" y="125272"/>
                    <a:pt x="217398" y="128625"/>
                  </a:cubicBezTo>
                  <a:cubicBezTo>
                    <a:pt x="215823" y="131978"/>
                    <a:pt x="213233" y="134315"/>
                    <a:pt x="209626" y="135636"/>
                  </a:cubicBezTo>
                  <a:cubicBezTo>
                    <a:pt x="206019" y="136956"/>
                    <a:pt x="200761" y="137617"/>
                    <a:pt x="193853" y="137617"/>
                  </a:cubicBezTo>
                  <a:cubicBezTo>
                    <a:pt x="188976" y="137617"/>
                    <a:pt x="182677" y="137312"/>
                    <a:pt x="174955" y="136702"/>
                  </a:cubicBezTo>
                  <a:lnTo>
                    <a:pt x="171297" y="116433"/>
                  </a:lnTo>
                  <a:cubicBezTo>
                    <a:pt x="178409" y="117144"/>
                    <a:pt x="184607" y="117500"/>
                    <a:pt x="189890" y="117500"/>
                  </a:cubicBezTo>
                  <a:cubicBezTo>
                    <a:pt x="192430" y="117500"/>
                    <a:pt x="194310" y="117246"/>
                    <a:pt x="195529" y="116738"/>
                  </a:cubicBezTo>
                  <a:cubicBezTo>
                    <a:pt x="196748" y="116230"/>
                    <a:pt x="197561" y="115443"/>
                    <a:pt x="197967" y="114376"/>
                  </a:cubicBezTo>
                  <a:cubicBezTo>
                    <a:pt x="198374" y="113309"/>
                    <a:pt x="198577" y="111709"/>
                    <a:pt x="198577" y="109575"/>
                  </a:cubicBezTo>
                  <a:lnTo>
                    <a:pt x="198577" y="93726"/>
                  </a:lnTo>
                  <a:lnTo>
                    <a:pt x="135941" y="93726"/>
                  </a:lnTo>
                  <a:cubicBezTo>
                    <a:pt x="134518" y="102565"/>
                    <a:pt x="132181" y="110515"/>
                    <a:pt x="128930" y="117576"/>
                  </a:cubicBezTo>
                  <a:cubicBezTo>
                    <a:pt x="125679" y="124637"/>
                    <a:pt x="120955" y="132130"/>
                    <a:pt x="114757" y="140055"/>
                  </a:cubicBezTo>
                  <a:lnTo>
                    <a:pt x="95402" y="127101"/>
                  </a:lnTo>
                  <a:cubicBezTo>
                    <a:pt x="101905" y="119481"/>
                    <a:pt x="106578" y="112928"/>
                    <a:pt x="109423" y="107442"/>
                  </a:cubicBezTo>
                  <a:cubicBezTo>
                    <a:pt x="112268" y="101955"/>
                    <a:pt x="114173" y="95656"/>
                    <a:pt x="115138" y="88544"/>
                  </a:cubicBezTo>
                  <a:cubicBezTo>
                    <a:pt x="116103" y="81432"/>
                    <a:pt x="116586" y="71120"/>
                    <a:pt x="116586" y="57607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2700000" scaled="0"/>
            </a:gradFill>
            <a:ln>
              <a:noFill/>
            </a:ln>
            <a:effectLst/>
            <a:sp3d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 dirty="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latin typeface="+mj-ea"/>
                <a:ea typeface="+mj-ea"/>
              </a:endParaRPr>
            </a:p>
          </p:txBody>
        </p:sp>
        <p:sp>
          <p:nvSpPr>
            <p:cNvPr id="273" name="文本框 272">
              <a:extLst>
                <a:ext uri="{FF2B5EF4-FFF2-40B4-BE49-F238E27FC236}">
                  <a16:creationId xmlns:a16="http://schemas.microsoft.com/office/drawing/2014/main" id="{9C23FC84-A0C7-E8E5-9DF0-4506C4D7B976}"/>
                </a:ext>
              </a:extLst>
            </p:cNvPr>
            <p:cNvSpPr txBox="1"/>
            <p:nvPr/>
          </p:nvSpPr>
          <p:spPr>
            <a:xfrm>
              <a:off x="9241216" y="1091050"/>
              <a:ext cx="211372" cy="134430"/>
            </a:xfrm>
            <a:custGeom>
              <a:avLst/>
              <a:gdLst/>
              <a:ahLst/>
              <a:cxnLst/>
              <a:rect l="l" t="t" r="r" b="b"/>
              <a:pathLst>
                <a:path w="220218" h="140055">
                  <a:moveTo>
                    <a:pt x="138379" y="57607"/>
                  </a:moveTo>
                  <a:lnTo>
                    <a:pt x="138379" y="60045"/>
                  </a:lnTo>
                  <a:cubicBezTo>
                    <a:pt x="138379" y="63601"/>
                    <a:pt x="138277" y="68224"/>
                    <a:pt x="138074" y="73914"/>
                  </a:cubicBezTo>
                  <a:lnTo>
                    <a:pt x="199034" y="73914"/>
                  </a:lnTo>
                  <a:lnTo>
                    <a:pt x="199034" y="57607"/>
                  </a:lnTo>
                  <a:close/>
                  <a:moveTo>
                    <a:pt x="41148" y="33680"/>
                  </a:moveTo>
                  <a:cubicBezTo>
                    <a:pt x="37084" y="33680"/>
                    <a:pt x="33782" y="35052"/>
                    <a:pt x="31242" y="37795"/>
                  </a:cubicBezTo>
                  <a:cubicBezTo>
                    <a:pt x="28702" y="40538"/>
                    <a:pt x="27432" y="44094"/>
                    <a:pt x="27432" y="48463"/>
                  </a:cubicBezTo>
                  <a:cubicBezTo>
                    <a:pt x="27432" y="52730"/>
                    <a:pt x="28702" y="56184"/>
                    <a:pt x="31242" y="58826"/>
                  </a:cubicBezTo>
                  <a:cubicBezTo>
                    <a:pt x="33782" y="61468"/>
                    <a:pt x="37084" y="62788"/>
                    <a:pt x="41148" y="62788"/>
                  </a:cubicBezTo>
                  <a:cubicBezTo>
                    <a:pt x="45110" y="62788"/>
                    <a:pt x="48361" y="61442"/>
                    <a:pt x="50901" y="58750"/>
                  </a:cubicBezTo>
                  <a:cubicBezTo>
                    <a:pt x="53441" y="56057"/>
                    <a:pt x="54711" y="52578"/>
                    <a:pt x="54711" y="48310"/>
                  </a:cubicBezTo>
                  <a:cubicBezTo>
                    <a:pt x="54711" y="44043"/>
                    <a:pt x="53441" y="40538"/>
                    <a:pt x="50901" y="37795"/>
                  </a:cubicBezTo>
                  <a:cubicBezTo>
                    <a:pt x="48361" y="35052"/>
                    <a:pt x="45110" y="33680"/>
                    <a:pt x="41148" y="33680"/>
                  </a:cubicBezTo>
                  <a:close/>
                  <a:moveTo>
                    <a:pt x="138379" y="20574"/>
                  </a:moveTo>
                  <a:lnTo>
                    <a:pt x="138379" y="37795"/>
                  </a:lnTo>
                  <a:lnTo>
                    <a:pt x="199034" y="37795"/>
                  </a:lnTo>
                  <a:lnTo>
                    <a:pt x="199034" y="20574"/>
                  </a:lnTo>
                  <a:close/>
                  <a:moveTo>
                    <a:pt x="40843" y="10515"/>
                  </a:moveTo>
                  <a:cubicBezTo>
                    <a:pt x="48259" y="10515"/>
                    <a:pt x="55092" y="12141"/>
                    <a:pt x="61340" y="15392"/>
                  </a:cubicBezTo>
                  <a:cubicBezTo>
                    <a:pt x="67589" y="18643"/>
                    <a:pt x="72542" y="23266"/>
                    <a:pt x="76200" y="29260"/>
                  </a:cubicBezTo>
                  <a:cubicBezTo>
                    <a:pt x="79857" y="35255"/>
                    <a:pt x="81686" y="42164"/>
                    <a:pt x="81686" y="49987"/>
                  </a:cubicBezTo>
                  <a:cubicBezTo>
                    <a:pt x="81686" y="55981"/>
                    <a:pt x="80594" y="61645"/>
                    <a:pt x="78409" y="66979"/>
                  </a:cubicBezTo>
                  <a:cubicBezTo>
                    <a:pt x="76225" y="72313"/>
                    <a:pt x="72186" y="79552"/>
                    <a:pt x="66294" y="88696"/>
                  </a:cubicBezTo>
                  <a:lnTo>
                    <a:pt x="43586" y="124206"/>
                  </a:lnTo>
                  <a:lnTo>
                    <a:pt x="15697" y="124206"/>
                  </a:lnTo>
                  <a:lnTo>
                    <a:pt x="36880" y="92354"/>
                  </a:lnTo>
                  <a:cubicBezTo>
                    <a:pt x="38404" y="90017"/>
                    <a:pt x="40487" y="87071"/>
                    <a:pt x="43129" y="83515"/>
                  </a:cubicBezTo>
                  <a:cubicBezTo>
                    <a:pt x="40589" y="84023"/>
                    <a:pt x="38201" y="84277"/>
                    <a:pt x="35966" y="84277"/>
                  </a:cubicBezTo>
                  <a:cubicBezTo>
                    <a:pt x="28854" y="84277"/>
                    <a:pt x="22580" y="82804"/>
                    <a:pt x="17144" y="79857"/>
                  </a:cubicBezTo>
                  <a:cubicBezTo>
                    <a:pt x="11709" y="76911"/>
                    <a:pt x="7492" y="72745"/>
                    <a:pt x="4495" y="67360"/>
                  </a:cubicBezTo>
                  <a:cubicBezTo>
                    <a:pt x="1498" y="61976"/>
                    <a:pt x="0" y="55676"/>
                    <a:pt x="0" y="48463"/>
                  </a:cubicBezTo>
                  <a:cubicBezTo>
                    <a:pt x="0" y="41148"/>
                    <a:pt x="1854" y="34594"/>
                    <a:pt x="5562" y="28803"/>
                  </a:cubicBezTo>
                  <a:cubicBezTo>
                    <a:pt x="9270" y="23012"/>
                    <a:pt x="14249" y="18516"/>
                    <a:pt x="20497" y="15316"/>
                  </a:cubicBezTo>
                  <a:cubicBezTo>
                    <a:pt x="26746" y="12115"/>
                    <a:pt x="33528" y="10515"/>
                    <a:pt x="40843" y="10515"/>
                  </a:cubicBezTo>
                  <a:close/>
                  <a:moveTo>
                    <a:pt x="117043" y="0"/>
                  </a:moveTo>
                  <a:lnTo>
                    <a:pt x="220218" y="0"/>
                  </a:lnTo>
                  <a:lnTo>
                    <a:pt x="220218" y="113690"/>
                  </a:lnTo>
                  <a:cubicBezTo>
                    <a:pt x="220218" y="120294"/>
                    <a:pt x="219430" y="125272"/>
                    <a:pt x="217855" y="128625"/>
                  </a:cubicBezTo>
                  <a:cubicBezTo>
                    <a:pt x="216280" y="131978"/>
                    <a:pt x="213690" y="134315"/>
                    <a:pt x="210083" y="135636"/>
                  </a:cubicBezTo>
                  <a:cubicBezTo>
                    <a:pt x="206476" y="136956"/>
                    <a:pt x="201218" y="137617"/>
                    <a:pt x="194310" y="137617"/>
                  </a:cubicBezTo>
                  <a:cubicBezTo>
                    <a:pt x="189433" y="137617"/>
                    <a:pt x="183134" y="137312"/>
                    <a:pt x="175412" y="136702"/>
                  </a:cubicBezTo>
                  <a:lnTo>
                    <a:pt x="171754" y="116433"/>
                  </a:lnTo>
                  <a:cubicBezTo>
                    <a:pt x="178866" y="117144"/>
                    <a:pt x="185064" y="117500"/>
                    <a:pt x="190347" y="117500"/>
                  </a:cubicBezTo>
                  <a:cubicBezTo>
                    <a:pt x="192887" y="117500"/>
                    <a:pt x="194767" y="117246"/>
                    <a:pt x="195986" y="116738"/>
                  </a:cubicBezTo>
                  <a:cubicBezTo>
                    <a:pt x="197205" y="116230"/>
                    <a:pt x="198018" y="115443"/>
                    <a:pt x="198424" y="114376"/>
                  </a:cubicBezTo>
                  <a:cubicBezTo>
                    <a:pt x="198831" y="113309"/>
                    <a:pt x="199034" y="111709"/>
                    <a:pt x="199034" y="109575"/>
                  </a:cubicBezTo>
                  <a:lnTo>
                    <a:pt x="199034" y="93726"/>
                  </a:lnTo>
                  <a:lnTo>
                    <a:pt x="136398" y="93726"/>
                  </a:lnTo>
                  <a:cubicBezTo>
                    <a:pt x="134975" y="102565"/>
                    <a:pt x="132638" y="110515"/>
                    <a:pt x="129387" y="117576"/>
                  </a:cubicBezTo>
                  <a:cubicBezTo>
                    <a:pt x="126136" y="124637"/>
                    <a:pt x="121412" y="132130"/>
                    <a:pt x="115214" y="140055"/>
                  </a:cubicBezTo>
                  <a:lnTo>
                    <a:pt x="95859" y="127101"/>
                  </a:lnTo>
                  <a:cubicBezTo>
                    <a:pt x="102362" y="119481"/>
                    <a:pt x="107035" y="112928"/>
                    <a:pt x="109880" y="107442"/>
                  </a:cubicBezTo>
                  <a:cubicBezTo>
                    <a:pt x="112725" y="101955"/>
                    <a:pt x="114630" y="95656"/>
                    <a:pt x="115595" y="88544"/>
                  </a:cubicBezTo>
                  <a:cubicBezTo>
                    <a:pt x="116560" y="81432"/>
                    <a:pt x="117043" y="71120"/>
                    <a:pt x="117043" y="57607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2700000" scaled="0"/>
            </a:gradFill>
            <a:ln>
              <a:noFill/>
            </a:ln>
            <a:effectLst/>
            <a:sp3d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 dirty="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latin typeface="+mj-ea"/>
                <a:ea typeface="+mj-ea"/>
              </a:endParaRPr>
            </a:p>
          </p:txBody>
        </p:sp>
        <p:sp>
          <p:nvSpPr>
            <p:cNvPr id="274" name="文本框 273">
              <a:extLst>
                <a:ext uri="{FF2B5EF4-FFF2-40B4-BE49-F238E27FC236}">
                  <a16:creationId xmlns:a16="http://schemas.microsoft.com/office/drawing/2014/main" id="{E569D902-96AD-CDAF-BD4D-E7AAA6CB865C}"/>
                </a:ext>
              </a:extLst>
            </p:cNvPr>
            <p:cNvSpPr txBox="1"/>
            <p:nvPr/>
          </p:nvSpPr>
          <p:spPr>
            <a:xfrm>
              <a:off x="9852271" y="1091050"/>
              <a:ext cx="295774" cy="134430"/>
            </a:xfrm>
            <a:custGeom>
              <a:avLst/>
              <a:gdLst/>
              <a:ahLst/>
              <a:cxnLst/>
              <a:rect l="l" t="t" r="r" b="b"/>
              <a:pathLst>
                <a:path w="308152" h="140055">
                  <a:moveTo>
                    <a:pt x="226314" y="57607"/>
                  </a:moveTo>
                  <a:lnTo>
                    <a:pt x="226314" y="60045"/>
                  </a:lnTo>
                  <a:cubicBezTo>
                    <a:pt x="226314" y="63601"/>
                    <a:pt x="226212" y="68224"/>
                    <a:pt x="226009" y="73914"/>
                  </a:cubicBezTo>
                  <a:lnTo>
                    <a:pt x="286969" y="73914"/>
                  </a:lnTo>
                  <a:lnTo>
                    <a:pt x="286969" y="57607"/>
                  </a:lnTo>
                  <a:close/>
                  <a:moveTo>
                    <a:pt x="129540" y="34594"/>
                  </a:moveTo>
                  <a:cubicBezTo>
                    <a:pt x="124968" y="34594"/>
                    <a:pt x="121590" y="37338"/>
                    <a:pt x="119405" y="42824"/>
                  </a:cubicBezTo>
                  <a:cubicBezTo>
                    <a:pt x="117221" y="48310"/>
                    <a:pt x="116128" y="56896"/>
                    <a:pt x="116128" y="68580"/>
                  </a:cubicBezTo>
                  <a:cubicBezTo>
                    <a:pt x="116128" y="80060"/>
                    <a:pt x="117221" y="88595"/>
                    <a:pt x="119405" y="94183"/>
                  </a:cubicBezTo>
                  <a:cubicBezTo>
                    <a:pt x="121590" y="99771"/>
                    <a:pt x="124968" y="102565"/>
                    <a:pt x="129540" y="102565"/>
                  </a:cubicBezTo>
                  <a:cubicBezTo>
                    <a:pt x="134010" y="102565"/>
                    <a:pt x="137312" y="99745"/>
                    <a:pt x="139446" y="94107"/>
                  </a:cubicBezTo>
                  <a:cubicBezTo>
                    <a:pt x="141579" y="88468"/>
                    <a:pt x="142646" y="79959"/>
                    <a:pt x="142646" y="68580"/>
                  </a:cubicBezTo>
                  <a:cubicBezTo>
                    <a:pt x="142646" y="57200"/>
                    <a:pt x="141579" y="48691"/>
                    <a:pt x="139446" y="43053"/>
                  </a:cubicBezTo>
                  <a:cubicBezTo>
                    <a:pt x="137312" y="37414"/>
                    <a:pt x="134010" y="34594"/>
                    <a:pt x="129540" y="34594"/>
                  </a:cubicBezTo>
                  <a:close/>
                  <a:moveTo>
                    <a:pt x="226314" y="20574"/>
                  </a:moveTo>
                  <a:lnTo>
                    <a:pt x="226314" y="37795"/>
                  </a:lnTo>
                  <a:lnTo>
                    <a:pt x="286969" y="37795"/>
                  </a:lnTo>
                  <a:lnTo>
                    <a:pt x="286969" y="20574"/>
                  </a:lnTo>
                  <a:close/>
                  <a:moveTo>
                    <a:pt x="34899" y="12649"/>
                  </a:moveTo>
                  <a:lnTo>
                    <a:pt x="55321" y="12649"/>
                  </a:lnTo>
                  <a:lnTo>
                    <a:pt x="55321" y="124358"/>
                  </a:lnTo>
                  <a:lnTo>
                    <a:pt x="28956" y="124358"/>
                  </a:lnTo>
                  <a:lnTo>
                    <a:pt x="28956" y="40538"/>
                  </a:lnTo>
                  <a:lnTo>
                    <a:pt x="0" y="56540"/>
                  </a:lnTo>
                  <a:lnTo>
                    <a:pt x="0" y="32156"/>
                  </a:lnTo>
                  <a:close/>
                  <a:moveTo>
                    <a:pt x="129540" y="10668"/>
                  </a:moveTo>
                  <a:cubicBezTo>
                    <a:pt x="142544" y="10668"/>
                    <a:pt x="152578" y="15595"/>
                    <a:pt x="159639" y="25450"/>
                  </a:cubicBezTo>
                  <a:cubicBezTo>
                    <a:pt x="166700" y="35306"/>
                    <a:pt x="170231" y="49682"/>
                    <a:pt x="170231" y="68580"/>
                  </a:cubicBezTo>
                  <a:cubicBezTo>
                    <a:pt x="170231" y="87376"/>
                    <a:pt x="166700" y="101701"/>
                    <a:pt x="159639" y="111556"/>
                  </a:cubicBezTo>
                  <a:cubicBezTo>
                    <a:pt x="152578" y="121412"/>
                    <a:pt x="142544" y="126339"/>
                    <a:pt x="129540" y="126339"/>
                  </a:cubicBezTo>
                  <a:cubicBezTo>
                    <a:pt x="116535" y="126339"/>
                    <a:pt x="106451" y="121437"/>
                    <a:pt x="99288" y="111633"/>
                  </a:cubicBezTo>
                  <a:cubicBezTo>
                    <a:pt x="92126" y="101828"/>
                    <a:pt x="88544" y="87477"/>
                    <a:pt x="88544" y="68580"/>
                  </a:cubicBezTo>
                  <a:cubicBezTo>
                    <a:pt x="88544" y="49682"/>
                    <a:pt x="92126" y="35306"/>
                    <a:pt x="99288" y="25450"/>
                  </a:cubicBezTo>
                  <a:cubicBezTo>
                    <a:pt x="106451" y="15595"/>
                    <a:pt x="116535" y="10668"/>
                    <a:pt x="129540" y="10668"/>
                  </a:cubicBezTo>
                  <a:close/>
                  <a:moveTo>
                    <a:pt x="204978" y="0"/>
                  </a:moveTo>
                  <a:lnTo>
                    <a:pt x="308152" y="0"/>
                  </a:lnTo>
                  <a:lnTo>
                    <a:pt x="308152" y="113690"/>
                  </a:lnTo>
                  <a:cubicBezTo>
                    <a:pt x="308152" y="120294"/>
                    <a:pt x="307365" y="125272"/>
                    <a:pt x="305790" y="128625"/>
                  </a:cubicBezTo>
                  <a:cubicBezTo>
                    <a:pt x="304216" y="131978"/>
                    <a:pt x="301625" y="134315"/>
                    <a:pt x="298018" y="135636"/>
                  </a:cubicBezTo>
                  <a:cubicBezTo>
                    <a:pt x="294411" y="136956"/>
                    <a:pt x="289153" y="137617"/>
                    <a:pt x="282244" y="137617"/>
                  </a:cubicBezTo>
                  <a:cubicBezTo>
                    <a:pt x="277368" y="137617"/>
                    <a:pt x="271068" y="137312"/>
                    <a:pt x="263347" y="136702"/>
                  </a:cubicBezTo>
                  <a:lnTo>
                    <a:pt x="259689" y="116433"/>
                  </a:lnTo>
                  <a:cubicBezTo>
                    <a:pt x="266801" y="117144"/>
                    <a:pt x="272999" y="117500"/>
                    <a:pt x="278282" y="117500"/>
                  </a:cubicBezTo>
                  <a:cubicBezTo>
                    <a:pt x="280822" y="117500"/>
                    <a:pt x="282702" y="117246"/>
                    <a:pt x="283921" y="116738"/>
                  </a:cubicBezTo>
                  <a:cubicBezTo>
                    <a:pt x="285140" y="116230"/>
                    <a:pt x="285953" y="115443"/>
                    <a:pt x="286359" y="114376"/>
                  </a:cubicBezTo>
                  <a:cubicBezTo>
                    <a:pt x="286766" y="113309"/>
                    <a:pt x="286969" y="111709"/>
                    <a:pt x="286969" y="109575"/>
                  </a:cubicBezTo>
                  <a:lnTo>
                    <a:pt x="286969" y="93726"/>
                  </a:lnTo>
                  <a:lnTo>
                    <a:pt x="224332" y="93726"/>
                  </a:lnTo>
                  <a:cubicBezTo>
                    <a:pt x="222910" y="102565"/>
                    <a:pt x="220573" y="110515"/>
                    <a:pt x="217322" y="117576"/>
                  </a:cubicBezTo>
                  <a:cubicBezTo>
                    <a:pt x="214071" y="124637"/>
                    <a:pt x="209346" y="132130"/>
                    <a:pt x="203149" y="140055"/>
                  </a:cubicBezTo>
                  <a:lnTo>
                    <a:pt x="183794" y="127101"/>
                  </a:lnTo>
                  <a:cubicBezTo>
                    <a:pt x="190296" y="119481"/>
                    <a:pt x="194970" y="112928"/>
                    <a:pt x="197815" y="107442"/>
                  </a:cubicBezTo>
                  <a:cubicBezTo>
                    <a:pt x="200660" y="101955"/>
                    <a:pt x="202565" y="95656"/>
                    <a:pt x="203530" y="88544"/>
                  </a:cubicBezTo>
                  <a:cubicBezTo>
                    <a:pt x="204495" y="81432"/>
                    <a:pt x="204978" y="71120"/>
                    <a:pt x="204978" y="57607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2700000" scaled="0"/>
            </a:gradFill>
            <a:ln>
              <a:noFill/>
            </a:ln>
            <a:effectLst/>
            <a:sp3d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 dirty="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latin typeface="+mj-ea"/>
                <a:ea typeface="+mj-ea"/>
              </a:endParaRPr>
            </a:p>
          </p:txBody>
        </p:sp>
        <p:sp>
          <p:nvSpPr>
            <p:cNvPr id="275" name="文本框 274">
              <a:extLst>
                <a:ext uri="{FF2B5EF4-FFF2-40B4-BE49-F238E27FC236}">
                  <a16:creationId xmlns:a16="http://schemas.microsoft.com/office/drawing/2014/main" id="{E2CE08B2-DE72-F0A5-71EA-15F8B3B85070}"/>
                </a:ext>
              </a:extLst>
            </p:cNvPr>
            <p:cNvSpPr txBox="1"/>
            <p:nvPr/>
          </p:nvSpPr>
          <p:spPr>
            <a:xfrm>
              <a:off x="10502047" y="1091050"/>
              <a:ext cx="295774" cy="134430"/>
            </a:xfrm>
            <a:custGeom>
              <a:avLst/>
              <a:gdLst/>
              <a:ahLst/>
              <a:cxnLst/>
              <a:rect l="l" t="t" r="r" b="b"/>
              <a:pathLst>
                <a:path w="308152" h="140055">
                  <a:moveTo>
                    <a:pt x="226314" y="57607"/>
                  </a:moveTo>
                  <a:lnTo>
                    <a:pt x="226314" y="60045"/>
                  </a:lnTo>
                  <a:cubicBezTo>
                    <a:pt x="226314" y="63601"/>
                    <a:pt x="226212" y="68224"/>
                    <a:pt x="226009" y="73914"/>
                  </a:cubicBezTo>
                  <a:lnTo>
                    <a:pt x="286969" y="73914"/>
                  </a:lnTo>
                  <a:lnTo>
                    <a:pt x="286969" y="57607"/>
                  </a:lnTo>
                  <a:close/>
                  <a:moveTo>
                    <a:pt x="226314" y="20574"/>
                  </a:moveTo>
                  <a:lnTo>
                    <a:pt x="226314" y="37795"/>
                  </a:lnTo>
                  <a:lnTo>
                    <a:pt x="286969" y="37795"/>
                  </a:lnTo>
                  <a:lnTo>
                    <a:pt x="286969" y="20574"/>
                  </a:lnTo>
                  <a:close/>
                  <a:moveTo>
                    <a:pt x="130149" y="12649"/>
                  </a:moveTo>
                  <a:lnTo>
                    <a:pt x="150571" y="12649"/>
                  </a:lnTo>
                  <a:lnTo>
                    <a:pt x="150571" y="124358"/>
                  </a:lnTo>
                  <a:lnTo>
                    <a:pt x="124206" y="124358"/>
                  </a:lnTo>
                  <a:lnTo>
                    <a:pt x="124206" y="40538"/>
                  </a:lnTo>
                  <a:lnTo>
                    <a:pt x="95250" y="56540"/>
                  </a:lnTo>
                  <a:lnTo>
                    <a:pt x="95250" y="32156"/>
                  </a:lnTo>
                  <a:close/>
                  <a:moveTo>
                    <a:pt x="34899" y="12649"/>
                  </a:moveTo>
                  <a:lnTo>
                    <a:pt x="55321" y="12649"/>
                  </a:lnTo>
                  <a:lnTo>
                    <a:pt x="55321" y="124358"/>
                  </a:lnTo>
                  <a:lnTo>
                    <a:pt x="28956" y="124358"/>
                  </a:lnTo>
                  <a:lnTo>
                    <a:pt x="28956" y="40538"/>
                  </a:lnTo>
                  <a:lnTo>
                    <a:pt x="0" y="56540"/>
                  </a:lnTo>
                  <a:lnTo>
                    <a:pt x="0" y="32156"/>
                  </a:lnTo>
                  <a:close/>
                  <a:moveTo>
                    <a:pt x="204978" y="0"/>
                  </a:moveTo>
                  <a:lnTo>
                    <a:pt x="308152" y="0"/>
                  </a:lnTo>
                  <a:lnTo>
                    <a:pt x="308152" y="113690"/>
                  </a:lnTo>
                  <a:cubicBezTo>
                    <a:pt x="308152" y="120294"/>
                    <a:pt x="307365" y="125272"/>
                    <a:pt x="305790" y="128625"/>
                  </a:cubicBezTo>
                  <a:cubicBezTo>
                    <a:pt x="304216" y="131978"/>
                    <a:pt x="301625" y="134315"/>
                    <a:pt x="298018" y="135636"/>
                  </a:cubicBezTo>
                  <a:cubicBezTo>
                    <a:pt x="294411" y="136956"/>
                    <a:pt x="289153" y="137617"/>
                    <a:pt x="282244" y="137617"/>
                  </a:cubicBezTo>
                  <a:cubicBezTo>
                    <a:pt x="277368" y="137617"/>
                    <a:pt x="271068" y="137312"/>
                    <a:pt x="263347" y="136702"/>
                  </a:cubicBezTo>
                  <a:lnTo>
                    <a:pt x="259689" y="116433"/>
                  </a:lnTo>
                  <a:cubicBezTo>
                    <a:pt x="266801" y="117144"/>
                    <a:pt x="272999" y="117500"/>
                    <a:pt x="278282" y="117500"/>
                  </a:cubicBezTo>
                  <a:cubicBezTo>
                    <a:pt x="280822" y="117500"/>
                    <a:pt x="282702" y="117246"/>
                    <a:pt x="283921" y="116738"/>
                  </a:cubicBezTo>
                  <a:cubicBezTo>
                    <a:pt x="285140" y="116230"/>
                    <a:pt x="285953" y="115443"/>
                    <a:pt x="286359" y="114376"/>
                  </a:cubicBezTo>
                  <a:cubicBezTo>
                    <a:pt x="286766" y="113309"/>
                    <a:pt x="286969" y="111709"/>
                    <a:pt x="286969" y="109575"/>
                  </a:cubicBezTo>
                  <a:lnTo>
                    <a:pt x="286969" y="93726"/>
                  </a:lnTo>
                  <a:lnTo>
                    <a:pt x="224332" y="93726"/>
                  </a:lnTo>
                  <a:cubicBezTo>
                    <a:pt x="222910" y="102565"/>
                    <a:pt x="220573" y="110515"/>
                    <a:pt x="217322" y="117576"/>
                  </a:cubicBezTo>
                  <a:cubicBezTo>
                    <a:pt x="214071" y="124637"/>
                    <a:pt x="209346" y="132130"/>
                    <a:pt x="203149" y="140055"/>
                  </a:cubicBezTo>
                  <a:lnTo>
                    <a:pt x="183794" y="127101"/>
                  </a:lnTo>
                  <a:cubicBezTo>
                    <a:pt x="190296" y="119481"/>
                    <a:pt x="194970" y="112928"/>
                    <a:pt x="197815" y="107442"/>
                  </a:cubicBezTo>
                  <a:cubicBezTo>
                    <a:pt x="200660" y="101955"/>
                    <a:pt x="202565" y="95656"/>
                    <a:pt x="203530" y="88544"/>
                  </a:cubicBezTo>
                  <a:cubicBezTo>
                    <a:pt x="204495" y="81432"/>
                    <a:pt x="204978" y="71120"/>
                    <a:pt x="204978" y="57607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2700000" scaled="0"/>
            </a:gradFill>
            <a:ln>
              <a:noFill/>
            </a:ln>
            <a:effectLst/>
            <a:sp3d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 dirty="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latin typeface="+mj-ea"/>
                <a:ea typeface="+mj-ea"/>
              </a:endParaRPr>
            </a:p>
          </p:txBody>
        </p:sp>
        <p:sp>
          <p:nvSpPr>
            <p:cNvPr id="276" name="文本框 275">
              <a:extLst>
                <a:ext uri="{FF2B5EF4-FFF2-40B4-BE49-F238E27FC236}">
                  <a16:creationId xmlns:a16="http://schemas.microsoft.com/office/drawing/2014/main" id="{742BDBD7-85D6-42D4-7B95-264BB8BE5F42}"/>
                </a:ext>
              </a:extLst>
            </p:cNvPr>
            <p:cNvSpPr txBox="1"/>
            <p:nvPr/>
          </p:nvSpPr>
          <p:spPr>
            <a:xfrm>
              <a:off x="11151825" y="1091050"/>
              <a:ext cx="295775" cy="134430"/>
            </a:xfrm>
            <a:custGeom>
              <a:avLst/>
              <a:gdLst/>
              <a:ahLst/>
              <a:cxnLst/>
              <a:rect l="l" t="t" r="r" b="b"/>
              <a:pathLst>
                <a:path w="308153" h="140055">
                  <a:moveTo>
                    <a:pt x="226314" y="57607"/>
                  </a:moveTo>
                  <a:lnTo>
                    <a:pt x="226314" y="60045"/>
                  </a:lnTo>
                  <a:cubicBezTo>
                    <a:pt x="226314" y="63601"/>
                    <a:pt x="226212" y="68224"/>
                    <a:pt x="226009" y="73914"/>
                  </a:cubicBezTo>
                  <a:lnTo>
                    <a:pt x="286969" y="73914"/>
                  </a:lnTo>
                  <a:lnTo>
                    <a:pt x="286969" y="57607"/>
                  </a:lnTo>
                  <a:close/>
                  <a:moveTo>
                    <a:pt x="226314" y="20574"/>
                  </a:moveTo>
                  <a:lnTo>
                    <a:pt x="226314" y="37795"/>
                  </a:lnTo>
                  <a:lnTo>
                    <a:pt x="286969" y="37795"/>
                  </a:lnTo>
                  <a:lnTo>
                    <a:pt x="286969" y="20574"/>
                  </a:lnTo>
                  <a:close/>
                  <a:moveTo>
                    <a:pt x="34899" y="12649"/>
                  </a:moveTo>
                  <a:lnTo>
                    <a:pt x="55321" y="12649"/>
                  </a:lnTo>
                  <a:lnTo>
                    <a:pt x="55321" y="124358"/>
                  </a:lnTo>
                  <a:lnTo>
                    <a:pt x="28956" y="124358"/>
                  </a:lnTo>
                  <a:lnTo>
                    <a:pt x="28956" y="40538"/>
                  </a:lnTo>
                  <a:lnTo>
                    <a:pt x="0" y="56540"/>
                  </a:lnTo>
                  <a:lnTo>
                    <a:pt x="0" y="32156"/>
                  </a:lnTo>
                  <a:close/>
                  <a:moveTo>
                    <a:pt x="128473" y="10515"/>
                  </a:moveTo>
                  <a:cubicBezTo>
                    <a:pt x="136093" y="10515"/>
                    <a:pt x="142621" y="12039"/>
                    <a:pt x="148056" y="15087"/>
                  </a:cubicBezTo>
                  <a:cubicBezTo>
                    <a:pt x="153492" y="18135"/>
                    <a:pt x="157581" y="22275"/>
                    <a:pt x="160325" y="27508"/>
                  </a:cubicBezTo>
                  <a:cubicBezTo>
                    <a:pt x="163068" y="32740"/>
                    <a:pt x="164439" y="38557"/>
                    <a:pt x="164439" y="44958"/>
                  </a:cubicBezTo>
                  <a:cubicBezTo>
                    <a:pt x="164439" y="51358"/>
                    <a:pt x="162915" y="57277"/>
                    <a:pt x="159867" y="62712"/>
                  </a:cubicBezTo>
                  <a:cubicBezTo>
                    <a:pt x="156819" y="68148"/>
                    <a:pt x="151384" y="75133"/>
                    <a:pt x="143561" y="83667"/>
                  </a:cubicBezTo>
                  <a:lnTo>
                    <a:pt x="127406" y="101803"/>
                  </a:lnTo>
                  <a:lnTo>
                    <a:pt x="169469" y="101803"/>
                  </a:lnTo>
                  <a:lnTo>
                    <a:pt x="169469" y="124358"/>
                  </a:lnTo>
                  <a:lnTo>
                    <a:pt x="89916" y="124358"/>
                  </a:lnTo>
                  <a:lnTo>
                    <a:pt x="89916" y="107442"/>
                  </a:lnTo>
                  <a:lnTo>
                    <a:pt x="122529" y="70713"/>
                  </a:lnTo>
                  <a:cubicBezTo>
                    <a:pt x="127914" y="64617"/>
                    <a:pt x="131673" y="59893"/>
                    <a:pt x="133807" y="56540"/>
                  </a:cubicBezTo>
                  <a:cubicBezTo>
                    <a:pt x="135941" y="53187"/>
                    <a:pt x="137007" y="49784"/>
                    <a:pt x="137007" y="46329"/>
                  </a:cubicBezTo>
                  <a:cubicBezTo>
                    <a:pt x="137007" y="42875"/>
                    <a:pt x="136042" y="40030"/>
                    <a:pt x="134112" y="37795"/>
                  </a:cubicBezTo>
                  <a:cubicBezTo>
                    <a:pt x="132181" y="35560"/>
                    <a:pt x="129489" y="34442"/>
                    <a:pt x="126035" y="34442"/>
                  </a:cubicBezTo>
                  <a:cubicBezTo>
                    <a:pt x="118313" y="34442"/>
                    <a:pt x="112725" y="40030"/>
                    <a:pt x="109271" y="51206"/>
                  </a:cubicBezTo>
                  <a:lnTo>
                    <a:pt x="89154" y="39471"/>
                  </a:lnTo>
                  <a:cubicBezTo>
                    <a:pt x="91999" y="30124"/>
                    <a:pt x="96926" y="22961"/>
                    <a:pt x="103937" y="17983"/>
                  </a:cubicBezTo>
                  <a:cubicBezTo>
                    <a:pt x="110947" y="13004"/>
                    <a:pt x="119126" y="10515"/>
                    <a:pt x="128473" y="10515"/>
                  </a:cubicBezTo>
                  <a:close/>
                  <a:moveTo>
                    <a:pt x="204978" y="0"/>
                  </a:moveTo>
                  <a:lnTo>
                    <a:pt x="308153" y="0"/>
                  </a:lnTo>
                  <a:lnTo>
                    <a:pt x="308153" y="113690"/>
                  </a:lnTo>
                  <a:cubicBezTo>
                    <a:pt x="308153" y="120294"/>
                    <a:pt x="307365" y="125272"/>
                    <a:pt x="305790" y="128625"/>
                  </a:cubicBezTo>
                  <a:cubicBezTo>
                    <a:pt x="304215" y="131978"/>
                    <a:pt x="301625" y="134315"/>
                    <a:pt x="298018" y="135636"/>
                  </a:cubicBezTo>
                  <a:cubicBezTo>
                    <a:pt x="294411" y="136956"/>
                    <a:pt x="289153" y="137617"/>
                    <a:pt x="282245" y="137617"/>
                  </a:cubicBezTo>
                  <a:cubicBezTo>
                    <a:pt x="277368" y="137617"/>
                    <a:pt x="271069" y="137312"/>
                    <a:pt x="263347" y="136702"/>
                  </a:cubicBezTo>
                  <a:lnTo>
                    <a:pt x="259689" y="116433"/>
                  </a:lnTo>
                  <a:cubicBezTo>
                    <a:pt x="266801" y="117144"/>
                    <a:pt x="272999" y="117500"/>
                    <a:pt x="278282" y="117500"/>
                  </a:cubicBezTo>
                  <a:cubicBezTo>
                    <a:pt x="280822" y="117500"/>
                    <a:pt x="282702" y="117246"/>
                    <a:pt x="283921" y="116738"/>
                  </a:cubicBezTo>
                  <a:cubicBezTo>
                    <a:pt x="285140" y="116230"/>
                    <a:pt x="285953" y="115443"/>
                    <a:pt x="286359" y="114376"/>
                  </a:cubicBezTo>
                  <a:cubicBezTo>
                    <a:pt x="286766" y="113309"/>
                    <a:pt x="286969" y="111709"/>
                    <a:pt x="286969" y="109575"/>
                  </a:cubicBezTo>
                  <a:lnTo>
                    <a:pt x="286969" y="93726"/>
                  </a:lnTo>
                  <a:lnTo>
                    <a:pt x="224333" y="93726"/>
                  </a:lnTo>
                  <a:cubicBezTo>
                    <a:pt x="222910" y="102565"/>
                    <a:pt x="220573" y="110515"/>
                    <a:pt x="217322" y="117576"/>
                  </a:cubicBezTo>
                  <a:cubicBezTo>
                    <a:pt x="214071" y="124637"/>
                    <a:pt x="209347" y="132130"/>
                    <a:pt x="203149" y="140055"/>
                  </a:cubicBezTo>
                  <a:lnTo>
                    <a:pt x="183794" y="127101"/>
                  </a:lnTo>
                  <a:cubicBezTo>
                    <a:pt x="190297" y="119481"/>
                    <a:pt x="194970" y="112928"/>
                    <a:pt x="197815" y="107442"/>
                  </a:cubicBezTo>
                  <a:cubicBezTo>
                    <a:pt x="200660" y="101955"/>
                    <a:pt x="202565" y="95656"/>
                    <a:pt x="203530" y="88544"/>
                  </a:cubicBezTo>
                  <a:cubicBezTo>
                    <a:pt x="204495" y="81432"/>
                    <a:pt x="204978" y="71120"/>
                    <a:pt x="204978" y="57607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2700000" scaled="0"/>
            </a:gradFill>
            <a:ln>
              <a:noFill/>
            </a:ln>
            <a:effectLst/>
            <a:sp3d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 dirty="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latin typeface="+mj-ea"/>
                <a:ea typeface="+mj-ea"/>
              </a:endParaRPr>
            </a:p>
          </p:txBody>
        </p:sp>
        <p:sp>
          <p:nvSpPr>
            <p:cNvPr id="277" name="矩形: 圆角 276">
              <a:extLst>
                <a:ext uri="{FF2B5EF4-FFF2-40B4-BE49-F238E27FC236}">
                  <a16:creationId xmlns:a16="http://schemas.microsoft.com/office/drawing/2014/main" id="{E366D016-E39C-FC43-48C4-76E398877330}"/>
                </a:ext>
              </a:extLst>
            </p:cNvPr>
            <p:cNvSpPr/>
            <p:nvPr/>
          </p:nvSpPr>
          <p:spPr>
            <a:xfrm>
              <a:off x="10656661" y="5664722"/>
              <a:ext cx="650632" cy="10208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0" scaled="0"/>
            </a:gradFill>
            <a:ln>
              <a:noFill/>
            </a:ln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78" name="Freeform 5">
              <a:extLst>
                <a:ext uri="{FF2B5EF4-FFF2-40B4-BE49-F238E27FC236}">
                  <a16:creationId xmlns:a16="http://schemas.microsoft.com/office/drawing/2014/main" id="{65CC252F-9DD9-92D0-9DEE-9C47BC792778}"/>
                </a:ext>
              </a:extLst>
            </p:cNvPr>
            <p:cNvSpPr/>
            <p:nvPr/>
          </p:nvSpPr>
          <p:spPr bwMode="auto">
            <a:xfrm>
              <a:off x="3389570" y="5650375"/>
              <a:ext cx="887912" cy="123151"/>
            </a:xfrm>
            <a:custGeom>
              <a:avLst/>
              <a:gdLst>
                <a:gd name="T0" fmla="*/ 4534 w 9710"/>
                <a:gd name="T1" fmla="*/ 1335 h 1335"/>
                <a:gd name="T2" fmla="*/ 918 w 9710"/>
                <a:gd name="T3" fmla="*/ 915 h 1335"/>
                <a:gd name="T4" fmla="*/ 1650 w 9710"/>
                <a:gd name="T5" fmla="*/ 914 h 1335"/>
                <a:gd name="T6" fmla="*/ 1650 w 9710"/>
                <a:gd name="T7" fmla="*/ 914 h 1335"/>
                <a:gd name="T8" fmla="*/ 3881 w 9710"/>
                <a:gd name="T9" fmla="*/ 674 h 1335"/>
                <a:gd name="T10" fmla="*/ 3572 w 9710"/>
                <a:gd name="T11" fmla="*/ 850 h 1335"/>
                <a:gd name="T12" fmla="*/ 1650 w 9710"/>
                <a:gd name="T13" fmla="*/ 804 h 1335"/>
                <a:gd name="T14" fmla="*/ 9261 w 9710"/>
                <a:gd name="T15" fmla="*/ 570 h 1335"/>
                <a:gd name="T16" fmla="*/ 9638 w 9710"/>
                <a:gd name="T17" fmla="*/ 770 h 1335"/>
                <a:gd name="T18" fmla="*/ 9618 w 9710"/>
                <a:gd name="T19" fmla="*/ 953 h 1335"/>
                <a:gd name="T20" fmla="*/ 9677 w 9710"/>
                <a:gd name="T21" fmla="*/ 1147 h 1335"/>
                <a:gd name="T22" fmla="*/ 9261 w 9710"/>
                <a:gd name="T23" fmla="*/ 1147 h 1335"/>
                <a:gd name="T24" fmla="*/ 9261 w 9710"/>
                <a:gd name="T25" fmla="*/ 953 h 1335"/>
                <a:gd name="T26" fmla="*/ 9261 w 9710"/>
                <a:gd name="T27" fmla="*/ 770 h 1335"/>
                <a:gd name="T28" fmla="*/ 9261 w 9710"/>
                <a:gd name="T29" fmla="*/ 570 h 1335"/>
                <a:gd name="T30" fmla="*/ 2402 w 9710"/>
                <a:gd name="T31" fmla="*/ 305 h 1335"/>
                <a:gd name="T32" fmla="*/ 9313 w 9710"/>
                <a:gd name="T33" fmla="*/ 381 h 1335"/>
                <a:gd name="T34" fmla="*/ 3426 w 9710"/>
                <a:gd name="T35" fmla="*/ 360 h 1335"/>
                <a:gd name="T36" fmla="*/ 6415 w 9710"/>
                <a:gd name="T37" fmla="*/ 162 h 1335"/>
                <a:gd name="T38" fmla="*/ 6415 w 9710"/>
                <a:gd name="T39" fmla="*/ 162 h 1335"/>
                <a:gd name="T40" fmla="*/ 2960 w 9710"/>
                <a:gd name="T41" fmla="*/ 519 h 1335"/>
                <a:gd name="T42" fmla="*/ 3154 w 9710"/>
                <a:gd name="T43" fmla="*/ 1133 h 1335"/>
                <a:gd name="T44" fmla="*/ 2823 w 9710"/>
                <a:gd name="T45" fmla="*/ 1171 h 1335"/>
                <a:gd name="T46" fmla="*/ 3050 w 9710"/>
                <a:gd name="T47" fmla="*/ 1083 h 1335"/>
                <a:gd name="T48" fmla="*/ 3077 w 9710"/>
                <a:gd name="T49" fmla="*/ 419 h 1335"/>
                <a:gd name="T50" fmla="*/ 116 w 9710"/>
                <a:gd name="T51" fmla="*/ 104 h 1335"/>
                <a:gd name="T52" fmla="*/ 1138 w 9710"/>
                <a:gd name="T53" fmla="*/ 1074 h 1335"/>
                <a:gd name="T54" fmla="*/ 656 w 9710"/>
                <a:gd name="T55" fmla="*/ 1289 h 1335"/>
                <a:gd name="T56" fmla="*/ 994 w 9710"/>
                <a:gd name="T57" fmla="*/ 1142 h 1335"/>
                <a:gd name="T58" fmla="*/ 240 w 9710"/>
                <a:gd name="T59" fmla="*/ 273 h 1335"/>
                <a:gd name="T60" fmla="*/ 868 w 9710"/>
                <a:gd name="T61" fmla="*/ 211 h 1335"/>
                <a:gd name="T62" fmla="*/ 3931 w 9710"/>
                <a:gd name="T63" fmla="*/ 98 h 1335"/>
                <a:gd name="T64" fmla="*/ 3983 w 9710"/>
                <a:gd name="T65" fmla="*/ 583 h 1335"/>
                <a:gd name="T66" fmla="*/ 3886 w 9710"/>
                <a:gd name="T67" fmla="*/ 1129 h 1335"/>
                <a:gd name="T68" fmla="*/ 4069 w 9710"/>
                <a:gd name="T69" fmla="*/ 1274 h 1335"/>
                <a:gd name="T70" fmla="*/ 3583 w 9710"/>
                <a:gd name="T71" fmla="*/ 1247 h 1335"/>
                <a:gd name="T72" fmla="*/ 3572 w 9710"/>
                <a:gd name="T73" fmla="*/ 942 h 1335"/>
                <a:gd name="T74" fmla="*/ 3572 w 9710"/>
                <a:gd name="T75" fmla="*/ 452 h 1335"/>
                <a:gd name="T76" fmla="*/ 8719 w 9710"/>
                <a:gd name="T77" fmla="*/ 43 h 1335"/>
                <a:gd name="T78" fmla="*/ 8893 w 9710"/>
                <a:gd name="T79" fmla="*/ 263 h 1335"/>
                <a:gd name="T80" fmla="*/ 8541 w 9710"/>
                <a:gd name="T81" fmla="*/ 270 h 1335"/>
                <a:gd name="T82" fmla="*/ 6690 w 9710"/>
                <a:gd name="T83" fmla="*/ 39 h 1335"/>
                <a:gd name="T84" fmla="*/ 6626 w 9710"/>
                <a:gd name="T85" fmla="*/ 1297 h 1335"/>
                <a:gd name="T86" fmla="*/ 6657 w 9710"/>
                <a:gd name="T87" fmla="*/ 1180 h 1335"/>
                <a:gd name="T88" fmla="*/ 5959 w 9710"/>
                <a:gd name="T89" fmla="*/ 21 h 1335"/>
                <a:gd name="T90" fmla="*/ 6209 w 9710"/>
                <a:gd name="T91" fmla="*/ 356 h 1335"/>
                <a:gd name="T92" fmla="*/ 6202 w 9710"/>
                <a:gd name="T93" fmla="*/ 1208 h 1335"/>
                <a:gd name="T94" fmla="*/ 5794 w 9710"/>
                <a:gd name="T95" fmla="*/ 1021 h 1335"/>
                <a:gd name="T96" fmla="*/ 5991 w 9710"/>
                <a:gd name="T97" fmla="*/ 725 h 1335"/>
                <a:gd name="T98" fmla="*/ 5931 w 9710"/>
                <a:gd name="T99" fmla="*/ 246 h 1335"/>
                <a:gd name="T100" fmla="*/ 7713 w 9710"/>
                <a:gd name="T101" fmla="*/ 15 h 1335"/>
                <a:gd name="T102" fmla="*/ 7712 w 9710"/>
                <a:gd name="T103" fmla="*/ 486 h 1335"/>
                <a:gd name="T104" fmla="*/ 8223 w 9710"/>
                <a:gd name="T105" fmla="*/ 1305 h 1335"/>
                <a:gd name="T106" fmla="*/ 7422 w 9710"/>
                <a:gd name="T107" fmla="*/ 888 h 1335"/>
                <a:gd name="T108" fmla="*/ 7594 w 9710"/>
                <a:gd name="T109" fmla="*/ 371 h 1335"/>
                <a:gd name="T110" fmla="*/ 2016 w 9710"/>
                <a:gd name="T111" fmla="*/ 195 h 1335"/>
                <a:gd name="T112" fmla="*/ 2402 w 9710"/>
                <a:gd name="T113" fmla="*/ 1220 h 1335"/>
                <a:gd name="T114" fmla="*/ 1535 w 9710"/>
                <a:gd name="T115" fmla="*/ 195 h 1335"/>
                <a:gd name="T116" fmla="*/ 9286 w 9710"/>
                <a:gd name="T117" fmla="*/ 38 h 1335"/>
                <a:gd name="T118" fmla="*/ 9408 w 9710"/>
                <a:gd name="T119" fmla="*/ 433 h 1335"/>
                <a:gd name="T120" fmla="*/ 8952 w 9710"/>
                <a:gd name="T121" fmla="*/ 635 h 1335"/>
                <a:gd name="T122" fmla="*/ 8980 w 9710"/>
                <a:gd name="T123" fmla="*/ 419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710" h="1335">
                  <a:moveTo>
                    <a:pt x="4337" y="1014"/>
                  </a:moveTo>
                  <a:cubicBezTo>
                    <a:pt x="4388" y="1044"/>
                    <a:pt x="4438" y="1081"/>
                    <a:pt x="4486" y="1124"/>
                  </a:cubicBezTo>
                  <a:cubicBezTo>
                    <a:pt x="4534" y="1167"/>
                    <a:pt x="4577" y="1213"/>
                    <a:pt x="4614" y="1261"/>
                  </a:cubicBezTo>
                  <a:lnTo>
                    <a:pt x="4534" y="1335"/>
                  </a:lnTo>
                  <a:cubicBezTo>
                    <a:pt x="4461" y="1232"/>
                    <a:pt x="4377" y="1146"/>
                    <a:pt x="4282" y="1075"/>
                  </a:cubicBezTo>
                  <a:lnTo>
                    <a:pt x="4337" y="1014"/>
                  </a:lnTo>
                  <a:close/>
                  <a:moveTo>
                    <a:pt x="0" y="915"/>
                  </a:moveTo>
                  <a:lnTo>
                    <a:pt x="918" y="915"/>
                  </a:lnTo>
                  <a:lnTo>
                    <a:pt x="918" y="1019"/>
                  </a:lnTo>
                  <a:lnTo>
                    <a:pt x="0" y="1019"/>
                  </a:lnTo>
                  <a:lnTo>
                    <a:pt x="0" y="915"/>
                  </a:lnTo>
                  <a:close/>
                  <a:moveTo>
                    <a:pt x="1650" y="914"/>
                  </a:moveTo>
                  <a:lnTo>
                    <a:pt x="1650" y="1112"/>
                  </a:lnTo>
                  <a:lnTo>
                    <a:pt x="2402" y="1112"/>
                  </a:lnTo>
                  <a:lnTo>
                    <a:pt x="2402" y="914"/>
                  </a:lnTo>
                  <a:lnTo>
                    <a:pt x="1650" y="914"/>
                  </a:lnTo>
                  <a:close/>
                  <a:moveTo>
                    <a:pt x="3681" y="674"/>
                  </a:moveTo>
                  <a:lnTo>
                    <a:pt x="3681" y="850"/>
                  </a:lnTo>
                  <a:lnTo>
                    <a:pt x="3881" y="850"/>
                  </a:lnTo>
                  <a:lnTo>
                    <a:pt x="3881" y="674"/>
                  </a:lnTo>
                  <a:lnTo>
                    <a:pt x="3681" y="674"/>
                  </a:lnTo>
                  <a:close/>
                  <a:moveTo>
                    <a:pt x="3375" y="674"/>
                  </a:moveTo>
                  <a:lnTo>
                    <a:pt x="3375" y="850"/>
                  </a:lnTo>
                  <a:lnTo>
                    <a:pt x="3572" y="850"/>
                  </a:lnTo>
                  <a:lnTo>
                    <a:pt x="3572" y="674"/>
                  </a:lnTo>
                  <a:lnTo>
                    <a:pt x="3375" y="674"/>
                  </a:lnTo>
                  <a:close/>
                  <a:moveTo>
                    <a:pt x="1650" y="611"/>
                  </a:moveTo>
                  <a:lnTo>
                    <a:pt x="1650" y="804"/>
                  </a:lnTo>
                  <a:lnTo>
                    <a:pt x="2402" y="804"/>
                  </a:lnTo>
                  <a:lnTo>
                    <a:pt x="2402" y="611"/>
                  </a:lnTo>
                  <a:lnTo>
                    <a:pt x="1650" y="611"/>
                  </a:lnTo>
                  <a:close/>
                  <a:moveTo>
                    <a:pt x="9261" y="570"/>
                  </a:moveTo>
                  <a:lnTo>
                    <a:pt x="9361" y="570"/>
                  </a:lnTo>
                  <a:lnTo>
                    <a:pt x="9361" y="681"/>
                  </a:lnTo>
                  <a:lnTo>
                    <a:pt x="9638" y="681"/>
                  </a:lnTo>
                  <a:lnTo>
                    <a:pt x="9638" y="770"/>
                  </a:lnTo>
                  <a:lnTo>
                    <a:pt x="9361" y="770"/>
                  </a:lnTo>
                  <a:lnTo>
                    <a:pt x="9361" y="868"/>
                  </a:lnTo>
                  <a:lnTo>
                    <a:pt x="9618" y="868"/>
                  </a:lnTo>
                  <a:lnTo>
                    <a:pt x="9618" y="953"/>
                  </a:lnTo>
                  <a:lnTo>
                    <a:pt x="9361" y="953"/>
                  </a:lnTo>
                  <a:lnTo>
                    <a:pt x="9361" y="1054"/>
                  </a:lnTo>
                  <a:lnTo>
                    <a:pt x="9677" y="1054"/>
                  </a:lnTo>
                  <a:lnTo>
                    <a:pt x="9677" y="1147"/>
                  </a:lnTo>
                  <a:lnTo>
                    <a:pt x="9361" y="1147"/>
                  </a:lnTo>
                  <a:lnTo>
                    <a:pt x="9361" y="1315"/>
                  </a:lnTo>
                  <a:lnTo>
                    <a:pt x="9261" y="1315"/>
                  </a:lnTo>
                  <a:lnTo>
                    <a:pt x="9261" y="1147"/>
                  </a:lnTo>
                  <a:lnTo>
                    <a:pt x="8954" y="1147"/>
                  </a:lnTo>
                  <a:lnTo>
                    <a:pt x="8954" y="1054"/>
                  </a:lnTo>
                  <a:lnTo>
                    <a:pt x="9261" y="1054"/>
                  </a:lnTo>
                  <a:lnTo>
                    <a:pt x="9261" y="953"/>
                  </a:lnTo>
                  <a:lnTo>
                    <a:pt x="9004" y="953"/>
                  </a:lnTo>
                  <a:lnTo>
                    <a:pt x="9004" y="868"/>
                  </a:lnTo>
                  <a:lnTo>
                    <a:pt x="9261" y="868"/>
                  </a:lnTo>
                  <a:lnTo>
                    <a:pt x="9261" y="770"/>
                  </a:lnTo>
                  <a:lnTo>
                    <a:pt x="8985" y="770"/>
                  </a:lnTo>
                  <a:lnTo>
                    <a:pt x="8985" y="681"/>
                  </a:lnTo>
                  <a:lnTo>
                    <a:pt x="9261" y="681"/>
                  </a:lnTo>
                  <a:lnTo>
                    <a:pt x="9261" y="570"/>
                  </a:lnTo>
                  <a:close/>
                  <a:moveTo>
                    <a:pt x="1650" y="305"/>
                  </a:moveTo>
                  <a:lnTo>
                    <a:pt x="1650" y="504"/>
                  </a:lnTo>
                  <a:lnTo>
                    <a:pt x="2402" y="504"/>
                  </a:lnTo>
                  <a:lnTo>
                    <a:pt x="2402" y="305"/>
                  </a:lnTo>
                  <a:lnTo>
                    <a:pt x="1650" y="305"/>
                  </a:lnTo>
                  <a:close/>
                  <a:moveTo>
                    <a:pt x="9165" y="228"/>
                  </a:moveTo>
                  <a:cubicBezTo>
                    <a:pt x="9161" y="232"/>
                    <a:pt x="9159" y="234"/>
                    <a:pt x="9158" y="236"/>
                  </a:cubicBezTo>
                  <a:cubicBezTo>
                    <a:pt x="9198" y="293"/>
                    <a:pt x="9250" y="341"/>
                    <a:pt x="9313" y="381"/>
                  </a:cubicBezTo>
                  <a:cubicBezTo>
                    <a:pt x="9379" y="338"/>
                    <a:pt x="9437" y="287"/>
                    <a:pt x="9486" y="228"/>
                  </a:cubicBezTo>
                  <a:lnTo>
                    <a:pt x="9165" y="228"/>
                  </a:lnTo>
                  <a:close/>
                  <a:moveTo>
                    <a:pt x="3426" y="191"/>
                  </a:moveTo>
                  <a:lnTo>
                    <a:pt x="3426" y="360"/>
                  </a:lnTo>
                  <a:lnTo>
                    <a:pt x="3829" y="360"/>
                  </a:lnTo>
                  <a:lnTo>
                    <a:pt x="3829" y="191"/>
                  </a:lnTo>
                  <a:lnTo>
                    <a:pt x="3426" y="191"/>
                  </a:lnTo>
                  <a:close/>
                  <a:moveTo>
                    <a:pt x="6415" y="162"/>
                  </a:moveTo>
                  <a:lnTo>
                    <a:pt x="6526" y="162"/>
                  </a:lnTo>
                  <a:lnTo>
                    <a:pt x="6526" y="1011"/>
                  </a:lnTo>
                  <a:lnTo>
                    <a:pt x="6415" y="1011"/>
                  </a:lnTo>
                  <a:lnTo>
                    <a:pt x="6415" y="162"/>
                  </a:lnTo>
                  <a:close/>
                  <a:moveTo>
                    <a:pt x="2818" y="105"/>
                  </a:moveTo>
                  <a:lnTo>
                    <a:pt x="3185" y="105"/>
                  </a:lnTo>
                  <a:lnTo>
                    <a:pt x="3185" y="519"/>
                  </a:lnTo>
                  <a:lnTo>
                    <a:pt x="2960" y="519"/>
                  </a:lnTo>
                  <a:lnTo>
                    <a:pt x="2944" y="728"/>
                  </a:lnTo>
                  <a:lnTo>
                    <a:pt x="3184" y="728"/>
                  </a:lnTo>
                  <a:cubicBezTo>
                    <a:pt x="3183" y="792"/>
                    <a:pt x="3179" y="861"/>
                    <a:pt x="3174" y="937"/>
                  </a:cubicBezTo>
                  <a:cubicBezTo>
                    <a:pt x="3168" y="1014"/>
                    <a:pt x="3162" y="1079"/>
                    <a:pt x="3154" y="1133"/>
                  </a:cubicBezTo>
                  <a:cubicBezTo>
                    <a:pt x="3147" y="1191"/>
                    <a:pt x="3131" y="1232"/>
                    <a:pt x="3106" y="1254"/>
                  </a:cubicBezTo>
                  <a:cubicBezTo>
                    <a:pt x="3082" y="1277"/>
                    <a:pt x="3042" y="1288"/>
                    <a:pt x="2987" y="1288"/>
                  </a:cubicBezTo>
                  <a:cubicBezTo>
                    <a:pt x="2931" y="1288"/>
                    <a:pt x="2884" y="1286"/>
                    <a:pt x="2846" y="1281"/>
                  </a:cubicBezTo>
                  <a:lnTo>
                    <a:pt x="2823" y="1171"/>
                  </a:lnTo>
                  <a:cubicBezTo>
                    <a:pt x="2893" y="1181"/>
                    <a:pt x="2943" y="1185"/>
                    <a:pt x="2975" y="1185"/>
                  </a:cubicBezTo>
                  <a:cubicBezTo>
                    <a:pt x="2991" y="1185"/>
                    <a:pt x="3004" y="1183"/>
                    <a:pt x="3013" y="1178"/>
                  </a:cubicBezTo>
                  <a:cubicBezTo>
                    <a:pt x="3022" y="1172"/>
                    <a:pt x="3029" y="1163"/>
                    <a:pt x="3034" y="1149"/>
                  </a:cubicBezTo>
                  <a:cubicBezTo>
                    <a:pt x="3040" y="1135"/>
                    <a:pt x="3045" y="1113"/>
                    <a:pt x="3050" y="1083"/>
                  </a:cubicBezTo>
                  <a:cubicBezTo>
                    <a:pt x="3061" y="1014"/>
                    <a:pt x="3068" y="930"/>
                    <a:pt x="3070" y="829"/>
                  </a:cubicBezTo>
                  <a:lnTo>
                    <a:pt x="2832" y="829"/>
                  </a:lnTo>
                  <a:lnTo>
                    <a:pt x="2863" y="419"/>
                  </a:lnTo>
                  <a:lnTo>
                    <a:pt x="3077" y="419"/>
                  </a:lnTo>
                  <a:lnTo>
                    <a:pt x="3077" y="212"/>
                  </a:lnTo>
                  <a:lnTo>
                    <a:pt x="2818" y="212"/>
                  </a:lnTo>
                  <a:lnTo>
                    <a:pt x="2818" y="105"/>
                  </a:lnTo>
                  <a:close/>
                  <a:moveTo>
                    <a:pt x="116" y="104"/>
                  </a:moveTo>
                  <a:lnTo>
                    <a:pt x="1000" y="104"/>
                  </a:lnTo>
                  <a:lnTo>
                    <a:pt x="941" y="625"/>
                  </a:lnTo>
                  <a:lnTo>
                    <a:pt x="1180" y="625"/>
                  </a:lnTo>
                  <a:cubicBezTo>
                    <a:pt x="1172" y="776"/>
                    <a:pt x="1158" y="926"/>
                    <a:pt x="1138" y="1074"/>
                  </a:cubicBezTo>
                  <a:cubicBezTo>
                    <a:pt x="1130" y="1131"/>
                    <a:pt x="1118" y="1176"/>
                    <a:pt x="1102" y="1209"/>
                  </a:cubicBezTo>
                  <a:cubicBezTo>
                    <a:pt x="1086" y="1241"/>
                    <a:pt x="1062" y="1265"/>
                    <a:pt x="1032" y="1280"/>
                  </a:cubicBezTo>
                  <a:cubicBezTo>
                    <a:pt x="1001" y="1295"/>
                    <a:pt x="960" y="1302"/>
                    <a:pt x="908" y="1302"/>
                  </a:cubicBezTo>
                  <a:cubicBezTo>
                    <a:pt x="846" y="1302"/>
                    <a:pt x="762" y="1298"/>
                    <a:pt x="656" y="1289"/>
                  </a:cubicBezTo>
                  <a:lnTo>
                    <a:pt x="635" y="1184"/>
                  </a:lnTo>
                  <a:cubicBezTo>
                    <a:pt x="706" y="1191"/>
                    <a:pt x="780" y="1197"/>
                    <a:pt x="859" y="1199"/>
                  </a:cubicBezTo>
                  <a:cubicBezTo>
                    <a:pt x="896" y="1200"/>
                    <a:pt x="925" y="1196"/>
                    <a:pt x="946" y="1187"/>
                  </a:cubicBezTo>
                  <a:cubicBezTo>
                    <a:pt x="967" y="1177"/>
                    <a:pt x="983" y="1162"/>
                    <a:pt x="994" y="1142"/>
                  </a:cubicBezTo>
                  <a:cubicBezTo>
                    <a:pt x="1004" y="1121"/>
                    <a:pt x="1013" y="1092"/>
                    <a:pt x="1018" y="1056"/>
                  </a:cubicBezTo>
                  <a:cubicBezTo>
                    <a:pt x="1038" y="938"/>
                    <a:pt x="1051" y="830"/>
                    <a:pt x="1058" y="731"/>
                  </a:cubicBezTo>
                  <a:lnTo>
                    <a:pt x="186" y="731"/>
                  </a:lnTo>
                  <a:lnTo>
                    <a:pt x="240" y="273"/>
                  </a:lnTo>
                  <a:lnTo>
                    <a:pt x="355" y="274"/>
                  </a:lnTo>
                  <a:lnTo>
                    <a:pt x="316" y="625"/>
                  </a:lnTo>
                  <a:lnTo>
                    <a:pt x="820" y="625"/>
                  </a:lnTo>
                  <a:lnTo>
                    <a:pt x="868" y="211"/>
                  </a:lnTo>
                  <a:lnTo>
                    <a:pt x="116" y="211"/>
                  </a:lnTo>
                  <a:lnTo>
                    <a:pt x="116" y="104"/>
                  </a:lnTo>
                  <a:close/>
                  <a:moveTo>
                    <a:pt x="3323" y="98"/>
                  </a:moveTo>
                  <a:lnTo>
                    <a:pt x="3931" y="98"/>
                  </a:lnTo>
                  <a:lnTo>
                    <a:pt x="3931" y="452"/>
                  </a:lnTo>
                  <a:lnTo>
                    <a:pt x="3681" y="452"/>
                  </a:lnTo>
                  <a:lnTo>
                    <a:pt x="3681" y="583"/>
                  </a:lnTo>
                  <a:lnTo>
                    <a:pt x="3983" y="583"/>
                  </a:lnTo>
                  <a:lnTo>
                    <a:pt x="3983" y="942"/>
                  </a:lnTo>
                  <a:lnTo>
                    <a:pt x="3681" y="942"/>
                  </a:lnTo>
                  <a:lnTo>
                    <a:pt x="3681" y="1142"/>
                  </a:lnTo>
                  <a:cubicBezTo>
                    <a:pt x="3775" y="1137"/>
                    <a:pt x="3843" y="1133"/>
                    <a:pt x="3886" y="1129"/>
                  </a:cubicBezTo>
                  <a:lnTo>
                    <a:pt x="3830" y="1016"/>
                  </a:lnTo>
                  <a:lnTo>
                    <a:pt x="3920" y="974"/>
                  </a:lnTo>
                  <a:cubicBezTo>
                    <a:pt x="3940" y="1011"/>
                    <a:pt x="3965" y="1059"/>
                    <a:pt x="3995" y="1120"/>
                  </a:cubicBezTo>
                  <a:cubicBezTo>
                    <a:pt x="4025" y="1180"/>
                    <a:pt x="4050" y="1232"/>
                    <a:pt x="4069" y="1274"/>
                  </a:cubicBezTo>
                  <a:lnTo>
                    <a:pt x="3974" y="1316"/>
                  </a:lnTo>
                  <a:cubicBezTo>
                    <a:pt x="3972" y="1311"/>
                    <a:pt x="3963" y="1292"/>
                    <a:pt x="3948" y="1260"/>
                  </a:cubicBezTo>
                  <a:lnTo>
                    <a:pt x="3930" y="1222"/>
                  </a:lnTo>
                  <a:cubicBezTo>
                    <a:pt x="3864" y="1228"/>
                    <a:pt x="3749" y="1236"/>
                    <a:pt x="3583" y="1247"/>
                  </a:cubicBezTo>
                  <a:cubicBezTo>
                    <a:pt x="3417" y="1257"/>
                    <a:pt x="3297" y="1265"/>
                    <a:pt x="3223" y="1270"/>
                  </a:cubicBezTo>
                  <a:lnTo>
                    <a:pt x="3217" y="1164"/>
                  </a:lnTo>
                  <a:cubicBezTo>
                    <a:pt x="3264" y="1164"/>
                    <a:pt x="3383" y="1159"/>
                    <a:pt x="3572" y="1147"/>
                  </a:cubicBezTo>
                  <a:lnTo>
                    <a:pt x="3572" y="942"/>
                  </a:lnTo>
                  <a:lnTo>
                    <a:pt x="3271" y="942"/>
                  </a:lnTo>
                  <a:lnTo>
                    <a:pt x="3271" y="583"/>
                  </a:lnTo>
                  <a:lnTo>
                    <a:pt x="3572" y="583"/>
                  </a:lnTo>
                  <a:lnTo>
                    <a:pt x="3572" y="452"/>
                  </a:lnTo>
                  <a:lnTo>
                    <a:pt x="3323" y="452"/>
                  </a:lnTo>
                  <a:lnTo>
                    <a:pt x="3323" y="98"/>
                  </a:lnTo>
                  <a:close/>
                  <a:moveTo>
                    <a:pt x="8628" y="43"/>
                  </a:moveTo>
                  <a:lnTo>
                    <a:pt x="8719" y="43"/>
                  </a:lnTo>
                  <a:lnTo>
                    <a:pt x="8719" y="1053"/>
                  </a:lnTo>
                  <a:lnTo>
                    <a:pt x="8803" y="1042"/>
                  </a:lnTo>
                  <a:lnTo>
                    <a:pt x="8803" y="263"/>
                  </a:lnTo>
                  <a:lnTo>
                    <a:pt x="8893" y="263"/>
                  </a:lnTo>
                  <a:lnTo>
                    <a:pt x="8893" y="1144"/>
                  </a:lnTo>
                  <a:lnTo>
                    <a:pt x="8452" y="1197"/>
                  </a:lnTo>
                  <a:lnTo>
                    <a:pt x="8452" y="270"/>
                  </a:lnTo>
                  <a:lnTo>
                    <a:pt x="8541" y="270"/>
                  </a:lnTo>
                  <a:lnTo>
                    <a:pt x="8541" y="1077"/>
                  </a:lnTo>
                  <a:lnTo>
                    <a:pt x="8628" y="1066"/>
                  </a:lnTo>
                  <a:lnTo>
                    <a:pt x="8628" y="43"/>
                  </a:lnTo>
                  <a:close/>
                  <a:moveTo>
                    <a:pt x="6690" y="39"/>
                  </a:moveTo>
                  <a:lnTo>
                    <a:pt x="6801" y="39"/>
                  </a:lnTo>
                  <a:lnTo>
                    <a:pt x="6801" y="1129"/>
                  </a:lnTo>
                  <a:cubicBezTo>
                    <a:pt x="6801" y="1188"/>
                    <a:pt x="6788" y="1231"/>
                    <a:pt x="6763" y="1257"/>
                  </a:cubicBezTo>
                  <a:cubicBezTo>
                    <a:pt x="6737" y="1283"/>
                    <a:pt x="6692" y="1297"/>
                    <a:pt x="6626" y="1297"/>
                  </a:cubicBezTo>
                  <a:cubicBezTo>
                    <a:pt x="6566" y="1297"/>
                    <a:pt x="6515" y="1294"/>
                    <a:pt x="6471" y="1289"/>
                  </a:cubicBezTo>
                  <a:lnTo>
                    <a:pt x="6452" y="1178"/>
                  </a:lnTo>
                  <a:cubicBezTo>
                    <a:pt x="6509" y="1185"/>
                    <a:pt x="6558" y="1188"/>
                    <a:pt x="6598" y="1188"/>
                  </a:cubicBezTo>
                  <a:cubicBezTo>
                    <a:pt x="6624" y="1188"/>
                    <a:pt x="6644" y="1186"/>
                    <a:pt x="6657" y="1180"/>
                  </a:cubicBezTo>
                  <a:cubicBezTo>
                    <a:pt x="6669" y="1175"/>
                    <a:pt x="6678" y="1166"/>
                    <a:pt x="6683" y="1154"/>
                  </a:cubicBezTo>
                  <a:cubicBezTo>
                    <a:pt x="6687" y="1141"/>
                    <a:pt x="6690" y="1121"/>
                    <a:pt x="6690" y="1094"/>
                  </a:cubicBezTo>
                  <a:lnTo>
                    <a:pt x="6690" y="39"/>
                  </a:lnTo>
                  <a:close/>
                  <a:moveTo>
                    <a:pt x="5959" y="21"/>
                  </a:moveTo>
                  <a:cubicBezTo>
                    <a:pt x="5995" y="115"/>
                    <a:pt x="6021" y="190"/>
                    <a:pt x="6039" y="246"/>
                  </a:cubicBezTo>
                  <a:lnTo>
                    <a:pt x="6332" y="246"/>
                  </a:lnTo>
                  <a:lnTo>
                    <a:pt x="6332" y="356"/>
                  </a:lnTo>
                  <a:lnTo>
                    <a:pt x="6209" y="356"/>
                  </a:lnTo>
                  <a:cubicBezTo>
                    <a:pt x="6179" y="541"/>
                    <a:pt x="6132" y="698"/>
                    <a:pt x="6067" y="826"/>
                  </a:cubicBezTo>
                  <a:lnTo>
                    <a:pt x="6087" y="853"/>
                  </a:lnTo>
                  <a:cubicBezTo>
                    <a:pt x="6171" y="966"/>
                    <a:pt x="6239" y="1058"/>
                    <a:pt x="6291" y="1130"/>
                  </a:cubicBezTo>
                  <a:lnTo>
                    <a:pt x="6202" y="1208"/>
                  </a:lnTo>
                  <a:lnTo>
                    <a:pt x="6007" y="933"/>
                  </a:lnTo>
                  <a:cubicBezTo>
                    <a:pt x="5928" y="1054"/>
                    <a:pt x="5818" y="1175"/>
                    <a:pt x="5677" y="1297"/>
                  </a:cubicBezTo>
                  <a:lnTo>
                    <a:pt x="5594" y="1206"/>
                  </a:lnTo>
                  <a:cubicBezTo>
                    <a:pt x="5672" y="1143"/>
                    <a:pt x="5739" y="1081"/>
                    <a:pt x="5794" y="1021"/>
                  </a:cubicBezTo>
                  <a:cubicBezTo>
                    <a:pt x="5849" y="962"/>
                    <a:pt x="5896" y="899"/>
                    <a:pt x="5935" y="835"/>
                  </a:cubicBezTo>
                  <a:cubicBezTo>
                    <a:pt x="5848" y="715"/>
                    <a:pt x="5758" y="597"/>
                    <a:pt x="5666" y="478"/>
                  </a:cubicBezTo>
                  <a:lnTo>
                    <a:pt x="5749" y="411"/>
                  </a:lnTo>
                  <a:cubicBezTo>
                    <a:pt x="5832" y="517"/>
                    <a:pt x="5912" y="622"/>
                    <a:pt x="5991" y="725"/>
                  </a:cubicBezTo>
                  <a:cubicBezTo>
                    <a:pt x="6036" y="625"/>
                    <a:pt x="6071" y="502"/>
                    <a:pt x="6095" y="356"/>
                  </a:cubicBezTo>
                  <a:lnTo>
                    <a:pt x="5618" y="356"/>
                  </a:lnTo>
                  <a:lnTo>
                    <a:pt x="5618" y="246"/>
                  </a:lnTo>
                  <a:lnTo>
                    <a:pt x="5931" y="246"/>
                  </a:lnTo>
                  <a:cubicBezTo>
                    <a:pt x="5910" y="184"/>
                    <a:pt x="5885" y="118"/>
                    <a:pt x="5856" y="48"/>
                  </a:cubicBezTo>
                  <a:lnTo>
                    <a:pt x="5959" y="21"/>
                  </a:lnTo>
                  <a:close/>
                  <a:moveTo>
                    <a:pt x="7594" y="15"/>
                  </a:moveTo>
                  <a:lnTo>
                    <a:pt x="7713" y="15"/>
                  </a:lnTo>
                  <a:lnTo>
                    <a:pt x="7713" y="371"/>
                  </a:lnTo>
                  <a:lnTo>
                    <a:pt x="8261" y="371"/>
                  </a:lnTo>
                  <a:lnTo>
                    <a:pt x="8261" y="486"/>
                  </a:lnTo>
                  <a:lnTo>
                    <a:pt x="7712" y="486"/>
                  </a:lnTo>
                  <a:cubicBezTo>
                    <a:pt x="7711" y="489"/>
                    <a:pt x="7710" y="495"/>
                    <a:pt x="7710" y="502"/>
                  </a:cubicBezTo>
                  <a:cubicBezTo>
                    <a:pt x="7743" y="654"/>
                    <a:pt x="7806" y="785"/>
                    <a:pt x="7900" y="897"/>
                  </a:cubicBezTo>
                  <a:cubicBezTo>
                    <a:pt x="7993" y="1008"/>
                    <a:pt x="8125" y="1109"/>
                    <a:pt x="8296" y="1199"/>
                  </a:cubicBezTo>
                  <a:lnTo>
                    <a:pt x="8223" y="1305"/>
                  </a:lnTo>
                  <a:cubicBezTo>
                    <a:pt x="7941" y="1143"/>
                    <a:pt x="7755" y="944"/>
                    <a:pt x="7664" y="709"/>
                  </a:cubicBezTo>
                  <a:cubicBezTo>
                    <a:pt x="7581" y="931"/>
                    <a:pt x="7394" y="1131"/>
                    <a:pt x="7101" y="1309"/>
                  </a:cubicBezTo>
                  <a:lnTo>
                    <a:pt x="7026" y="1201"/>
                  </a:lnTo>
                  <a:cubicBezTo>
                    <a:pt x="7188" y="1113"/>
                    <a:pt x="7320" y="1008"/>
                    <a:pt x="7422" y="888"/>
                  </a:cubicBezTo>
                  <a:cubicBezTo>
                    <a:pt x="7523" y="768"/>
                    <a:pt x="7579" y="634"/>
                    <a:pt x="7591" y="486"/>
                  </a:cubicBezTo>
                  <a:lnTo>
                    <a:pt x="7051" y="486"/>
                  </a:lnTo>
                  <a:lnTo>
                    <a:pt x="7051" y="371"/>
                  </a:lnTo>
                  <a:lnTo>
                    <a:pt x="7594" y="371"/>
                  </a:lnTo>
                  <a:lnTo>
                    <a:pt x="7594" y="15"/>
                  </a:lnTo>
                  <a:close/>
                  <a:moveTo>
                    <a:pt x="1946" y="8"/>
                  </a:moveTo>
                  <a:lnTo>
                    <a:pt x="2081" y="28"/>
                  </a:lnTo>
                  <a:cubicBezTo>
                    <a:pt x="2067" y="77"/>
                    <a:pt x="2046" y="133"/>
                    <a:pt x="2016" y="195"/>
                  </a:cubicBezTo>
                  <a:lnTo>
                    <a:pt x="2518" y="195"/>
                  </a:lnTo>
                  <a:lnTo>
                    <a:pt x="2518" y="1305"/>
                  </a:lnTo>
                  <a:lnTo>
                    <a:pt x="2402" y="1305"/>
                  </a:lnTo>
                  <a:lnTo>
                    <a:pt x="2402" y="1220"/>
                  </a:lnTo>
                  <a:lnTo>
                    <a:pt x="1650" y="1220"/>
                  </a:lnTo>
                  <a:lnTo>
                    <a:pt x="1650" y="1309"/>
                  </a:lnTo>
                  <a:lnTo>
                    <a:pt x="1535" y="1309"/>
                  </a:lnTo>
                  <a:lnTo>
                    <a:pt x="1535" y="195"/>
                  </a:lnTo>
                  <a:lnTo>
                    <a:pt x="1877" y="195"/>
                  </a:lnTo>
                  <a:cubicBezTo>
                    <a:pt x="1904" y="132"/>
                    <a:pt x="1927" y="69"/>
                    <a:pt x="1946" y="8"/>
                  </a:cubicBezTo>
                  <a:close/>
                  <a:moveTo>
                    <a:pt x="9192" y="0"/>
                  </a:moveTo>
                  <a:lnTo>
                    <a:pt x="9286" y="38"/>
                  </a:lnTo>
                  <a:cubicBezTo>
                    <a:pt x="9270" y="70"/>
                    <a:pt x="9250" y="104"/>
                    <a:pt x="9227" y="141"/>
                  </a:cubicBezTo>
                  <a:lnTo>
                    <a:pt x="9607" y="141"/>
                  </a:lnTo>
                  <a:lnTo>
                    <a:pt x="9607" y="232"/>
                  </a:lnTo>
                  <a:cubicBezTo>
                    <a:pt x="9551" y="313"/>
                    <a:pt x="9484" y="380"/>
                    <a:pt x="9408" y="433"/>
                  </a:cubicBezTo>
                  <a:cubicBezTo>
                    <a:pt x="9490" y="472"/>
                    <a:pt x="9591" y="502"/>
                    <a:pt x="9710" y="524"/>
                  </a:cubicBezTo>
                  <a:lnTo>
                    <a:pt x="9673" y="626"/>
                  </a:lnTo>
                  <a:cubicBezTo>
                    <a:pt x="9525" y="592"/>
                    <a:pt x="9404" y="548"/>
                    <a:pt x="9310" y="495"/>
                  </a:cubicBezTo>
                  <a:cubicBezTo>
                    <a:pt x="9217" y="546"/>
                    <a:pt x="9098" y="593"/>
                    <a:pt x="8952" y="635"/>
                  </a:cubicBezTo>
                  <a:lnTo>
                    <a:pt x="8913" y="539"/>
                  </a:lnTo>
                  <a:cubicBezTo>
                    <a:pt x="9030" y="512"/>
                    <a:pt x="9131" y="477"/>
                    <a:pt x="9216" y="435"/>
                  </a:cubicBezTo>
                  <a:cubicBezTo>
                    <a:pt x="9169" y="399"/>
                    <a:pt x="9127" y="359"/>
                    <a:pt x="9090" y="314"/>
                  </a:cubicBezTo>
                  <a:cubicBezTo>
                    <a:pt x="9061" y="347"/>
                    <a:pt x="9025" y="382"/>
                    <a:pt x="8980" y="419"/>
                  </a:cubicBezTo>
                  <a:lnTo>
                    <a:pt x="8920" y="343"/>
                  </a:lnTo>
                  <a:cubicBezTo>
                    <a:pt x="8972" y="297"/>
                    <a:pt x="9024" y="242"/>
                    <a:pt x="9075" y="177"/>
                  </a:cubicBezTo>
                  <a:cubicBezTo>
                    <a:pt x="9125" y="112"/>
                    <a:pt x="9164" y="53"/>
                    <a:pt x="9192" y="0"/>
                  </a:cubicBezTo>
                  <a:close/>
                </a:path>
              </a:pathLst>
            </a:custGeom>
            <a:solidFill>
              <a:srgbClr val="404040"/>
            </a:solidFill>
            <a:ln w="0">
              <a:noFill/>
              <a:prstDash val="solid"/>
              <a:round/>
              <a:headEnd/>
              <a:tailEnd/>
            </a:ln>
            <a:sp3d/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79" name="Freeform 10">
              <a:extLst>
                <a:ext uri="{FF2B5EF4-FFF2-40B4-BE49-F238E27FC236}">
                  <a16:creationId xmlns:a16="http://schemas.microsoft.com/office/drawing/2014/main" id="{118606FD-AAB7-2EAF-5C26-955731409D83}"/>
                </a:ext>
              </a:extLst>
            </p:cNvPr>
            <p:cNvSpPr/>
            <p:nvPr/>
          </p:nvSpPr>
          <p:spPr bwMode="auto">
            <a:xfrm>
              <a:off x="1526242" y="5651933"/>
              <a:ext cx="1147813" cy="120421"/>
            </a:xfrm>
            <a:custGeom>
              <a:avLst/>
              <a:gdLst>
                <a:gd name="T0" fmla="*/ 12003 w 12552"/>
                <a:gd name="T1" fmla="*/ 905 h 1305"/>
                <a:gd name="T2" fmla="*/ 2051 w 12552"/>
                <a:gd name="T3" fmla="*/ 762 h 1305"/>
                <a:gd name="T4" fmla="*/ 6021 w 12552"/>
                <a:gd name="T5" fmla="*/ 710 h 1305"/>
                <a:gd name="T6" fmla="*/ 12521 w 12552"/>
                <a:gd name="T7" fmla="*/ 798 h 1305"/>
                <a:gd name="T8" fmla="*/ 12101 w 12552"/>
                <a:gd name="T9" fmla="*/ 1095 h 1305"/>
                <a:gd name="T10" fmla="*/ 4825 w 12552"/>
                <a:gd name="T11" fmla="*/ 879 h 1305"/>
                <a:gd name="T12" fmla="*/ 4732 w 12552"/>
                <a:gd name="T13" fmla="*/ 1256 h 1305"/>
                <a:gd name="T14" fmla="*/ 4414 w 12552"/>
                <a:gd name="T15" fmla="*/ 903 h 1305"/>
                <a:gd name="T16" fmla="*/ 7046 w 12552"/>
                <a:gd name="T17" fmla="*/ 1194 h 1305"/>
                <a:gd name="T18" fmla="*/ 6670 w 12552"/>
                <a:gd name="T19" fmla="*/ 658 h 1305"/>
                <a:gd name="T20" fmla="*/ 6570 w 12552"/>
                <a:gd name="T21" fmla="*/ 1298 h 1305"/>
                <a:gd name="T22" fmla="*/ 6384 w 12552"/>
                <a:gd name="T23" fmla="*/ 538 h 1305"/>
                <a:gd name="T24" fmla="*/ 321 w 12552"/>
                <a:gd name="T25" fmla="*/ 872 h 1305"/>
                <a:gd name="T26" fmla="*/ 5935 w 12552"/>
                <a:gd name="T27" fmla="*/ 613 h 1305"/>
                <a:gd name="T28" fmla="*/ 5170 w 12552"/>
                <a:gd name="T29" fmla="*/ 903 h 1305"/>
                <a:gd name="T30" fmla="*/ 1659 w 12552"/>
                <a:gd name="T31" fmla="*/ 445 h 1305"/>
                <a:gd name="T32" fmla="*/ 1553 w 12552"/>
                <a:gd name="T33" fmla="*/ 555 h 1305"/>
                <a:gd name="T34" fmla="*/ 10531 w 12552"/>
                <a:gd name="T35" fmla="*/ 601 h 1305"/>
                <a:gd name="T36" fmla="*/ 4414 w 12552"/>
                <a:gd name="T37" fmla="*/ 349 h 1305"/>
                <a:gd name="T38" fmla="*/ 8079 w 12552"/>
                <a:gd name="T39" fmla="*/ 341 h 1305"/>
                <a:gd name="T40" fmla="*/ 5976 w 12552"/>
                <a:gd name="T41" fmla="*/ 366 h 1305"/>
                <a:gd name="T42" fmla="*/ 2291 w 12552"/>
                <a:gd name="T43" fmla="*/ 565 h 1305"/>
                <a:gd name="T44" fmla="*/ 2192 w 12552"/>
                <a:gd name="T45" fmla="*/ 338 h 1305"/>
                <a:gd name="T46" fmla="*/ 9016 w 12552"/>
                <a:gd name="T47" fmla="*/ 627 h 1305"/>
                <a:gd name="T48" fmla="*/ 10229 w 12552"/>
                <a:gd name="T49" fmla="*/ 421 h 1305"/>
                <a:gd name="T50" fmla="*/ 4414 w 12552"/>
                <a:gd name="T51" fmla="*/ 265 h 1305"/>
                <a:gd name="T52" fmla="*/ 3797 w 12552"/>
                <a:gd name="T53" fmla="*/ 1281 h 1305"/>
                <a:gd name="T54" fmla="*/ 3299 w 12552"/>
                <a:gd name="T55" fmla="*/ 104 h 1305"/>
                <a:gd name="T56" fmla="*/ 11606 w 12552"/>
                <a:gd name="T57" fmla="*/ 1072 h 1305"/>
                <a:gd name="T58" fmla="*/ 11410 w 12552"/>
                <a:gd name="T59" fmla="*/ 1119 h 1305"/>
                <a:gd name="T60" fmla="*/ 9597 w 12552"/>
                <a:gd name="T61" fmla="*/ 445 h 1305"/>
                <a:gd name="T62" fmla="*/ 9145 w 12552"/>
                <a:gd name="T63" fmla="*/ 953 h 1305"/>
                <a:gd name="T64" fmla="*/ 8530 w 12552"/>
                <a:gd name="T65" fmla="*/ 197 h 1305"/>
                <a:gd name="T66" fmla="*/ 10869 w 12552"/>
                <a:gd name="T67" fmla="*/ 977 h 1305"/>
                <a:gd name="T68" fmla="*/ 10716 w 12552"/>
                <a:gd name="T69" fmla="*/ 1059 h 1305"/>
                <a:gd name="T70" fmla="*/ 10326 w 12552"/>
                <a:gd name="T71" fmla="*/ 86 h 1305"/>
                <a:gd name="T72" fmla="*/ 10350 w 12552"/>
                <a:gd name="T73" fmla="*/ 1042 h 1305"/>
                <a:gd name="T74" fmla="*/ 10069 w 12552"/>
                <a:gd name="T75" fmla="*/ 1098 h 1305"/>
                <a:gd name="T76" fmla="*/ 6769 w 12552"/>
                <a:gd name="T77" fmla="*/ 477 h 1305"/>
                <a:gd name="T78" fmla="*/ 6539 w 12552"/>
                <a:gd name="T79" fmla="*/ 249 h 1305"/>
                <a:gd name="T80" fmla="*/ 6294 w 12552"/>
                <a:gd name="T81" fmla="*/ 86 h 1305"/>
                <a:gd name="T82" fmla="*/ 5335 w 12552"/>
                <a:gd name="T83" fmla="*/ 383 h 1305"/>
                <a:gd name="T84" fmla="*/ 1856 w 12552"/>
                <a:gd name="T85" fmla="*/ 85 h 1305"/>
                <a:gd name="T86" fmla="*/ 2537 w 12552"/>
                <a:gd name="T87" fmla="*/ 1093 h 1305"/>
                <a:gd name="T88" fmla="*/ 1848 w 12552"/>
                <a:gd name="T89" fmla="*/ 878 h 1305"/>
                <a:gd name="T90" fmla="*/ 7174 w 12552"/>
                <a:gd name="T91" fmla="*/ 70 h 1305"/>
                <a:gd name="T92" fmla="*/ 1657 w 12552"/>
                <a:gd name="T93" fmla="*/ 342 h 1305"/>
                <a:gd name="T94" fmla="*/ 2910 w 12552"/>
                <a:gd name="T95" fmla="*/ 94 h 1305"/>
                <a:gd name="T96" fmla="*/ 139 w 12552"/>
                <a:gd name="T97" fmla="*/ 1291 h 1305"/>
                <a:gd name="T98" fmla="*/ 8187 w 12552"/>
                <a:gd name="T99" fmla="*/ 231 h 1305"/>
                <a:gd name="T100" fmla="*/ 7782 w 12552"/>
                <a:gd name="T101" fmla="*/ 867 h 1305"/>
                <a:gd name="T102" fmla="*/ 7709 w 12552"/>
                <a:gd name="T103" fmla="*/ 627 h 1305"/>
                <a:gd name="T104" fmla="*/ 1115 w 12552"/>
                <a:gd name="T105" fmla="*/ 263 h 1305"/>
                <a:gd name="T106" fmla="*/ 1074 w 12552"/>
                <a:gd name="T107" fmla="*/ 1077 h 1305"/>
                <a:gd name="T108" fmla="*/ 963 w 12552"/>
                <a:gd name="T109" fmla="*/ 1032 h 1305"/>
                <a:gd name="T110" fmla="*/ 531 w 12552"/>
                <a:gd name="T111" fmla="*/ 995 h 1305"/>
                <a:gd name="T112" fmla="*/ 12229 w 12552"/>
                <a:gd name="T113" fmla="*/ 173 h 1305"/>
                <a:gd name="T114" fmla="*/ 12114 w 12552"/>
                <a:gd name="T115" fmla="*/ 173 h 1305"/>
                <a:gd name="T116" fmla="*/ 6199 w 12552"/>
                <a:gd name="T117" fmla="*/ 215 h 1305"/>
                <a:gd name="T118" fmla="*/ 6101 w 12552"/>
                <a:gd name="T119" fmla="*/ 1183 h 1305"/>
                <a:gd name="T120" fmla="*/ 5784 w 12552"/>
                <a:gd name="T121" fmla="*/ 1140 h 1305"/>
                <a:gd name="T122" fmla="*/ 5884 w 12552"/>
                <a:gd name="T123" fmla="*/ 0 h 1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552" h="1305">
                  <a:moveTo>
                    <a:pt x="12362" y="865"/>
                  </a:moveTo>
                  <a:cubicBezTo>
                    <a:pt x="12387" y="905"/>
                    <a:pt x="12418" y="957"/>
                    <a:pt x="12455" y="1020"/>
                  </a:cubicBezTo>
                  <a:cubicBezTo>
                    <a:pt x="12492" y="1084"/>
                    <a:pt x="12525" y="1140"/>
                    <a:pt x="12552" y="1188"/>
                  </a:cubicBezTo>
                  <a:lnTo>
                    <a:pt x="12462" y="1241"/>
                  </a:lnTo>
                  <a:cubicBezTo>
                    <a:pt x="12437" y="1193"/>
                    <a:pt x="12406" y="1136"/>
                    <a:pt x="12369" y="1070"/>
                  </a:cubicBezTo>
                  <a:cubicBezTo>
                    <a:pt x="12331" y="1004"/>
                    <a:pt x="12301" y="952"/>
                    <a:pt x="12277" y="914"/>
                  </a:cubicBezTo>
                  <a:lnTo>
                    <a:pt x="12362" y="865"/>
                  </a:lnTo>
                  <a:close/>
                  <a:moveTo>
                    <a:pt x="11911" y="860"/>
                  </a:moveTo>
                  <a:lnTo>
                    <a:pt x="12003" y="905"/>
                  </a:lnTo>
                  <a:cubicBezTo>
                    <a:pt x="11932" y="1052"/>
                    <a:pt x="11865" y="1170"/>
                    <a:pt x="11800" y="1259"/>
                  </a:cubicBezTo>
                  <a:lnTo>
                    <a:pt x="11713" y="1201"/>
                  </a:lnTo>
                  <a:cubicBezTo>
                    <a:pt x="11779" y="1119"/>
                    <a:pt x="11845" y="1006"/>
                    <a:pt x="11911" y="860"/>
                  </a:cubicBezTo>
                  <a:close/>
                  <a:moveTo>
                    <a:pt x="2150" y="852"/>
                  </a:moveTo>
                  <a:lnTo>
                    <a:pt x="2150" y="1022"/>
                  </a:lnTo>
                  <a:lnTo>
                    <a:pt x="2325" y="1022"/>
                  </a:lnTo>
                  <a:lnTo>
                    <a:pt x="2325" y="852"/>
                  </a:lnTo>
                  <a:lnTo>
                    <a:pt x="2150" y="852"/>
                  </a:lnTo>
                  <a:close/>
                  <a:moveTo>
                    <a:pt x="2051" y="762"/>
                  </a:moveTo>
                  <a:lnTo>
                    <a:pt x="2422" y="762"/>
                  </a:lnTo>
                  <a:lnTo>
                    <a:pt x="2422" y="1111"/>
                  </a:lnTo>
                  <a:lnTo>
                    <a:pt x="2051" y="1111"/>
                  </a:lnTo>
                  <a:lnTo>
                    <a:pt x="2051" y="762"/>
                  </a:lnTo>
                  <a:close/>
                  <a:moveTo>
                    <a:pt x="6021" y="710"/>
                  </a:moveTo>
                  <a:lnTo>
                    <a:pt x="6021" y="859"/>
                  </a:lnTo>
                  <a:lnTo>
                    <a:pt x="6149" y="859"/>
                  </a:lnTo>
                  <a:lnTo>
                    <a:pt x="6149" y="710"/>
                  </a:lnTo>
                  <a:lnTo>
                    <a:pt x="6021" y="710"/>
                  </a:lnTo>
                  <a:close/>
                  <a:moveTo>
                    <a:pt x="5818" y="710"/>
                  </a:moveTo>
                  <a:lnTo>
                    <a:pt x="5818" y="767"/>
                  </a:lnTo>
                  <a:cubicBezTo>
                    <a:pt x="5818" y="810"/>
                    <a:pt x="5817" y="840"/>
                    <a:pt x="5816" y="859"/>
                  </a:cubicBezTo>
                  <a:lnTo>
                    <a:pt x="5935" y="859"/>
                  </a:lnTo>
                  <a:lnTo>
                    <a:pt x="5935" y="710"/>
                  </a:lnTo>
                  <a:lnTo>
                    <a:pt x="5818" y="710"/>
                  </a:lnTo>
                  <a:close/>
                  <a:moveTo>
                    <a:pt x="11793" y="689"/>
                  </a:moveTo>
                  <a:lnTo>
                    <a:pt x="12521" y="689"/>
                  </a:lnTo>
                  <a:lnTo>
                    <a:pt x="12521" y="798"/>
                  </a:lnTo>
                  <a:lnTo>
                    <a:pt x="12205" y="798"/>
                  </a:lnTo>
                  <a:lnTo>
                    <a:pt x="12205" y="1143"/>
                  </a:lnTo>
                  <a:cubicBezTo>
                    <a:pt x="12205" y="1200"/>
                    <a:pt x="12195" y="1239"/>
                    <a:pt x="12174" y="1262"/>
                  </a:cubicBezTo>
                  <a:cubicBezTo>
                    <a:pt x="12154" y="1284"/>
                    <a:pt x="12118" y="1295"/>
                    <a:pt x="12067" y="1295"/>
                  </a:cubicBezTo>
                  <a:cubicBezTo>
                    <a:pt x="12041" y="1295"/>
                    <a:pt x="12001" y="1294"/>
                    <a:pt x="11946" y="1290"/>
                  </a:cubicBezTo>
                  <a:lnTo>
                    <a:pt x="11927" y="1180"/>
                  </a:lnTo>
                  <a:cubicBezTo>
                    <a:pt x="11960" y="1187"/>
                    <a:pt x="11998" y="1191"/>
                    <a:pt x="12039" y="1191"/>
                  </a:cubicBezTo>
                  <a:cubicBezTo>
                    <a:pt x="12064" y="1191"/>
                    <a:pt x="12080" y="1185"/>
                    <a:pt x="12089" y="1172"/>
                  </a:cubicBezTo>
                  <a:cubicBezTo>
                    <a:pt x="12097" y="1160"/>
                    <a:pt x="12101" y="1134"/>
                    <a:pt x="12101" y="1095"/>
                  </a:cubicBezTo>
                  <a:lnTo>
                    <a:pt x="12101" y="798"/>
                  </a:lnTo>
                  <a:lnTo>
                    <a:pt x="11793" y="798"/>
                  </a:lnTo>
                  <a:lnTo>
                    <a:pt x="11793" y="689"/>
                  </a:lnTo>
                  <a:close/>
                  <a:moveTo>
                    <a:pt x="4245" y="645"/>
                  </a:moveTo>
                  <a:lnTo>
                    <a:pt x="4851" y="645"/>
                  </a:lnTo>
                  <a:lnTo>
                    <a:pt x="4851" y="742"/>
                  </a:lnTo>
                  <a:lnTo>
                    <a:pt x="4642" y="742"/>
                  </a:lnTo>
                  <a:lnTo>
                    <a:pt x="4642" y="879"/>
                  </a:lnTo>
                  <a:lnTo>
                    <a:pt x="4825" y="879"/>
                  </a:lnTo>
                  <a:lnTo>
                    <a:pt x="4825" y="972"/>
                  </a:lnTo>
                  <a:lnTo>
                    <a:pt x="4642" y="972"/>
                  </a:lnTo>
                  <a:lnTo>
                    <a:pt x="4642" y="1133"/>
                  </a:lnTo>
                  <a:cubicBezTo>
                    <a:pt x="4668" y="1143"/>
                    <a:pt x="4699" y="1150"/>
                    <a:pt x="4734" y="1155"/>
                  </a:cubicBezTo>
                  <a:cubicBezTo>
                    <a:pt x="4870" y="1170"/>
                    <a:pt x="5010" y="1177"/>
                    <a:pt x="5155" y="1177"/>
                  </a:cubicBezTo>
                  <a:cubicBezTo>
                    <a:pt x="5274" y="1177"/>
                    <a:pt x="5393" y="1173"/>
                    <a:pt x="5511" y="1164"/>
                  </a:cubicBezTo>
                  <a:lnTo>
                    <a:pt x="5488" y="1267"/>
                  </a:lnTo>
                  <a:cubicBezTo>
                    <a:pt x="5389" y="1274"/>
                    <a:pt x="5280" y="1277"/>
                    <a:pt x="5163" y="1277"/>
                  </a:cubicBezTo>
                  <a:cubicBezTo>
                    <a:pt x="5007" y="1277"/>
                    <a:pt x="4864" y="1270"/>
                    <a:pt x="4732" y="1256"/>
                  </a:cubicBezTo>
                  <a:cubicBezTo>
                    <a:pt x="4654" y="1248"/>
                    <a:pt x="4589" y="1226"/>
                    <a:pt x="4537" y="1191"/>
                  </a:cubicBezTo>
                  <a:cubicBezTo>
                    <a:pt x="4485" y="1155"/>
                    <a:pt x="4437" y="1103"/>
                    <a:pt x="4393" y="1034"/>
                  </a:cubicBezTo>
                  <a:cubicBezTo>
                    <a:pt x="4383" y="1079"/>
                    <a:pt x="4369" y="1121"/>
                    <a:pt x="4352" y="1162"/>
                  </a:cubicBezTo>
                  <a:cubicBezTo>
                    <a:pt x="4335" y="1202"/>
                    <a:pt x="4314" y="1244"/>
                    <a:pt x="4287" y="1288"/>
                  </a:cubicBezTo>
                  <a:lnTo>
                    <a:pt x="4199" y="1238"/>
                  </a:lnTo>
                  <a:cubicBezTo>
                    <a:pt x="4242" y="1170"/>
                    <a:pt x="4273" y="1104"/>
                    <a:pt x="4291" y="1041"/>
                  </a:cubicBezTo>
                  <a:cubicBezTo>
                    <a:pt x="4309" y="977"/>
                    <a:pt x="4322" y="894"/>
                    <a:pt x="4330" y="791"/>
                  </a:cubicBezTo>
                  <a:lnTo>
                    <a:pt x="4425" y="797"/>
                  </a:lnTo>
                  <a:cubicBezTo>
                    <a:pt x="4423" y="827"/>
                    <a:pt x="4420" y="862"/>
                    <a:pt x="4414" y="903"/>
                  </a:cubicBezTo>
                  <a:cubicBezTo>
                    <a:pt x="4439" y="944"/>
                    <a:pt x="4462" y="978"/>
                    <a:pt x="4481" y="1005"/>
                  </a:cubicBezTo>
                  <a:cubicBezTo>
                    <a:pt x="4500" y="1033"/>
                    <a:pt x="4521" y="1056"/>
                    <a:pt x="4544" y="1074"/>
                  </a:cubicBezTo>
                  <a:lnTo>
                    <a:pt x="4544" y="742"/>
                  </a:lnTo>
                  <a:lnTo>
                    <a:pt x="4245" y="742"/>
                  </a:lnTo>
                  <a:lnTo>
                    <a:pt x="4245" y="645"/>
                  </a:lnTo>
                  <a:close/>
                  <a:moveTo>
                    <a:pt x="7213" y="617"/>
                  </a:moveTo>
                  <a:lnTo>
                    <a:pt x="7330" y="646"/>
                  </a:lnTo>
                  <a:cubicBezTo>
                    <a:pt x="7278" y="850"/>
                    <a:pt x="7223" y="1044"/>
                    <a:pt x="7162" y="1228"/>
                  </a:cubicBezTo>
                  <a:lnTo>
                    <a:pt x="7046" y="1194"/>
                  </a:lnTo>
                  <a:cubicBezTo>
                    <a:pt x="7106" y="1012"/>
                    <a:pt x="7162" y="820"/>
                    <a:pt x="7213" y="617"/>
                  </a:cubicBezTo>
                  <a:close/>
                  <a:moveTo>
                    <a:pt x="3307" y="529"/>
                  </a:moveTo>
                  <a:lnTo>
                    <a:pt x="3307" y="874"/>
                  </a:lnTo>
                  <a:lnTo>
                    <a:pt x="3613" y="874"/>
                  </a:lnTo>
                  <a:lnTo>
                    <a:pt x="3613" y="529"/>
                  </a:lnTo>
                  <a:lnTo>
                    <a:pt x="3307" y="529"/>
                  </a:lnTo>
                  <a:close/>
                  <a:moveTo>
                    <a:pt x="6570" y="527"/>
                  </a:moveTo>
                  <a:lnTo>
                    <a:pt x="6670" y="527"/>
                  </a:lnTo>
                  <a:lnTo>
                    <a:pt x="6670" y="658"/>
                  </a:lnTo>
                  <a:lnTo>
                    <a:pt x="6884" y="658"/>
                  </a:lnTo>
                  <a:lnTo>
                    <a:pt x="6884" y="756"/>
                  </a:lnTo>
                  <a:lnTo>
                    <a:pt x="6670" y="756"/>
                  </a:lnTo>
                  <a:lnTo>
                    <a:pt x="6670" y="925"/>
                  </a:lnTo>
                  <a:lnTo>
                    <a:pt x="6919" y="925"/>
                  </a:lnTo>
                  <a:lnTo>
                    <a:pt x="6919" y="1025"/>
                  </a:lnTo>
                  <a:lnTo>
                    <a:pt x="6670" y="1025"/>
                  </a:lnTo>
                  <a:lnTo>
                    <a:pt x="6670" y="1298"/>
                  </a:lnTo>
                  <a:lnTo>
                    <a:pt x="6570" y="1298"/>
                  </a:lnTo>
                  <a:lnTo>
                    <a:pt x="6570" y="1025"/>
                  </a:lnTo>
                  <a:lnTo>
                    <a:pt x="6280" y="1025"/>
                  </a:lnTo>
                  <a:lnTo>
                    <a:pt x="6280" y="925"/>
                  </a:lnTo>
                  <a:lnTo>
                    <a:pt x="6570" y="925"/>
                  </a:lnTo>
                  <a:lnTo>
                    <a:pt x="6570" y="756"/>
                  </a:lnTo>
                  <a:lnTo>
                    <a:pt x="6419" y="756"/>
                  </a:lnTo>
                  <a:cubicBezTo>
                    <a:pt x="6400" y="810"/>
                    <a:pt x="6383" y="853"/>
                    <a:pt x="6367" y="887"/>
                  </a:cubicBezTo>
                  <a:lnTo>
                    <a:pt x="6275" y="855"/>
                  </a:lnTo>
                  <a:cubicBezTo>
                    <a:pt x="6318" y="770"/>
                    <a:pt x="6354" y="665"/>
                    <a:pt x="6384" y="538"/>
                  </a:cubicBezTo>
                  <a:lnTo>
                    <a:pt x="6473" y="558"/>
                  </a:lnTo>
                  <a:cubicBezTo>
                    <a:pt x="6464" y="600"/>
                    <a:pt x="6456" y="633"/>
                    <a:pt x="6449" y="658"/>
                  </a:cubicBezTo>
                  <a:lnTo>
                    <a:pt x="6570" y="658"/>
                  </a:lnTo>
                  <a:lnTo>
                    <a:pt x="6570" y="527"/>
                  </a:lnTo>
                  <a:close/>
                  <a:moveTo>
                    <a:pt x="473" y="500"/>
                  </a:moveTo>
                  <a:lnTo>
                    <a:pt x="574" y="532"/>
                  </a:lnTo>
                  <a:cubicBezTo>
                    <a:pt x="555" y="596"/>
                    <a:pt x="531" y="663"/>
                    <a:pt x="503" y="734"/>
                  </a:cubicBezTo>
                  <a:cubicBezTo>
                    <a:pt x="476" y="805"/>
                    <a:pt x="449" y="867"/>
                    <a:pt x="422" y="919"/>
                  </a:cubicBezTo>
                  <a:lnTo>
                    <a:pt x="321" y="872"/>
                  </a:lnTo>
                  <a:cubicBezTo>
                    <a:pt x="379" y="766"/>
                    <a:pt x="430" y="642"/>
                    <a:pt x="473" y="500"/>
                  </a:cubicBezTo>
                  <a:close/>
                  <a:moveTo>
                    <a:pt x="6021" y="462"/>
                  </a:moveTo>
                  <a:lnTo>
                    <a:pt x="6021" y="613"/>
                  </a:lnTo>
                  <a:lnTo>
                    <a:pt x="6149" y="613"/>
                  </a:lnTo>
                  <a:lnTo>
                    <a:pt x="6149" y="462"/>
                  </a:lnTo>
                  <a:lnTo>
                    <a:pt x="6021" y="462"/>
                  </a:lnTo>
                  <a:close/>
                  <a:moveTo>
                    <a:pt x="5818" y="462"/>
                  </a:moveTo>
                  <a:lnTo>
                    <a:pt x="5818" y="613"/>
                  </a:lnTo>
                  <a:lnTo>
                    <a:pt x="5935" y="613"/>
                  </a:lnTo>
                  <a:lnTo>
                    <a:pt x="5935" y="462"/>
                  </a:lnTo>
                  <a:lnTo>
                    <a:pt x="5818" y="462"/>
                  </a:lnTo>
                  <a:close/>
                  <a:moveTo>
                    <a:pt x="5127" y="448"/>
                  </a:moveTo>
                  <a:lnTo>
                    <a:pt x="5222" y="448"/>
                  </a:lnTo>
                  <a:lnTo>
                    <a:pt x="5222" y="674"/>
                  </a:lnTo>
                  <a:cubicBezTo>
                    <a:pt x="5222" y="726"/>
                    <a:pt x="5218" y="771"/>
                    <a:pt x="5208" y="808"/>
                  </a:cubicBezTo>
                  <a:cubicBezTo>
                    <a:pt x="5330" y="904"/>
                    <a:pt x="5420" y="976"/>
                    <a:pt x="5479" y="1025"/>
                  </a:cubicBezTo>
                  <a:lnTo>
                    <a:pt x="5411" y="1110"/>
                  </a:lnTo>
                  <a:cubicBezTo>
                    <a:pt x="5354" y="1058"/>
                    <a:pt x="5273" y="989"/>
                    <a:pt x="5170" y="903"/>
                  </a:cubicBezTo>
                  <a:cubicBezTo>
                    <a:pt x="5147" y="944"/>
                    <a:pt x="5113" y="981"/>
                    <a:pt x="5069" y="1015"/>
                  </a:cubicBezTo>
                  <a:cubicBezTo>
                    <a:pt x="5025" y="1048"/>
                    <a:pt x="4966" y="1081"/>
                    <a:pt x="4894" y="1115"/>
                  </a:cubicBezTo>
                  <a:lnTo>
                    <a:pt x="4843" y="1028"/>
                  </a:lnTo>
                  <a:cubicBezTo>
                    <a:pt x="4923" y="990"/>
                    <a:pt x="4983" y="954"/>
                    <a:pt x="5024" y="920"/>
                  </a:cubicBezTo>
                  <a:cubicBezTo>
                    <a:pt x="5064" y="886"/>
                    <a:pt x="5091" y="849"/>
                    <a:pt x="5105" y="808"/>
                  </a:cubicBezTo>
                  <a:cubicBezTo>
                    <a:pt x="5119" y="768"/>
                    <a:pt x="5127" y="716"/>
                    <a:pt x="5127" y="653"/>
                  </a:cubicBezTo>
                  <a:lnTo>
                    <a:pt x="5127" y="448"/>
                  </a:lnTo>
                  <a:close/>
                  <a:moveTo>
                    <a:pt x="1409" y="445"/>
                  </a:moveTo>
                  <a:lnTo>
                    <a:pt x="1659" y="445"/>
                  </a:lnTo>
                  <a:lnTo>
                    <a:pt x="1659" y="974"/>
                  </a:lnTo>
                  <a:lnTo>
                    <a:pt x="1744" y="881"/>
                  </a:lnTo>
                  <a:lnTo>
                    <a:pt x="1795" y="962"/>
                  </a:lnTo>
                  <a:cubicBezTo>
                    <a:pt x="1779" y="979"/>
                    <a:pt x="1740" y="1022"/>
                    <a:pt x="1677" y="1091"/>
                  </a:cubicBezTo>
                  <a:lnTo>
                    <a:pt x="1642" y="1131"/>
                  </a:lnTo>
                  <a:cubicBezTo>
                    <a:pt x="1605" y="1170"/>
                    <a:pt x="1587" y="1190"/>
                    <a:pt x="1587" y="1190"/>
                  </a:cubicBezTo>
                  <a:lnTo>
                    <a:pt x="1518" y="1114"/>
                  </a:lnTo>
                  <a:cubicBezTo>
                    <a:pt x="1541" y="1086"/>
                    <a:pt x="1553" y="1056"/>
                    <a:pt x="1553" y="1024"/>
                  </a:cubicBezTo>
                  <a:lnTo>
                    <a:pt x="1553" y="555"/>
                  </a:lnTo>
                  <a:lnTo>
                    <a:pt x="1409" y="555"/>
                  </a:lnTo>
                  <a:lnTo>
                    <a:pt x="1409" y="445"/>
                  </a:lnTo>
                  <a:close/>
                  <a:moveTo>
                    <a:pt x="11866" y="444"/>
                  </a:moveTo>
                  <a:lnTo>
                    <a:pt x="12428" y="444"/>
                  </a:lnTo>
                  <a:lnTo>
                    <a:pt x="12428" y="551"/>
                  </a:lnTo>
                  <a:lnTo>
                    <a:pt x="11866" y="551"/>
                  </a:lnTo>
                  <a:lnTo>
                    <a:pt x="11866" y="444"/>
                  </a:lnTo>
                  <a:close/>
                  <a:moveTo>
                    <a:pt x="10531" y="442"/>
                  </a:moveTo>
                  <a:lnTo>
                    <a:pt x="10531" y="601"/>
                  </a:lnTo>
                  <a:lnTo>
                    <a:pt x="10916" y="601"/>
                  </a:lnTo>
                  <a:lnTo>
                    <a:pt x="10916" y="442"/>
                  </a:lnTo>
                  <a:lnTo>
                    <a:pt x="10531" y="442"/>
                  </a:lnTo>
                  <a:close/>
                  <a:moveTo>
                    <a:pt x="3196" y="427"/>
                  </a:moveTo>
                  <a:lnTo>
                    <a:pt x="3724" y="427"/>
                  </a:lnTo>
                  <a:lnTo>
                    <a:pt x="3724" y="981"/>
                  </a:lnTo>
                  <a:lnTo>
                    <a:pt x="3196" y="981"/>
                  </a:lnTo>
                  <a:lnTo>
                    <a:pt x="3196" y="427"/>
                  </a:lnTo>
                  <a:close/>
                  <a:moveTo>
                    <a:pt x="4414" y="349"/>
                  </a:moveTo>
                  <a:lnTo>
                    <a:pt x="4414" y="458"/>
                  </a:lnTo>
                  <a:lnTo>
                    <a:pt x="4682" y="458"/>
                  </a:lnTo>
                  <a:lnTo>
                    <a:pt x="4682" y="349"/>
                  </a:lnTo>
                  <a:lnTo>
                    <a:pt x="4414" y="349"/>
                  </a:lnTo>
                  <a:close/>
                  <a:moveTo>
                    <a:pt x="7828" y="341"/>
                  </a:moveTo>
                  <a:cubicBezTo>
                    <a:pt x="7828" y="431"/>
                    <a:pt x="7827" y="523"/>
                    <a:pt x="7827" y="618"/>
                  </a:cubicBezTo>
                  <a:lnTo>
                    <a:pt x="7827" y="652"/>
                  </a:lnTo>
                  <a:lnTo>
                    <a:pt x="8079" y="652"/>
                  </a:lnTo>
                  <a:lnTo>
                    <a:pt x="8079" y="341"/>
                  </a:lnTo>
                  <a:lnTo>
                    <a:pt x="7828" y="341"/>
                  </a:lnTo>
                  <a:close/>
                  <a:moveTo>
                    <a:pt x="2900" y="301"/>
                  </a:moveTo>
                  <a:lnTo>
                    <a:pt x="3017" y="301"/>
                  </a:lnTo>
                  <a:lnTo>
                    <a:pt x="3017" y="1286"/>
                  </a:lnTo>
                  <a:lnTo>
                    <a:pt x="2900" y="1286"/>
                  </a:lnTo>
                  <a:lnTo>
                    <a:pt x="2900" y="301"/>
                  </a:lnTo>
                  <a:close/>
                  <a:moveTo>
                    <a:pt x="5885" y="224"/>
                  </a:moveTo>
                  <a:cubicBezTo>
                    <a:pt x="5854" y="276"/>
                    <a:pt x="5820" y="323"/>
                    <a:pt x="5785" y="366"/>
                  </a:cubicBezTo>
                  <a:lnTo>
                    <a:pt x="5976" y="366"/>
                  </a:lnTo>
                  <a:lnTo>
                    <a:pt x="6073" y="224"/>
                  </a:lnTo>
                  <a:lnTo>
                    <a:pt x="5885" y="224"/>
                  </a:lnTo>
                  <a:close/>
                  <a:moveTo>
                    <a:pt x="2192" y="221"/>
                  </a:moveTo>
                  <a:lnTo>
                    <a:pt x="2291" y="221"/>
                  </a:lnTo>
                  <a:lnTo>
                    <a:pt x="2291" y="338"/>
                  </a:lnTo>
                  <a:lnTo>
                    <a:pt x="2465" y="338"/>
                  </a:lnTo>
                  <a:lnTo>
                    <a:pt x="2465" y="429"/>
                  </a:lnTo>
                  <a:lnTo>
                    <a:pt x="2291" y="429"/>
                  </a:lnTo>
                  <a:lnTo>
                    <a:pt x="2291" y="565"/>
                  </a:lnTo>
                  <a:lnTo>
                    <a:pt x="2496" y="565"/>
                  </a:lnTo>
                  <a:lnTo>
                    <a:pt x="2496" y="659"/>
                  </a:lnTo>
                  <a:lnTo>
                    <a:pt x="1997" y="659"/>
                  </a:lnTo>
                  <a:lnTo>
                    <a:pt x="1997" y="565"/>
                  </a:lnTo>
                  <a:lnTo>
                    <a:pt x="2192" y="565"/>
                  </a:lnTo>
                  <a:lnTo>
                    <a:pt x="2192" y="429"/>
                  </a:lnTo>
                  <a:lnTo>
                    <a:pt x="2023" y="429"/>
                  </a:lnTo>
                  <a:lnTo>
                    <a:pt x="2023" y="338"/>
                  </a:lnTo>
                  <a:lnTo>
                    <a:pt x="2192" y="338"/>
                  </a:lnTo>
                  <a:lnTo>
                    <a:pt x="2192" y="221"/>
                  </a:lnTo>
                  <a:close/>
                  <a:moveTo>
                    <a:pt x="11430" y="207"/>
                  </a:moveTo>
                  <a:lnTo>
                    <a:pt x="11430" y="422"/>
                  </a:lnTo>
                  <a:lnTo>
                    <a:pt x="11618" y="422"/>
                  </a:lnTo>
                  <a:lnTo>
                    <a:pt x="11618" y="207"/>
                  </a:lnTo>
                  <a:lnTo>
                    <a:pt x="11430" y="207"/>
                  </a:lnTo>
                  <a:close/>
                  <a:moveTo>
                    <a:pt x="8876" y="197"/>
                  </a:moveTo>
                  <a:lnTo>
                    <a:pt x="8872" y="297"/>
                  </a:lnTo>
                  <a:cubicBezTo>
                    <a:pt x="8909" y="421"/>
                    <a:pt x="8957" y="531"/>
                    <a:pt x="9016" y="627"/>
                  </a:cubicBezTo>
                  <a:cubicBezTo>
                    <a:pt x="9075" y="722"/>
                    <a:pt x="9146" y="808"/>
                    <a:pt x="9231" y="883"/>
                  </a:cubicBezTo>
                  <a:cubicBezTo>
                    <a:pt x="9327" y="794"/>
                    <a:pt x="9406" y="683"/>
                    <a:pt x="9470" y="552"/>
                  </a:cubicBezTo>
                  <a:lnTo>
                    <a:pt x="9175" y="552"/>
                  </a:lnTo>
                  <a:lnTo>
                    <a:pt x="9175" y="456"/>
                  </a:lnTo>
                  <a:lnTo>
                    <a:pt x="9342" y="197"/>
                  </a:lnTo>
                  <a:lnTo>
                    <a:pt x="8876" y="197"/>
                  </a:lnTo>
                  <a:close/>
                  <a:moveTo>
                    <a:pt x="10024" y="187"/>
                  </a:moveTo>
                  <a:lnTo>
                    <a:pt x="10024" y="421"/>
                  </a:lnTo>
                  <a:lnTo>
                    <a:pt x="10229" y="421"/>
                  </a:lnTo>
                  <a:lnTo>
                    <a:pt x="10229" y="187"/>
                  </a:lnTo>
                  <a:lnTo>
                    <a:pt x="10024" y="187"/>
                  </a:lnTo>
                  <a:close/>
                  <a:moveTo>
                    <a:pt x="10531" y="185"/>
                  </a:moveTo>
                  <a:lnTo>
                    <a:pt x="10531" y="345"/>
                  </a:lnTo>
                  <a:lnTo>
                    <a:pt x="10916" y="345"/>
                  </a:lnTo>
                  <a:lnTo>
                    <a:pt x="10916" y="185"/>
                  </a:lnTo>
                  <a:lnTo>
                    <a:pt x="10531" y="185"/>
                  </a:lnTo>
                  <a:close/>
                  <a:moveTo>
                    <a:pt x="4414" y="156"/>
                  </a:moveTo>
                  <a:lnTo>
                    <a:pt x="4414" y="265"/>
                  </a:lnTo>
                  <a:lnTo>
                    <a:pt x="4682" y="265"/>
                  </a:lnTo>
                  <a:lnTo>
                    <a:pt x="4682" y="156"/>
                  </a:lnTo>
                  <a:lnTo>
                    <a:pt x="4414" y="156"/>
                  </a:lnTo>
                  <a:close/>
                  <a:moveTo>
                    <a:pt x="3299" y="104"/>
                  </a:moveTo>
                  <a:lnTo>
                    <a:pt x="4021" y="104"/>
                  </a:lnTo>
                  <a:lnTo>
                    <a:pt x="4021" y="1090"/>
                  </a:lnTo>
                  <a:cubicBezTo>
                    <a:pt x="4021" y="1143"/>
                    <a:pt x="4015" y="1184"/>
                    <a:pt x="4002" y="1211"/>
                  </a:cubicBezTo>
                  <a:cubicBezTo>
                    <a:pt x="3988" y="1238"/>
                    <a:pt x="3966" y="1257"/>
                    <a:pt x="3935" y="1267"/>
                  </a:cubicBezTo>
                  <a:cubicBezTo>
                    <a:pt x="3904" y="1276"/>
                    <a:pt x="3858" y="1281"/>
                    <a:pt x="3797" y="1281"/>
                  </a:cubicBezTo>
                  <a:cubicBezTo>
                    <a:pt x="3756" y="1281"/>
                    <a:pt x="3709" y="1279"/>
                    <a:pt x="3655" y="1274"/>
                  </a:cubicBezTo>
                  <a:lnTo>
                    <a:pt x="3633" y="1160"/>
                  </a:lnTo>
                  <a:cubicBezTo>
                    <a:pt x="3680" y="1167"/>
                    <a:pt x="3733" y="1170"/>
                    <a:pt x="3792" y="1170"/>
                  </a:cubicBezTo>
                  <a:cubicBezTo>
                    <a:pt x="3825" y="1170"/>
                    <a:pt x="3849" y="1167"/>
                    <a:pt x="3865" y="1160"/>
                  </a:cubicBezTo>
                  <a:cubicBezTo>
                    <a:pt x="3881" y="1154"/>
                    <a:pt x="3892" y="1142"/>
                    <a:pt x="3898" y="1126"/>
                  </a:cubicBezTo>
                  <a:cubicBezTo>
                    <a:pt x="3904" y="1109"/>
                    <a:pt x="3907" y="1084"/>
                    <a:pt x="3907" y="1050"/>
                  </a:cubicBezTo>
                  <a:lnTo>
                    <a:pt x="3907" y="221"/>
                  </a:lnTo>
                  <a:lnTo>
                    <a:pt x="3299" y="221"/>
                  </a:lnTo>
                  <a:lnTo>
                    <a:pt x="3299" y="104"/>
                  </a:lnTo>
                  <a:close/>
                  <a:moveTo>
                    <a:pt x="11331" y="99"/>
                  </a:moveTo>
                  <a:lnTo>
                    <a:pt x="11714" y="99"/>
                  </a:lnTo>
                  <a:lnTo>
                    <a:pt x="11714" y="529"/>
                  </a:lnTo>
                  <a:lnTo>
                    <a:pt x="11606" y="529"/>
                  </a:lnTo>
                  <a:lnTo>
                    <a:pt x="11606" y="715"/>
                  </a:lnTo>
                  <a:lnTo>
                    <a:pt x="11730" y="715"/>
                  </a:lnTo>
                  <a:lnTo>
                    <a:pt x="11730" y="820"/>
                  </a:lnTo>
                  <a:lnTo>
                    <a:pt x="11606" y="820"/>
                  </a:lnTo>
                  <a:lnTo>
                    <a:pt x="11606" y="1072"/>
                  </a:lnTo>
                  <a:cubicBezTo>
                    <a:pt x="11653" y="1061"/>
                    <a:pt x="11690" y="1052"/>
                    <a:pt x="11717" y="1043"/>
                  </a:cubicBezTo>
                  <a:lnTo>
                    <a:pt x="11727" y="1152"/>
                  </a:lnTo>
                  <a:cubicBezTo>
                    <a:pt x="11695" y="1158"/>
                    <a:pt x="11584" y="1184"/>
                    <a:pt x="11396" y="1228"/>
                  </a:cubicBezTo>
                  <a:cubicBezTo>
                    <a:pt x="11301" y="1250"/>
                    <a:pt x="11253" y="1262"/>
                    <a:pt x="11251" y="1262"/>
                  </a:cubicBezTo>
                  <a:lnTo>
                    <a:pt x="11238" y="1156"/>
                  </a:lnTo>
                  <a:cubicBezTo>
                    <a:pt x="11262" y="1151"/>
                    <a:pt x="11288" y="1146"/>
                    <a:pt x="11317" y="1139"/>
                  </a:cubicBezTo>
                  <a:lnTo>
                    <a:pt x="11317" y="628"/>
                  </a:lnTo>
                  <a:lnTo>
                    <a:pt x="11410" y="628"/>
                  </a:lnTo>
                  <a:lnTo>
                    <a:pt x="11410" y="1119"/>
                  </a:lnTo>
                  <a:cubicBezTo>
                    <a:pt x="11446" y="1110"/>
                    <a:pt x="11479" y="1102"/>
                    <a:pt x="11511" y="1095"/>
                  </a:cubicBezTo>
                  <a:lnTo>
                    <a:pt x="11511" y="529"/>
                  </a:lnTo>
                  <a:lnTo>
                    <a:pt x="11331" y="529"/>
                  </a:lnTo>
                  <a:lnTo>
                    <a:pt x="11331" y="99"/>
                  </a:lnTo>
                  <a:close/>
                  <a:moveTo>
                    <a:pt x="8530" y="87"/>
                  </a:moveTo>
                  <a:lnTo>
                    <a:pt x="9484" y="87"/>
                  </a:lnTo>
                  <a:lnTo>
                    <a:pt x="9484" y="200"/>
                  </a:lnTo>
                  <a:lnTo>
                    <a:pt x="9322" y="445"/>
                  </a:lnTo>
                  <a:lnTo>
                    <a:pt x="9597" y="445"/>
                  </a:lnTo>
                  <a:lnTo>
                    <a:pt x="9597" y="552"/>
                  </a:lnTo>
                  <a:cubicBezTo>
                    <a:pt x="9561" y="634"/>
                    <a:pt x="9521" y="708"/>
                    <a:pt x="9477" y="774"/>
                  </a:cubicBezTo>
                  <a:cubicBezTo>
                    <a:pt x="9432" y="840"/>
                    <a:pt x="9381" y="901"/>
                    <a:pt x="9322" y="956"/>
                  </a:cubicBezTo>
                  <a:cubicBezTo>
                    <a:pt x="9434" y="1038"/>
                    <a:pt x="9574" y="1113"/>
                    <a:pt x="9742" y="1181"/>
                  </a:cubicBezTo>
                  <a:lnTo>
                    <a:pt x="9674" y="1291"/>
                  </a:lnTo>
                  <a:cubicBezTo>
                    <a:pt x="9502" y="1212"/>
                    <a:pt x="9355" y="1126"/>
                    <a:pt x="9235" y="1031"/>
                  </a:cubicBezTo>
                  <a:cubicBezTo>
                    <a:pt x="9111" y="1128"/>
                    <a:pt x="8944" y="1219"/>
                    <a:pt x="8734" y="1302"/>
                  </a:cubicBezTo>
                  <a:lnTo>
                    <a:pt x="8675" y="1197"/>
                  </a:lnTo>
                  <a:cubicBezTo>
                    <a:pt x="8873" y="1122"/>
                    <a:pt x="9029" y="1041"/>
                    <a:pt x="9145" y="953"/>
                  </a:cubicBezTo>
                  <a:cubicBezTo>
                    <a:pt x="9020" y="836"/>
                    <a:pt x="8924" y="698"/>
                    <a:pt x="8856" y="541"/>
                  </a:cubicBezTo>
                  <a:cubicBezTo>
                    <a:pt x="8841" y="687"/>
                    <a:pt x="8809" y="817"/>
                    <a:pt x="8761" y="929"/>
                  </a:cubicBezTo>
                  <a:cubicBezTo>
                    <a:pt x="8712" y="1042"/>
                    <a:pt x="8637" y="1159"/>
                    <a:pt x="8537" y="1281"/>
                  </a:cubicBezTo>
                  <a:lnTo>
                    <a:pt x="8438" y="1212"/>
                  </a:lnTo>
                  <a:cubicBezTo>
                    <a:pt x="8510" y="1128"/>
                    <a:pt x="8568" y="1048"/>
                    <a:pt x="8611" y="972"/>
                  </a:cubicBezTo>
                  <a:cubicBezTo>
                    <a:pt x="8654" y="897"/>
                    <a:pt x="8687" y="816"/>
                    <a:pt x="8710" y="732"/>
                  </a:cubicBezTo>
                  <a:cubicBezTo>
                    <a:pt x="8732" y="647"/>
                    <a:pt x="8747" y="548"/>
                    <a:pt x="8754" y="437"/>
                  </a:cubicBezTo>
                  <a:lnTo>
                    <a:pt x="8763" y="197"/>
                  </a:lnTo>
                  <a:lnTo>
                    <a:pt x="8530" y="197"/>
                  </a:lnTo>
                  <a:lnTo>
                    <a:pt x="8530" y="87"/>
                  </a:lnTo>
                  <a:close/>
                  <a:moveTo>
                    <a:pt x="10426" y="86"/>
                  </a:moveTo>
                  <a:lnTo>
                    <a:pt x="11020" y="86"/>
                  </a:lnTo>
                  <a:lnTo>
                    <a:pt x="11020" y="698"/>
                  </a:lnTo>
                  <a:lnTo>
                    <a:pt x="10730" y="698"/>
                  </a:lnTo>
                  <a:cubicBezTo>
                    <a:pt x="10754" y="780"/>
                    <a:pt x="10784" y="849"/>
                    <a:pt x="10819" y="905"/>
                  </a:cubicBezTo>
                  <a:cubicBezTo>
                    <a:pt x="10883" y="858"/>
                    <a:pt x="10950" y="801"/>
                    <a:pt x="11020" y="734"/>
                  </a:cubicBezTo>
                  <a:lnTo>
                    <a:pt x="11082" y="811"/>
                  </a:lnTo>
                  <a:cubicBezTo>
                    <a:pt x="11020" y="866"/>
                    <a:pt x="10949" y="922"/>
                    <a:pt x="10869" y="977"/>
                  </a:cubicBezTo>
                  <a:cubicBezTo>
                    <a:pt x="10901" y="1016"/>
                    <a:pt x="10939" y="1050"/>
                    <a:pt x="10982" y="1081"/>
                  </a:cubicBezTo>
                  <a:cubicBezTo>
                    <a:pt x="11025" y="1112"/>
                    <a:pt x="11077" y="1141"/>
                    <a:pt x="11137" y="1169"/>
                  </a:cubicBezTo>
                  <a:lnTo>
                    <a:pt x="11065" y="1259"/>
                  </a:lnTo>
                  <a:cubicBezTo>
                    <a:pt x="10982" y="1214"/>
                    <a:pt x="10914" y="1166"/>
                    <a:pt x="10859" y="1116"/>
                  </a:cubicBezTo>
                  <a:cubicBezTo>
                    <a:pt x="10805" y="1066"/>
                    <a:pt x="10759" y="1007"/>
                    <a:pt x="10722" y="941"/>
                  </a:cubicBezTo>
                  <a:cubicBezTo>
                    <a:pt x="10685" y="874"/>
                    <a:pt x="10654" y="793"/>
                    <a:pt x="10628" y="698"/>
                  </a:cubicBezTo>
                  <a:lnTo>
                    <a:pt x="10531" y="698"/>
                  </a:lnTo>
                  <a:lnTo>
                    <a:pt x="10531" y="1145"/>
                  </a:lnTo>
                  <a:lnTo>
                    <a:pt x="10716" y="1059"/>
                  </a:lnTo>
                  <a:lnTo>
                    <a:pt x="10738" y="1164"/>
                  </a:lnTo>
                  <a:cubicBezTo>
                    <a:pt x="10652" y="1199"/>
                    <a:pt x="10578" y="1232"/>
                    <a:pt x="10517" y="1262"/>
                  </a:cubicBezTo>
                  <a:cubicBezTo>
                    <a:pt x="10489" y="1275"/>
                    <a:pt x="10461" y="1289"/>
                    <a:pt x="10433" y="1305"/>
                  </a:cubicBezTo>
                  <a:lnTo>
                    <a:pt x="10381" y="1205"/>
                  </a:lnTo>
                  <a:cubicBezTo>
                    <a:pt x="10399" y="1195"/>
                    <a:pt x="10412" y="1186"/>
                    <a:pt x="10417" y="1178"/>
                  </a:cubicBezTo>
                  <a:cubicBezTo>
                    <a:pt x="10423" y="1170"/>
                    <a:pt x="10426" y="1157"/>
                    <a:pt x="10426" y="1141"/>
                  </a:cubicBezTo>
                  <a:lnTo>
                    <a:pt x="10426" y="86"/>
                  </a:lnTo>
                  <a:close/>
                  <a:moveTo>
                    <a:pt x="9927" y="86"/>
                  </a:moveTo>
                  <a:lnTo>
                    <a:pt x="10326" y="86"/>
                  </a:lnTo>
                  <a:lnTo>
                    <a:pt x="10326" y="522"/>
                  </a:lnTo>
                  <a:lnTo>
                    <a:pt x="10203" y="522"/>
                  </a:lnTo>
                  <a:lnTo>
                    <a:pt x="10203" y="729"/>
                  </a:lnTo>
                  <a:lnTo>
                    <a:pt x="10347" y="729"/>
                  </a:lnTo>
                  <a:lnTo>
                    <a:pt x="10347" y="829"/>
                  </a:lnTo>
                  <a:lnTo>
                    <a:pt x="10203" y="829"/>
                  </a:lnTo>
                  <a:lnTo>
                    <a:pt x="10203" y="1072"/>
                  </a:lnTo>
                  <a:cubicBezTo>
                    <a:pt x="10250" y="1063"/>
                    <a:pt x="10285" y="1056"/>
                    <a:pt x="10307" y="1051"/>
                  </a:cubicBezTo>
                  <a:cubicBezTo>
                    <a:pt x="10329" y="1046"/>
                    <a:pt x="10343" y="1043"/>
                    <a:pt x="10350" y="1042"/>
                  </a:cubicBezTo>
                  <a:lnTo>
                    <a:pt x="10364" y="1143"/>
                  </a:lnTo>
                  <a:cubicBezTo>
                    <a:pt x="10335" y="1147"/>
                    <a:pt x="10258" y="1162"/>
                    <a:pt x="10134" y="1187"/>
                  </a:cubicBezTo>
                  <a:cubicBezTo>
                    <a:pt x="10009" y="1212"/>
                    <a:pt x="9915" y="1232"/>
                    <a:pt x="9850" y="1246"/>
                  </a:cubicBezTo>
                  <a:lnTo>
                    <a:pt x="9829" y="1143"/>
                  </a:lnTo>
                  <a:cubicBezTo>
                    <a:pt x="9847" y="1141"/>
                    <a:pt x="9871" y="1137"/>
                    <a:pt x="9903" y="1131"/>
                  </a:cubicBezTo>
                  <a:lnTo>
                    <a:pt x="9903" y="627"/>
                  </a:lnTo>
                  <a:lnTo>
                    <a:pt x="9999" y="627"/>
                  </a:lnTo>
                  <a:lnTo>
                    <a:pt x="9999" y="1112"/>
                  </a:lnTo>
                  <a:cubicBezTo>
                    <a:pt x="10034" y="1106"/>
                    <a:pt x="10057" y="1101"/>
                    <a:pt x="10069" y="1098"/>
                  </a:cubicBezTo>
                  <a:lnTo>
                    <a:pt x="10105" y="1091"/>
                  </a:lnTo>
                  <a:lnTo>
                    <a:pt x="10105" y="522"/>
                  </a:lnTo>
                  <a:lnTo>
                    <a:pt x="9927" y="522"/>
                  </a:lnTo>
                  <a:lnTo>
                    <a:pt x="9927" y="86"/>
                  </a:lnTo>
                  <a:close/>
                  <a:moveTo>
                    <a:pt x="6294" y="86"/>
                  </a:moveTo>
                  <a:lnTo>
                    <a:pt x="6864" y="86"/>
                  </a:lnTo>
                  <a:cubicBezTo>
                    <a:pt x="6859" y="183"/>
                    <a:pt x="6852" y="271"/>
                    <a:pt x="6843" y="351"/>
                  </a:cubicBezTo>
                  <a:cubicBezTo>
                    <a:pt x="6838" y="390"/>
                    <a:pt x="6830" y="419"/>
                    <a:pt x="6820" y="438"/>
                  </a:cubicBezTo>
                  <a:cubicBezTo>
                    <a:pt x="6809" y="457"/>
                    <a:pt x="6792" y="470"/>
                    <a:pt x="6769" y="477"/>
                  </a:cubicBezTo>
                  <a:cubicBezTo>
                    <a:pt x="6746" y="484"/>
                    <a:pt x="6712" y="487"/>
                    <a:pt x="6667" y="487"/>
                  </a:cubicBezTo>
                  <a:cubicBezTo>
                    <a:pt x="6643" y="487"/>
                    <a:pt x="6607" y="485"/>
                    <a:pt x="6558" y="482"/>
                  </a:cubicBezTo>
                  <a:lnTo>
                    <a:pt x="6540" y="384"/>
                  </a:lnTo>
                  <a:cubicBezTo>
                    <a:pt x="6579" y="390"/>
                    <a:pt x="6616" y="393"/>
                    <a:pt x="6653" y="393"/>
                  </a:cubicBezTo>
                  <a:cubicBezTo>
                    <a:pt x="6684" y="393"/>
                    <a:pt x="6704" y="388"/>
                    <a:pt x="6714" y="380"/>
                  </a:cubicBezTo>
                  <a:cubicBezTo>
                    <a:pt x="6724" y="371"/>
                    <a:pt x="6732" y="351"/>
                    <a:pt x="6739" y="320"/>
                  </a:cubicBezTo>
                  <a:cubicBezTo>
                    <a:pt x="6747" y="275"/>
                    <a:pt x="6752" y="229"/>
                    <a:pt x="6754" y="183"/>
                  </a:cubicBezTo>
                  <a:lnTo>
                    <a:pt x="6550" y="183"/>
                  </a:lnTo>
                  <a:cubicBezTo>
                    <a:pt x="6546" y="213"/>
                    <a:pt x="6542" y="235"/>
                    <a:pt x="6539" y="249"/>
                  </a:cubicBezTo>
                  <a:cubicBezTo>
                    <a:pt x="6525" y="310"/>
                    <a:pt x="6502" y="363"/>
                    <a:pt x="6471" y="406"/>
                  </a:cubicBezTo>
                  <a:cubicBezTo>
                    <a:pt x="6440" y="450"/>
                    <a:pt x="6392" y="497"/>
                    <a:pt x="6328" y="546"/>
                  </a:cubicBezTo>
                  <a:lnTo>
                    <a:pt x="6270" y="462"/>
                  </a:lnTo>
                  <a:cubicBezTo>
                    <a:pt x="6311" y="432"/>
                    <a:pt x="6342" y="406"/>
                    <a:pt x="6363" y="384"/>
                  </a:cubicBezTo>
                  <a:cubicBezTo>
                    <a:pt x="6383" y="363"/>
                    <a:pt x="6399" y="340"/>
                    <a:pt x="6410" y="317"/>
                  </a:cubicBezTo>
                  <a:cubicBezTo>
                    <a:pt x="6421" y="293"/>
                    <a:pt x="6431" y="262"/>
                    <a:pt x="6440" y="223"/>
                  </a:cubicBezTo>
                  <a:cubicBezTo>
                    <a:pt x="6442" y="216"/>
                    <a:pt x="6444" y="203"/>
                    <a:pt x="6446" y="183"/>
                  </a:cubicBezTo>
                  <a:lnTo>
                    <a:pt x="6294" y="183"/>
                  </a:lnTo>
                  <a:lnTo>
                    <a:pt x="6294" y="86"/>
                  </a:lnTo>
                  <a:close/>
                  <a:moveTo>
                    <a:pt x="4866" y="86"/>
                  </a:moveTo>
                  <a:lnTo>
                    <a:pt x="5483" y="86"/>
                  </a:lnTo>
                  <a:lnTo>
                    <a:pt x="5483" y="182"/>
                  </a:lnTo>
                  <a:lnTo>
                    <a:pt x="5229" y="182"/>
                  </a:lnTo>
                  <a:cubicBezTo>
                    <a:pt x="5223" y="211"/>
                    <a:pt x="5213" y="249"/>
                    <a:pt x="5200" y="296"/>
                  </a:cubicBezTo>
                  <a:lnTo>
                    <a:pt x="5436" y="296"/>
                  </a:lnTo>
                  <a:lnTo>
                    <a:pt x="5436" y="814"/>
                  </a:lnTo>
                  <a:lnTo>
                    <a:pt x="5335" y="814"/>
                  </a:lnTo>
                  <a:lnTo>
                    <a:pt x="5335" y="383"/>
                  </a:lnTo>
                  <a:lnTo>
                    <a:pt x="5012" y="383"/>
                  </a:lnTo>
                  <a:lnTo>
                    <a:pt x="5012" y="815"/>
                  </a:lnTo>
                  <a:lnTo>
                    <a:pt x="4917" y="815"/>
                  </a:lnTo>
                  <a:lnTo>
                    <a:pt x="4917" y="296"/>
                  </a:lnTo>
                  <a:lnTo>
                    <a:pt x="5097" y="296"/>
                  </a:lnTo>
                  <a:lnTo>
                    <a:pt x="5125" y="182"/>
                  </a:lnTo>
                  <a:lnTo>
                    <a:pt x="4866" y="182"/>
                  </a:lnTo>
                  <a:lnTo>
                    <a:pt x="4866" y="86"/>
                  </a:lnTo>
                  <a:close/>
                  <a:moveTo>
                    <a:pt x="1856" y="85"/>
                  </a:moveTo>
                  <a:lnTo>
                    <a:pt x="2641" y="85"/>
                  </a:lnTo>
                  <a:lnTo>
                    <a:pt x="2641" y="1115"/>
                  </a:lnTo>
                  <a:cubicBezTo>
                    <a:pt x="2641" y="1176"/>
                    <a:pt x="2632" y="1219"/>
                    <a:pt x="2615" y="1243"/>
                  </a:cubicBezTo>
                  <a:cubicBezTo>
                    <a:pt x="2597" y="1267"/>
                    <a:pt x="2565" y="1279"/>
                    <a:pt x="2519" y="1279"/>
                  </a:cubicBezTo>
                  <a:cubicBezTo>
                    <a:pt x="2487" y="1279"/>
                    <a:pt x="2439" y="1277"/>
                    <a:pt x="2375" y="1273"/>
                  </a:cubicBezTo>
                  <a:lnTo>
                    <a:pt x="2354" y="1174"/>
                  </a:lnTo>
                  <a:cubicBezTo>
                    <a:pt x="2410" y="1180"/>
                    <a:pt x="2452" y="1183"/>
                    <a:pt x="2479" y="1183"/>
                  </a:cubicBezTo>
                  <a:cubicBezTo>
                    <a:pt x="2500" y="1183"/>
                    <a:pt x="2515" y="1176"/>
                    <a:pt x="2524" y="1161"/>
                  </a:cubicBezTo>
                  <a:cubicBezTo>
                    <a:pt x="2533" y="1146"/>
                    <a:pt x="2537" y="1124"/>
                    <a:pt x="2537" y="1093"/>
                  </a:cubicBezTo>
                  <a:lnTo>
                    <a:pt x="2537" y="187"/>
                  </a:lnTo>
                  <a:lnTo>
                    <a:pt x="1959" y="187"/>
                  </a:lnTo>
                  <a:lnTo>
                    <a:pt x="1959" y="610"/>
                  </a:lnTo>
                  <a:cubicBezTo>
                    <a:pt x="1959" y="738"/>
                    <a:pt x="1956" y="841"/>
                    <a:pt x="1950" y="917"/>
                  </a:cubicBezTo>
                  <a:cubicBezTo>
                    <a:pt x="1944" y="994"/>
                    <a:pt x="1933" y="1062"/>
                    <a:pt x="1917" y="1122"/>
                  </a:cubicBezTo>
                  <a:cubicBezTo>
                    <a:pt x="1901" y="1181"/>
                    <a:pt x="1876" y="1242"/>
                    <a:pt x="1843" y="1305"/>
                  </a:cubicBezTo>
                  <a:lnTo>
                    <a:pt x="1737" y="1252"/>
                  </a:lnTo>
                  <a:cubicBezTo>
                    <a:pt x="1773" y="1185"/>
                    <a:pt x="1799" y="1124"/>
                    <a:pt x="1816" y="1069"/>
                  </a:cubicBezTo>
                  <a:cubicBezTo>
                    <a:pt x="1832" y="1013"/>
                    <a:pt x="1843" y="950"/>
                    <a:pt x="1848" y="878"/>
                  </a:cubicBezTo>
                  <a:cubicBezTo>
                    <a:pt x="1853" y="806"/>
                    <a:pt x="1856" y="703"/>
                    <a:pt x="1856" y="569"/>
                  </a:cubicBezTo>
                  <a:lnTo>
                    <a:pt x="1856" y="85"/>
                  </a:lnTo>
                  <a:close/>
                  <a:moveTo>
                    <a:pt x="7174" y="70"/>
                  </a:moveTo>
                  <a:cubicBezTo>
                    <a:pt x="7197" y="114"/>
                    <a:pt x="7228" y="174"/>
                    <a:pt x="7265" y="251"/>
                  </a:cubicBezTo>
                  <a:cubicBezTo>
                    <a:pt x="7303" y="329"/>
                    <a:pt x="7332" y="392"/>
                    <a:pt x="7354" y="442"/>
                  </a:cubicBezTo>
                  <a:lnTo>
                    <a:pt x="7243" y="490"/>
                  </a:lnTo>
                  <a:cubicBezTo>
                    <a:pt x="7224" y="443"/>
                    <a:pt x="7196" y="379"/>
                    <a:pt x="7159" y="299"/>
                  </a:cubicBezTo>
                  <a:cubicBezTo>
                    <a:pt x="7122" y="218"/>
                    <a:pt x="7093" y="157"/>
                    <a:pt x="7071" y="117"/>
                  </a:cubicBezTo>
                  <a:lnTo>
                    <a:pt x="7174" y="70"/>
                  </a:lnTo>
                  <a:close/>
                  <a:moveTo>
                    <a:pt x="4313" y="70"/>
                  </a:moveTo>
                  <a:lnTo>
                    <a:pt x="4786" y="70"/>
                  </a:lnTo>
                  <a:lnTo>
                    <a:pt x="4786" y="544"/>
                  </a:lnTo>
                  <a:lnTo>
                    <a:pt x="4313" y="544"/>
                  </a:lnTo>
                  <a:lnTo>
                    <a:pt x="4313" y="70"/>
                  </a:lnTo>
                  <a:close/>
                  <a:moveTo>
                    <a:pt x="1568" y="23"/>
                  </a:moveTo>
                  <a:cubicBezTo>
                    <a:pt x="1594" y="52"/>
                    <a:pt x="1625" y="92"/>
                    <a:pt x="1663" y="143"/>
                  </a:cubicBezTo>
                  <a:cubicBezTo>
                    <a:pt x="1700" y="194"/>
                    <a:pt x="1730" y="238"/>
                    <a:pt x="1752" y="273"/>
                  </a:cubicBezTo>
                  <a:lnTo>
                    <a:pt x="1657" y="342"/>
                  </a:lnTo>
                  <a:cubicBezTo>
                    <a:pt x="1637" y="308"/>
                    <a:pt x="1609" y="265"/>
                    <a:pt x="1571" y="212"/>
                  </a:cubicBezTo>
                  <a:cubicBezTo>
                    <a:pt x="1534" y="159"/>
                    <a:pt x="1502" y="117"/>
                    <a:pt x="1477" y="87"/>
                  </a:cubicBezTo>
                  <a:lnTo>
                    <a:pt x="1568" y="23"/>
                  </a:lnTo>
                  <a:close/>
                  <a:moveTo>
                    <a:pt x="2982" y="11"/>
                  </a:moveTo>
                  <a:cubicBezTo>
                    <a:pt x="3013" y="36"/>
                    <a:pt x="3053" y="70"/>
                    <a:pt x="3102" y="115"/>
                  </a:cubicBezTo>
                  <a:cubicBezTo>
                    <a:pt x="3151" y="159"/>
                    <a:pt x="3189" y="196"/>
                    <a:pt x="3217" y="225"/>
                  </a:cubicBezTo>
                  <a:lnTo>
                    <a:pt x="3133" y="314"/>
                  </a:lnTo>
                  <a:cubicBezTo>
                    <a:pt x="3107" y="286"/>
                    <a:pt x="3072" y="249"/>
                    <a:pt x="3025" y="204"/>
                  </a:cubicBezTo>
                  <a:cubicBezTo>
                    <a:pt x="2979" y="158"/>
                    <a:pt x="2940" y="122"/>
                    <a:pt x="2910" y="94"/>
                  </a:cubicBezTo>
                  <a:lnTo>
                    <a:pt x="2982" y="11"/>
                  </a:lnTo>
                  <a:close/>
                  <a:moveTo>
                    <a:pt x="139" y="10"/>
                  </a:moveTo>
                  <a:lnTo>
                    <a:pt x="249" y="10"/>
                  </a:lnTo>
                  <a:lnTo>
                    <a:pt x="249" y="382"/>
                  </a:lnTo>
                  <a:lnTo>
                    <a:pt x="403" y="382"/>
                  </a:lnTo>
                  <a:lnTo>
                    <a:pt x="403" y="493"/>
                  </a:lnTo>
                  <a:lnTo>
                    <a:pt x="249" y="493"/>
                  </a:lnTo>
                  <a:lnTo>
                    <a:pt x="249" y="1291"/>
                  </a:lnTo>
                  <a:lnTo>
                    <a:pt x="139" y="1291"/>
                  </a:lnTo>
                  <a:lnTo>
                    <a:pt x="139" y="493"/>
                  </a:lnTo>
                  <a:lnTo>
                    <a:pt x="0" y="493"/>
                  </a:lnTo>
                  <a:lnTo>
                    <a:pt x="0" y="382"/>
                  </a:lnTo>
                  <a:lnTo>
                    <a:pt x="139" y="382"/>
                  </a:lnTo>
                  <a:lnTo>
                    <a:pt x="139" y="10"/>
                  </a:lnTo>
                  <a:close/>
                  <a:moveTo>
                    <a:pt x="7712" y="7"/>
                  </a:moveTo>
                  <a:lnTo>
                    <a:pt x="7830" y="7"/>
                  </a:lnTo>
                  <a:cubicBezTo>
                    <a:pt x="7830" y="82"/>
                    <a:pt x="7829" y="157"/>
                    <a:pt x="7828" y="231"/>
                  </a:cubicBezTo>
                  <a:lnTo>
                    <a:pt x="8187" y="231"/>
                  </a:lnTo>
                  <a:lnTo>
                    <a:pt x="8187" y="652"/>
                  </a:lnTo>
                  <a:lnTo>
                    <a:pt x="8318" y="652"/>
                  </a:lnTo>
                  <a:lnTo>
                    <a:pt x="8318" y="762"/>
                  </a:lnTo>
                  <a:lnTo>
                    <a:pt x="7847" y="762"/>
                  </a:lnTo>
                  <a:cubicBezTo>
                    <a:pt x="7883" y="858"/>
                    <a:pt x="7940" y="940"/>
                    <a:pt x="8018" y="1008"/>
                  </a:cubicBezTo>
                  <a:cubicBezTo>
                    <a:pt x="8095" y="1077"/>
                    <a:pt x="8198" y="1138"/>
                    <a:pt x="8325" y="1193"/>
                  </a:cubicBezTo>
                  <a:lnTo>
                    <a:pt x="8258" y="1304"/>
                  </a:lnTo>
                  <a:cubicBezTo>
                    <a:pt x="8142" y="1251"/>
                    <a:pt x="8046" y="1190"/>
                    <a:pt x="7968" y="1119"/>
                  </a:cubicBezTo>
                  <a:cubicBezTo>
                    <a:pt x="7890" y="1048"/>
                    <a:pt x="7828" y="964"/>
                    <a:pt x="7782" y="867"/>
                  </a:cubicBezTo>
                  <a:cubicBezTo>
                    <a:pt x="7749" y="950"/>
                    <a:pt x="7696" y="1026"/>
                    <a:pt x="7624" y="1097"/>
                  </a:cubicBezTo>
                  <a:cubicBezTo>
                    <a:pt x="7551" y="1167"/>
                    <a:pt x="7455" y="1237"/>
                    <a:pt x="7336" y="1305"/>
                  </a:cubicBezTo>
                  <a:lnTo>
                    <a:pt x="7265" y="1200"/>
                  </a:lnTo>
                  <a:cubicBezTo>
                    <a:pt x="7396" y="1129"/>
                    <a:pt x="7495" y="1060"/>
                    <a:pt x="7562" y="991"/>
                  </a:cubicBezTo>
                  <a:cubicBezTo>
                    <a:pt x="7629" y="923"/>
                    <a:pt x="7673" y="846"/>
                    <a:pt x="7693" y="762"/>
                  </a:cubicBezTo>
                  <a:lnTo>
                    <a:pt x="7381" y="762"/>
                  </a:lnTo>
                  <a:lnTo>
                    <a:pt x="7381" y="652"/>
                  </a:lnTo>
                  <a:lnTo>
                    <a:pt x="7709" y="652"/>
                  </a:lnTo>
                  <a:lnTo>
                    <a:pt x="7709" y="627"/>
                  </a:lnTo>
                  <a:lnTo>
                    <a:pt x="7710" y="341"/>
                  </a:lnTo>
                  <a:lnTo>
                    <a:pt x="7438" y="341"/>
                  </a:lnTo>
                  <a:lnTo>
                    <a:pt x="7438" y="231"/>
                  </a:lnTo>
                  <a:lnTo>
                    <a:pt x="7712" y="231"/>
                  </a:lnTo>
                  <a:lnTo>
                    <a:pt x="7712" y="7"/>
                  </a:lnTo>
                  <a:close/>
                  <a:moveTo>
                    <a:pt x="676" y="7"/>
                  </a:moveTo>
                  <a:lnTo>
                    <a:pt x="783" y="7"/>
                  </a:lnTo>
                  <a:cubicBezTo>
                    <a:pt x="781" y="123"/>
                    <a:pt x="779" y="209"/>
                    <a:pt x="777" y="263"/>
                  </a:cubicBezTo>
                  <a:lnTo>
                    <a:pt x="1115" y="263"/>
                  </a:lnTo>
                  <a:cubicBezTo>
                    <a:pt x="1115" y="361"/>
                    <a:pt x="1113" y="456"/>
                    <a:pt x="1109" y="549"/>
                  </a:cubicBezTo>
                  <a:lnTo>
                    <a:pt x="1209" y="520"/>
                  </a:lnTo>
                  <a:cubicBezTo>
                    <a:pt x="1234" y="607"/>
                    <a:pt x="1263" y="724"/>
                    <a:pt x="1297" y="870"/>
                  </a:cubicBezTo>
                  <a:lnTo>
                    <a:pt x="1195" y="900"/>
                  </a:lnTo>
                  <a:lnTo>
                    <a:pt x="1171" y="801"/>
                  </a:lnTo>
                  <a:cubicBezTo>
                    <a:pt x="1164" y="769"/>
                    <a:pt x="1155" y="732"/>
                    <a:pt x="1144" y="689"/>
                  </a:cubicBezTo>
                  <a:cubicBezTo>
                    <a:pt x="1133" y="645"/>
                    <a:pt x="1122" y="600"/>
                    <a:pt x="1109" y="552"/>
                  </a:cubicBezTo>
                  <a:cubicBezTo>
                    <a:pt x="1107" y="650"/>
                    <a:pt x="1102" y="746"/>
                    <a:pt x="1095" y="842"/>
                  </a:cubicBezTo>
                  <a:cubicBezTo>
                    <a:pt x="1089" y="938"/>
                    <a:pt x="1082" y="1016"/>
                    <a:pt x="1074" y="1077"/>
                  </a:cubicBezTo>
                  <a:cubicBezTo>
                    <a:pt x="1068" y="1129"/>
                    <a:pt x="1058" y="1168"/>
                    <a:pt x="1045" y="1196"/>
                  </a:cubicBezTo>
                  <a:cubicBezTo>
                    <a:pt x="1032" y="1224"/>
                    <a:pt x="1013" y="1244"/>
                    <a:pt x="988" y="1256"/>
                  </a:cubicBezTo>
                  <a:cubicBezTo>
                    <a:pt x="963" y="1268"/>
                    <a:pt x="929" y="1274"/>
                    <a:pt x="886" y="1274"/>
                  </a:cubicBezTo>
                  <a:cubicBezTo>
                    <a:pt x="830" y="1274"/>
                    <a:pt x="783" y="1272"/>
                    <a:pt x="745" y="1267"/>
                  </a:cubicBezTo>
                  <a:lnTo>
                    <a:pt x="719" y="1153"/>
                  </a:lnTo>
                  <a:cubicBezTo>
                    <a:pt x="767" y="1162"/>
                    <a:pt x="815" y="1166"/>
                    <a:pt x="863" y="1166"/>
                  </a:cubicBezTo>
                  <a:cubicBezTo>
                    <a:pt x="887" y="1166"/>
                    <a:pt x="904" y="1162"/>
                    <a:pt x="917" y="1155"/>
                  </a:cubicBezTo>
                  <a:cubicBezTo>
                    <a:pt x="929" y="1148"/>
                    <a:pt x="938" y="1136"/>
                    <a:pt x="945" y="1117"/>
                  </a:cubicBezTo>
                  <a:cubicBezTo>
                    <a:pt x="951" y="1099"/>
                    <a:pt x="957" y="1071"/>
                    <a:pt x="963" y="1032"/>
                  </a:cubicBezTo>
                  <a:cubicBezTo>
                    <a:pt x="975" y="950"/>
                    <a:pt x="984" y="850"/>
                    <a:pt x="991" y="733"/>
                  </a:cubicBezTo>
                  <a:cubicBezTo>
                    <a:pt x="997" y="616"/>
                    <a:pt x="1000" y="496"/>
                    <a:pt x="1001" y="373"/>
                  </a:cubicBezTo>
                  <a:lnTo>
                    <a:pt x="774" y="373"/>
                  </a:lnTo>
                  <a:lnTo>
                    <a:pt x="774" y="383"/>
                  </a:lnTo>
                  <a:cubicBezTo>
                    <a:pt x="769" y="544"/>
                    <a:pt x="756" y="674"/>
                    <a:pt x="735" y="775"/>
                  </a:cubicBezTo>
                  <a:cubicBezTo>
                    <a:pt x="714" y="876"/>
                    <a:pt x="681" y="967"/>
                    <a:pt x="634" y="1047"/>
                  </a:cubicBezTo>
                  <a:cubicBezTo>
                    <a:pt x="587" y="1127"/>
                    <a:pt x="519" y="1212"/>
                    <a:pt x="431" y="1301"/>
                  </a:cubicBezTo>
                  <a:lnTo>
                    <a:pt x="339" y="1233"/>
                  </a:lnTo>
                  <a:cubicBezTo>
                    <a:pt x="423" y="1152"/>
                    <a:pt x="487" y="1072"/>
                    <a:pt x="531" y="995"/>
                  </a:cubicBezTo>
                  <a:cubicBezTo>
                    <a:pt x="575" y="917"/>
                    <a:pt x="607" y="832"/>
                    <a:pt x="626" y="739"/>
                  </a:cubicBezTo>
                  <a:cubicBezTo>
                    <a:pt x="645" y="645"/>
                    <a:pt x="658" y="525"/>
                    <a:pt x="666" y="377"/>
                  </a:cubicBezTo>
                  <a:lnTo>
                    <a:pt x="666" y="373"/>
                  </a:lnTo>
                  <a:lnTo>
                    <a:pt x="459" y="373"/>
                  </a:lnTo>
                  <a:lnTo>
                    <a:pt x="459" y="263"/>
                  </a:lnTo>
                  <a:lnTo>
                    <a:pt x="670" y="263"/>
                  </a:lnTo>
                  <a:cubicBezTo>
                    <a:pt x="672" y="211"/>
                    <a:pt x="674" y="125"/>
                    <a:pt x="676" y="7"/>
                  </a:cubicBezTo>
                  <a:close/>
                  <a:moveTo>
                    <a:pt x="12156" y="4"/>
                  </a:moveTo>
                  <a:lnTo>
                    <a:pt x="12229" y="173"/>
                  </a:lnTo>
                  <a:lnTo>
                    <a:pt x="12498" y="173"/>
                  </a:lnTo>
                  <a:lnTo>
                    <a:pt x="12498" y="406"/>
                  </a:lnTo>
                  <a:lnTo>
                    <a:pt x="12394" y="406"/>
                  </a:lnTo>
                  <a:lnTo>
                    <a:pt x="12394" y="279"/>
                  </a:lnTo>
                  <a:lnTo>
                    <a:pt x="11898" y="279"/>
                  </a:lnTo>
                  <a:lnTo>
                    <a:pt x="11898" y="406"/>
                  </a:lnTo>
                  <a:lnTo>
                    <a:pt x="11794" y="406"/>
                  </a:lnTo>
                  <a:lnTo>
                    <a:pt x="11794" y="173"/>
                  </a:lnTo>
                  <a:lnTo>
                    <a:pt x="12114" y="173"/>
                  </a:lnTo>
                  <a:cubicBezTo>
                    <a:pt x="12093" y="128"/>
                    <a:pt x="12074" y="89"/>
                    <a:pt x="12058" y="55"/>
                  </a:cubicBezTo>
                  <a:cubicBezTo>
                    <a:pt x="12055" y="47"/>
                    <a:pt x="12052" y="42"/>
                    <a:pt x="12050" y="37"/>
                  </a:cubicBezTo>
                  <a:cubicBezTo>
                    <a:pt x="12047" y="33"/>
                    <a:pt x="12046" y="30"/>
                    <a:pt x="12045" y="27"/>
                  </a:cubicBezTo>
                  <a:lnTo>
                    <a:pt x="12156" y="4"/>
                  </a:lnTo>
                  <a:close/>
                  <a:moveTo>
                    <a:pt x="5884" y="0"/>
                  </a:moveTo>
                  <a:lnTo>
                    <a:pt x="5983" y="30"/>
                  </a:lnTo>
                  <a:cubicBezTo>
                    <a:pt x="5970" y="61"/>
                    <a:pt x="5955" y="94"/>
                    <a:pt x="5936" y="130"/>
                  </a:cubicBezTo>
                  <a:lnTo>
                    <a:pt x="6199" y="130"/>
                  </a:lnTo>
                  <a:lnTo>
                    <a:pt x="6199" y="215"/>
                  </a:lnTo>
                  <a:lnTo>
                    <a:pt x="6094" y="366"/>
                  </a:lnTo>
                  <a:lnTo>
                    <a:pt x="6244" y="366"/>
                  </a:lnTo>
                  <a:lnTo>
                    <a:pt x="6244" y="1159"/>
                  </a:lnTo>
                  <a:cubicBezTo>
                    <a:pt x="6244" y="1193"/>
                    <a:pt x="6240" y="1218"/>
                    <a:pt x="6231" y="1235"/>
                  </a:cubicBezTo>
                  <a:cubicBezTo>
                    <a:pt x="6222" y="1252"/>
                    <a:pt x="6208" y="1263"/>
                    <a:pt x="6189" y="1269"/>
                  </a:cubicBezTo>
                  <a:cubicBezTo>
                    <a:pt x="6170" y="1274"/>
                    <a:pt x="6142" y="1277"/>
                    <a:pt x="6106" y="1277"/>
                  </a:cubicBezTo>
                  <a:cubicBezTo>
                    <a:pt x="6091" y="1277"/>
                    <a:pt x="6073" y="1276"/>
                    <a:pt x="6050" y="1273"/>
                  </a:cubicBezTo>
                  <a:lnTo>
                    <a:pt x="6033" y="1177"/>
                  </a:lnTo>
                  <a:cubicBezTo>
                    <a:pt x="6057" y="1181"/>
                    <a:pt x="6079" y="1183"/>
                    <a:pt x="6101" y="1183"/>
                  </a:cubicBezTo>
                  <a:cubicBezTo>
                    <a:pt x="6121" y="1183"/>
                    <a:pt x="6133" y="1179"/>
                    <a:pt x="6140" y="1173"/>
                  </a:cubicBezTo>
                  <a:cubicBezTo>
                    <a:pt x="6146" y="1166"/>
                    <a:pt x="6149" y="1152"/>
                    <a:pt x="6149" y="1131"/>
                  </a:cubicBezTo>
                  <a:lnTo>
                    <a:pt x="6149" y="955"/>
                  </a:lnTo>
                  <a:lnTo>
                    <a:pt x="6021" y="955"/>
                  </a:lnTo>
                  <a:lnTo>
                    <a:pt x="6021" y="1197"/>
                  </a:lnTo>
                  <a:lnTo>
                    <a:pt x="5935" y="1197"/>
                  </a:lnTo>
                  <a:lnTo>
                    <a:pt x="5935" y="955"/>
                  </a:lnTo>
                  <a:lnTo>
                    <a:pt x="5812" y="955"/>
                  </a:lnTo>
                  <a:cubicBezTo>
                    <a:pt x="5808" y="1027"/>
                    <a:pt x="5798" y="1089"/>
                    <a:pt x="5784" y="1140"/>
                  </a:cubicBezTo>
                  <a:cubicBezTo>
                    <a:pt x="5770" y="1191"/>
                    <a:pt x="5749" y="1244"/>
                    <a:pt x="5722" y="1298"/>
                  </a:cubicBezTo>
                  <a:lnTo>
                    <a:pt x="5628" y="1255"/>
                  </a:lnTo>
                  <a:cubicBezTo>
                    <a:pt x="5655" y="1199"/>
                    <a:pt x="5675" y="1149"/>
                    <a:pt x="5688" y="1105"/>
                  </a:cubicBezTo>
                  <a:cubicBezTo>
                    <a:pt x="5700" y="1061"/>
                    <a:pt x="5709" y="1011"/>
                    <a:pt x="5714" y="955"/>
                  </a:cubicBezTo>
                  <a:cubicBezTo>
                    <a:pt x="5718" y="898"/>
                    <a:pt x="5721" y="821"/>
                    <a:pt x="5721" y="724"/>
                  </a:cubicBezTo>
                  <a:lnTo>
                    <a:pt x="5721" y="442"/>
                  </a:lnTo>
                  <a:lnTo>
                    <a:pt x="5688" y="476"/>
                  </a:lnTo>
                  <a:lnTo>
                    <a:pt x="5622" y="390"/>
                  </a:lnTo>
                  <a:cubicBezTo>
                    <a:pt x="5724" y="289"/>
                    <a:pt x="5812" y="159"/>
                    <a:pt x="5884" y="0"/>
                  </a:cubicBezTo>
                  <a:close/>
                </a:path>
              </a:pathLst>
            </a:custGeom>
            <a:solidFill>
              <a:srgbClr val="404040"/>
            </a:solidFill>
            <a:ln w="0">
              <a:noFill/>
              <a:prstDash val="solid"/>
              <a:round/>
              <a:headEnd/>
              <a:tailEnd/>
            </a:ln>
            <a:sp3d/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80" name="矩形: 圆角 279">
              <a:extLst>
                <a:ext uri="{FF2B5EF4-FFF2-40B4-BE49-F238E27FC236}">
                  <a16:creationId xmlns:a16="http://schemas.microsoft.com/office/drawing/2014/main" id="{14AAE523-C1A1-5C84-2290-DA996176FBF1}"/>
                </a:ext>
              </a:extLst>
            </p:cNvPr>
            <p:cNvSpPr/>
            <p:nvPr/>
          </p:nvSpPr>
          <p:spPr>
            <a:xfrm>
              <a:off x="6757788" y="5322279"/>
              <a:ext cx="1948344" cy="10208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0" scaled="0"/>
            </a:gradFill>
            <a:ln>
              <a:noFill/>
            </a:ln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81" name="Freeform 20">
              <a:extLst>
                <a:ext uri="{FF2B5EF4-FFF2-40B4-BE49-F238E27FC236}">
                  <a16:creationId xmlns:a16="http://schemas.microsoft.com/office/drawing/2014/main" id="{99DC2F04-8D82-1F15-A2AC-02E735D8B245}"/>
                </a:ext>
              </a:extLst>
            </p:cNvPr>
            <p:cNvSpPr/>
            <p:nvPr/>
          </p:nvSpPr>
          <p:spPr bwMode="auto">
            <a:xfrm>
              <a:off x="3389570" y="5309452"/>
              <a:ext cx="627923" cy="121631"/>
            </a:xfrm>
            <a:custGeom>
              <a:avLst/>
              <a:gdLst>
                <a:gd name="T0" fmla="*/ 3115 w 6873"/>
                <a:gd name="T1" fmla="*/ 1321 h 1321"/>
                <a:gd name="T2" fmla="*/ 1869 w 6873"/>
                <a:gd name="T3" fmla="*/ 1038 h 1321"/>
                <a:gd name="T4" fmla="*/ 1773 w 6873"/>
                <a:gd name="T5" fmla="*/ 889 h 1321"/>
                <a:gd name="T6" fmla="*/ 1773 w 6873"/>
                <a:gd name="T7" fmla="*/ 889 h 1321"/>
                <a:gd name="T8" fmla="*/ 2400 w 6873"/>
                <a:gd name="T9" fmla="*/ 822 h 1321"/>
                <a:gd name="T10" fmla="*/ 6600 w 6873"/>
                <a:gd name="T11" fmla="*/ 929 h 1321"/>
                <a:gd name="T12" fmla="*/ 2512 w 6873"/>
                <a:gd name="T13" fmla="*/ 739 h 1321"/>
                <a:gd name="T14" fmla="*/ 1625 w 6873"/>
                <a:gd name="T15" fmla="*/ 1252 h 1321"/>
                <a:gd name="T16" fmla="*/ 5959 w 6873"/>
                <a:gd name="T17" fmla="*/ 531 h 1321"/>
                <a:gd name="T18" fmla="*/ 5959 w 6873"/>
                <a:gd name="T19" fmla="*/ 531 h 1321"/>
                <a:gd name="T20" fmla="*/ 2212 w 6873"/>
                <a:gd name="T21" fmla="*/ 520 h 1321"/>
                <a:gd name="T22" fmla="*/ 4916 w 6873"/>
                <a:gd name="T23" fmla="*/ 361 h 1321"/>
                <a:gd name="T24" fmla="*/ 4727 w 6873"/>
                <a:gd name="T25" fmla="*/ 682 h 1321"/>
                <a:gd name="T26" fmla="*/ 5383 w 6873"/>
                <a:gd name="T27" fmla="*/ 1052 h 1321"/>
                <a:gd name="T28" fmla="*/ 1959 w 6873"/>
                <a:gd name="T29" fmla="*/ 252 h 1321"/>
                <a:gd name="T30" fmla="*/ 2587 w 6873"/>
                <a:gd name="T31" fmla="*/ 399 h 1321"/>
                <a:gd name="T32" fmla="*/ 2656 w 6873"/>
                <a:gd name="T33" fmla="*/ 570 h 1321"/>
                <a:gd name="T34" fmla="*/ 1724 w 6873"/>
                <a:gd name="T35" fmla="*/ 570 h 1321"/>
                <a:gd name="T36" fmla="*/ 1776 w 6873"/>
                <a:gd name="T37" fmla="*/ 570 h 1321"/>
                <a:gd name="T38" fmla="*/ 1439 w 6873"/>
                <a:gd name="T39" fmla="*/ 313 h 1321"/>
                <a:gd name="T40" fmla="*/ 4682 w 6873"/>
                <a:gd name="T41" fmla="*/ 111 h 1321"/>
                <a:gd name="T42" fmla="*/ 4644 w 6873"/>
                <a:gd name="T43" fmla="*/ 555 h 1321"/>
                <a:gd name="T44" fmla="*/ 4467 w 6873"/>
                <a:gd name="T45" fmla="*/ 1251 h 1321"/>
                <a:gd name="T46" fmla="*/ 4327 w 6873"/>
                <a:gd name="T47" fmla="*/ 1180 h 1321"/>
                <a:gd name="T48" fmla="*/ 4334 w 6873"/>
                <a:gd name="T49" fmla="*/ 766 h 1321"/>
                <a:gd name="T50" fmla="*/ 4388 w 6873"/>
                <a:gd name="T51" fmla="*/ 459 h 1321"/>
                <a:gd name="T52" fmla="*/ 0 w 6873"/>
                <a:gd name="T53" fmla="*/ 92 h 1321"/>
                <a:gd name="T54" fmla="*/ 133 w 6873"/>
                <a:gd name="T55" fmla="*/ 704 h 1321"/>
                <a:gd name="T56" fmla="*/ 343 w 6873"/>
                <a:gd name="T57" fmla="*/ 1220 h 1321"/>
                <a:gd name="T58" fmla="*/ 27 w 6873"/>
                <a:gd name="T59" fmla="*/ 1163 h 1321"/>
                <a:gd name="T60" fmla="*/ 272 w 6873"/>
                <a:gd name="T61" fmla="*/ 943 h 1321"/>
                <a:gd name="T62" fmla="*/ 289 w 6873"/>
                <a:gd name="T63" fmla="*/ 401 h 1321"/>
                <a:gd name="T64" fmla="*/ 1109 w 6873"/>
                <a:gd name="T65" fmla="*/ 80 h 1321"/>
                <a:gd name="T66" fmla="*/ 704 w 6873"/>
                <a:gd name="T67" fmla="*/ 373 h 1321"/>
                <a:gd name="T68" fmla="*/ 5111 w 6873"/>
                <a:gd name="T69" fmla="*/ 40 h 1321"/>
                <a:gd name="T70" fmla="*/ 4952 w 6873"/>
                <a:gd name="T71" fmla="*/ 1284 h 1321"/>
                <a:gd name="T72" fmla="*/ 4982 w 6873"/>
                <a:gd name="T73" fmla="*/ 1161 h 1321"/>
                <a:gd name="T74" fmla="*/ 671 w 6873"/>
                <a:gd name="T75" fmla="*/ 23 h 1321"/>
                <a:gd name="T76" fmla="*/ 910 w 6873"/>
                <a:gd name="T77" fmla="*/ 669 h 1321"/>
                <a:gd name="T78" fmla="*/ 945 w 6873"/>
                <a:gd name="T79" fmla="*/ 1013 h 1321"/>
                <a:gd name="T80" fmla="*/ 879 w 6873"/>
                <a:gd name="T81" fmla="*/ 1036 h 1321"/>
                <a:gd name="T82" fmla="*/ 650 w 6873"/>
                <a:gd name="T83" fmla="*/ 1255 h 1321"/>
                <a:gd name="T84" fmla="*/ 559 w 6873"/>
                <a:gd name="T85" fmla="*/ 1132 h 1321"/>
                <a:gd name="T86" fmla="*/ 559 w 6873"/>
                <a:gd name="T87" fmla="*/ 558 h 1321"/>
                <a:gd name="T88" fmla="*/ 1821 w 6873"/>
                <a:gd name="T89" fmla="*/ 110 h 1321"/>
                <a:gd name="T90" fmla="*/ 2315 w 6873"/>
                <a:gd name="T91" fmla="*/ 110 h 1321"/>
                <a:gd name="T92" fmla="*/ 2315 w 6873"/>
                <a:gd name="T93" fmla="*/ 276 h 1321"/>
                <a:gd name="T94" fmla="*/ 1821 w 6873"/>
                <a:gd name="T95" fmla="*/ 278 h 1321"/>
                <a:gd name="T96" fmla="*/ 1385 w 6873"/>
                <a:gd name="T97" fmla="*/ 110 h 1321"/>
                <a:gd name="T98" fmla="*/ 6228 w 6873"/>
                <a:gd name="T99" fmla="*/ 24 h 1321"/>
                <a:gd name="T100" fmla="*/ 6113 w 6873"/>
                <a:gd name="T101" fmla="*/ 278 h 1321"/>
                <a:gd name="T102" fmla="*/ 6679 w 6873"/>
                <a:gd name="T103" fmla="*/ 1250 h 1321"/>
                <a:gd name="T104" fmla="*/ 6539 w 6873"/>
                <a:gd name="T105" fmla="*/ 1186 h 1321"/>
                <a:gd name="T106" fmla="*/ 5959 w 6873"/>
                <a:gd name="T107" fmla="*/ 1027 h 1321"/>
                <a:gd name="T108" fmla="*/ 5637 w 6873"/>
                <a:gd name="T109" fmla="*/ 834 h 1321"/>
                <a:gd name="T110" fmla="*/ 5631 w 6873"/>
                <a:gd name="T111" fmla="*/ 171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873" h="1321">
                  <a:moveTo>
                    <a:pt x="2918" y="1000"/>
                  </a:moveTo>
                  <a:cubicBezTo>
                    <a:pt x="2969" y="1031"/>
                    <a:pt x="3019" y="1068"/>
                    <a:pt x="3067" y="1110"/>
                  </a:cubicBezTo>
                  <a:cubicBezTo>
                    <a:pt x="3115" y="1153"/>
                    <a:pt x="3158" y="1199"/>
                    <a:pt x="3195" y="1248"/>
                  </a:cubicBezTo>
                  <a:lnTo>
                    <a:pt x="3115" y="1321"/>
                  </a:lnTo>
                  <a:cubicBezTo>
                    <a:pt x="3042" y="1219"/>
                    <a:pt x="2958" y="1132"/>
                    <a:pt x="2863" y="1062"/>
                  </a:cubicBezTo>
                  <a:lnTo>
                    <a:pt x="2918" y="1000"/>
                  </a:lnTo>
                  <a:close/>
                  <a:moveTo>
                    <a:pt x="1869" y="959"/>
                  </a:moveTo>
                  <a:lnTo>
                    <a:pt x="1869" y="1038"/>
                  </a:lnTo>
                  <a:lnTo>
                    <a:pt x="2156" y="1038"/>
                  </a:lnTo>
                  <a:lnTo>
                    <a:pt x="2156" y="959"/>
                  </a:lnTo>
                  <a:lnTo>
                    <a:pt x="1869" y="959"/>
                  </a:lnTo>
                  <a:close/>
                  <a:moveTo>
                    <a:pt x="1773" y="889"/>
                  </a:moveTo>
                  <a:lnTo>
                    <a:pt x="2252" y="889"/>
                  </a:lnTo>
                  <a:lnTo>
                    <a:pt x="2252" y="1104"/>
                  </a:lnTo>
                  <a:lnTo>
                    <a:pt x="1773" y="1104"/>
                  </a:lnTo>
                  <a:lnTo>
                    <a:pt x="1773" y="889"/>
                  </a:lnTo>
                  <a:close/>
                  <a:moveTo>
                    <a:pt x="1625" y="822"/>
                  </a:moveTo>
                  <a:lnTo>
                    <a:pt x="1625" y="1167"/>
                  </a:lnTo>
                  <a:lnTo>
                    <a:pt x="2400" y="1167"/>
                  </a:lnTo>
                  <a:lnTo>
                    <a:pt x="2400" y="822"/>
                  </a:lnTo>
                  <a:lnTo>
                    <a:pt x="1625" y="822"/>
                  </a:lnTo>
                  <a:close/>
                  <a:moveTo>
                    <a:pt x="5959" y="776"/>
                  </a:moveTo>
                  <a:lnTo>
                    <a:pt x="5959" y="929"/>
                  </a:lnTo>
                  <a:lnTo>
                    <a:pt x="6600" y="929"/>
                  </a:lnTo>
                  <a:lnTo>
                    <a:pt x="6600" y="776"/>
                  </a:lnTo>
                  <a:lnTo>
                    <a:pt x="5959" y="776"/>
                  </a:lnTo>
                  <a:close/>
                  <a:moveTo>
                    <a:pt x="1514" y="739"/>
                  </a:moveTo>
                  <a:lnTo>
                    <a:pt x="2512" y="739"/>
                  </a:lnTo>
                  <a:lnTo>
                    <a:pt x="2512" y="1303"/>
                  </a:lnTo>
                  <a:lnTo>
                    <a:pt x="2400" y="1303"/>
                  </a:lnTo>
                  <a:lnTo>
                    <a:pt x="2400" y="1252"/>
                  </a:lnTo>
                  <a:lnTo>
                    <a:pt x="1625" y="1252"/>
                  </a:lnTo>
                  <a:lnTo>
                    <a:pt x="1625" y="1304"/>
                  </a:lnTo>
                  <a:lnTo>
                    <a:pt x="1514" y="1304"/>
                  </a:lnTo>
                  <a:lnTo>
                    <a:pt x="1514" y="739"/>
                  </a:lnTo>
                  <a:close/>
                  <a:moveTo>
                    <a:pt x="5959" y="531"/>
                  </a:moveTo>
                  <a:lnTo>
                    <a:pt x="5959" y="680"/>
                  </a:lnTo>
                  <a:lnTo>
                    <a:pt x="6600" y="680"/>
                  </a:lnTo>
                  <a:lnTo>
                    <a:pt x="6600" y="531"/>
                  </a:lnTo>
                  <a:lnTo>
                    <a:pt x="5959" y="531"/>
                  </a:lnTo>
                  <a:close/>
                  <a:moveTo>
                    <a:pt x="2069" y="399"/>
                  </a:moveTo>
                  <a:lnTo>
                    <a:pt x="2069" y="570"/>
                  </a:lnTo>
                  <a:lnTo>
                    <a:pt x="2255" y="570"/>
                  </a:lnTo>
                  <a:lnTo>
                    <a:pt x="2212" y="520"/>
                  </a:lnTo>
                  <a:cubicBezTo>
                    <a:pt x="2277" y="478"/>
                    <a:pt x="2334" y="438"/>
                    <a:pt x="2381" y="399"/>
                  </a:cubicBezTo>
                  <a:lnTo>
                    <a:pt x="2069" y="399"/>
                  </a:lnTo>
                  <a:close/>
                  <a:moveTo>
                    <a:pt x="4810" y="334"/>
                  </a:moveTo>
                  <a:lnTo>
                    <a:pt x="4916" y="361"/>
                  </a:lnTo>
                  <a:cubicBezTo>
                    <a:pt x="4894" y="471"/>
                    <a:pt x="4865" y="592"/>
                    <a:pt x="4828" y="722"/>
                  </a:cubicBezTo>
                  <a:cubicBezTo>
                    <a:pt x="4791" y="852"/>
                    <a:pt x="4753" y="962"/>
                    <a:pt x="4716" y="1053"/>
                  </a:cubicBezTo>
                  <a:lnTo>
                    <a:pt x="4609" y="1017"/>
                  </a:lnTo>
                  <a:cubicBezTo>
                    <a:pt x="4650" y="921"/>
                    <a:pt x="4690" y="810"/>
                    <a:pt x="4727" y="682"/>
                  </a:cubicBezTo>
                  <a:cubicBezTo>
                    <a:pt x="4765" y="555"/>
                    <a:pt x="4792" y="439"/>
                    <a:pt x="4810" y="334"/>
                  </a:cubicBezTo>
                  <a:close/>
                  <a:moveTo>
                    <a:pt x="5292" y="321"/>
                  </a:moveTo>
                  <a:cubicBezTo>
                    <a:pt x="5344" y="485"/>
                    <a:pt x="5411" y="719"/>
                    <a:pt x="5493" y="1022"/>
                  </a:cubicBezTo>
                  <a:lnTo>
                    <a:pt x="5383" y="1052"/>
                  </a:lnTo>
                  <a:cubicBezTo>
                    <a:pt x="5358" y="948"/>
                    <a:pt x="5326" y="826"/>
                    <a:pt x="5288" y="688"/>
                  </a:cubicBezTo>
                  <a:cubicBezTo>
                    <a:pt x="5250" y="550"/>
                    <a:pt x="5218" y="438"/>
                    <a:pt x="5190" y="354"/>
                  </a:cubicBezTo>
                  <a:lnTo>
                    <a:pt x="5292" y="321"/>
                  </a:lnTo>
                  <a:close/>
                  <a:moveTo>
                    <a:pt x="1959" y="252"/>
                  </a:moveTo>
                  <a:lnTo>
                    <a:pt x="2069" y="252"/>
                  </a:lnTo>
                  <a:lnTo>
                    <a:pt x="2069" y="313"/>
                  </a:lnTo>
                  <a:lnTo>
                    <a:pt x="2587" y="313"/>
                  </a:lnTo>
                  <a:lnTo>
                    <a:pt x="2587" y="399"/>
                  </a:lnTo>
                  <a:lnTo>
                    <a:pt x="2391" y="399"/>
                  </a:lnTo>
                  <a:lnTo>
                    <a:pt x="2452" y="463"/>
                  </a:lnTo>
                  <a:cubicBezTo>
                    <a:pt x="2409" y="498"/>
                    <a:pt x="2361" y="534"/>
                    <a:pt x="2308" y="570"/>
                  </a:cubicBezTo>
                  <a:lnTo>
                    <a:pt x="2656" y="570"/>
                  </a:lnTo>
                  <a:lnTo>
                    <a:pt x="2656" y="662"/>
                  </a:lnTo>
                  <a:lnTo>
                    <a:pt x="1372" y="662"/>
                  </a:lnTo>
                  <a:lnTo>
                    <a:pt x="1372" y="570"/>
                  </a:lnTo>
                  <a:lnTo>
                    <a:pt x="1724" y="570"/>
                  </a:lnTo>
                  <a:cubicBezTo>
                    <a:pt x="1672" y="531"/>
                    <a:pt x="1624" y="498"/>
                    <a:pt x="1579" y="470"/>
                  </a:cubicBezTo>
                  <a:lnTo>
                    <a:pt x="1635" y="400"/>
                  </a:lnTo>
                  <a:cubicBezTo>
                    <a:pt x="1699" y="439"/>
                    <a:pt x="1760" y="479"/>
                    <a:pt x="1817" y="523"/>
                  </a:cubicBezTo>
                  <a:lnTo>
                    <a:pt x="1776" y="570"/>
                  </a:lnTo>
                  <a:lnTo>
                    <a:pt x="1959" y="570"/>
                  </a:lnTo>
                  <a:lnTo>
                    <a:pt x="1959" y="399"/>
                  </a:lnTo>
                  <a:lnTo>
                    <a:pt x="1439" y="399"/>
                  </a:lnTo>
                  <a:lnTo>
                    <a:pt x="1439" y="313"/>
                  </a:lnTo>
                  <a:lnTo>
                    <a:pt x="1959" y="313"/>
                  </a:lnTo>
                  <a:lnTo>
                    <a:pt x="1959" y="252"/>
                  </a:lnTo>
                  <a:close/>
                  <a:moveTo>
                    <a:pt x="4220" y="111"/>
                  </a:moveTo>
                  <a:lnTo>
                    <a:pt x="4682" y="111"/>
                  </a:lnTo>
                  <a:lnTo>
                    <a:pt x="4682" y="228"/>
                  </a:lnTo>
                  <a:lnTo>
                    <a:pt x="4500" y="482"/>
                  </a:lnTo>
                  <a:lnTo>
                    <a:pt x="4500" y="601"/>
                  </a:lnTo>
                  <a:cubicBezTo>
                    <a:pt x="4573" y="579"/>
                    <a:pt x="4621" y="563"/>
                    <a:pt x="4644" y="555"/>
                  </a:cubicBezTo>
                  <a:lnTo>
                    <a:pt x="4658" y="663"/>
                  </a:lnTo>
                  <a:lnTo>
                    <a:pt x="4500" y="713"/>
                  </a:lnTo>
                  <a:lnTo>
                    <a:pt x="4500" y="1124"/>
                  </a:lnTo>
                  <a:cubicBezTo>
                    <a:pt x="4500" y="1184"/>
                    <a:pt x="4489" y="1226"/>
                    <a:pt x="4467" y="1251"/>
                  </a:cubicBezTo>
                  <a:cubicBezTo>
                    <a:pt x="4444" y="1276"/>
                    <a:pt x="4405" y="1289"/>
                    <a:pt x="4348" y="1289"/>
                  </a:cubicBezTo>
                  <a:cubicBezTo>
                    <a:pt x="4323" y="1289"/>
                    <a:pt x="4285" y="1286"/>
                    <a:pt x="4234" y="1280"/>
                  </a:cubicBezTo>
                  <a:lnTo>
                    <a:pt x="4213" y="1169"/>
                  </a:lnTo>
                  <a:cubicBezTo>
                    <a:pt x="4249" y="1176"/>
                    <a:pt x="4287" y="1180"/>
                    <a:pt x="4327" y="1180"/>
                  </a:cubicBezTo>
                  <a:cubicBezTo>
                    <a:pt x="4350" y="1180"/>
                    <a:pt x="4365" y="1174"/>
                    <a:pt x="4374" y="1161"/>
                  </a:cubicBezTo>
                  <a:cubicBezTo>
                    <a:pt x="4383" y="1148"/>
                    <a:pt x="4388" y="1126"/>
                    <a:pt x="4388" y="1093"/>
                  </a:cubicBezTo>
                  <a:lnTo>
                    <a:pt x="4388" y="749"/>
                  </a:lnTo>
                  <a:lnTo>
                    <a:pt x="4334" y="766"/>
                  </a:lnTo>
                  <a:cubicBezTo>
                    <a:pt x="4252" y="793"/>
                    <a:pt x="4207" y="808"/>
                    <a:pt x="4199" y="811"/>
                  </a:cubicBezTo>
                  <a:lnTo>
                    <a:pt x="4174" y="700"/>
                  </a:lnTo>
                  <a:cubicBezTo>
                    <a:pt x="4193" y="695"/>
                    <a:pt x="4265" y="674"/>
                    <a:pt x="4388" y="635"/>
                  </a:cubicBezTo>
                  <a:lnTo>
                    <a:pt x="4388" y="459"/>
                  </a:lnTo>
                  <a:lnTo>
                    <a:pt x="4551" y="228"/>
                  </a:lnTo>
                  <a:lnTo>
                    <a:pt x="4220" y="228"/>
                  </a:lnTo>
                  <a:lnTo>
                    <a:pt x="4220" y="111"/>
                  </a:lnTo>
                  <a:close/>
                  <a:moveTo>
                    <a:pt x="0" y="92"/>
                  </a:moveTo>
                  <a:lnTo>
                    <a:pt x="399" y="92"/>
                  </a:lnTo>
                  <a:lnTo>
                    <a:pt x="399" y="506"/>
                  </a:lnTo>
                  <a:lnTo>
                    <a:pt x="150" y="506"/>
                  </a:lnTo>
                  <a:lnTo>
                    <a:pt x="133" y="704"/>
                  </a:lnTo>
                  <a:lnTo>
                    <a:pt x="392" y="704"/>
                  </a:lnTo>
                  <a:cubicBezTo>
                    <a:pt x="391" y="754"/>
                    <a:pt x="388" y="823"/>
                    <a:pt x="383" y="913"/>
                  </a:cubicBezTo>
                  <a:cubicBezTo>
                    <a:pt x="378" y="1002"/>
                    <a:pt x="372" y="1072"/>
                    <a:pt x="367" y="1122"/>
                  </a:cubicBezTo>
                  <a:cubicBezTo>
                    <a:pt x="362" y="1166"/>
                    <a:pt x="354" y="1198"/>
                    <a:pt x="343" y="1220"/>
                  </a:cubicBezTo>
                  <a:cubicBezTo>
                    <a:pt x="332" y="1241"/>
                    <a:pt x="316" y="1256"/>
                    <a:pt x="294" y="1265"/>
                  </a:cubicBezTo>
                  <a:cubicBezTo>
                    <a:pt x="272" y="1273"/>
                    <a:pt x="239" y="1277"/>
                    <a:pt x="196" y="1277"/>
                  </a:cubicBezTo>
                  <a:cubicBezTo>
                    <a:pt x="138" y="1277"/>
                    <a:pt x="88" y="1275"/>
                    <a:pt x="47" y="1270"/>
                  </a:cubicBezTo>
                  <a:lnTo>
                    <a:pt x="27" y="1163"/>
                  </a:lnTo>
                  <a:cubicBezTo>
                    <a:pt x="82" y="1170"/>
                    <a:pt x="128" y="1173"/>
                    <a:pt x="167" y="1173"/>
                  </a:cubicBezTo>
                  <a:cubicBezTo>
                    <a:pt x="199" y="1173"/>
                    <a:pt x="221" y="1167"/>
                    <a:pt x="233" y="1155"/>
                  </a:cubicBezTo>
                  <a:cubicBezTo>
                    <a:pt x="246" y="1143"/>
                    <a:pt x="255" y="1119"/>
                    <a:pt x="260" y="1083"/>
                  </a:cubicBezTo>
                  <a:cubicBezTo>
                    <a:pt x="264" y="1049"/>
                    <a:pt x="268" y="1002"/>
                    <a:pt x="272" y="943"/>
                  </a:cubicBezTo>
                  <a:cubicBezTo>
                    <a:pt x="276" y="883"/>
                    <a:pt x="278" y="838"/>
                    <a:pt x="278" y="807"/>
                  </a:cubicBezTo>
                  <a:lnTo>
                    <a:pt x="19" y="807"/>
                  </a:lnTo>
                  <a:lnTo>
                    <a:pt x="50" y="401"/>
                  </a:lnTo>
                  <a:lnTo>
                    <a:pt x="289" y="401"/>
                  </a:lnTo>
                  <a:lnTo>
                    <a:pt x="289" y="200"/>
                  </a:lnTo>
                  <a:lnTo>
                    <a:pt x="0" y="200"/>
                  </a:lnTo>
                  <a:lnTo>
                    <a:pt x="0" y="92"/>
                  </a:lnTo>
                  <a:close/>
                  <a:moveTo>
                    <a:pt x="1109" y="80"/>
                  </a:moveTo>
                  <a:lnTo>
                    <a:pt x="1178" y="172"/>
                  </a:lnTo>
                  <a:cubicBezTo>
                    <a:pt x="1117" y="225"/>
                    <a:pt x="1050" y="278"/>
                    <a:pt x="974" y="331"/>
                  </a:cubicBezTo>
                  <a:cubicBezTo>
                    <a:pt x="899" y="385"/>
                    <a:pt x="828" y="430"/>
                    <a:pt x="764" y="466"/>
                  </a:cubicBezTo>
                  <a:lnTo>
                    <a:pt x="704" y="373"/>
                  </a:lnTo>
                  <a:cubicBezTo>
                    <a:pt x="765" y="340"/>
                    <a:pt x="834" y="295"/>
                    <a:pt x="911" y="240"/>
                  </a:cubicBezTo>
                  <a:cubicBezTo>
                    <a:pt x="987" y="184"/>
                    <a:pt x="1053" y="131"/>
                    <a:pt x="1109" y="80"/>
                  </a:cubicBezTo>
                  <a:close/>
                  <a:moveTo>
                    <a:pt x="4996" y="40"/>
                  </a:moveTo>
                  <a:lnTo>
                    <a:pt x="5111" y="40"/>
                  </a:lnTo>
                  <a:lnTo>
                    <a:pt x="5111" y="1107"/>
                  </a:lnTo>
                  <a:cubicBezTo>
                    <a:pt x="5111" y="1154"/>
                    <a:pt x="5107" y="1190"/>
                    <a:pt x="5098" y="1215"/>
                  </a:cubicBezTo>
                  <a:cubicBezTo>
                    <a:pt x="5089" y="1239"/>
                    <a:pt x="5073" y="1257"/>
                    <a:pt x="5051" y="1268"/>
                  </a:cubicBezTo>
                  <a:cubicBezTo>
                    <a:pt x="5028" y="1279"/>
                    <a:pt x="4996" y="1284"/>
                    <a:pt x="4952" y="1284"/>
                  </a:cubicBezTo>
                  <a:cubicBezTo>
                    <a:pt x="4896" y="1284"/>
                    <a:pt x="4847" y="1282"/>
                    <a:pt x="4806" y="1277"/>
                  </a:cubicBezTo>
                  <a:lnTo>
                    <a:pt x="4782" y="1163"/>
                  </a:lnTo>
                  <a:cubicBezTo>
                    <a:pt x="4823" y="1170"/>
                    <a:pt x="4873" y="1174"/>
                    <a:pt x="4930" y="1177"/>
                  </a:cubicBezTo>
                  <a:cubicBezTo>
                    <a:pt x="4955" y="1178"/>
                    <a:pt x="4973" y="1173"/>
                    <a:pt x="4982" y="1161"/>
                  </a:cubicBezTo>
                  <a:cubicBezTo>
                    <a:pt x="4991" y="1149"/>
                    <a:pt x="4996" y="1124"/>
                    <a:pt x="4996" y="1086"/>
                  </a:cubicBezTo>
                  <a:lnTo>
                    <a:pt x="4996" y="40"/>
                  </a:lnTo>
                  <a:close/>
                  <a:moveTo>
                    <a:pt x="559" y="23"/>
                  </a:moveTo>
                  <a:lnTo>
                    <a:pt x="671" y="23"/>
                  </a:lnTo>
                  <a:lnTo>
                    <a:pt x="671" y="558"/>
                  </a:lnTo>
                  <a:lnTo>
                    <a:pt x="1228" y="558"/>
                  </a:lnTo>
                  <a:lnTo>
                    <a:pt x="1228" y="669"/>
                  </a:lnTo>
                  <a:lnTo>
                    <a:pt x="910" y="669"/>
                  </a:lnTo>
                  <a:cubicBezTo>
                    <a:pt x="941" y="785"/>
                    <a:pt x="984" y="883"/>
                    <a:pt x="1038" y="960"/>
                  </a:cubicBezTo>
                  <a:cubicBezTo>
                    <a:pt x="1093" y="1038"/>
                    <a:pt x="1167" y="1107"/>
                    <a:pt x="1261" y="1166"/>
                  </a:cubicBezTo>
                  <a:lnTo>
                    <a:pt x="1183" y="1252"/>
                  </a:lnTo>
                  <a:cubicBezTo>
                    <a:pt x="1081" y="1182"/>
                    <a:pt x="1002" y="1102"/>
                    <a:pt x="945" y="1013"/>
                  </a:cubicBezTo>
                  <a:cubicBezTo>
                    <a:pt x="889" y="923"/>
                    <a:pt x="843" y="809"/>
                    <a:pt x="807" y="669"/>
                  </a:cubicBezTo>
                  <a:lnTo>
                    <a:pt x="671" y="669"/>
                  </a:lnTo>
                  <a:lnTo>
                    <a:pt x="671" y="1131"/>
                  </a:lnTo>
                  <a:lnTo>
                    <a:pt x="879" y="1036"/>
                  </a:lnTo>
                  <a:lnTo>
                    <a:pt x="892" y="1155"/>
                  </a:lnTo>
                  <a:cubicBezTo>
                    <a:pt x="884" y="1158"/>
                    <a:pt x="876" y="1161"/>
                    <a:pt x="866" y="1165"/>
                  </a:cubicBezTo>
                  <a:cubicBezTo>
                    <a:pt x="857" y="1170"/>
                    <a:pt x="847" y="1174"/>
                    <a:pt x="835" y="1177"/>
                  </a:cubicBezTo>
                  <a:cubicBezTo>
                    <a:pt x="749" y="1211"/>
                    <a:pt x="687" y="1237"/>
                    <a:pt x="650" y="1255"/>
                  </a:cubicBezTo>
                  <a:cubicBezTo>
                    <a:pt x="606" y="1276"/>
                    <a:pt x="578" y="1291"/>
                    <a:pt x="565" y="1300"/>
                  </a:cubicBezTo>
                  <a:lnTo>
                    <a:pt x="513" y="1193"/>
                  </a:lnTo>
                  <a:cubicBezTo>
                    <a:pt x="530" y="1182"/>
                    <a:pt x="542" y="1173"/>
                    <a:pt x="549" y="1163"/>
                  </a:cubicBezTo>
                  <a:cubicBezTo>
                    <a:pt x="556" y="1154"/>
                    <a:pt x="559" y="1143"/>
                    <a:pt x="559" y="1132"/>
                  </a:cubicBezTo>
                  <a:lnTo>
                    <a:pt x="559" y="669"/>
                  </a:lnTo>
                  <a:lnTo>
                    <a:pt x="443" y="669"/>
                  </a:lnTo>
                  <a:lnTo>
                    <a:pt x="443" y="558"/>
                  </a:lnTo>
                  <a:lnTo>
                    <a:pt x="559" y="558"/>
                  </a:lnTo>
                  <a:lnTo>
                    <a:pt x="559" y="23"/>
                  </a:lnTo>
                  <a:close/>
                  <a:moveTo>
                    <a:pt x="1710" y="11"/>
                  </a:moveTo>
                  <a:lnTo>
                    <a:pt x="1821" y="11"/>
                  </a:lnTo>
                  <a:lnTo>
                    <a:pt x="1821" y="110"/>
                  </a:lnTo>
                  <a:lnTo>
                    <a:pt x="2205" y="110"/>
                  </a:lnTo>
                  <a:lnTo>
                    <a:pt x="2205" y="11"/>
                  </a:lnTo>
                  <a:lnTo>
                    <a:pt x="2315" y="11"/>
                  </a:lnTo>
                  <a:lnTo>
                    <a:pt x="2315" y="110"/>
                  </a:lnTo>
                  <a:lnTo>
                    <a:pt x="2640" y="110"/>
                  </a:lnTo>
                  <a:lnTo>
                    <a:pt x="2640" y="203"/>
                  </a:lnTo>
                  <a:lnTo>
                    <a:pt x="2315" y="203"/>
                  </a:lnTo>
                  <a:lnTo>
                    <a:pt x="2315" y="276"/>
                  </a:lnTo>
                  <a:lnTo>
                    <a:pt x="2205" y="276"/>
                  </a:lnTo>
                  <a:lnTo>
                    <a:pt x="2205" y="203"/>
                  </a:lnTo>
                  <a:lnTo>
                    <a:pt x="1821" y="203"/>
                  </a:lnTo>
                  <a:lnTo>
                    <a:pt x="1821" y="278"/>
                  </a:lnTo>
                  <a:lnTo>
                    <a:pt x="1710" y="278"/>
                  </a:lnTo>
                  <a:lnTo>
                    <a:pt x="1710" y="203"/>
                  </a:lnTo>
                  <a:lnTo>
                    <a:pt x="1385" y="203"/>
                  </a:lnTo>
                  <a:lnTo>
                    <a:pt x="1385" y="110"/>
                  </a:lnTo>
                  <a:lnTo>
                    <a:pt x="1710" y="110"/>
                  </a:lnTo>
                  <a:lnTo>
                    <a:pt x="1710" y="11"/>
                  </a:lnTo>
                  <a:close/>
                  <a:moveTo>
                    <a:pt x="6108" y="0"/>
                  </a:moveTo>
                  <a:lnTo>
                    <a:pt x="6228" y="24"/>
                  </a:lnTo>
                  <a:cubicBezTo>
                    <a:pt x="6206" y="80"/>
                    <a:pt x="6185" y="129"/>
                    <a:pt x="6166" y="171"/>
                  </a:cubicBezTo>
                  <a:lnTo>
                    <a:pt x="6873" y="171"/>
                  </a:lnTo>
                  <a:lnTo>
                    <a:pt x="6873" y="278"/>
                  </a:lnTo>
                  <a:lnTo>
                    <a:pt x="6113" y="278"/>
                  </a:lnTo>
                  <a:cubicBezTo>
                    <a:pt x="6083" y="332"/>
                    <a:pt x="6051" y="383"/>
                    <a:pt x="6018" y="431"/>
                  </a:cubicBezTo>
                  <a:lnTo>
                    <a:pt x="6711" y="431"/>
                  </a:lnTo>
                  <a:lnTo>
                    <a:pt x="6711" y="1125"/>
                  </a:lnTo>
                  <a:cubicBezTo>
                    <a:pt x="6711" y="1182"/>
                    <a:pt x="6700" y="1224"/>
                    <a:pt x="6679" y="1250"/>
                  </a:cubicBezTo>
                  <a:cubicBezTo>
                    <a:pt x="6658" y="1276"/>
                    <a:pt x="6623" y="1289"/>
                    <a:pt x="6573" y="1289"/>
                  </a:cubicBezTo>
                  <a:cubicBezTo>
                    <a:pt x="6508" y="1289"/>
                    <a:pt x="6443" y="1286"/>
                    <a:pt x="6376" y="1280"/>
                  </a:cubicBezTo>
                  <a:lnTo>
                    <a:pt x="6356" y="1174"/>
                  </a:lnTo>
                  <a:cubicBezTo>
                    <a:pt x="6421" y="1182"/>
                    <a:pt x="6482" y="1186"/>
                    <a:pt x="6539" y="1186"/>
                  </a:cubicBezTo>
                  <a:cubicBezTo>
                    <a:pt x="6563" y="1186"/>
                    <a:pt x="6579" y="1179"/>
                    <a:pt x="6587" y="1165"/>
                  </a:cubicBezTo>
                  <a:cubicBezTo>
                    <a:pt x="6596" y="1152"/>
                    <a:pt x="6600" y="1128"/>
                    <a:pt x="6600" y="1094"/>
                  </a:cubicBezTo>
                  <a:lnTo>
                    <a:pt x="6600" y="1027"/>
                  </a:lnTo>
                  <a:lnTo>
                    <a:pt x="5959" y="1027"/>
                  </a:lnTo>
                  <a:lnTo>
                    <a:pt x="5959" y="1294"/>
                  </a:lnTo>
                  <a:lnTo>
                    <a:pt x="5848" y="1294"/>
                  </a:lnTo>
                  <a:lnTo>
                    <a:pt x="5848" y="642"/>
                  </a:lnTo>
                  <a:cubicBezTo>
                    <a:pt x="5782" y="711"/>
                    <a:pt x="5712" y="775"/>
                    <a:pt x="5637" y="834"/>
                  </a:cubicBezTo>
                  <a:lnTo>
                    <a:pt x="5583" y="720"/>
                  </a:lnTo>
                  <a:cubicBezTo>
                    <a:pt x="5751" y="594"/>
                    <a:pt x="5885" y="447"/>
                    <a:pt x="5984" y="278"/>
                  </a:cubicBezTo>
                  <a:lnTo>
                    <a:pt x="5631" y="278"/>
                  </a:lnTo>
                  <a:lnTo>
                    <a:pt x="5631" y="171"/>
                  </a:lnTo>
                  <a:lnTo>
                    <a:pt x="6041" y="171"/>
                  </a:lnTo>
                  <a:cubicBezTo>
                    <a:pt x="6067" y="114"/>
                    <a:pt x="6090" y="57"/>
                    <a:pt x="6108" y="0"/>
                  </a:cubicBezTo>
                  <a:close/>
                </a:path>
              </a:pathLst>
            </a:custGeom>
            <a:solidFill>
              <a:srgbClr val="404040"/>
            </a:solidFill>
            <a:ln w="0">
              <a:noFill/>
              <a:prstDash val="solid"/>
              <a:round/>
              <a:headEnd/>
              <a:tailEnd/>
            </a:ln>
            <a:sp3d/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82" name="Freeform 25">
              <a:extLst>
                <a:ext uri="{FF2B5EF4-FFF2-40B4-BE49-F238E27FC236}">
                  <a16:creationId xmlns:a16="http://schemas.microsoft.com/office/drawing/2014/main" id="{EE1D1E6B-EC73-A033-9675-89F6D96B45C9}"/>
                </a:ext>
              </a:extLst>
            </p:cNvPr>
            <p:cNvSpPr/>
            <p:nvPr/>
          </p:nvSpPr>
          <p:spPr bwMode="auto">
            <a:xfrm>
              <a:off x="1526242" y="5311014"/>
              <a:ext cx="506074" cy="118896"/>
            </a:xfrm>
            <a:custGeom>
              <a:avLst/>
              <a:gdLst>
                <a:gd name="T0" fmla="*/ 4977 w 5519"/>
                <a:gd name="T1" fmla="*/ 925 h 1301"/>
                <a:gd name="T2" fmla="*/ 3336 w 5519"/>
                <a:gd name="T3" fmla="*/ 862 h 1301"/>
                <a:gd name="T4" fmla="*/ 32 w 5519"/>
                <a:gd name="T5" fmla="*/ 1234 h 1301"/>
                <a:gd name="T6" fmla="*/ 3451 w 5519"/>
                <a:gd name="T7" fmla="*/ 770 h 1301"/>
                <a:gd name="T8" fmla="*/ 3232 w 5519"/>
                <a:gd name="T9" fmla="*/ 1132 h 1301"/>
                <a:gd name="T10" fmla="*/ 2918 w 5519"/>
                <a:gd name="T11" fmla="*/ 989 h 1301"/>
                <a:gd name="T12" fmla="*/ 3076 w 5519"/>
                <a:gd name="T13" fmla="*/ 677 h 1301"/>
                <a:gd name="T14" fmla="*/ 2079 w 5519"/>
                <a:gd name="T15" fmla="*/ 1021 h 1301"/>
                <a:gd name="T16" fmla="*/ 1975 w 5519"/>
                <a:gd name="T17" fmla="*/ 1042 h 1301"/>
                <a:gd name="T18" fmla="*/ 1672 w 5519"/>
                <a:gd name="T19" fmla="*/ 456 h 1301"/>
                <a:gd name="T20" fmla="*/ 1598 w 5519"/>
                <a:gd name="T21" fmla="*/ 1246 h 1301"/>
                <a:gd name="T22" fmla="*/ 1402 w 5519"/>
                <a:gd name="T23" fmla="*/ 573 h 1301"/>
                <a:gd name="T24" fmla="*/ 5099 w 5519"/>
                <a:gd name="T25" fmla="*/ 585 h 1301"/>
                <a:gd name="T26" fmla="*/ 3700 w 5519"/>
                <a:gd name="T27" fmla="*/ 625 h 1301"/>
                <a:gd name="T28" fmla="*/ 66 w 5519"/>
                <a:gd name="T29" fmla="*/ 349 h 1301"/>
                <a:gd name="T30" fmla="*/ 0 w 5519"/>
                <a:gd name="T31" fmla="*/ 431 h 1301"/>
                <a:gd name="T32" fmla="*/ 612 w 5519"/>
                <a:gd name="T33" fmla="*/ 884 h 1301"/>
                <a:gd name="T34" fmla="*/ 329 w 5519"/>
                <a:gd name="T35" fmla="*/ 1280 h 1301"/>
                <a:gd name="T36" fmla="*/ 540 w 5519"/>
                <a:gd name="T37" fmla="*/ 275 h 1301"/>
                <a:gd name="T38" fmla="*/ 4822 w 5519"/>
                <a:gd name="T39" fmla="*/ 183 h 1301"/>
                <a:gd name="T40" fmla="*/ 920 w 5519"/>
                <a:gd name="T41" fmla="*/ 155 h 1301"/>
                <a:gd name="T42" fmla="*/ 715 w 5519"/>
                <a:gd name="T43" fmla="*/ 199 h 1301"/>
                <a:gd name="T44" fmla="*/ 4715 w 5519"/>
                <a:gd name="T45" fmla="*/ 86 h 1301"/>
                <a:gd name="T46" fmla="*/ 5519 w 5519"/>
                <a:gd name="T47" fmla="*/ 585 h 1301"/>
                <a:gd name="T48" fmla="*/ 5432 w 5519"/>
                <a:gd name="T49" fmla="*/ 1294 h 1301"/>
                <a:gd name="T50" fmla="*/ 4871 w 5519"/>
                <a:gd name="T51" fmla="*/ 1296 h 1301"/>
                <a:gd name="T52" fmla="*/ 4780 w 5519"/>
                <a:gd name="T53" fmla="*/ 1015 h 1301"/>
                <a:gd name="T54" fmla="*/ 4715 w 5519"/>
                <a:gd name="T55" fmla="*/ 487 h 1301"/>
                <a:gd name="T56" fmla="*/ 3289 w 5519"/>
                <a:gd name="T57" fmla="*/ 238 h 1301"/>
                <a:gd name="T58" fmla="*/ 2875 w 5519"/>
                <a:gd name="T59" fmla="*/ 96 h 1301"/>
                <a:gd name="T60" fmla="*/ 1194 w 5519"/>
                <a:gd name="T61" fmla="*/ 1229 h 1301"/>
                <a:gd name="T62" fmla="*/ 1113 w 5519"/>
                <a:gd name="T63" fmla="*/ 1144 h 1301"/>
                <a:gd name="T64" fmla="*/ 1765 w 5519"/>
                <a:gd name="T65" fmla="*/ 268 h 1301"/>
                <a:gd name="T66" fmla="*/ 119 w 5519"/>
                <a:gd name="T67" fmla="*/ 28 h 1301"/>
                <a:gd name="T68" fmla="*/ 57 w 5519"/>
                <a:gd name="T69" fmla="*/ 110 h 1301"/>
                <a:gd name="T70" fmla="*/ 4652 w 5519"/>
                <a:gd name="T71" fmla="*/ 273 h 1301"/>
                <a:gd name="T72" fmla="*/ 4660 w 5519"/>
                <a:gd name="T73" fmla="*/ 659 h 1301"/>
                <a:gd name="T74" fmla="*/ 4359 w 5519"/>
                <a:gd name="T75" fmla="*/ 1277 h 1301"/>
                <a:gd name="T76" fmla="*/ 4418 w 5519"/>
                <a:gd name="T77" fmla="*/ 1093 h 1301"/>
                <a:gd name="T78" fmla="*/ 4418 w 5519"/>
                <a:gd name="T79" fmla="*/ 380 h 1301"/>
                <a:gd name="T80" fmla="*/ 3135 w 5519"/>
                <a:gd name="T81" fmla="*/ 17 h 1301"/>
                <a:gd name="T82" fmla="*/ 3235 w 5519"/>
                <a:gd name="T83" fmla="*/ 402 h 1301"/>
                <a:gd name="T84" fmla="*/ 3235 w 5519"/>
                <a:gd name="T85" fmla="*/ 668 h 1301"/>
                <a:gd name="T86" fmla="*/ 2821 w 5519"/>
                <a:gd name="T87" fmla="*/ 635 h 1301"/>
                <a:gd name="T88" fmla="*/ 3135 w 5519"/>
                <a:gd name="T89" fmla="*/ 309 h 1301"/>
                <a:gd name="T90" fmla="*/ 2582 w 5519"/>
                <a:gd name="T91" fmla="*/ 249 h 1301"/>
                <a:gd name="T92" fmla="*/ 3772 w 5519"/>
                <a:gd name="T93" fmla="*/ 27 h 1301"/>
                <a:gd name="T94" fmla="*/ 3936 w 5519"/>
                <a:gd name="T95" fmla="*/ 680 h 1301"/>
                <a:gd name="T96" fmla="*/ 3522 w 5519"/>
                <a:gd name="T97" fmla="*/ 1296 h 1301"/>
                <a:gd name="T98" fmla="*/ 3545 w 5519"/>
                <a:gd name="T99" fmla="*/ 587 h 1301"/>
                <a:gd name="T100" fmla="*/ 2366 w 5519"/>
                <a:gd name="T101" fmla="*/ 0 h 1301"/>
                <a:gd name="T102" fmla="*/ 2378 w 5519"/>
                <a:gd name="T103" fmla="*/ 383 h 1301"/>
                <a:gd name="T104" fmla="*/ 2583 w 5519"/>
                <a:gd name="T105" fmla="*/ 1046 h 1301"/>
                <a:gd name="T106" fmla="*/ 2538 w 5519"/>
                <a:gd name="T107" fmla="*/ 1274 h 1301"/>
                <a:gd name="T108" fmla="*/ 1813 w 5519"/>
                <a:gd name="T109" fmla="*/ 275 h 1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519" h="1301">
                  <a:moveTo>
                    <a:pt x="4977" y="925"/>
                  </a:moveTo>
                  <a:lnTo>
                    <a:pt x="4977" y="1131"/>
                  </a:lnTo>
                  <a:lnTo>
                    <a:pt x="5326" y="1131"/>
                  </a:lnTo>
                  <a:lnTo>
                    <a:pt x="5326" y="925"/>
                  </a:lnTo>
                  <a:lnTo>
                    <a:pt x="4977" y="925"/>
                  </a:lnTo>
                  <a:close/>
                  <a:moveTo>
                    <a:pt x="3110" y="862"/>
                  </a:moveTo>
                  <a:cubicBezTo>
                    <a:pt x="3089" y="901"/>
                    <a:pt x="3073" y="931"/>
                    <a:pt x="3062" y="951"/>
                  </a:cubicBezTo>
                  <a:cubicBezTo>
                    <a:pt x="3079" y="958"/>
                    <a:pt x="3112" y="972"/>
                    <a:pt x="3160" y="991"/>
                  </a:cubicBezTo>
                  <a:lnTo>
                    <a:pt x="3224" y="1018"/>
                  </a:lnTo>
                  <a:cubicBezTo>
                    <a:pt x="3271" y="979"/>
                    <a:pt x="3308" y="927"/>
                    <a:pt x="3336" y="862"/>
                  </a:cubicBezTo>
                  <a:lnTo>
                    <a:pt x="3110" y="862"/>
                  </a:lnTo>
                  <a:close/>
                  <a:moveTo>
                    <a:pt x="177" y="731"/>
                  </a:moveTo>
                  <a:lnTo>
                    <a:pt x="277" y="763"/>
                  </a:lnTo>
                  <a:cubicBezTo>
                    <a:pt x="238" y="936"/>
                    <a:pt x="191" y="1104"/>
                    <a:pt x="133" y="1267"/>
                  </a:cubicBezTo>
                  <a:lnTo>
                    <a:pt x="32" y="1234"/>
                  </a:lnTo>
                  <a:cubicBezTo>
                    <a:pt x="92" y="1062"/>
                    <a:pt x="140" y="894"/>
                    <a:pt x="177" y="731"/>
                  </a:cubicBezTo>
                  <a:close/>
                  <a:moveTo>
                    <a:pt x="3076" y="677"/>
                  </a:moveTo>
                  <a:lnTo>
                    <a:pt x="3180" y="704"/>
                  </a:lnTo>
                  <a:cubicBezTo>
                    <a:pt x="3169" y="734"/>
                    <a:pt x="3160" y="756"/>
                    <a:pt x="3153" y="770"/>
                  </a:cubicBezTo>
                  <a:lnTo>
                    <a:pt x="3451" y="770"/>
                  </a:lnTo>
                  <a:lnTo>
                    <a:pt x="3451" y="858"/>
                  </a:lnTo>
                  <a:cubicBezTo>
                    <a:pt x="3414" y="941"/>
                    <a:pt x="3369" y="1009"/>
                    <a:pt x="3317" y="1062"/>
                  </a:cubicBezTo>
                  <a:cubicBezTo>
                    <a:pt x="3360" y="1083"/>
                    <a:pt x="3408" y="1108"/>
                    <a:pt x="3460" y="1139"/>
                  </a:cubicBezTo>
                  <a:lnTo>
                    <a:pt x="3407" y="1229"/>
                  </a:lnTo>
                  <a:cubicBezTo>
                    <a:pt x="3364" y="1202"/>
                    <a:pt x="3306" y="1170"/>
                    <a:pt x="3232" y="1132"/>
                  </a:cubicBezTo>
                  <a:cubicBezTo>
                    <a:pt x="3146" y="1191"/>
                    <a:pt x="3022" y="1247"/>
                    <a:pt x="2859" y="1298"/>
                  </a:cubicBezTo>
                  <a:lnTo>
                    <a:pt x="2813" y="1203"/>
                  </a:lnTo>
                  <a:cubicBezTo>
                    <a:pt x="2949" y="1163"/>
                    <a:pt x="3054" y="1123"/>
                    <a:pt x="3128" y="1083"/>
                  </a:cubicBezTo>
                  <a:cubicBezTo>
                    <a:pt x="3059" y="1051"/>
                    <a:pt x="3007" y="1028"/>
                    <a:pt x="2975" y="1014"/>
                  </a:cubicBezTo>
                  <a:lnTo>
                    <a:pt x="2918" y="989"/>
                  </a:lnTo>
                  <a:cubicBezTo>
                    <a:pt x="2949" y="939"/>
                    <a:pt x="2974" y="897"/>
                    <a:pt x="2992" y="862"/>
                  </a:cubicBezTo>
                  <a:lnTo>
                    <a:pt x="2831" y="862"/>
                  </a:lnTo>
                  <a:lnTo>
                    <a:pt x="2831" y="770"/>
                  </a:lnTo>
                  <a:lnTo>
                    <a:pt x="3038" y="770"/>
                  </a:lnTo>
                  <a:cubicBezTo>
                    <a:pt x="3058" y="724"/>
                    <a:pt x="3070" y="693"/>
                    <a:pt x="3076" y="677"/>
                  </a:cubicBezTo>
                  <a:close/>
                  <a:moveTo>
                    <a:pt x="1819" y="589"/>
                  </a:moveTo>
                  <a:lnTo>
                    <a:pt x="2241" y="589"/>
                  </a:lnTo>
                  <a:lnTo>
                    <a:pt x="2241" y="700"/>
                  </a:lnTo>
                  <a:lnTo>
                    <a:pt x="2079" y="700"/>
                  </a:lnTo>
                  <a:lnTo>
                    <a:pt x="2079" y="1021"/>
                  </a:lnTo>
                  <a:lnTo>
                    <a:pt x="2266" y="983"/>
                  </a:lnTo>
                  <a:lnTo>
                    <a:pt x="2273" y="1094"/>
                  </a:lnTo>
                  <a:cubicBezTo>
                    <a:pt x="2175" y="1115"/>
                    <a:pt x="2019" y="1145"/>
                    <a:pt x="1806" y="1184"/>
                  </a:cubicBezTo>
                  <a:lnTo>
                    <a:pt x="1795" y="1076"/>
                  </a:lnTo>
                  <a:lnTo>
                    <a:pt x="1975" y="1042"/>
                  </a:lnTo>
                  <a:lnTo>
                    <a:pt x="1975" y="700"/>
                  </a:lnTo>
                  <a:lnTo>
                    <a:pt x="1819" y="700"/>
                  </a:lnTo>
                  <a:lnTo>
                    <a:pt x="1819" y="589"/>
                  </a:lnTo>
                  <a:close/>
                  <a:moveTo>
                    <a:pt x="1402" y="456"/>
                  </a:moveTo>
                  <a:lnTo>
                    <a:pt x="1672" y="456"/>
                  </a:lnTo>
                  <a:lnTo>
                    <a:pt x="1672" y="1017"/>
                  </a:lnTo>
                  <a:lnTo>
                    <a:pt x="1783" y="890"/>
                  </a:lnTo>
                  <a:lnTo>
                    <a:pt x="1841" y="980"/>
                  </a:lnTo>
                  <a:cubicBezTo>
                    <a:pt x="1792" y="1029"/>
                    <a:pt x="1733" y="1092"/>
                    <a:pt x="1664" y="1169"/>
                  </a:cubicBezTo>
                  <a:cubicBezTo>
                    <a:pt x="1644" y="1191"/>
                    <a:pt x="1622" y="1217"/>
                    <a:pt x="1598" y="1246"/>
                  </a:cubicBezTo>
                  <a:lnTo>
                    <a:pt x="1524" y="1165"/>
                  </a:lnTo>
                  <a:cubicBezTo>
                    <a:pt x="1539" y="1150"/>
                    <a:pt x="1550" y="1134"/>
                    <a:pt x="1557" y="1118"/>
                  </a:cubicBezTo>
                  <a:cubicBezTo>
                    <a:pt x="1563" y="1102"/>
                    <a:pt x="1567" y="1083"/>
                    <a:pt x="1567" y="1060"/>
                  </a:cubicBezTo>
                  <a:lnTo>
                    <a:pt x="1567" y="573"/>
                  </a:lnTo>
                  <a:lnTo>
                    <a:pt x="1402" y="573"/>
                  </a:lnTo>
                  <a:lnTo>
                    <a:pt x="1402" y="456"/>
                  </a:lnTo>
                  <a:close/>
                  <a:moveTo>
                    <a:pt x="4822" y="440"/>
                  </a:moveTo>
                  <a:lnTo>
                    <a:pt x="4822" y="501"/>
                  </a:lnTo>
                  <a:lnTo>
                    <a:pt x="4822" y="585"/>
                  </a:lnTo>
                  <a:lnTo>
                    <a:pt x="5099" y="585"/>
                  </a:lnTo>
                  <a:lnTo>
                    <a:pt x="5099" y="440"/>
                  </a:lnTo>
                  <a:lnTo>
                    <a:pt x="4822" y="440"/>
                  </a:lnTo>
                  <a:close/>
                  <a:moveTo>
                    <a:pt x="3666" y="352"/>
                  </a:moveTo>
                  <a:lnTo>
                    <a:pt x="3650" y="387"/>
                  </a:lnTo>
                  <a:cubicBezTo>
                    <a:pt x="3665" y="477"/>
                    <a:pt x="3681" y="556"/>
                    <a:pt x="3700" y="625"/>
                  </a:cubicBezTo>
                  <a:cubicBezTo>
                    <a:pt x="3720" y="694"/>
                    <a:pt x="3744" y="758"/>
                    <a:pt x="3773" y="817"/>
                  </a:cubicBezTo>
                  <a:cubicBezTo>
                    <a:pt x="3802" y="755"/>
                    <a:pt x="3826" y="686"/>
                    <a:pt x="3844" y="611"/>
                  </a:cubicBezTo>
                  <a:cubicBezTo>
                    <a:pt x="3862" y="535"/>
                    <a:pt x="3877" y="449"/>
                    <a:pt x="3887" y="352"/>
                  </a:cubicBezTo>
                  <a:lnTo>
                    <a:pt x="3666" y="352"/>
                  </a:lnTo>
                  <a:close/>
                  <a:moveTo>
                    <a:pt x="66" y="349"/>
                  </a:moveTo>
                  <a:cubicBezTo>
                    <a:pt x="97" y="373"/>
                    <a:pt x="135" y="405"/>
                    <a:pt x="182" y="444"/>
                  </a:cubicBezTo>
                  <a:cubicBezTo>
                    <a:pt x="228" y="484"/>
                    <a:pt x="267" y="520"/>
                    <a:pt x="298" y="551"/>
                  </a:cubicBezTo>
                  <a:lnTo>
                    <a:pt x="228" y="637"/>
                  </a:lnTo>
                  <a:cubicBezTo>
                    <a:pt x="195" y="603"/>
                    <a:pt x="156" y="566"/>
                    <a:pt x="112" y="526"/>
                  </a:cubicBezTo>
                  <a:cubicBezTo>
                    <a:pt x="68" y="486"/>
                    <a:pt x="31" y="455"/>
                    <a:pt x="0" y="431"/>
                  </a:cubicBezTo>
                  <a:lnTo>
                    <a:pt x="66" y="349"/>
                  </a:lnTo>
                  <a:close/>
                  <a:moveTo>
                    <a:pt x="540" y="275"/>
                  </a:moveTo>
                  <a:lnTo>
                    <a:pt x="629" y="275"/>
                  </a:lnTo>
                  <a:lnTo>
                    <a:pt x="629" y="651"/>
                  </a:lnTo>
                  <a:cubicBezTo>
                    <a:pt x="629" y="747"/>
                    <a:pt x="623" y="825"/>
                    <a:pt x="612" y="884"/>
                  </a:cubicBezTo>
                  <a:cubicBezTo>
                    <a:pt x="683" y="953"/>
                    <a:pt x="767" y="1039"/>
                    <a:pt x="863" y="1142"/>
                  </a:cubicBezTo>
                  <a:lnTo>
                    <a:pt x="787" y="1217"/>
                  </a:lnTo>
                  <a:cubicBezTo>
                    <a:pt x="724" y="1136"/>
                    <a:pt x="657" y="1057"/>
                    <a:pt x="587" y="979"/>
                  </a:cubicBezTo>
                  <a:cubicBezTo>
                    <a:pt x="566" y="1035"/>
                    <a:pt x="536" y="1086"/>
                    <a:pt x="496" y="1132"/>
                  </a:cubicBezTo>
                  <a:cubicBezTo>
                    <a:pt x="456" y="1178"/>
                    <a:pt x="400" y="1228"/>
                    <a:pt x="329" y="1280"/>
                  </a:cubicBezTo>
                  <a:lnTo>
                    <a:pt x="261" y="1203"/>
                  </a:lnTo>
                  <a:cubicBezTo>
                    <a:pt x="345" y="1144"/>
                    <a:pt x="406" y="1090"/>
                    <a:pt x="445" y="1041"/>
                  </a:cubicBezTo>
                  <a:cubicBezTo>
                    <a:pt x="484" y="993"/>
                    <a:pt x="510" y="941"/>
                    <a:pt x="522" y="884"/>
                  </a:cubicBezTo>
                  <a:cubicBezTo>
                    <a:pt x="534" y="828"/>
                    <a:pt x="540" y="750"/>
                    <a:pt x="540" y="651"/>
                  </a:cubicBezTo>
                  <a:lnTo>
                    <a:pt x="540" y="275"/>
                  </a:lnTo>
                  <a:close/>
                  <a:moveTo>
                    <a:pt x="4822" y="183"/>
                  </a:moveTo>
                  <a:lnTo>
                    <a:pt x="4822" y="342"/>
                  </a:lnTo>
                  <a:lnTo>
                    <a:pt x="5347" y="342"/>
                  </a:lnTo>
                  <a:lnTo>
                    <a:pt x="5347" y="183"/>
                  </a:lnTo>
                  <a:lnTo>
                    <a:pt x="4822" y="183"/>
                  </a:lnTo>
                  <a:close/>
                  <a:moveTo>
                    <a:pt x="920" y="155"/>
                  </a:moveTo>
                  <a:lnTo>
                    <a:pt x="1013" y="155"/>
                  </a:lnTo>
                  <a:lnTo>
                    <a:pt x="1013" y="963"/>
                  </a:lnTo>
                  <a:lnTo>
                    <a:pt x="920" y="963"/>
                  </a:lnTo>
                  <a:lnTo>
                    <a:pt x="920" y="155"/>
                  </a:lnTo>
                  <a:close/>
                  <a:moveTo>
                    <a:pt x="363" y="93"/>
                  </a:moveTo>
                  <a:lnTo>
                    <a:pt x="809" y="93"/>
                  </a:lnTo>
                  <a:lnTo>
                    <a:pt x="809" y="921"/>
                  </a:lnTo>
                  <a:lnTo>
                    <a:pt x="715" y="921"/>
                  </a:lnTo>
                  <a:lnTo>
                    <a:pt x="715" y="199"/>
                  </a:lnTo>
                  <a:lnTo>
                    <a:pt x="457" y="199"/>
                  </a:lnTo>
                  <a:lnTo>
                    <a:pt x="457" y="925"/>
                  </a:lnTo>
                  <a:lnTo>
                    <a:pt x="363" y="925"/>
                  </a:lnTo>
                  <a:lnTo>
                    <a:pt x="363" y="93"/>
                  </a:lnTo>
                  <a:close/>
                  <a:moveTo>
                    <a:pt x="4715" y="86"/>
                  </a:moveTo>
                  <a:lnTo>
                    <a:pt x="5456" y="86"/>
                  </a:lnTo>
                  <a:lnTo>
                    <a:pt x="5456" y="440"/>
                  </a:lnTo>
                  <a:lnTo>
                    <a:pt x="5205" y="440"/>
                  </a:lnTo>
                  <a:lnTo>
                    <a:pt x="5205" y="585"/>
                  </a:lnTo>
                  <a:lnTo>
                    <a:pt x="5519" y="585"/>
                  </a:lnTo>
                  <a:lnTo>
                    <a:pt x="5519" y="680"/>
                  </a:lnTo>
                  <a:lnTo>
                    <a:pt x="5205" y="680"/>
                  </a:lnTo>
                  <a:lnTo>
                    <a:pt x="5205" y="830"/>
                  </a:lnTo>
                  <a:lnTo>
                    <a:pt x="5432" y="830"/>
                  </a:lnTo>
                  <a:lnTo>
                    <a:pt x="5432" y="1294"/>
                  </a:lnTo>
                  <a:lnTo>
                    <a:pt x="5326" y="1294"/>
                  </a:lnTo>
                  <a:lnTo>
                    <a:pt x="5326" y="1224"/>
                  </a:lnTo>
                  <a:lnTo>
                    <a:pt x="4977" y="1224"/>
                  </a:lnTo>
                  <a:lnTo>
                    <a:pt x="4977" y="1296"/>
                  </a:lnTo>
                  <a:lnTo>
                    <a:pt x="4871" y="1296"/>
                  </a:lnTo>
                  <a:lnTo>
                    <a:pt x="4871" y="830"/>
                  </a:lnTo>
                  <a:lnTo>
                    <a:pt x="5099" y="830"/>
                  </a:lnTo>
                  <a:lnTo>
                    <a:pt x="5099" y="680"/>
                  </a:lnTo>
                  <a:lnTo>
                    <a:pt x="4819" y="680"/>
                  </a:lnTo>
                  <a:cubicBezTo>
                    <a:pt x="4814" y="815"/>
                    <a:pt x="4801" y="926"/>
                    <a:pt x="4780" y="1015"/>
                  </a:cubicBezTo>
                  <a:cubicBezTo>
                    <a:pt x="4758" y="1105"/>
                    <a:pt x="4723" y="1195"/>
                    <a:pt x="4674" y="1286"/>
                  </a:cubicBezTo>
                  <a:lnTo>
                    <a:pt x="4574" y="1228"/>
                  </a:lnTo>
                  <a:cubicBezTo>
                    <a:pt x="4613" y="1155"/>
                    <a:pt x="4642" y="1086"/>
                    <a:pt x="4661" y="1021"/>
                  </a:cubicBezTo>
                  <a:cubicBezTo>
                    <a:pt x="4681" y="956"/>
                    <a:pt x="4695" y="883"/>
                    <a:pt x="4703" y="801"/>
                  </a:cubicBezTo>
                  <a:cubicBezTo>
                    <a:pt x="4711" y="720"/>
                    <a:pt x="4715" y="615"/>
                    <a:pt x="4715" y="487"/>
                  </a:cubicBezTo>
                  <a:lnTo>
                    <a:pt x="4715" y="86"/>
                  </a:lnTo>
                  <a:close/>
                  <a:moveTo>
                    <a:pt x="3424" y="50"/>
                  </a:moveTo>
                  <a:lnTo>
                    <a:pt x="3500" y="99"/>
                  </a:lnTo>
                  <a:cubicBezTo>
                    <a:pt x="3458" y="161"/>
                    <a:pt x="3412" y="225"/>
                    <a:pt x="3362" y="290"/>
                  </a:cubicBezTo>
                  <a:lnTo>
                    <a:pt x="3289" y="238"/>
                  </a:lnTo>
                  <a:cubicBezTo>
                    <a:pt x="3341" y="169"/>
                    <a:pt x="3386" y="106"/>
                    <a:pt x="3424" y="50"/>
                  </a:cubicBezTo>
                  <a:close/>
                  <a:moveTo>
                    <a:pt x="2945" y="48"/>
                  </a:moveTo>
                  <a:lnTo>
                    <a:pt x="3076" y="234"/>
                  </a:lnTo>
                  <a:lnTo>
                    <a:pt x="3000" y="283"/>
                  </a:lnTo>
                  <a:cubicBezTo>
                    <a:pt x="2973" y="237"/>
                    <a:pt x="2931" y="175"/>
                    <a:pt x="2875" y="96"/>
                  </a:cubicBezTo>
                  <a:lnTo>
                    <a:pt x="2945" y="48"/>
                  </a:lnTo>
                  <a:close/>
                  <a:moveTo>
                    <a:pt x="1126" y="33"/>
                  </a:moveTo>
                  <a:lnTo>
                    <a:pt x="1223" y="33"/>
                  </a:lnTo>
                  <a:lnTo>
                    <a:pt x="1223" y="1106"/>
                  </a:lnTo>
                  <a:cubicBezTo>
                    <a:pt x="1223" y="1164"/>
                    <a:pt x="1213" y="1205"/>
                    <a:pt x="1194" y="1229"/>
                  </a:cubicBezTo>
                  <a:cubicBezTo>
                    <a:pt x="1174" y="1253"/>
                    <a:pt x="1140" y="1265"/>
                    <a:pt x="1092" y="1265"/>
                  </a:cubicBezTo>
                  <a:cubicBezTo>
                    <a:pt x="1044" y="1265"/>
                    <a:pt x="1002" y="1262"/>
                    <a:pt x="967" y="1258"/>
                  </a:cubicBezTo>
                  <a:lnTo>
                    <a:pt x="947" y="1155"/>
                  </a:lnTo>
                  <a:cubicBezTo>
                    <a:pt x="995" y="1161"/>
                    <a:pt x="1036" y="1165"/>
                    <a:pt x="1071" y="1165"/>
                  </a:cubicBezTo>
                  <a:cubicBezTo>
                    <a:pt x="1091" y="1165"/>
                    <a:pt x="1105" y="1158"/>
                    <a:pt x="1113" y="1144"/>
                  </a:cubicBezTo>
                  <a:cubicBezTo>
                    <a:pt x="1122" y="1131"/>
                    <a:pt x="1126" y="1107"/>
                    <a:pt x="1126" y="1073"/>
                  </a:cubicBezTo>
                  <a:lnTo>
                    <a:pt x="1126" y="33"/>
                  </a:lnTo>
                  <a:close/>
                  <a:moveTo>
                    <a:pt x="1567" y="30"/>
                  </a:moveTo>
                  <a:cubicBezTo>
                    <a:pt x="1594" y="59"/>
                    <a:pt x="1628" y="98"/>
                    <a:pt x="1668" y="146"/>
                  </a:cubicBezTo>
                  <a:cubicBezTo>
                    <a:pt x="1708" y="194"/>
                    <a:pt x="1741" y="235"/>
                    <a:pt x="1765" y="268"/>
                  </a:cubicBezTo>
                  <a:lnTo>
                    <a:pt x="1676" y="344"/>
                  </a:lnTo>
                  <a:cubicBezTo>
                    <a:pt x="1652" y="311"/>
                    <a:pt x="1619" y="270"/>
                    <a:pt x="1579" y="221"/>
                  </a:cubicBezTo>
                  <a:cubicBezTo>
                    <a:pt x="1538" y="171"/>
                    <a:pt x="1504" y="132"/>
                    <a:pt x="1477" y="102"/>
                  </a:cubicBezTo>
                  <a:lnTo>
                    <a:pt x="1567" y="30"/>
                  </a:lnTo>
                  <a:close/>
                  <a:moveTo>
                    <a:pt x="119" y="28"/>
                  </a:moveTo>
                  <a:cubicBezTo>
                    <a:pt x="149" y="50"/>
                    <a:pt x="185" y="79"/>
                    <a:pt x="226" y="115"/>
                  </a:cubicBezTo>
                  <a:cubicBezTo>
                    <a:pt x="268" y="151"/>
                    <a:pt x="302" y="183"/>
                    <a:pt x="329" y="210"/>
                  </a:cubicBezTo>
                  <a:lnTo>
                    <a:pt x="261" y="296"/>
                  </a:lnTo>
                  <a:cubicBezTo>
                    <a:pt x="234" y="268"/>
                    <a:pt x="200" y="235"/>
                    <a:pt x="159" y="197"/>
                  </a:cubicBezTo>
                  <a:cubicBezTo>
                    <a:pt x="117" y="159"/>
                    <a:pt x="84" y="130"/>
                    <a:pt x="57" y="110"/>
                  </a:cubicBezTo>
                  <a:lnTo>
                    <a:pt x="119" y="28"/>
                  </a:lnTo>
                  <a:close/>
                  <a:moveTo>
                    <a:pt x="4418" y="17"/>
                  </a:moveTo>
                  <a:lnTo>
                    <a:pt x="4525" y="17"/>
                  </a:lnTo>
                  <a:lnTo>
                    <a:pt x="4525" y="273"/>
                  </a:lnTo>
                  <a:lnTo>
                    <a:pt x="4652" y="273"/>
                  </a:lnTo>
                  <a:lnTo>
                    <a:pt x="4652" y="380"/>
                  </a:lnTo>
                  <a:lnTo>
                    <a:pt x="4525" y="380"/>
                  </a:lnTo>
                  <a:lnTo>
                    <a:pt x="4525" y="600"/>
                  </a:lnTo>
                  <a:cubicBezTo>
                    <a:pt x="4581" y="576"/>
                    <a:pt x="4620" y="558"/>
                    <a:pt x="4640" y="548"/>
                  </a:cubicBezTo>
                  <a:lnTo>
                    <a:pt x="4660" y="659"/>
                  </a:lnTo>
                  <a:lnTo>
                    <a:pt x="4525" y="716"/>
                  </a:lnTo>
                  <a:lnTo>
                    <a:pt x="4525" y="1127"/>
                  </a:lnTo>
                  <a:cubicBezTo>
                    <a:pt x="4525" y="1168"/>
                    <a:pt x="4520" y="1199"/>
                    <a:pt x="4510" y="1220"/>
                  </a:cubicBezTo>
                  <a:cubicBezTo>
                    <a:pt x="4500" y="1241"/>
                    <a:pt x="4484" y="1256"/>
                    <a:pt x="4460" y="1265"/>
                  </a:cubicBezTo>
                  <a:cubicBezTo>
                    <a:pt x="4437" y="1273"/>
                    <a:pt x="4403" y="1277"/>
                    <a:pt x="4359" y="1277"/>
                  </a:cubicBezTo>
                  <a:cubicBezTo>
                    <a:pt x="4340" y="1277"/>
                    <a:pt x="4311" y="1275"/>
                    <a:pt x="4271" y="1272"/>
                  </a:cubicBezTo>
                  <a:lnTo>
                    <a:pt x="4253" y="1167"/>
                  </a:lnTo>
                  <a:cubicBezTo>
                    <a:pt x="4284" y="1173"/>
                    <a:pt x="4316" y="1176"/>
                    <a:pt x="4347" y="1176"/>
                  </a:cubicBezTo>
                  <a:cubicBezTo>
                    <a:pt x="4375" y="1176"/>
                    <a:pt x="4393" y="1170"/>
                    <a:pt x="4403" y="1158"/>
                  </a:cubicBezTo>
                  <a:cubicBezTo>
                    <a:pt x="4413" y="1147"/>
                    <a:pt x="4418" y="1125"/>
                    <a:pt x="4418" y="1093"/>
                  </a:cubicBezTo>
                  <a:lnTo>
                    <a:pt x="4418" y="759"/>
                  </a:lnTo>
                  <a:lnTo>
                    <a:pt x="4247" y="827"/>
                  </a:lnTo>
                  <a:lnTo>
                    <a:pt x="4224" y="714"/>
                  </a:lnTo>
                  <a:cubicBezTo>
                    <a:pt x="4280" y="695"/>
                    <a:pt x="4345" y="672"/>
                    <a:pt x="4418" y="644"/>
                  </a:cubicBezTo>
                  <a:lnTo>
                    <a:pt x="4418" y="380"/>
                  </a:lnTo>
                  <a:lnTo>
                    <a:pt x="4252" y="380"/>
                  </a:lnTo>
                  <a:lnTo>
                    <a:pt x="4252" y="273"/>
                  </a:lnTo>
                  <a:lnTo>
                    <a:pt x="4418" y="273"/>
                  </a:lnTo>
                  <a:lnTo>
                    <a:pt x="4418" y="17"/>
                  </a:lnTo>
                  <a:close/>
                  <a:moveTo>
                    <a:pt x="3135" y="17"/>
                  </a:moveTo>
                  <a:lnTo>
                    <a:pt x="3235" y="17"/>
                  </a:lnTo>
                  <a:lnTo>
                    <a:pt x="3235" y="309"/>
                  </a:lnTo>
                  <a:lnTo>
                    <a:pt x="3482" y="309"/>
                  </a:lnTo>
                  <a:lnTo>
                    <a:pt x="3482" y="402"/>
                  </a:lnTo>
                  <a:lnTo>
                    <a:pt x="3235" y="402"/>
                  </a:lnTo>
                  <a:lnTo>
                    <a:pt x="3235" y="421"/>
                  </a:lnTo>
                  <a:lnTo>
                    <a:pt x="3472" y="582"/>
                  </a:lnTo>
                  <a:lnTo>
                    <a:pt x="3420" y="659"/>
                  </a:lnTo>
                  <a:cubicBezTo>
                    <a:pt x="3370" y="618"/>
                    <a:pt x="3308" y="573"/>
                    <a:pt x="3235" y="524"/>
                  </a:cubicBezTo>
                  <a:lnTo>
                    <a:pt x="3235" y="668"/>
                  </a:lnTo>
                  <a:lnTo>
                    <a:pt x="3135" y="668"/>
                  </a:lnTo>
                  <a:lnTo>
                    <a:pt x="3135" y="463"/>
                  </a:lnTo>
                  <a:cubicBezTo>
                    <a:pt x="3102" y="511"/>
                    <a:pt x="3064" y="557"/>
                    <a:pt x="3019" y="601"/>
                  </a:cubicBezTo>
                  <a:cubicBezTo>
                    <a:pt x="2974" y="646"/>
                    <a:pt x="2927" y="685"/>
                    <a:pt x="2876" y="718"/>
                  </a:cubicBezTo>
                  <a:lnTo>
                    <a:pt x="2821" y="635"/>
                  </a:lnTo>
                  <a:cubicBezTo>
                    <a:pt x="2870" y="606"/>
                    <a:pt x="2917" y="571"/>
                    <a:pt x="2961" y="531"/>
                  </a:cubicBezTo>
                  <a:cubicBezTo>
                    <a:pt x="3006" y="491"/>
                    <a:pt x="3045" y="448"/>
                    <a:pt x="3079" y="402"/>
                  </a:cubicBezTo>
                  <a:lnTo>
                    <a:pt x="2856" y="402"/>
                  </a:lnTo>
                  <a:lnTo>
                    <a:pt x="2856" y="309"/>
                  </a:lnTo>
                  <a:lnTo>
                    <a:pt x="3135" y="309"/>
                  </a:lnTo>
                  <a:lnTo>
                    <a:pt x="3135" y="17"/>
                  </a:lnTo>
                  <a:close/>
                  <a:moveTo>
                    <a:pt x="2478" y="17"/>
                  </a:moveTo>
                  <a:cubicBezTo>
                    <a:pt x="2499" y="35"/>
                    <a:pt x="2528" y="60"/>
                    <a:pt x="2563" y="92"/>
                  </a:cubicBezTo>
                  <a:cubicBezTo>
                    <a:pt x="2598" y="125"/>
                    <a:pt x="2627" y="153"/>
                    <a:pt x="2649" y="176"/>
                  </a:cubicBezTo>
                  <a:lnTo>
                    <a:pt x="2582" y="249"/>
                  </a:lnTo>
                  <a:cubicBezTo>
                    <a:pt x="2560" y="226"/>
                    <a:pt x="2532" y="197"/>
                    <a:pt x="2496" y="164"/>
                  </a:cubicBezTo>
                  <a:cubicBezTo>
                    <a:pt x="2460" y="130"/>
                    <a:pt x="2432" y="104"/>
                    <a:pt x="2411" y="88"/>
                  </a:cubicBezTo>
                  <a:lnTo>
                    <a:pt x="2478" y="17"/>
                  </a:lnTo>
                  <a:close/>
                  <a:moveTo>
                    <a:pt x="3666" y="9"/>
                  </a:moveTo>
                  <a:lnTo>
                    <a:pt x="3772" y="27"/>
                  </a:lnTo>
                  <a:cubicBezTo>
                    <a:pt x="3758" y="90"/>
                    <a:pt x="3738" y="161"/>
                    <a:pt x="3711" y="240"/>
                  </a:cubicBezTo>
                  <a:lnTo>
                    <a:pt x="4088" y="240"/>
                  </a:lnTo>
                  <a:lnTo>
                    <a:pt x="4088" y="352"/>
                  </a:lnTo>
                  <a:lnTo>
                    <a:pt x="3990" y="352"/>
                  </a:lnTo>
                  <a:cubicBezTo>
                    <a:pt x="3978" y="479"/>
                    <a:pt x="3960" y="588"/>
                    <a:pt x="3936" y="680"/>
                  </a:cubicBezTo>
                  <a:cubicBezTo>
                    <a:pt x="3913" y="772"/>
                    <a:pt x="3880" y="855"/>
                    <a:pt x="3839" y="930"/>
                  </a:cubicBezTo>
                  <a:cubicBezTo>
                    <a:pt x="3904" y="1024"/>
                    <a:pt x="3994" y="1117"/>
                    <a:pt x="4111" y="1207"/>
                  </a:cubicBezTo>
                  <a:lnTo>
                    <a:pt x="4040" y="1301"/>
                  </a:lnTo>
                  <a:cubicBezTo>
                    <a:pt x="3932" y="1213"/>
                    <a:pt x="3844" y="1121"/>
                    <a:pt x="3777" y="1027"/>
                  </a:cubicBezTo>
                  <a:cubicBezTo>
                    <a:pt x="3716" y="1113"/>
                    <a:pt x="3631" y="1203"/>
                    <a:pt x="3522" y="1296"/>
                  </a:cubicBezTo>
                  <a:lnTo>
                    <a:pt x="3452" y="1203"/>
                  </a:lnTo>
                  <a:cubicBezTo>
                    <a:pt x="3566" y="1111"/>
                    <a:pt x="3653" y="1018"/>
                    <a:pt x="3714" y="924"/>
                  </a:cubicBezTo>
                  <a:cubicBezTo>
                    <a:pt x="3655" y="813"/>
                    <a:pt x="3610" y="681"/>
                    <a:pt x="3579" y="528"/>
                  </a:cubicBezTo>
                  <a:cubicBezTo>
                    <a:pt x="3572" y="541"/>
                    <a:pt x="3566" y="553"/>
                    <a:pt x="3560" y="563"/>
                  </a:cubicBezTo>
                  <a:cubicBezTo>
                    <a:pt x="3554" y="573"/>
                    <a:pt x="3549" y="581"/>
                    <a:pt x="3545" y="587"/>
                  </a:cubicBezTo>
                  <a:lnTo>
                    <a:pt x="3467" y="503"/>
                  </a:lnTo>
                  <a:cubicBezTo>
                    <a:pt x="3512" y="431"/>
                    <a:pt x="3552" y="351"/>
                    <a:pt x="3587" y="265"/>
                  </a:cubicBezTo>
                  <a:cubicBezTo>
                    <a:pt x="3622" y="179"/>
                    <a:pt x="3648" y="93"/>
                    <a:pt x="3666" y="9"/>
                  </a:cubicBezTo>
                  <a:close/>
                  <a:moveTo>
                    <a:pt x="2261" y="0"/>
                  </a:moveTo>
                  <a:lnTo>
                    <a:pt x="2366" y="0"/>
                  </a:lnTo>
                  <a:lnTo>
                    <a:pt x="2366" y="33"/>
                  </a:lnTo>
                  <a:cubicBezTo>
                    <a:pt x="2368" y="142"/>
                    <a:pt x="2371" y="223"/>
                    <a:pt x="2373" y="275"/>
                  </a:cubicBezTo>
                  <a:lnTo>
                    <a:pt x="2680" y="275"/>
                  </a:lnTo>
                  <a:lnTo>
                    <a:pt x="2680" y="383"/>
                  </a:lnTo>
                  <a:lnTo>
                    <a:pt x="2378" y="383"/>
                  </a:lnTo>
                  <a:cubicBezTo>
                    <a:pt x="2387" y="576"/>
                    <a:pt x="2399" y="725"/>
                    <a:pt x="2415" y="831"/>
                  </a:cubicBezTo>
                  <a:cubicBezTo>
                    <a:pt x="2430" y="937"/>
                    <a:pt x="2452" y="1019"/>
                    <a:pt x="2479" y="1077"/>
                  </a:cubicBezTo>
                  <a:cubicBezTo>
                    <a:pt x="2500" y="1121"/>
                    <a:pt x="2519" y="1142"/>
                    <a:pt x="2538" y="1142"/>
                  </a:cubicBezTo>
                  <a:cubicBezTo>
                    <a:pt x="2547" y="1142"/>
                    <a:pt x="2555" y="1135"/>
                    <a:pt x="2562" y="1120"/>
                  </a:cubicBezTo>
                  <a:cubicBezTo>
                    <a:pt x="2570" y="1105"/>
                    <a:pt x="2577" y="1080"/>
                    <a:pt x="2583" y="1046"/>
                  </a:cubicBezTo>
                  <a:lnTo>
                    <a:pt x="2610" y="892"/>
                  </a:lnTo>
                  <a:lnTo>
                    <a:pt x="2703" y="930"/>
                  </a:lnTo>
                  <a:cubicBezTo>
                    <a:pt x="2697" y="965"/>
                    <a:pt x="2689" y="1005"/>
                    <a:pt x="2678" y="1050"/>
                  </a:cubicBezTo>
                  <a:cubicBezTo>
                    <a:pt x="2667" y="1094"/>
                    <a:pt x="2658" y="1129"/>
                    <a:pt x="2651" y="1153"/>
                  </a:cubicBezTo>
                  <a:cubicBezTo>
                    <a:pt x="2628" y="1234"/>
                    <a:pt x="2591" y="1274"/>
                    <a:pt x="2538" y="1274"/>
                  </a:cubicBezTo>
                  <a:cubicBezTo>
                    <a:pt x="2479" y="1274"/>
                    <a:pt x="2428" y="1232"/>
                    <a:pt x="2386" y="1146"/>
                  </a:cubicBezTo>
                  <a:cubicBezTo>
                    <a:pt x="2357" y="1083"/>
                    <a:pt x="2334" y="992"/>
                    <a:pt x="2316" y="874"/>
                  </a:cubicBezTo>
                  <a:cubicBezTo>
                    <a:pt x="2298" y="756"/>
                    <a:pt x="2283" y="593"/>
                    <a:pt x="2272" y="383"/>
                  </a:cubicBezTo>
                  <a:lnTo>
                    <a:pt x="1813" y="383"/>
                  </a:lnTo>
                  <a:lnTo>
                    <a:pt x="1813" y="275"/>
                  </a:lnTo>
                  <a:lnTo>
                    <a:pt x="2268" y="275"/>
                  </a:lnTo>
                  <a:lnTo>
                    <a:pt x="2261" y="0"/>
                  </a:lnTo>
                  <a:close/>
                </a:path>
              </a:pathLst>
            </a:custGeom>
            <a:solidFill>
              <a:srgbClr val="404040"/>
            </a:solidFill>
            <a:ln w="0">
              <a:noFill/>
              <a:prstDash val="solid"/>
              <a:round/>
              <a:headEnd/>
              <a:tailEnd/>
            </a:ln>
            <a:sp3d/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83" name="矩形: 圆角 282">
              <a:extLst>
                <a:ext uri="{FF2B5EF4-FFF2-40B4-BE49-F238E27FC236}">
                  <a16:creationId xmlns:a16="http://schemas.microsoft.com/office/drawing/2014/main" id="{32009D8C-FDF2-8288-40A1-2A6A5A9F373F}"/>
                </a:ext>
              </a:extLst>
            </p:cNvPr>
            <p:cNvSpPr/>
            <p:nvPr/>
          </p:nvSpPr>
          <p:spPr>
            <a:xfrm>
              <a:off x="6757788" y="4981347"/>
              <a:ext cx="1948344" cy="10208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0" scaled="0"/>
            </a:gradFill>
            <a:ln>
              <a:noFill/>
            </a:ln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84" name="Freeform 35">
              <a:extLst>
                <a:ext uri="{FF2B5EF4-FFF2-40B4-BE49-F238E27FC236}">
                  <a16:creationId xmlns:a16="http://schemas.microsoft.com/office/drawing/2014/main" id="{88851E6D-1443-925B-2233-612F8FBBB2C5}"/>
                </a:ext>
              </a:extLst>
            </p:cNvPr>
            <p:cNvSpPr/>
            <p:nvPr/>
          </p:nvSpPr>
          <p:spPr bwMode="auto">
            <a:xfrm>
              <a:off x="3389570" y="4968522"/>
              <a:ext cx="758678" cy="121631"/>
            </a:xfrm>
            <a:custGeom>
              <a:avLst/>
              <a:gdLst>
                <a:gd name="T0" fmla="*/ 4534 w 8292"/>
                <a:gd name="T1" fmla="*/ 1326 h 1326"/>
                <a:gd name="T2" fmla="*/ 918 w 8292"/>
                <a:gd name="T3" fmla="*/ 907 h 1326"/>
                <a:gd name="T4" fmla="*/ 1650 w 8292"/>
                <a:gd name="T5" fmla="*/ 905 h 1326"/>
                <a:gd name="T6" fmla="*/ 1650 w 8292"/>
                <a:gd name="T7" fmla="*/ 905 h 1326"/>
                <a:gd name="T8" fmla="*/ 8019 w 8292"/>
                <a:gd name="T9" fmla="*/ 781 h 1326"/>
                <a:gd name="T10" fmla="*/ 3881 w 8292"/>
                <a:gd name="T11" fmla="*/ 842 h 1326"/>
                <a:gd name="T12" fmla="*/ 3375 w 8292"/>
                <a:gd name="T13" fmla="*/ 842 h 1326"/>
                <a:gd name="T14" fmla="*/ 1650 w 8292"/>
                <a:gd name="T15" fmla="*/ 603 h 1326"/>
                <a:gd name="T16" fmla="*/ 1650 w 8292"/>
                <a:gd name="T17" fmla="*/ 603 h 1326"/>
                <a:gd name="T18" fmla="*/ 8019 w 8292"/>
                <a:gd name="T19" fmla="*/ 536 h 1326"/>
                <a:gd name="T20" fmla="*/ 6247 w 8292"/>
                <a:gd name="T21" fmla="*/ 727 h 1326"/>
                <a:gd name="T22" fmla="*/ 6229 w 8292"/>
                <a:gd name="T23" fmla="*/ 339 h 1326"/>
                <a:gd name="T24" fmla="*/ 6707 w 8292"/>
                <a:gd name="T25" fmla="*/ 693 h 1326"/>
                <a:gd name="T26" fmla="*/ 1650 w 8292"/>
                <a:gd name="T27" fmla="*/ 496 h 1326"/>
                <a:gd name="T28" fmla="*/ 3426 w 8292"/>
                <a:gd name="T29" fmla="*/ 183 h 1326"/>
                <a:gd name="T30" fmla="*/ 3426 w 8292"/>
                <a:gd name="T31" fmla="*/ 183 h 1326"/>
                <a:gd name="T32" fmla="*/ 5919 w 8292"/>
                <a:gd name="T33" fmla="*/ 487 h 1326"/>
                <a:gd name="T34" fmla="*/ 5919 w 8292"/>
                <a:gd name="T35" fmla="*/ 718 h 1326"/>
                <a:gd name="T36" fmla="*/ 5653 w 8292"/>
                <a:gd name="T37" fmla="*/ 1285 h 1326"/>
                <a:gd name="T38" fmla="*/ 5807 w 8292"/>
                <a:gd name="T39" fmla="*/ 1098 h 1326"/>
                <a:gd name="T40" fmla="*/ 5593 w 8292"/>
                <a:gd name="T41" fmla="*/ 705 h 1326"/>
                <a:gd name="T42" fmla="*/ 5639 w 8292"/>
                <a:gd name="T43" fmla="*/ 234 h 1326"/>
                <a:gd name="T44" fmla="*/ 3185 w 8292"/>
                <a:gd name="T45" fmla="*/ 511 h 1326"/>
                <a:gd name="T46" fmla="*/ 3174 w 8292"/>
                <a:gd name="T47" fmla="*/ 929 h 1326"/>
                <a:gd name="T48" fmla="*/ 2846 w 8292"/>
                <a:gd name="T49" fmla="*/ 1273 h 1326"/>
                <a:gd name="T50" fmla="*/ 3034 w 8292"/>
                <a:gd name="T51" fmla="*/ 1140 h 1326"/>
                <a:gd name="T52" fmla="*/ 2863 w 8292"/>
                <a:gd name="T53" fmla="*/ 411 h 1326"/>
                <a:gd name="T54" fmla="*/ 2818 w 8292"/>
                <a:gd name="T55" fmla="*/ 97 h 1326"/>
                <a:gd name="T56" fmla="*/ 1180 w 8292"/>
                <a:gd name="T57" fmla="*/ 617 h 1326"/>
                <a:gd name="T58" fmla="*/ 908 w 8292"/>
                <a:gd name="T59" fmla="*/ 1294 h 1326"/>
                <a:gd name="T60" fmla="*/ 946 w 8292"/>
                <a:gd name="T61" fmla="*/ 1178 h 1326"/>
                <a:gd name="T62" fmla="*/ 186 w 8292"/>
                <a:gd name="T63" fmla="*/ 722 h 1326"/>
                <a:gd name="T64" fmla="*/ 820 w 8292"/>
                <a:gd name="T65" fmla="*/ 617 h 1326"/>
                <a:gd name="T66" fmla="*/ 3323 w 8292"/>
                <a:gd name="T67" fmla="*/ 90 h 1326"/>
                <a:gd name="T68" fmla="*/ 3681 w 8292"/>
                <a:gd name="T69" fmla="*/ 574 h 1326"/>
                <a:gd name="T70" fmla="*/ 3681 w 8292"/>
                <a:gd name="T71" fmla="*/ 1133 h 1326"/>
                <a:gd name="T72" fmla="*/ 3995 w 8292"/>
                <a:gd name="T73" fmla="*/ 1112 h 1326"/>
                <a:gd name="T74" fmla="*/ 3930 w 8292"/>
                <a:gd name="T75" fmla="*/ 1214 h 1326"/>
                <a:gd name="T76" fmla="*/ 3572 w 8292"/>
                <a:gd name="T77" fmla="*/ 1139 h 1326"/>
                <a:gd name="T78" fmla="*/ 3572 w 8292"/>
                <a:gd name="T79" fmla="*/ 574 h 1326"/>
                <a:gd name="T80" fmla="*/ 6415 w 8292"/>
                <a:gd name="T81" fmla="*/ 45 h 1326"/>
                <a:gd name="T82" fmla="*/ 6470 w 8292"/>
                <a:gd name="T83" fmla="*/ 1273 h 1326"/>
                <a:gd name="T84" fmla="*/ 6349 w 8292"/>
                <a:gd name="T85" fmla="*/ 1183 h 1326"/>
                <a:gd name="T86" fmla="*/ 7527 w 8292"/>
                <a:gd name="T87" fmla="*/ 6 h 1326"/>
                <a:gd name="T88" fmla="*/ 8292 w 8292"/>
                <a:gd name="T89" fmla="*/ 283 h 1326"/>
                <a:gd name="T90" fmla="*/ 8130 w 8292"/>
                <a:gd name="T91" fmla="*/ 1131 h 1326"/>
                <a:gd name="T92" fmla="*/ 7775 w 8292"/>
                <a:gd name="T93" fmla="*/ 1180 h 1326"/>
                <a:gd name="T94" fmla="*/ 8019 w 8292"/>
                <a:gd name="T95" fmla="*/ 1032 h 1326"/>
                <a:gd name="T96" fmla="*/ 7267 w 8292"/>
                <a:gd name="T97" fmla="*/ 648 h 1326"/>
                <a:gd name="T98" fmla="*/ 7050 w 8292"/>
                <a:gd name="T99" fmla="*/ 283 h 1326"/>
                <a:gd name="T100" fmla="*/ 1946 w 8292"/>
                <a:gd name="T101" fmla="*/ 0 h 1326"/>
                <a:gd name="T102" fmla="*/ 2518 w 8292"/>
                <a:gd name="T103" fmla="*/ 1297 h 1326"/>
                <a:gd name="T104" fmla="*/ 1650 w 8292"/>
                <a:gd name="T105" fmla="*/ 1301 h 1326"/>
                <a:gd name="T106" fmla="*/ 1946 w 8292"/>
                <a:gd name="T107" fmla="*/ 0 h 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292" h="1326">
                  <a:moveTo>
                    <a:pt x="4337" y="1005"/>
                  </a:moveTo>
                  <a:cubicBezTo>
                    <a:pt x="4388" y="1036"/>
                    <a:pt x="4438" y="1073"/>
                    <a:pt x="4486" y="1116"/>
                  </a:cubicBezTo>
                  <a:cubicBezTo>
                    <a:pt x="4534" y="1158"/>
                    <a:pt x="4577" y="1204"/>
                    <a:pt x="4614" y="1253"/>
                  </a:cubicBezTo>
                  <a:lnTo>
                    <a:pt x="4534" y="1326"/>
                  </a:lnTo>
                  <a:cubicBezTo>
                    <a:pt x="4461" y="1224"/>
                    <a:pt x="4377" y="1138"/>
                    <a:pt x="4282" y="1067"/>
                  </a:cubicBezTo>
                  <a:lnTo>
                    <a:pt x="4337" y="1005"/>
                  </a:lnTo>
                  <a:close/>
                  <a:moveTo>
                    <a:pt x="0" y="907"/>
                  </a:moveTo>
                  <a:lnTo>
                    <a:pt x="918" y="907"/>
                  </a:lnTo>
                  <a:lnTo>
                    <a:pt x="918" y="1011"/>
                  </a:lnTo>
                  <a:lnTo>
                    <a:pt x="0" y="1011"/>
                  </a:lnTo>
                  <a:lnTo>
                    <a:pt x="0" y="907"/>
                  </a:lnTo>
                  <a:close/>
                  <a:moveTo>
                    <a:pt x="1650" y="905"/>
                  </a:moveTo>
                  <a:lnTo>
                    <a:pt x="1650" y="1104"/>
                  </a:lnTo>
                  <a:lnTo>
                    <a:pt x="2402" y="1104"/>
                  </a:lnTo>
                  <a:lnTo>
                    <a:pt x="2402" y="905"/>
                  </a:lnTo>
                  <a:lnTo>
                    <a:pt x="1650" y="905"/>
                  </a:lnTo>
                  <a:close/>
                  <a:moveTo>
                    <a:pt x="7378" y="781"/>
                  </a:moveTo>
                  <a:lnTo>
                    <a:pt x="7378" y="935"/>
                  </a:lnTo>
                  <a:lnTo>
                    <a:pt x="8019" y="935"/>
                  </a:lnTo>
                  <a:lnTo>
                    <a:pt x="8019" y="781"/>
                  </a:lnTo>
                  <a:lnTo>
                    <a:pt x="7378" y="781"/>
                  </a:lnTo>
                  <a:close/>
                  <a:moveTo>
                    <a:pt x="3681" y="666"/>
                  </a:moveTo>
                  <a:lnTo>
                    <a:pt x="3681" y="842"/>
                  </a:lnTo>
                  <a:lnTo>
                    <a:pt x="3881" y="842"/>
                  </a:lnTo>
                  <a:lnTo>
                    <a:pt x="3881" y="666"/>
                  </a:lnTo>
                  <a:lnTo>
                    <a:pt x="3681" y="666"/>
                  </a:lnTo>
                  <a:close/>
                  <a:moveTo>
                    <a:pt x="3375" y="666"/>
                  </a:moveTo>
                  <a:lnTo>
                    <a:pt x="3375" y="842"/>
                  </a:lnTo>
                  <a:lnTo>
                    <a:pt x="3572" y="842"/>
                  </a:lnTo>
                  <a:lnTo>
                    <a:pt x="3572" y="666"/>
                  </a:lnTo>
                  <a:lnTo>
                    <a:pt x="3375" y="666"/>
                  </a:lnTo>
                  <a:close/>
                  <a:moveTo>
                    <a:pt x="1650" y="603"/>
                  </a:moveTo>
                  <a:lnTo>
                    <a:pt x="1650" y="795"/>
                  </a:lnTo>
                  <a:lnTo>
                    <a:pt x="2402" y="795"/>
                  </a:lnTo>
                  <a:lnTo>
                    <a:pt x="2402" y="603"/>
                  </a:lnTo>
                  <a:lnTo>
                    <a:pt x="1650" y="603"/>
                  </a:lnTo>
                  <a:close/>
                  <a:moveTo>
                    <a:pt x="7378" y="536"/>
                  </a:moveTo>
                  <a:lnTo>
                    <a:pt x="7378" y="686"/>
                  </a:lnTo>
                  <a:lnTo>
                    <a:pt x="8019" y="686"/>
                  </a:lnTo>
                  <a:lnTo>
                    <a:pt x="8019" y="536"/>
                  </a:lnTo>
                  <a:lnTo>
                    <a:pt x="7378" y="536"/>
                  </a:lnTo>
                  <a:close/>
                  <a:moveTo>
                    <a:pt x="6229" y="339"/>
                  </a:moveTo>
                  <a:lnTo>
                    <a:pt x="6335" y="366"/>
                  </a:lnTo>
                  <a:cubicBezTo>
                    <a:pt x="6313" y="477"/>
                    <a:pt x="6284" y="597"/>
                    <a:pt x="6247" y="727"/>
                  </a:cubicBezTo>
                  <a:cubicBezTo>
                    <a:pt x="6210" y="857"/>
                    <a:pt x="6172" y="968"/>
                    <a:pt x="6135" y="1059"/>
                  </a:cubicBezTo>
                  <a:lnTo>
                    <a:pt x="6028" y="1022"/>
                  </a:lnTo>
                  <a:cubicBezTo>
                    <a:pt x="6069" y="926"/>
                    <a:pt x="6109" y="815"/>
                    <a:pt x="6146" y="688"/>
                  </a:cubicBezTo>
                  <a:cubicBezTo>
                    <a:pt x="6184" y="561"/>
                    <a:pt x="6211" y="444"/>
                    <a:pt x="6229" y="339"/>
                  </a:cubicBezTo>
                  <a:close/>
                  <a:moveTo>
                    <a:pt x="6711" y="327"/>
                  </a:moveTo>
                  <a:cubicBezTo>
                    <a:pt x="6763" y="491"/>
                    <a:pt x="6830" y="725"/>
                    <a:pt x="6912" y="1028"/>
                  </a:cubicBezTo>
                  <a:lnTo>
                    <a:pt x="6802" y="1057"/>
                  </a:lnTo>
                  <a:cubicBezTo>
                    <a:pt x="6777" y="953"/>
                    <a:pt x="6745" y="832"/>
                    <a:pt x="6707" y="693"/>
                  </a:cubicBezTo>
                  <a:cubicBezTo>
                    <a:pt x="6669" y="555"/>
                    <a:pt x="6637" y="443"/>
                    <a:pt x="6609" y="359"/>
                  </a:cubicBezTo>
                  <a:lnTo>
                    <a:pt x="6711" y="327"/>
                  </a:lnTo>
                  <a:close/>
                  <a:moveTo>
                    <a:pt x="1650" y="297"/>
                  </a:moveTo>
                  <a:lnTo>
                    <a:pt x="1650" y="496"/>
                  </a:lnTo>
                  <a:lnTo>
                    <a:pt x="2402" y="496"/>
                  </a:lnTo>
                  <a:lnTo>
                    <a:pt x="2402" y="297"/>
                  </a:lnTo>
                  <a:lnTo>
                    <a:pt x="1650" y="297"/>
                  </a:lnTo>
                  <a:close/>
                  <a:moveTo>
                    <a:pt x="3426" y="183"/>
                  </a:moveTo>
                  <a:lnTo>
                    <a:pt x="3426" y="352"/>
                  </a:lnTo>
                  <a:lnTo>
                    <a:pt x="3829" y="352"/>
                  </a:lnTo>
                  <a:lnTo>
                    <a:pt x="3829" y="183"/>
                  </a:lnTo>
                  <a:lnTo>
                    <a:pt x="3426" y="183"/>
                  </a:lnTo>
                  <a:close/>
                  <a:moveTo>
                    <a:pt x="5639" y="117"/>
                  </a:moveTo>
                  <a:lnTo>
                    <a:pt x="6101" y="117"/>
                  </a:lnTo>
                  <a:lnTo>
                    <a:pt x="6101" y="234"/>
                  </a:lnTo>
                  <a:lnTo>
                    <a:pt x="5919" y="487"/>
                  </a:lnTo>
                  <a:lnTo>
                    <a:pt x="5919" y="607"/>
                  </a:lnTo>
                  <a:cubicBezTo>
                    <a:pt x="5992" y="584"/>
                    <a:pt x="6040" y="569"/>
                    <a:pt x="6063" y="560"/>
                  </a:cubicBezTo>
                  <a:lnTo>
                    <a:pt x="6077" y="669"/>
                  </a:lnTo>
                  <a:lnTo>
                    <a:pt x="5919" y="718"/>
                  </a:lnTo>
                  <a:lnTo>
                    <a:pt x="5919" y="1129"/>
                  </a:lnTo>
                  <a:cubicBezTo>
                    <a:pt x="5919" y="1189"/>
                    <a:pt x="5908" y="1232"/>
                    <a:pt x="5886" y="1257"/>
                  </a:cubicBezTo>
                  <a:cubicBezTo>
                    <a:pt x="5863" y="1281"/>
                    <a:pt x="5824" y="1294"/>
                    <a:pt x="5767" y="1294"/>
                  </a:cubicBezTo>
                  <a:cubicBezTo>
                    <a:pt x="5742" y="1294"/>
                    <a:pt x="5704" y="1291"/>
                    <a:pt x="5653" y="1285"/>
                  </a:cubicBezTo>
                  <a:lnTo>
                    <a:pt x="5632" y="1174"/>
                  </a:lnTo>
                  <a:cubicBezTo>
                    <a:pt x="5668" y="1182"/>
                    <a:pt x="5706" y="1185"/>
                    <a:pt x="5746" y="1185"/>
                  </a:cubicBezTo>
                  <a:cubicBezTo>
                    <a:pt x="5769" y="1185"/>
                    <a:pt x="5784" y="1179"/>
                    <a:pt x="5793" y="1166"/>
                  </a:cubicBezTo>
                  <a:cubicBezTo>
                    <a:pt x="5802" y="1154"/>
                    <a:pt x="5807" y="1131"/>
                    <a:pt x="5807" y="1098"/>
                  </a:cubicBezTo>
                  <a:lnTo>
                    <a:pt x="5807" y="755"/>
                  </a:lnTo>
                  <a:lnTo>
                    <a:pt x="5753" y="772"/>
                  </a:lnTo>
                  <a:cubicBezTo>
                    <a:pt x="5671" y="799"/>
                    <a:pt x="5626" y="814"/>
                    <a:pt x="5618" y="817"/>
                  </a:cubicBezTo>
                  <a:lnTo>
                    <a:pt x="5593" y="705"/>
                  </a:lnTo>
                  <a:cubicBezTo>
                    <a:pt x="5612" y="701"/>
                    <a:pt x="5684" y="679"/>
                    <a:pt x="5807" y="641"/>
                  </a:cubicBezTo>
                  <a:lnTo>
                    <a:pt x="5807" y="465"/>
                  </a:lnTo>
                  <a:lnTo>
                    <a:pt x="5970" y="234"/>
                  </a:lnTo>
                  <a:lnTo>
                    <a:pt x="5639" y="234"/>
                  </a:lnTo>
                  <a:lnTo>
                    <a:pt x="5639" y="117"/>
                  </a:lnTo>
                  <a:close/>
                  <a:moveTo>
                    <a:pt x="2818" y="97"/>
                  </a:moveTo>
                  <a:lnTo>
                    <a:pt x="3185" y="97"/>
                  </a:lnTo>
                  <a:lnTo>
                    <a:pt x="3185" y="511"/>
                  </a:lnTo>
                  <a:lnTo>
                    <a:pt x="2960" y="511"/>
                  </a:lnTo>
                  <a:lnTo>
                    <a:pt x="2944" y="719"/>
                  </a:lnTo>
                  <a:lnTo>
                    <a:pt x="3184" y="719"/>
                  </a:lnTo>
                  <a:cubicBezTo>
                    <a:pt x="3183" y="783"/>
                    <a:pt x="3179" y="853"/>
                    <a:pt x="3174" y="929"/>
                  </a:cubicBezTo>
                  <a:cubicBezTo>
                    <a:pt x="3168" y="1005"/>
                    <a:pt x="3162" y="1070"/>
                    <a:pt x="3154" y="1125"/>
                  </a:cubicBezTo>
                  <a:cubicBezTo>
                    <a:pt x="3147" y="1183"/>
                    <a:pt x="3131" y="1223"/>
                    <a:pt x="3106" y="1246"/>
                  </a:cubicBezTo>
                  <a:cubicBezTo>
                    <a:pt x="3082" y="1269"/>
                    <a:pt x="3042" y="1280"/>
                    <a:pt x="2987" y="1280"/>
                  </a:cubicBezTo>
                  <a:cubicBezTo>
                    <a:pt x="2931" y="1280"/>
                    <a:pt x="2884" y="1277"/>
                    <a:pt x="2846" y="1273"/>
                  </a:cubicBezTo>
                  <a:lnTo>
                    <a:pt x="2823" y="1163"/>
                  </a:lnTo>
                  <a:cubicBezTo>
                    <a:pt x="2893" y="1172"/>
                    <a:pt x="2943" y="1177"/>
                    <a:pt x="2975" y="1177"/>
                  </a:cubicBezTo>
                  <a:cubicBezTo>
                    <a:pt x="2991" y="1177"/>
                    <a:pt x="3004" y="1174"/>
                    <a:pt x="3013" y="1169"/>
                  </a:cubicBezTo>
                  <a:cubicBezTo>
                    <a:pt x="3022" y="1164"/>
                    <a:pt x="3029" y="1154"/>
                    <a:pt x="3034" y="1140"/>
                  </a:cubicBezTo>
                  <a:cubicBezTo>
                    <a:pt x="3040" y="1126"/>
                    <a:pt x="3045" y="1104"/>
                    <a:pt x="3050" y="1074"/>
                  </a:cubicBezTo>
                  <a:cubicBezTo>
                    <a:pt x="3061" y="1006"/>
                    <a:pt x="3068" y="921"/>
                    <a:pt x="3070" y="821"/>
                  </a:cubicBezTo>
                  <a:lnTo>
                    <a:pt x="2832" y="821"/>
                  </a:lnTo>
                  <a:lnTo>
                    <a:pt x="2863" y="411"/>
                  </a:lnTo>
                  <a:lnTo>
                    <a:pt x="3077" y="411"/>
                  </a:lnTo>
                  <a:lnTo>
                    <a:pt x="3077" y="204"/>
                  </a:lnTo>
                  <a:lnTo>
                    <a:pt x="2818" y="204"/>
                  </a:lnTo>
                  <a:lnTo>
                    <a:pt x="2818" y="97"/>
                  </a:lnTo>
                  <a:close/>
                  <a:moveTo>
                    <a:pt x="116" y="96"/>
                  </a:moveTo>
                  <a:lnTo>
                    <a:pt x="1000" y="96"/>
                  </a:lnTo>
                  <a:lnTo>
                    <a:pt x="941" y="617"/>
                  </a:lnTo>
                  <a:lnTo>
                    <a:pt x="1180" y="617"/>
                  </a:lnTo>
                  <a:cubicBezTo>
                    <a:pt x="1172" y="768"/>
                    <a:pt x="1158" y="917"/>
                    <a:pt x="1138" y="1066"/>
                  </a:cubicBezTo>
                  <a:cubicBezTo>
                    <a:pt x="1130" y="1123"/>
                    <a:pt x="1118" y="1168"/>
                    <a:pt x="1102" y="1200"/>
                  </a:cubicBezTo>
                  <a:cubicBezTo>
                    <a:pt x="1086" y="1233"/>
                    <a:pt x="1062" y="1256"/>
                    <a:pt x="1032" y="1271"/>
                  </a:cubicBezTo>
                  <a:cubicBezTo>
                    <a:pt x="1001" y="1286"/>
                    <a:pt x="960" y="1294"/>
                    <a:pt x="908" y="1294"/>
                  </a:cubicBezTo>
                  <a:cubicBezTo>
                    <a:pt x="846" y="1294"/>
                    <a:pt x="762" y="1290"/>
                    <a:pt x="656" y="1281"/>
                  </a:cubicBezTo>
                  <a:lnTo>
                    <a:pt x="635" y="1176"/>
                  </a:lnTo>
                  <a:cubicBezTo>
                    <a:pt x="706" y="1183"/>
                    <a:pt x="780" y="1188"/>
                    <a:pt x="859" y="1191"/>
                  </a:cubicBezTo>
                  <a:cubicBezTo>
                    <a:pt x="896" y="1192"/>
                    <a:pt x="925" y="1188"/>
                    <a:pt x="946" y="1178"/>
                  </a:cubicBezTo>
                  <a:cubicBezTo>
                    <a:pt x="967" y="1169"/>
                    <a:pt x="983" y="1154"/>
                    <a:pt x="994" y="1133"/>
                  </a:cubicBezTo>
                  <a:cubicBezTo>
                    <a:pt x="1004" y="1113"/>
                    <a:pt x="1013" y="1084"/>
                    <a:pt x="1018" y="1047"/>
                  </a:cubicBezTo>
                  <a:cubicBezTo>
                    <a:pt x="1038" y="930"/>
                    <a:pt x="1051" y="822"/>
                    <a:pt x="1058" y="722"/>
                  </a:cubicBezTo>
                  <a:lnTo>
                    <a:pt x="186" y="722"/>
                  </a:lnTo>
                  <a:lnTo>
                    <a:pt x="240" y="265"/>
                  </a:lnTo>
                  <a:lnTo>
                    <a:pt x="355" y="266"/>
                  </a:lnTo>
                  <a:lnTo>
                    <a:pt x="316" y="617"/>
                  </a:lnTo>
                  <a:lnTo>
                    <a:pt x="820" y="617"/>
                  </a:lnTo>
                  <a:lnTo>
                    <a:pt x="868" y="203"/>
                  </a:lnTo>
                  <a:lnTo>
                    <a:pt x="116" y="203"/>
                  </a:lnTo>
                  <a:lnTo>
                    <a:pt x="116" y="96"/>
                  </a:lnTo>
                  <a:close/>
                  <a:moveTo>
                    <a:pt x="3323" y="90"/>
                  </a:moveTo>
                  <a:lnTo>
                    <a:pt x="3931" y="90"/>
                  </a:lnTo>
                  <a:lnTo>
                    <a:pt x="3931" y="443"/>
                  </a:lnTo>
                  <a:lnTo>
                    <a:pt x="3681" y="443"/>
                  </a:lnTo>
                  <a:lnTo>
                    <a:pt x="3681" y="574"/>
                  </a:lnTo>
                  <a:lnTo>
                    <a:pt x="3983" y="574"/>
                  </a:lnTo>
                  <a:lnTo>
                    <a:pt x="3983" y="933"/>
                  </a:lnTo>
                  <a:lnTo>
                    <a:pt x="3681" y="933"/>
                  </a:lnTo>
                  <a:lnTo>
                    <a:pt x="3681" y="1133"/>
                  </a:lnTo>
                  <a:cubicBezTo>
                    <a:pt x="3775" y="1129"/>
                    <a:pt x="3843" y="1124"/>
                    <a:pt x="3886" y="1121"/>
                  </a:cubicBezTo>
                  <a:lnTo>
                    <a:pt x="3830" y="1008"/>
                  </a:lnTo>
                  <a:lnTo>
                    <a:pt x="3920" y="966"/>
                  </a:lnTo>
                  <a:cubicBezTo>
                    <a:pt x="3940" y="1002"/>
                    <a:pt x="3965" y="1051"/>
                    <a:pt x="3995" y="1112"/>
                  </a:cubicBezTo>
                  <a:cubicBezTo>
                    <a:pt x="4025" y="1172"/>
                    <a:pt x="4050" y="1223"/>
                    <a:pt x="4069" y="1266"/>
                  </a:cubicBezTo>
                  <a:lnTo>
                    <a:pt x="3974" y="1308"/>
                  </a:lnTo>
                  <a:cubicBezTo>
                    <a:pt x="3972" y="1302"/>
                    <a:pt x="3963" y="1284"/>
                    <a:pt x="3948" y="1252"/>
                  </a:cubicBezTo>
                  <a:lnTo>
                    <a:pt x="3930" y="1214"/>
                  </a:lnTo>
                  <a:cubicBezTo>
                    <a:pt x="3864" y="1219"/>
                    <a:pt x="3749" y="1227"/>
                    <a:pt x="3583" y="1238"/>
                  </a:cubicBezTo>
                  <a:cubicBezTo>
                    <a:pt x="3417" y="1249"/>
                    <a:pt x="3297" y="1257"/>
                    <a:pt x="3223" y="1261"/>
                  </a:cubicBezTo>
                  <a:lnTo>
                    <a:pt x="3217" y="1156"/>
                  </a:lnTo>
                  <a:cubicBezTo>
                    <a:pt x="3264" y="1156"/>
                    <a:pt x="3383" y="1150"/>
                    <a:pt x="3572" y="1139"/>
                  </a:cubicBezTo>
                  <a:lnTo>
                    <a:pt x="3572" y="933"/>
                  </a:lnTo>
                  <a:lnTo>
                    <a:pt x="3271" y="933"/>
                  </a:lnTo>
                  <a:lnTo>
                    <a:pt x="3271" y="574"/>
                  </a:lnTo>
                  <a:lnTo>
                    <a:pt x="3572" y="574"/>
                  </a:lnTo>
                  <a:lnTo>
                    <a:pt x="3572" y="443"/>
                  </a:lnTo>
                  <a:lnTo>
                    <a:pt x="3323" y="443"/>
                  </a:lnTo>
                  <a:lnTo>
                    <a:pt x="3323" y="90"/>
                  </a:lnTo>
                  <a:close/>
                  <a:moveTo>
                    <a:pt x="6415" y="45"/>
                  </a:moveTo>
                  <a:lnTo>
                    <a:pt x="6530" y="45"/>
                  </a:lnTo>
                  <a:lnTo>
                    <a:pt x="6530" y="1112"/>
                  </a:lnTo>
                  <a:cubicBezTo>
                    <a:pt x="6530" y="1159"/>
                    <a:pt x="6526" y="1195"/>
                    <a:pt x="6517" y="1220"/>
                  </a:cubicBezTo>
                  <a:cubicBezTo>
                    <a:pt x="6508" y="1245"/>
                    <a:pt x="6492" y="1263"/>
                    <a:pt x="6470" y="1273"/>
                  </a:cubicBezTo>
                  <a:cubicBezTo>
                    <a:pt x="6447" y="1284"/>
                    <a:pt x="6415" y="1290"/>
                    <a:pt x="6371" y="1290"/>
                  </a:cubicBezTo>
                  <a:cubicBezTo>
                    <a:pt x="6315" y="1290"/>
                    <a:pt x="6266" y="1287"/>
                    <a:pt x="6225" y="1283"/>
                  </a:cubicBezTo>
                  <a:lnTo>
                    <a:pt x="6201" y="1169"/>
                  </a:lnTo>
                  <a:cubicBezTo>
                    <a:pt x="6242" y="1175"/>
                    <a:pt x="6292" y="1180"/>
                    <a:pt x="6349" y="1183"/>
                  </a:cubicBezTo>
                  <a:cubicBezTo>
                    <a:pt x="6374" y="1184"/>
                    <a:pt x="6392" y="1178"/>
                    <a:pt x="6401" y="1166"/>
                  </a:cubicBezTo>
                  <a:cubicBezTo>
                    <a:pt x="6410" y="1155"/>
                    <a:pt x="6415" y="1130"/>
                    <a:pt x="6415" y="1091"/>
                  </a:cubicBezTo>
                  <a:lnTo>
                    <a:pt x="6415" y="45"/>
                  </a:lnTo>
                  <a:close/>
                  <a:moveTo>
                    <a:pt x="7527" y="6"/>
                  </a:moveTo>
                  <a:lnTo>
                    <a:pt x="7647" y="29"/>
                  </a:lnTo>
                  <a:cubicBezTo>
                    <a:pt x="7625" y="86"/>
                    <a:pt x="7604" y="135"/>
                    <a:pt x="7585" y="176"/>
                  </a:cubicBezTo>
                  <a:lnTo>
                    <a:pt x="8292" y="176"/>
                  </a:lnTo>
                  <a:lnTo>
                    <a:pt x="8292" y="283"/>
                  </a:lnTo>
                  <a:lnTo>
                    <a:pt x="7532" y="283"/>
                  </a:lnTo>
                  <a:cubicBezTo>
                    <a:pt x="7502" y="337"/>
                    <a:pt x="7470" y="389"/>
                    <a:pt x="7437" y="436"/>
                  </a:cubicBezTo>
                  <a:lnTo>
                    <a:pt x="8130" y="436"/>
                  </a:lnTo>
                  <a:lnTo>
                    <a:pt x="8130" y="1131"/>
                  </a:lnTo>
                  <a:cubicBezTo>
                    <a:pt x="8130" y="1188"/>
                    <a:pt x="8119" y="1229"/>
                    <a:pt x="8098" y="1255"/>
                  </a:cubicBezTo>
                  <a:cubicBezTo>
                    <a:pt x="8077" y="1281"/>
                    <a:pt x="8042" y="1294"/>
                    <a:pt x="7992" y="1294"/>
                  </a:cubicBezTo>
                  <a:cubicBezTo>
                    <a:pt x="7927" y="1294"/>
                    <a:pt x="7862" y="1291"/>
                    <a:pt x="7795" y="1285"/>
                  </a:cubicBezTo>
                  <a:lnTo>
                    <a:pt x="7775" y="1180"/>
                  </a:lnTo>
                  <a:cubicBezTo>
                    <a:pt x="7840" y="1187"/>
                    <a:pt x="7901" y="1191"/>
                    <a:pt x="7958" y="1191"/>
                  </a:cubicBezTo>
                  <a:cubicBezTo>
                    <a:pt x="7982" y="1191"/>
                    <a:pt x="7998" y="1184"/>
                    <a:pt x="8006" y="1171"/>
                  </a:cubicBezTo>
                  <a:cubicBezTo>
                    <a:pt x="8015" y="1157"/>
                    <a:pt x="8019" y="1133"/>
                    <a:pt x="8019" y="1100"/>
                  </a:cubicBezTo>
                  <a:lnTo>
                    <a:pt x="8019" y="1032"/>
                  </a:lnTo>
                  <a:lnTo>
                    <a:pt x="7378" y="1032"/>
                  </a:lnTo>
                  <a:lnTo>
                    <a:pt x="7378" y="1300"/>
                  </a:lnTo>
                  <a:lnTo>
                    <a:pt x="7267" y="1300"/>
                  </a:lnTo>
                  <a:lnTo>
                    <a:pt x="7267" y="648"/>
                  </a:lnTo>
                  <a:cubicBezTo>
                    <a:pt x="7201" y="716"/>
                    <a:pt x="7131" y="780"/>
                    <a:pt x="7056" y="839"/>
                  </a:cubicBezTo>
                  <a:lnTo>
                    <a:pt x="7002" y="725"/>
                  </a:lnTo>
                  <a:cubicBezTo>
                    <a:pt x="7170" y="599"/>
                    <a:pt x="7304" y="452"/>
                    <a:pt x="7403" y="283"/>
                  </a:cubicBezTo>
                  <a:lnTo>
                    <a:pt x="7050" y="283"/>
                  </a:lnTo>
                  <a:lnTo>
                    <a:pt x="7050" y="176"/>
                  </a:lnTo>
                  <a:lnTo>
                    <a:pt x="7460" y="176"/>
                  </a:lnTo>
                  <a:cubicBezTo>
                    <a:pt x="7486" y="120"/>
                    <a:pt x="7509" y="63"/>
                    <a:pt x="7527" y="6"/>
                  </a:cubicBezTo>
                  <a:close/>
                  <a:moveTo>
                    <a:pt x="1946" y="0"/>
                  </a:moveTo>
                  <a:lnTo>
                    <a:pt x="2081" y="20"/>
                  </a:lnTo>
                  <a:cubicBezTo>
                    <a:pt x="2067" y="68"/>
                    <a:pt x="2046" y="124"/>
                    <a:pt x="2016" y="187"/>
                  </a:cubicBezTo>
                  <a:lnTo>
                    <a:pt x="2518" y="187"/>
                  </a:lnTo>
                  <a:lnTo>
                    <a:pt x="2518" y="1297"/>
                  </a:lnTo>
                  <a:lnTo>
                    <a:pt x="2402" y="1297"/>
                  </a:lnTo>
                  <a:lnTo>
                    <a:pt x="2402" y="1212"/>
                  </a:lnTo>
                  <a:lnTo>
                    <a:pt x="1650" y="1212"/>
                  </a:lnTo>
                  <a:lnTo>
                    <a:pt x="1650" y="1301"/>
                  </a:lnTo>
                  <a:lnTo>
                    <a:pt x="1535" y="1301"/>
                  </a:lnTo>
                  <a:lnTo>
                    <a:pt x="1535" y="187"/>
                  </a:lnTo>
                  <a:lnTo>
                    <a:pt x="1877" y="187"/>
                  </a:lnTo>
                  <a:cubicBezTo>
                    <a:pt x="1904" y="123"/>
                    <a:pt x="1927" y="61"/>
                    <a:pt x="1946" y="0"/>
                  </a:cubicBezTo>
                  <a:close/>
                </a:path>
              </a:pathLst>
            </a:custGeom>
            <a:solidFill>
              <a:srgbClr val="404040"/>
            </a:solidFill>
            <a:ln w="0">
              <a:noFill/>
              <a:prstDash val="solid"/>
              <a:round/>
              <a:headEnd/>
              <a:tailEnd/>
            </a:ln>
            <a:sp3d/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85" name="Freeform 40">
              <a:extLst>
                <a:ext uri="{FF2B5EF4-FFF2-40B4-BE49-F238E27FC236}">
                  <a16:creationId xmlns:a16="http://schemas.microsoft.com/office/drawing/2014/main" id="{AC1FBC8B-BAE3-F8AD-F51B-840011A76DEA}"/>
                </a:ext>
              </a:extLst>
            </p:cNvPr>
            <p:cNvSpPr/>
            <p:nvPr/>
          </p:nvSpPr>
          <p:spPr bwMode="auto">
            <a:xfrm>
              <a:off x="1526242" y="4968558"/>
              <a:ext cx="506074" cy="120421"/>
            </a:xfrm>
            <a:custGeom>
              <a:avLst/>
              <a:gdLst>
                <a:gd name="T0" fmla="*/ 4933 w 5530"/>
                <a:gd name="T1" fmla="*/ 1018 h 1316"/>
                <a:gd name="T2" fmla="*/ 4511 w 5530"/>
                <a:gd name="T3" fmla="*/ 1018 h 1316"/>
                <a:gd name="T4" fmla="*/ 2164 w 5530"/>
                <a:gd name="T5" fmla="*/ 938 h 1316"/>
                <a:gd name="T6" fmla="*/ 3385 w 5530"/>
                <a:gd name="T7" fmla="*/ 918 h 1316"/>
                <a:gd name="T8" fmla="*/ 523 w 5530"/>
                <a:gd name="T9" fmla="*/ 874 h 1316"/>
                <a:gd name="T10" fmla="*/ 5243 w 5530"/>
                <a:gd name="T11" fmla="*/ 794 h 1316"/>
                <a:gd name="T12" fmla="*/ 4825 w 5530"/>
                <a:gd name="T13" fmla="*/ 794 h 1316"/>
                <a:gd name="T14" fmla="*/ 5243 w 5530"/>
                <a:gd name="T15" fmla="*/ 1316 h 1316"/>
                <a:gd name="T16" fmla="*/ 4400 w 5530"/>
                <a:gd name="T17" fmla="*/ 703 h 1316"/>
                <a:gd name="T18" fmla="*/ 638 w 5530"/>
                <a:gd name="T19" fmla="*/ 870 h 1316"/>
                <a:gd name="T20" fmla="*/ 46 w 5530"/>
                <a:gd name="T21" fmla="*/ 1311 h 1316"/>
                <a:gd name="T22" fmla="*/ 179 w 5530"/>
                <a:gd name="T23" fmla="*/ 874 h 1316"/>
                <a:gd name="T24" fmla="*/ 3030 w 5530"/>
                <a:gd name="T25" fmla="*/ 684 h 1316"/>
                <a:gd name="T26" fmla="*/ 2954 w 5530"/>
                <a:gd name="T27" fmla="*/ 926 h 1316"/>
                <a:gd name="T28" fmla="*/ 3669 w 5530"/>
                <a:gd name="T29" fmla="*/ 629 h 1316"/>
                <a:gd name="T30" fmla="*/ 2286 w 5530"/>
                <a:gd name="T31" fmla="*/ 597 h 1316"/>
                <a:gd name="T32" fmla="*/ 887 w 5530"/>
                <a:gd name="T33" fmla="*/ 637 h 1316"/>
                <a:gd name="T34" fmla="*/ 3385 w 5530"/>
                <a:gd name="T35" fmla="*/ 342 h 1316"/>
                <a:gd name="T36" fmla="*/ 4626 w 5530"/>
                <a:gd name="T37" fmla="*/ 227 h 1316"/>
                <a:gd name="T38" fmla="*/ 2009 w 5530"/>
                <a:gd name="T39" fmla="*/ 196 h 1316"/>
                <a:gd name="T40" fmla="*/ 1902 w 5530"/>
                <a:gd name="T41" fmla="*/ 98 h 1316"/>
                <a:gd name="T42" fmla="*/ 2706 w 5530"/>
                <a:gd name="T43" fmla="*/ 597 h 1316"/>
                <a:gd name="T44" fmla="*/ 2619 w 5530"/>
                <a:gd name="T45" fmla="*/ 1307 h 1316"/>
                <a:gd name="T46" fmla="*/ 2058 w 5530"/>
                <a:gd name="T47" fmla="*/ 1308 h 1316"/>
                <a:gd name="T48" fmla="*/ 1967 w 5530"/>
                <a:gd name="T49" fmla="*/ 1028 h 1316"/>
                <a:gd name="T50" fmla="*/ 1902 w 5530"/>
                <a:gd name="T51" fmla="*/ 500 h 1316"/>
                <a:gd name="T52" fmla="*/ 2957 w 5530"/>
                <a:gd name="T53" fmla="*/ 287 h 1316"/>
                <a:gd name="T54" fmla="*/ 549 w 5530"/>
                <a:gd name="T55" fmla="*/ 303 h 1316"/>
                <a:gd name="T56" fmla="*/ 187 w 5530"/>
                <a:gd name="T57" fmla="*/ 296 h 1316"/>
                <a:gd name="T58" fmla="*/ 1712 w 5530"/>
                <a:gd name="T59" fmla="*/ 286 h 1316"/>
                <a:gd name="T60" fmla="*/ 1827 w 5530"/>
                <a:gd name="T61" fmla="*/ 560 h 1316"/>
                <a:gd name="T62" fmla="*/ 1647 w 5530"/>
                <a:gd name="T63" fmla="*/ 1277 h 1316"/>
                <a:gd name="T64" fmla="*/ 1590 w 5530"/>
                <a:gd name="T65" fmla="*/ 1171 h 1316"/>
                <a:gd name="T66" fmla="*/ 1605 w 5530"/>
                <a:gd name="T67" fmla="*/ 656 h 1316"/>
                <a:gd name="T68" fmla="*/ 1605 w 5530"/>
                <a:gd name="T69" fmla="*/ 29 h 1316"/>
                <a:gd name="T70" fmla="*/ 669 w 5530"/>
                <a:gd name="T71" fmla="*/ 414 h 1316"/>
                <a:gd name="T72" fmla="*/ 422 w 5530"/>
                <a:gd name="T73" fmla="*/ 536 h 1316"/>
                <a:gd name="T74" fmla="*/ 63 w 5530"/>
                <a:gd name="T75" fmla="*/ 731 h 1316"/>
                <a:gd name="T76" fmla="*/ 43 w 5530"/>
                <a:gd name="T77" fmla="*/ 321 h 1316"/>
                <a:gd name="T78" fmla="*/ 898 w 5530"/>
                <a:gd name="T79" fmla="*/ 252 h 1316"/>
                <a:gd name="T80" fmla="*/ 1026 w 5530"/>
                <a:gd name="T81" fmla="*/ 942 h 1316"/>
                <a:gd name="T82" fmla="*/ 639 w 5530"/>
                <a:gd name="T83" fmla="*/ 1215 h 1316"/>
                <a:gd name="T84" fmla="*/ 654 w 5530"/>
                <a:gd name="T85" fmla="*/ 515 h 1316"/>
                <a:gd name="T86" fmla="*/ 3420 w 5530"/>
                <a:gd name="T87" fmla="*/ 238 h 1316"/>
                <a:gd name="T88" fmla="*/ 4084 w 5530"/>
                <a:gd name="T89" fmla="*/ 238 h 1316"/>
                <a:gd name="T90" fmla="*/ 4055 w 5530"/>
                <a:gd name="T91" fmla="*/ 629 h 1316"/>
                <a:gd name="T92" fmla="*/ 3779 w 5530"/>
                <a:gd name="T93" fmla="*/ 918 h 1316"/>
                <a:gd name="T94" fmla="*/ 3385 w 5530"/>
                <a:gd name="T95" fmla="*/ 1302 h 1316"/>
                <a:gd name="T96" fmla="*/ 3379 w 5530"/>
                <a:gd name="T97" fmla="*/ 6 h 1316"/>
                <a:gd name="T98" fmla="*/ 5353 w 5530"/>
                <a:gd name="T99" fmla="*/ 236 h 1316"/>
                <a:gd name="T100" fmla="*/ 4873 w 5530"/>
                <a:gd name="T101" fmla="*/ 534 h 1316"/>
                <a:gd name="T102" fmla="*/ 4325 w 5530"/>
                <a:gd name="T103" fmla="*/ 494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530" h="1316">
                  <a:moveTo>
                    <a:pt x="4933" y="1018"/>
                  </a:moveTo>
                  <a:lnTo>
                    <a:pt x="4933" y="1147"/>
                  </a:lnTo>
                  <a:lnTo>
                    <a:pt x="5243" y="1147"/>
                  </a:lnTo>
                  <a:lnTo>
                    <a:pt x="5243" y="1018"/>
                  </a:lnTo>
                  <a:lnTo>
                    <a:pt x="4933" y="1018"/>
                  </a:lnTo>
                  <a:close/>
                  <a:moveTo>
                    <a:pt x="4511" y="1018"/>
                  </a:moveTo>
                  <a:lnTo>
                    <a:pt x="4511" y="1147"/>
                  </a:lnTo>
                  <a:lnTo>
                    <a:pt x="4825" y="1147"/>
                  </a:lnTo>
                  <a:lnTo>
                    <a:pt x="4825" y="1018"/>
                  </a:lnTo>
                  <a:lnTo>
                    <a:pt x="4511" y="1018"/>
                  </a:lnTo>
                  <a:close/>
                  <a:moveTo>
                    <a:pt x="2164" y="938"/>
                  </a:moveTo>
                  <a:lnTo>
                    <a:pt x="2164" y="1143"/>
                  </a:lnTo>
                  <a:lnTo>
                    <a:pt x="2513" y="1143"/>
                  </a:lnTo>
                  <a:lnTo>
                    <a:pt x="2513" y="938"/>
                  </a:lnTo>
                  <a:lnTo>
                    <a:pt x="2164" y="938"/>
                  </a:lnTo>
                  <a:close/>
                  <a:moveTo>
                    <a:pt x="3385" y="918"/>
                  </a:moveTo>
                  <a:lnTo>
                    <a:pt x="3385" y="1115"/>
                  </a:lnTo>
                  <a:lnTo>
                    <a:pt x="3669" y="1115"/>
                  </a:lnTo>
                  <a:lnTo>
                    <a:pt x="3669" y="918"/>
                  </a:lnTo>
                  <a:lnTo>
                    <a:pt x="3385" y="918"/>
                  </a:lnTo>
                  <a:close/>
                  <a:moveTo>
                    <a:pt x="297" y="874"/>
                  </a:moveTo>
                  <a:cubicBezTo>
                    <a:pt x="276" y="914"/>
                    <a:pt x="260" y="943"/>
                    <a:pt x="249" y="963"/>
                  </a:cubicBezTo>
                  <a:cubicBezTo>
                    <a:pt x="266" y="971"/>
                    <a:pt x="299" y="984"/>
                    <a:pt x="347" y="1004"/>
                  </a:cubicBezTo>
                  <a:lnTo>
                    <a:pt x="411" y="1031"/>
                  </a:lnTo>
                  <a:cubicBezTo>
                    <a:pt x="458" y="991"/>
                    <a:pt x="495" y="939"/>
                    <a:pt x="523" y="874"/>
                  </a:cubicBezTo>
                  <a:lnTo>
                    <a:pt x="297" y="874"/>
                  </a:lnTo>
                  <a:close/>
                  <a:moveTo>
                    <a:pt x="4933" y="794"/>
                  </a:moveTo>
                  <a:lnTo>
                    <a:pt x="4933" y="928"/>
                  </a:lnTo>
                  <a:lnTo>
                    <a:pt x="5243" y="928"/>
                  </a:lnTo>
                  <a:lnTo>
                    <a:pt x="5243" y="794"/>
                  </a:lnTo>
                  <a:lnTo>
                    <a:pt x="4933" y="794"/>
                  </a:lnTo>
                  <a:close/>
                  <a:moveTo>
                    <a:pt x="4511" y="794"/>
                  </a:moveTo>
                  <a:lnTo>
                    <a:pt x="4511" y="928"/>
                  </a:lnTo>
                  <a:lnTo>
                    <a:pt x="4825" y="928"/>
                  </a:lnTo>
                  <a:lnTo>
                    <a:pt x="4825" y="794"/>
                  </a:lnTo>
                  <a:lnTo>
                    <a:pt x="4511" y="794"/>
                  </a:lnTo>
                  <a:close/>
                  <a:moveTo>
                    <a:pt x="4400" y="703"/>
                  </a:moveTo>
                  <a:lnTo>
                    <a:pt x="5356" y="703"/>
                  </a:lnTo>
                  <a:lnTo>
                    <a:pt x="5356" y="1316"/>
                  </a:lnTo>
                  <a:lnTo>
                    <a:pt x="5243" y="1316"/>
                  </a:lnTo>
                  <a:lnTo>
                    <a:pt x="5243" y="1246"/>
                  </a:lnTo>
                  <a:lnTo>
                    <a:pt x="4511" y="1246"/>
                  </a:lnTo>
                  <a:lnTo>
                    <a:pt x="4511" y="1316"/>
                  </a:lnTo>
                  <a:lnTo>
                    <a:pt x="4400" y="1316"/>
                  </a:lnTo>
                  <a:lnTo>
                    <a:pt x="4400" y="703"/>
                  </a:lnTo>
                  <a:close/>
                  <a:moveTo>
                    <a:pt x="263" y="690"/>
                  </a:moveTo>
                  <a:lnTo>
                    <a:pt x="367" y="717"/>
                  </a:lnTo>
                  <a:cubicBezTo>
                    <a:pt x="356" y="747"/>
                    <a:pt x="347" y="769"/>
                    <a:pt x="340" y="783"/>
                  </a:cubicBezTo>
                  <a:lnTo>
                    <a:pt x="638" y="783"/>
                  </a:lnTo>
                  <a:lnTo>
                    <a:pt x="638" y="870"/>
                  </a:lnTo>
                  <a:cubicBezTo>
                    <a:pt x="601" y="954"/>
                    <a:pt x="556" y="1022"/>
                    <a:pt x="504" y="1074"/>
                  </a:cubicBezTo>
                  <a:cubicBezTo>
                    <a:pt x="547" y="1095"/>
                    <a:pt x="595" y="1121"/>
                    <a:pt x="647" y="1152"/>
                  </a:cubicBezTo>
                  <a:lnTo>
                    <a:pt x="594" y="1242"/>
                  </a:lnTo>
                  <a:cubicBezTo>
                    <a:pt x="551" y="1215"/>
                    <a:pt x="493" y="1182"/>
                    <a:pt x="419" y="1145"/>
                  </a:cubicBezTo>
                  <a:cubicBezTo>
                    <a:pt x="333" y="1204"/>
                    <a:pt x="209" y="1259"/>
                    <a:pt x="46" y="1311"/>
                  </a:cubicBezTo>
                  <a:lnTo>
                    <a:pt x="0" y="1215"/>
                  </a:lnTo>
                  <a:cubicBezTo>
                    <a:pt x="136" y="1176"/>
                    <a:pt x="241" y="1136"/>
                    <a:pt x="315" y="1095"/>
                  </a:cubicBezTo>
                  <a:cubicBezTo>
                    <a:pt x="246" y="1063"/>
                    <a:pt x="194" y="1040"/>
                    <a:pt x="162" y="1026"/>
                  </a:cubicBezTo>
                  <a:lnTo>
                    <a:pt x="105" y="1001"/>
                  </a:lnTo>
                  <a:cubicBezTo>
                    <a:pt x="136" y="951"/>
                    <a:pt x="161" y="909"/>
                    <a:pt x="179" y="874"/>
                  </a:cubicBezTo>
                  <a:lnTo>
                    <a:pt x="18" y="874"/>
                  </a:lnTo>
                  <a:lnTo>
                    <a:pt x="18" y="783"/>
                  </a:lnTo>
                  <a:lnTo>
                    <a:pt x="225" y="783"/>
                  </a:lnTo>
                  <a:cubicBezTo>
                    <a:pt x="245" y="737"/>
                    <a:pt x="257" y="706"/>
                    <a:pt x="263" y="690"/>
                  </a:cubicBezTo>
                  <a:close/>
                  <a:moveTo>
                    <a:pt x="3030" y="684"/>
                  </a:moveTo>
                  <a:lnTo>
                    <a:pt x="3142" y="722"/>
                  </a:lnTo>
                  <a:cubicBezTo>
                    <a:pt x="3120" y="790"/>
                    <a:pt x="3091" y="878"/>
                    <a:pt x="3057" y="988"/>
                  </a:cubicBezTo>
                  <a:cubicBezTo>
                    <a:pt x="3023" y="1097"/>
                    <a:pt x="2995" y="1185"/>
                    <a:pt x="2975" y="1250"/>
                  </a:cubicBezTo>
                  <a:lnTo>
                    <a:pt x="2858" y="1215"/>
                  </a:lnTo>
                  <a:cubicBezTo>
                    <a:pt x="2880" y="1149"/>
                    <a:pt x="2912" y="1053"/>
                    <a:pt x="2954" y="926"/>
                  </a:cubicBezTo>
                  <a:cubicBezTo>
                    <a:pt x="2995" y="798"/>
                    <a:pt x="3020" y="718"/>
                    <a:pt x="3030" y="684"/>
                  </a:cubicBezTo>
                  <a:close/>
                  <a:moveTo>
                    <a:pt x="3385" y="629"/>
                  </a:moveTo>
                  <a:lnTo>
                    <a:pt x="3385" y="818"/>
                  </a:lnTo>
                  <a:lnTo>
                    <a:pt x="3669" y="818"/>
                  </a:lnTo>
                  <a:lnTo>
                    <a:pt x="3669" y="629"/>
                  </a:lnTo>
                  <a:lnTo>
                    <a:pt x="3385" y="629"/>
                  </a:lnTo>
                  <a:close/>
                  <a:moveTo>
                    <a:pt x="2009" y="452"/>
                  </a:moveTo>
                  <a:lnTo>
                    <a:pt x="2009" y="514"/>
                  </a:lnTo>
                  <a:lnTo>
                    <a:pt x="2009" y="597"/>
                  </a:lnTo>
                  <a:lnTo>
                    <a:pt x="2286" y="597"/>
                  </a:lnTo>
                  <a:lnTo>
                    <a:pt x="2286" y="452"/>
                  </a:lnTo>
                  <a:lnTo>
                    <a:pt x="2009" y="452"/>
                  </a:lnTo>
                  <a:close/>
                  <a:moveTo>
                    <a:pt x="853" y="365"/>
                  </a:moveTo>
                  <a:lnTo>
                    <a:pt x="837" y="400"/>
                  </a:lnTo>
                  <a:cubicBezTo>
                    <a:pt x="852" y="489"/>
                    <a:pt x="868" y="568"/>
                    <a:pt x="887" y="637"/>
                  </a:cubicBezTo>
                  <a:cubicBezTo>
                    <a:pt x="907" y="706"/>
                    <a:pt x="931" y="770"/>
                    <a:pt x="960" y="829"/>
                  </a:cubicBezTo>
                  <a:cubicBezTo>
                    <a:pt x="989" y="767"/>
                    <a:pt x="1013" y="699"/>
                    <a:pt x="1031" y="623"/>
                  </a:cubicBezTo>
                  <a:cubicBezTo>
                    <a:pt x="1049" y="547"/>
                    <a:pt x="1064" y="461"/>
                    <a:pt x="1074" y="365"/>
                  </a:cubicBezTo>
                  <a:lnTo>
                    <a:pt x="853" y="365"/>
                  </a:lnTo>
                  <a:close/>
                  <a:moveTo>
                    <a:pt x="3385" y="342"/>
                  </a:moveTo>
                  <a:lnTo>
                    <a:pt x="3385" y="529"/>
                  </a:lnTo>
                  <a:lnTo>
                    <a:pt x="3669" y="529"/>
                  </a:lnTo>
                  <a:lnTo>
                    <a:pt x="3669" y="342"/>
                  </a:lnTo>
                  <a:lnTo>
                    <a:pt x="3385" y="342"/>
                  </a:lnTo>
                  <a:close/>
                  <a:moveTo>
                    <a:pt x="4626" y="227"/>
                  </a:moveTo>
                  <a:lnTo>
                    <a:pt x="4618" y="235"/>
                  </a:lnTo>
                  <a:cubicBezTo>
                    <a:pt x="4695" y="312"/>
                    <a:pt x="4779" y="374"/>
                    <a:pt x="4871" y="420"/>
                  </a:cubicBezTo>
                  <a:cubicBezTo>
                    <a:pt x="4992" y="365"/>
                    <a:pt x="5099" y="301"/>
                    <a:pt x="5192" y="227"/>
                  </a:cubicBezTo>
                  <a:lnTo>
                    <a:pt x="4626" y="227"/>
                  </a:lnTo>
                  <a:close/>
                  <a:moveTo>
                    <a:pt x="2009" y="196"/>
                  </a:moveTo>
                  <a:lnTo>
                    <a:pt x="2009" y="355"/>
                  </a:lnTo>
                  <a:lnTo>
                    <a:pt x="2534" y="355"/>
                  </a:lnTo>
                  <a:lnTo>
                    <a:pt x="2534" y="196"/>
                  </a:lnTo>
                  <a:lnTo>
                    <a:pt x="2009" y="196"/>
                  </a:lnTo>
                  <a:close/>
                  <a:moveTo>
                    <a:pt x="1902" y="98"/>
                  </a:moveTo>
                  <a:lnTo>
                    <a:pt x="2643" y="98"/>
                  </a:lnTo>
                  <a:lnTo>
                    <a:pt x="2643" y="452"/>
                  </a:lnTo>
                  <a:lnTo>
                    <a:pt x="2392" y="452"/>
                  </a:lnTo>
                  <a:lnTo>
                    <a:pt x="2392" y="597"/>
                  </a:lnTo>
                  <a:lnTo>
                    <a:pt x="2706" y="597"/>
                  </a:lnTo>
                  <a:lnTo>
                    <a:pt x="2706" y="693"/>
                  </a:lnTo>
                  <a:lnTo>
                    <a:pt x="2392" y="693"/>
                  </a:lnTo>
                  <a:lnTo>
                    <a:pt x="2392" y="842"/>
                  </a:lnTo>
                  <a:lnTo>
                    <a:pt x="2619" y="842"/>
                  </a:lnTo>
                  <a:lnTo>
                    <a:pt x="2619" y="1307"/>
                  </a:lnTo>
                  <a:lnTo>
                    <a:pt x="2513" y="1307"/>
                  </a:lnTo>
                  <a:lnTo>
                    <a:pt x="2513" y="1236"/>
                  </a:lnTo>
                  <a:lnTo>
                    <a:pt x="2164" y="1236"/>
                  </a:lnTo>
                  <a:lnTo>
                    <a:pt x="2164" y="1308"/>
                  </a:lnTo>
                  <a:lnTo>
                    <a:pt x="2058" y="1308"/>
                  </a:lnTo>
                  <a:lnTo>
                    <a:pt x="2058" y="842"/>
                  </a:lnTo>
                  <a:lnTo>
                    <a:pt x="2286" y="842"/>
                  </a:lnTo>
                  <a:lnTo>
                    <a:pt x="2286" y="693"/>
                  </a:lnTo>
                  <a:lnTo>
                    <a:pt x="2006" y="693"/>
                  </a:lnTo>
                  <a:cubicBezTo>
                    <a:pt x="2001" y="827"/>
                    <a:pt x="1988" y="939"/>
                    <a:pt x="1967" y="1028"/>
                  </a:cubicBezTo>
                  <a:cubicBezTo>
                    <a:pt x="1945" y="1117"/>
                    <a:pt x="1910" y="1207"/>
                    <a:pt x="1861" y="1298"/>
                  </a:cubicBezTo>
                  <a:lnTo>
                    <a:pt x="1761" y="1240"/>
                  </a:lnTo>
                  <a:cubicBezTo>
                    <a:pt x="1800" y="1167"/>
                    <a:pt x="1829" y="1098"/>
                    <a:pt x="1848" y="1033"/>
                  </a:cubicBezTo>
                  <a:cubicBezTo>
                    <a:pt x="1868" y="969"/>
                    <a:pt x="1882" y="895"/>
                    <a:pt x="1890" y="814"/>
                  </a:cubicBezTo>
                  <a:cubicBezTo>
                    <a:pt x="1898" y="732"/>
                    <a:pt x="1902" y="627"/>
                    <a:pt x="1902" y="500"/>
                  </a:cubicBezTo>
                  <a:lnTo>
                    <a:pt x="1902" y="98"/>
                  </a:lnTo>
                  <a:close/>
                  <a:moveTo>
                    <a:pt x="2966" y="68"/>
                  </a:moveTo>
                  <a:cubicBezTo>
                    <a:pt x="3055" y="221"/>
                    <a:pt x="3114" y="330"/>
                    <a:pt x="3145" y="393"/>
                  </a:cubicBezTo>
                  <a:lnTo>
                    <a:pt x="3038" y="449"/>
                  </a:lnTo>
                  <a:cubicBezTo>
                    <a:pt x="3019" y="408"/>
                    <a:pt x="2992" y="354"/>
                    <a:pt x="2957" y="287"/>
                  </a:cubicBezTo>
                  <a:cubicBezTo>
                    <a:pt x="2922" y="221"/>
                    <a:pt x="2892" y="164"/>
                    <a:pt x="2866" y="118"/>
                  </a:cubicBezTo>
                  <a:lnTo>
                    <a:pt x="2966" y="68"/>
                  </a:lnTo>
                  <a:close/>
                  <a:moveTo>
                    <a:pt x="611" y="62"/>
                  </a:moveTo>
                  <a:lnTo>
                    <a:pt x="687" y="111"/>
                  </a:lnTo>
                  <a:cubicBezTo>
                    <a:pt x="645" y="173"/>
                    <a:pt x="599" y="237"/>
                    <a:pt x="549" y="303"/>
                  </a:cubicBezTo>
                  <a:lnTo>
                    <a:pt x="476" y="251"/>
                  </a:lnTo>
                  <a:cubicBezTo>
                    <a:pt x="528" y="181"/>
                    <a:pt x="573" y="118"/>
                    <a:pt x="611" y="62"/>
                  </a:cubicBezTo>
                  <a:close/>
                  <a:moveTo>
                    <a:pt x="132" y="60"/>
                  </a:moveTo>
                  <a:lnTo>
                    <a:pt x="263" y="246"/>
                  </a:lnTo>
                  <a:lnTo>
                    <a:pt x="187" y="296"/>
                  </a:lnTo>
                  <a:cubicBezTo>
                    <a:pt x="160" y="250"/>
                    <a:pt x="118" y="187"/>
                    <a:pt x="62" y="108"/>
                  </a:cubicBezTo>
                  <a:lnTo>
                    <a:pt x="132" y="60"/>
                  </a:lnTo>
                  <a:close/>
                  <a:moveTo>
                    <a:pt x="1605" y="29"/>
                  </a:moveTo>
                  <a:lnTo>
                    <a:pt x="1712" y="29"/>
                  </a:lnTo>
                  <a:lnTo>
                    <a:pt x="1712" y="286"/>
                  </a:lnTo>
                  <a:lnTo>
                    <a:pt x="1839" y="286"/>
                  </a:lnTo>
                  <a:lnTo>
                    <a:pt x="1839" y="393"/>
                  </a:lnTo>
                  <a:lnTo>
                    <a:pt x="1712" y="393"/>
                  </a:lnTo>
                  <a:lnTo>
                    <a:pt x="1712" y="612"/>
                  </a:lnTo>
                  <a:cubicBezTo>
                    <a:pt x="1768" y="588"/>
                    <a:pt x="1807" y="571"/>
                    <a:pt x="1827" y="560"/>
                  </a:cubicBezTo>
                  <a:lnTo>
                    <a:pt x="1847" y="672"/>
                  </a:lnTo>
                  <a:lnTo>
                    <a:pt x="1712" y="728"/>
                  </a:lnTo>
                  <a:lnTo>
                    <a:pt x="1712" y="1139"/>
                  </a:lnTo>
                  <a:cubicBezTo>
                    <a:pt x="1712" y="1180"/>
                    <a:pt x="1707" y="1212"/>
                    <a:pt x="1697" y="1233"/>
                  </a:cubicBezTo>
                  <a:cubicBezTo>
                    <a:pt x="1687" y="1254"/>
                    <a:pt x="1671" y="1269"/>
                    <a:pt x="1647" y="1277"/>
                  </a:cubicBezTo>
                  <a:cubicBezTo>
                    <a:pt x="1624" y="1285"/>
                    <a:pt x="1590" y="1290"/>
                    <a:pt x="1546" y="1290"/>
                  </a:cubicBezTo>
                  <a:cubicBezTo>
                    <a:pt x="1527" y="1290"/>
                    <a:pt x="1498" y="1288"/>
                    <a:pt x="1458" y="1284"/>
                  </a:cubicBezTo>
                  <a:lnTo>
                    <a:pt x="1440" y="1180"/>
                  </a:lnTo>
                  <a:cubicBezTo>
                    <a:pt x="1471" y="1185"/>
                    <a:pt x="1503" y="1188"/>
                    <a:pt x="1534" y="1188"/>
                  </a:cubicBezTo>
                  <a:cubicBezTo>
                    <a:pt x="1562" y="1188"/>
                    <a:pt x="1580" y="1182"/>
                    <a:pt x="1590" y="1171"/>
                  </a:cubicBezTo>
                  <a:cubicBezTo>
                    <a:pt x="1600" y="1159"/>
                    <a:pt x="1605" y="1137"/>
                    <a:pt x="1605" y="1105"/>
                  </a:cubicBezTo>
                  <a:lnTo>
                    <a:pt x="1605" y="772"/>
                  </a:lnTo>
                  <a:lnTo>
                    <a:pt x="1434" y="839"/>
                  </a:lnTo>
                  <a:lnTo>
                    <a:pt x="1411" y="726"/>
                  </a:lnTo>
                  <a:cubicBezTo>
                    <a:pt x="1467" y="708"/>
                    <a:pt x="1532" y="684"/>
                    <a:pt x="1605" y="656"/>
                  </a:cubicBezTo>
                  <a:lnTo>
                    <a:pt x="1605" y="393"/>
                  </a:lnTo>
                  <a:lnTo>
                    <a:pt x="1439" y="393"/>
                  </a:lnTo>
                  <a:lnTo>
                    <a:pt x="1439" y="286"/>
                  </a:lnTo>
                  <a:lnTo>
                    <a:pt x="1605" y="286"/>
                  </a:lnTo>
                  <a:lnTo>
                    <a:pt x="1605" y="29"/>
                  </a:lnTo>
                  <a:close/>
                  <a:moveTo>
                    <a:pt x="322" y="29"/>
                  </a:moveTo>
                  <a:lnTo>
                    <a:pt x="422" y="29"/>
                  </a:lnTo>
                  <a:lnTo>
                    <a:pt x="422" y="321"/>
                  </a:lnTo>
                  <a:lnTo>
                    <a:pt x="669" y="321"/>
                  </a:lnTo>
                  <a:lnTo>
                    <a:pt x="669" y="414"/>
                  </a:lnTo>
                  <a:lnTo>
                    <a:pt x="422" y="414"/>
                  </a:lnTo>
                  <a:lnTo>
                    <a:pt x="422" y="434"/>
                  </a:lnTo>
                  <a:lnTo>
                    <a:pt x="659" y="594"/>
                  </a:lnTo>
                  <a:lnTo>
                    <a:pt x="607" y="672"/>
                  </a:lnTo>
                  <a:cubicBezTo>
                    <a:pt x="557" y="630"/>
                    <a:pt x="495" y="585"/>
                    <a:pt x="422" y="536"/>
                  </a:cubicBezTo>
                  <a:lnTo>
                    <a:pt x="422" y="680"/>
                  </a:lnTo>
                  <a:lnTo>
                    <a:pt x="322" y="680"/>
                  </a:lnTo>
                  <a:lnTo>
                    <a:pt x="322" y="476"/>
                  </a:lnTo>
                  <a:cubicBezTo>
                    <a:pt x="289" y="524"/>
                    <a:pt x="251" y="570"/>
                    <a:pt x="206" y="614"/>
                  </a:cubicBezTo>
                  <a:cubicBezTo>
                    <a:pt x="161" y="658"/>
                    <a:pt x="114" y="697"/>
                    <a:pt x="63" y="731"/>
                  </a:cubicBezTo>
                  <a:lnTo>
                    <a:pt x="8" y="648"/>
                  </a:lnTo>
                  <a:cubicBezTo>
                    <a:pt x="57" y="619"/>
                    <a:pt x="104" y="584"/>
                    <a:pt x="148" y="543"/>
                  </a:cubicBezTo>
                  <a:cubicBezTo>
                    <a:pt x="193" y="503"/>
                    <a:pt x="232" y="460"/>
                    <a:pt x="266" y="414"/>
                  </a:cubicBezTo>
                  <a:lnTo>
                    <a:pt x="43" y="414"/>
                  </a:lnTo>
                  <a:lnTo>
                    <a:pt x="43" y="321"/>
                  </a:lnTo>
                  <a:lnTo>
                    <a:pt x="322" y="321"/>
                  </a:lnTo>
                  <a:lnTo>
                    <a:pt x="322" y="29"/>
                  </a:lnTo>
                  <a:close/>
                  <a:moveTo>
                    <a:pt x="853" y="21"/>
                  </a:moveTo>
                  <a:lnTo>
                    <a:pt x="959" y="39"/>
                  </a:lnTo>
                  <a:cubicBezTo>
                    <a:pt x="945" y="102"/>
                    <a:pt x="925" y="173"/>
                    <a:pt x="898" y="252"/>
                  </a:cubicBezTo>
                  <a:lnTo>
                    <a:pt x="1275" y="252"/>
                  </a:lnTo>
                  <a:lnTo>
                    <a:pt x="1275" y="365"/>
                  </a:lnTo>
                  <a:lnTo>
                    <a:pt x="1177" y="365"/>
                  </a:lnTo>
                  <a:cubicBezTo>
                    <a:pt x="1165" y="491"/>
                    <a:pt x="1147" y="601"/>
                    <a:pt x="1123" y="693"/>
                  </a:cubicBezTo>
                  <a:cubicBezTo>
                    <a:pt x="1100" y="785"/>
                    <a:pt x="1067" y="868"/>
                    <a:pt x="1026" y="942"/>
                  </a:cubicBezTo>
                  <a:cubicBezTo>
                    <a:pt x="1091" y="1037"/>
                    <a:pt x="1181" y="1129"/>
                    <a:pt x="1298" y="1219"/>
                  </a:cubicBezTo>
                  <a:lnTo>
                    <a:pt x="1227" y="1314"/>
                  </a:lnTo>
                  <a:cubicBezTo>
                    <a:pt x="1119" y="1225"/>
                    <a:pt x="1031" y="1134"/>
                    <a:pt x="964" y="1039"/>
                  </a:cubicBezTo>
                  <a:cubicBezTo>
                    <a:pt x="903" y="1125"/>
                    <a:pt x="818" y="1215"/>
                    <a:pt x="709" y="1308"/>
                  </a:cubicBezTo>
                  <a:lnTo>
                    <a:pt x="639" y="1215"/>
                  </a:lnTo>
                  <a:cubicBezTo>
                    <a:pt x="753" y="1123"/>
                    <a:pt x="840" y="1030"/>
                    <a:pt x="901" y="936"/>
                  </a:cubicBezTo>
                  <a:cubicBezTo>
                    <a:pt x="842" y="825"/>
                    <a:pt x="797" y="694"/>
                    <a:pt x="766" y="541"/>
                  </a:cubicBezTo>
                  <a:cubicBezTo>
                    <a:pt x="759" y="554"/>
                    <a:pt x="753" y="565"/>
                    <a:pt x="747" y="575"/>
                  </a:cubicBezTo>
                  <a:cubicBezTo>
                    <a:pt x="741" y="585"/>
                    <a:pt x="736" y="593"/>
                    <a:pt x="732" y="600"/>
                  </a:cubicBezTo>
                  <a:lnTo>
                    <a:pt x="654" y="515"/>
                  </a:lnTo>
                  <a:cubicBezTo>
                    <a:pt x="699" y="443"/>
                    <a:pt x="739" y="364"/>
                    <a:pt x="774" y="277"/>
                  </a:cubicBezTo>
                  <a:cubicBezTo>
                    <a:pt x="809" y="191"/>
                    <a:pt x="835" y="106"/>
                    <a:pt x="853" y="21"/>
                  </a:cubicBezTo>
                  <a:close/>
                  <a:moveTo>
                    <a:pt x="3379" y="6"/>
                  </a:moveTo>
                  <a:lnTo>
                    <a:pt x="3499" y="24"/>
                  </a:lnTo>
                  <a:cubicBezTo>
                    <a:pt x="3478" y="95"/>
                    <a:pt x="3452" y="167"/>
                    <a:pt x="3420" y="238"/>
                  </a:cubicBezTo>
                  <a:lnTo>
                    <a:pt x="3669" y="238"/>
                  </a:lnTo>
                  <a:cubicBezTo>
                    <a:pt x="3647" y="175"/>
                    <a:pt x="3623" y="110"/>
                    <a:pt x="3597" y="42"/>
                  </a:cubicBezTo>
                  <a:lnTo>
                    <a:pt x="3703" y="15"/>
                  </a:lnTo>
                  <a:cubicBezTo>
                    <a:pt x="3742" y="113"/>
                    <a:pt x="3771" y="187"/>
                    <a:pt x="3789" y="238"/>
                  </a:cubicBezTo>
                  <a:lnTo>
                    <a:pt x="4084" y="238"/>
                  </a:lnTo>
                  <a:lnTo>
                    <a:pt x="4084" y="342"/>
                  </a:lnTo>
                  <a:lnTo>
                    <a:pt x="3779" y="342"/>
                  </a:lnTo>
                  <a:lnTo>
                    <a:pt x="3779" y="529"/>
                  </a:lnTo>
                  <a:lnTo>
                    <a:pt x="4055" y="529"/>
                  </a:lnTo>
                  <a:lnTo>
                    <a:pt x="4055" y="629"/>
                  </a:lnTo>
                  <a:lnTo>
                    <a:pt x="3779" y="629"/>
                  </a:lnTo>
                  <a:lnTo>
                    <a:pt x="3779" y="818"/>
                  </a:lnTo>
                  <a:lnTo>
                    <a:pt x="4055" y="818"/>
                  </a:lnTo>
                  <a:lnTo>
                    <a:pt x="4055" y="918"/>
                  </a:lnTo>
                  <a:lnTo>
                    <a:pt x="3779" y="918"/>
                  </a:lnTo>
                  <a:lnTo>
                    <a:pt x="3779" y="1115"/>
                  </a:lnTo>
                  <a:lnTo>
                    <a:pt x="4105" y="1115"/>
                  </a:lnTo>
                  <a:lnTo>
                    <a:pt x="4105" y="1218"/>
                  </a:lnTo>
                  <a:lnTo>
                    <a:pt x="3385" y="1218"/>
                  </a:lnTo>
                  <a:lnTo>
                    <a:pt x="3385" y="1302"/>
                  </a:lnTo>
                  <a:lnTo>
                    <a:pt x="3272" y="1302"/>
                  </a:lnTo>
                  <a:lnTo>
                    <a:pt x="3272" y="512"/>
                  </a:lnTo>
                  <a:cubicBezTo>
                    <a:pt x="3234" y="571"/>
                    <a:pt x="3198" y="620"/>
                    <a:pt x="3162" y="662"/>
                  </a:cubicBezTo>
                  <a:lnTo>
                    <a:pt x="3085" y="567"/>
                  </a:lnTo>
                  <a:cubicBezTo>
                    <a:pt x="3203" y="439"/>
                    <a:pt x="3301" y="251"/>
                    <a:pt x="3379" y="6"/>
                  </a:cubicBezTo>
                  <a:close/>
                  <a:moveTo>
                    <a:pt x="4659" y="0"/>
                  </a:moveTo>
                  <a:lnTo>
                    <a:pt x="4777" y="28"/>
                  </a:lnTo>
                  <a:cubicBezTo>
                    <a:pt x="4750" y="69"/>
                    <a:pt x="4726" y="103"/>
                    <a:pt x="4707" y="129"/>
                  </a:cubicBezTo>
                  <a:lnTo>
                    <a:pt x="5353" y="129"/>
                  </a:lnTo>
                  <a:lnTo>
                    <a:pt x="5353" y="236"/>
                  </a:lnTo>
                  <a:cubicBezTo>
                    <a:pt x="5247" y="328"/>
                    <a:pt x="5128" y="408"/>
                    <a:pt x="4997" y="476"/>
                  </a:cubicBezTo>
                  <a:cubicBezTo>
                    <a:pt x="5135" y="527"/>
                    <a:pt x="5313" y="567"/>
                    <a:pt x="5530" y="597"/>
                  </a:cubicBezTo>
                  <a:lnTo>
                    <a:pt x="5498" y="707"/>
                  </a:lnTo>
                  <a:cubicBezTo>
                    <a:pt x="5362" y="685"/>
                    <a:pt x="5243" y="660"/>
                    <a:pt x="5142" y="632"/>
                  </a:cubicBezTo>
                  <a:cubicBezTo>
                    <a:pt x="5040" y="604"/>
                    <a:pt x="4951" y="571"/>
                    <a:pt x="4873" y="534"/>
                  </a:cubicBezTo>
                  <a:cubicBezTo>
                    <a:pt x="4698" y="608"/>
                    <a:pt x="4494" y="666"/>
                    <a:pt x="4260" y="708"/>
                  </a:cubicBezTo>
                  <a:lnTo>
                    <a:pt x="4228" y="605"/>
                  </a:lnTo>
                  <a:cubicBezTo>
                    <a:pt x="4425" y="572"/>
                    <a:pt x="4601" y="526"/>
                    <a:pt x="4755" y="467"/>
                  </a:cubicBezTo>
                  <a:cubicBezTo>
                    <a:pt x="4686" y="424"/>
                    <a:pt x="4619" y="369"/>
                    <a:pt x="4553" y="303"/>
                  </a:cubicBezTo>
                  <a:cubicBezTo>
                    <a:pt x="4483" y="374"/>
                    <a:pt x="4407" y="438"/>
                    <a:pt x="4325" y="494"/>
                  </a:cubicBezTo>
                  <a:lnTo>
                    <a:pt x="4259" y="407"/>
                  </a:lnTo>
                  <a:cubicBezTo>
                    <a:pt x="4342" y="350"/>
                    <a:pt x="4418" y="284"/>
                    <a:pt x="4489" y="209"/>
                  </a:cubicBezTo>
                  <a:cubicBezTo>
                    <a:pt x="4560" y="134"/>
                    <a:pt x="4617" y="65"/>
                    <a:pt x="4659" y="0"/>
                  </a:cubicBezTo>
                  <a:close/>
                </a:path>
              </a:pathLst>
            </a:custGeom>
            <a:solidFill>
              <a:srgbClr val="404040"/>
            </a:solidFill>
            <a:ln w="0">
              <a:noFill/>
              <a:prstDash val="solid"/>
              <a:round/>
              <a:headEnd/>
              <a:tailEnd/>
            </a:ln>
            <a:sp3d/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86" name="矩形: 圆角 285">
              <a:extLst>
                <a:ext uri="{FF2B5EF4-FFF2-40B4-BE49-F238E27FC236}">
                  <a16:creationId xmlns:a16="http://schemas.microsoft.com/office/drawing/2014/main" id="{DF073565-8B6A-CDE5-13CF-E176E4BFA847}"/>
                </a:ext>
              </a:extLst>
            </p:cNvPr>
            <p:cNvSpPr/>
            <p:nvPr/>
          </p:nvSpPr>
          <p:spPr>
            <a:xfrm>
              <a:off x="4804872" y="4641592"/>
              <a:ext cx="1952914" cy="10208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0" scaled="0"/>
            </a:gradFill>
            <a:ln>
              <a:noFill/>
            </a:ln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87" name="Freeform 50">
              <a:extLst>
                <a:ext uri="{FF2B5EF4-FFF2-40B4-BE49-F238E27FC236}">
                  <a16:creationId xmlns:a16="http://schemas.microsoft.com/office/drawing/2014/main" id="{5842AABA-2B2D-D6F0-B08C-D5093FE04C3F}"/>
                </a:ext>
              </a:extLst>
            </p:cNvPr>
            <p:cNvSpPr/>
            <p:nvPr/>
          </p:nvSpPr>
          <p:spPr bwMode="auto">
            <a:xfrm>
              <a:off x="3389570" y="4630286"/>
              <a:ext cx="243263" cy="118589"/>
            </a:xfrm>
            <a:custGeom>
              <a:avLst/>
              <a:gdLst>
                <a:gd name="T0" fmla="*/ 2156 w 2656"/>
                <a:gd name="T1" fmla="*/ 1027 h 1293"/>
                <a:gd name="T2" fmla="*/ 1773 w 2656"/>
                <a:gd name="T3" fmla="*/ 877 h 1293"/>
                <a:gd name="T4" fmla="*/ 1773 w 2656"/>
                <a:gd name="T5" fmla="*/ 1093 h 1293"/>
                <a:gd name="T6" fmla="*/ 1625 w 2656"/>
                <a:gd name="T7" fmla="*/ 1156 h 1293"/>
                <a:gd name="T8" fmla="*/ 1625 w 2656"/>
                <a:gd name="T9" fmla="*/ 811 h 1293"/>
                <a:gd name="T10" fmla="*/ 2512 w 2656"/>
                <a:gd name="T11" fmla="*/ 1291 h 1293"/>
                <a:gd name="T12" fmla="*/ 1625 w 2656"/>
                <a:gd name="T13" fmla="*/ 1241 h 1293"/>
                <a:gd name="T14" fmla="*/ 1514 w 2656"/>
                <a:gd name="T15" fmla="*/ 728 h 1293"/>
                <a:gd name="T16" fmla="*/ 2255 w 2656"/>
                <a:gd name="T17" fmla="*/ 559 h 1293"/>
                <a:gd name="T18" fmla="*/ 2069 w 2656"/>
                <a:gd name="T19" fmla="*/ 387 h 1293"/>
                <a:gd name="T20" fmla="*/ 2069 w 2656"/>
                <a:gd name="T21" fmla="*/ 301 h 1293"/>
                <a:gd name="T22" fmla="*/ 2391 w 2656"/>
                <a:gd name="T23" fmla="*/ 387 h 1293"/>
                <a:gd name="T24" fmla="*/ 2656 w 2656"/>
                <a:gd name="T25" fmla="*/ 559 h 1293"/>
                <a:gd name="T26" fmla="*/ 1372 w 2656"/>
                <a:gd name="T27" fmla="*/ 559 h 1293"/>
                <a:gd name="T28" fmla="*/ 1635 w 2656"/>
                <a:gd name="T29" fmla="*/ 389 h 1293"/>
                <a:gd name="T30" fmla="*/ 1959 w 2656"/>
                <a:gd name="T31" fmla="*/ 559 h 1293"/>
                <a:gd name="T32" fmla="*/ 1439 w 2656"/>
                <a:gd name="T33" fmla="*/ 301 h 1293"/>
                <a:gd name="T34" fmla="*/ 0 w 2656"/>
                <a:gd name="T35" fmla="*/ 80 h 1293"/>
                <a:gd name="T36" fmla="*/ 150 w 2656"/>
                <a:gd name="T37" fmla="*/ 494 h 1293"/>
                <a:gd name="T38" fmla="*/ 383 w 2656"/>
                <a:gd name="T39" fmla="*/ 901 h 1293"/>
                <a:gd name="T40" fmla="*/ 294 w 2656"/>
                <a:gd name="T41" fmla="*/ 1253 h 1293"/>
                <a:gd name="T42" fmla="*/ 27 w 2656"/>
                <a:gd name="T43" fmla="*/ 1152 h 1293"/>
                <a:gd name="T44" fmla="*/ 260 w 2656"/>
                <a:gd name="T45" fmla="*/ 1072 h 1293"/>
                <a:gd name="T46" fmla="*/ 19 w 2656"/>
                <a:gd name="T47" fmla="*/ 796 h 1293"/>
                <a:gd name="T48" fmla="*/ 289 w 2656"/>
                <a:gd name="T49" fmla="*/ 189 h 1293"/>
                <a:gd name="T50" fmla="*/ 1109 w 2656"/>
                <a:gd name="T51" fmla="*/ 69 h 1293"/>
                <a:gd name="T52" fmla="*/ 764 w 2656"/>
                <a:gd name="T53" fmla="*/ 455 h 1293"/>
                <a:gd name="T54" fmla="*/ 1109 w 2656"/>
                <a:gd name="T55" fmla="*/ 69 h 1293"/>
                <a:gd name="T56" fmla="*/ 671 w 2656"/>
                <a:gd name="T57" fmla="*/ 546 h 1293"/>
                <a:gd name="T58" fmla="*/ 910 w 2656"/>
                <a:gd name="T59" fmla="*/ 658 h 1293"/>
                <a:gd name="T60" fmla="*/ 1183 w 2656"/>
                <a:gd name="T61" fmla="*/ 1241 h 1293"/>
                <a:gd name="T62" fmla="*/ 671 w 2656"/>
                <a:gd name="T63" fmla="*/ 658 h 1293"/>
                <a:gd name="T64" fmla="*/ 892 w 2656"/>
                <a:gd name="T65" fmla="*/ 1143 h 1293"/>
                <a:gd name="T66" fmla="*/ 650 w 2656"/>
                <a:gd name="T67" fmla="*/ 1243 h 1293"/>
                <a:gd name="T68" fmla="*/ 549 w 2656"/>
                <a:gd name="T69" fmla="*/ 1152 h 1293"/>
                <a:gd name="T70" fmla="*/ 443 w 2656"/>
                <a:gd name="T71" fmla="*/ 658 h 1293"/>
                <a:gd name="T72" fmla="*/ 559 w 2656"/>
                <a:gd name="T73" fmla="*/ 11 h 1293"/>
                <a:gd name="T74" fmla="*/ 1821 w 2656"/>
                <a:gd name="T75" fmla="*/ 99 h 1293"/>
                <a:gd name="T76" fmla="*/ 2315 w 2656"/>
                <a:gd name="T77" fmla="*/ 0 h 1293"/>
                <a:gd name="T78" fmla="*/ 2640 w 2656"/>
                <a:gd name="T79" fmla="*/ 192 h 1293"/>
                <a:gd name="T80" fmla="*/ 2205 w 2656"/>
                <a:gd name="T81" fmla="*/ 265 h 1293"/>
                <a:gd name="T82" fmla="*/ 1821 w 2656"/>
                <a:gd name="T83" fmla="*/ 266 h 1293"/>
                <a:gd name="T84" fmla="*/ 1385 w 2656"/>
                <a:gd name="T85" fmla="*/ 192 h 1293"/>
                <a:gd name="T86" fmla="*/ 1710 w 2656"/>
                <a:gd name="T87" fmla="*/ 0 h 1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56" h="1293">
                  <a:moveTo>
                    <a:pt x="1869" y="948"/>
                  </a:moveTo>
                  <a:lnTo>
                    <a:pt x="1869" y="1027"/>
                  </a:lnTo>
                  <a:lnTo>
                    <a:pt x="2156" y="1027"/>
                  </a:lnTo>
                  <a:lnTo>
                    <a:pt x="2156" y="948"/>
                  </a:lnTo>
                  <a:lnTo>
                    <a:pt x="1869" y="948"/>
                  </a:lnTo>
                  <a:close/>
                  <a:moveTo>
                    <a:pt x="1773" y="877"/>
                  </a:moveTo>
                  <a:lnTo>
                    <a:pt x="2252" y="877"/>
                  </a:lnTo>
                  <a:lnTo>
                    <a:pt x="2252" y="1093"/>
                  </a:lnTo>
                  <a:lnTo>
                    <a:pt x="1773" y="1093"/>
                  </a:lnTo>
                  <a:lnTo>
                    <a:pt x="1773" y="877"/>
                  </a:lnTo>
                  <a:close/>
                  <a:moveTo>
                    <a:pt x="1625" y="811"/>
                  </a:moveTo>
                  <a:lnTo>
                    <a:pt x="1625" y="1156"/>
                  </a:lnTo>
                  <a:lnTo>
                    <a:pt x="2400" y="1156"/>
                  </a:lnTo>
                  <a:lnTo>
                    <a:pt x="2400" y="811"/>
                  </a:lnTo>
                  <a:lnTo>
                    <a:pt x="1625" y="811"/>
                  </a:lnTo>
                  <a:close/>
                  <a:moveTo>
                    <a:pt x="1514" y="728"/>
                  </a:moveTo>
                  <a:lnTo>
                    <a:pt x="2512" y="728"/>
                  </a:lnTo>
                  <a:lnTo>
                    <a:pt x="2512" y="1291"/>
                  </a:lnTo>
                  <a:lnTo>
                    <a:pt x="2400" y="1291"/>
                  </a:lnTo>
                  <a:lnTo>
                    <a:pt x="2400" y="1241"/>
                  </a:lnTo>
                  <a:lnTo>
                    <a:pt x="1625" y="1241"/>
                  </a:lnTo>
                  <a:lnTo>
                    <a:pt x="1625" y="1293"/>
                  </a:lnTo>
                  <a:lnTo>
                    <a:pt x="1514" y="1293"/>
                  </a:lnTo>
                  <a:lnTo>
                    <a:pt x="1514" y="728"/>
                  </a:lnTo>
                  <a:close/>
                  <a:moveTo>
                    <a:pt x="2069" y="387"/>
                  </a:moveTo>
                  <a:lnTo>
                    <a:pt x="2069" y="559"/>
                  </a:lnTo>
                  <a:lnTo>
                    <a:pt x="2255" y="559"/>
                  </a:lnTo>
                  <a:lnTo>
                    <a:pt x="2212" y="508"/>
                  </a:lnTo>
                  <a:cubicBezTo>
                    <a:pt x="2277" y="467"/>
                    <a:pt x="2334" y="427"/>
                    <a:pt x="2381" y="387"/>
                  </a:cubicBezTo>
                  <a:lnTo>
                    <a:pt x="2069" y="387"/>
                  </a:lnTo>
                  <a:close/>
                  <a:moveTo>
                    <a:pt x="1959" y="241"/>
                  </a:moveTo>
                  <a:lnTo>
                    <a:pt x="2069" y="241"/>
                  </a:lnTo>
                  <a:lnTo>
                    <a:pt x="2069" y="301"/>
                  </a:lnTo>
                  <a:lnTo>
                    <a:pt x="2587" y="301"/>
                  </a:lnTo>
                  <a:lnTo>
                    <a:pt x="2587" y="387"/>
                  </a:lnTo>
                  <a:lnTo>
                    <a:pt x="2391" y="387"/>
                  </a:lnTo>
                  <a:lnTo>
                    <a:pt x="2452" y="452"/>
                  </a:lnTo>
                  <a:cubicBezTo>
                    <a:pt x="2409" y="487"/>
                    <a:pt x="2361" y="523"/>
                    <a:pt x="2308" y="559"/>
                  </a:cubicBezTo>
                  <a:lnTo>
                    <a:pt x="2656" y="559"/>
                  </a:lnTo>
                  <a:lnTo>
                    <a:pt x="2656" y="651"/>
                  </a:lnTo>
                  <a:lnTo>
                    <a:pt x="1372" y="651"/>
                  </a:lnTo>
                  <a:lnTo>
                    <a:pt x="1372" y="559"/>
                  </a:lnTo>
                  <a:lnTo>
                    <a:pt x="1724" y="559"/>
                  </a:lnTo>
                  <a:cubicBezTo>
                    <a:pt x="1672" y="520"/>
                    <a:pt x="1624" y="486"/>
                    <a:pt x="1579" y="459"/>
                  </a:cubicBezTo>
                  <a:lnTo>
                    <a:pt x="1635" y="389"/>
                  </a:lnTo>
                  <a:cubicBezTo>
                    <a:pt x="1699" y="427"/>
                    <a:pt x="1760" y="468"/>
                    <a:pt x="1817" y="511"/>
                  </a:cubicBezTo>
                  <a:lnTo>
                    <a:pt x="1776" y="559"/>
                  </a:lnTo>
                  <a:lnTo>
                    <a:pt x="1959" y="559"/>
                  </a:lnTo>
                  <a:lnTo>
                    <a:pt x="1959" y="387"/>
                  </a:lnTo>
                  <a:lnTo>
                    <a:pt x="1439" y="387"/>
                  </a:lnTo>
                  <a:lnTo>
                    <a:pt x="1439" y="301"/>
                  </a:lnTo>
                  <a:lnTo>
                    <a:pt x="1959" y="301"/>
                  </a:lnTo>
                  <a:lnTo>
                    <a:pt x="1959" y="241"/>
                  </a:lnTo>
                  <a:close/>
                  <a:moveTo>
                    <a:pt x="0" y="80"/>
                  </a:moveTo>
                  <a:lnTo>
                    <a:pt x="399" y="80"/>
                  </a:lnTo>
                  <a:lnTo>
                    <a:pt x="399" y="494"/>
                  </a:lnTo>
                  <a:lnTo>
                    <a:pt x="150" y="494"/>
                  </a:lnTo>
                  <a:lnTo>
                    <a:pt x="133" y="693"/>
                  </a:lnTo>
                  <a:lnTo>
                    <a:pt x="392" y="693"/>
                  </a:lnTo>
                  <a:cubicBezTo>
                    <a:pt x="391" y="743"/>
                    <a:pt x="388" y="812"/>
                    <a:pt x="383" y="901"/>
                  </a:cubicBezTo>
                  <a:cubicBezTo>
                    <a:pt x="378" y="990"/>
                    <a:pt x="372" y="1060"/>
                    <a:pt x="367" y="1111"/>
                  </a:cubicBezTo>
                  <a:cubicBezTo>
                    <a:pt x="362" y="1154"/>
                    <a:pt x="354" y="1187"/>
                    <a:pt x="343" y="1208"/>
                  </a:cubicBezTo>
                  <a:cubicBezTo>
                    <a:pt x="332" y="1230"/>
                    <a:pt x="316" y="1245"/>
                    <a:pt x="294" y="1253"/>
                  </a:cubicBezTo>
                  <a:cubicBezTo>
                    <a:pt x="272" y="1262"/>
                    <a:pt x="239" y="1266"/>
                    <a:pt x="196" y="1266"/>
                  </a:cubicBezTo>
                  <a:cubicBezTo>
                    <a:pt x="138" y="1266"/>
                    <a:pt x="88" y="1264"/>
                    <a:pt x="47" y="1259"/>
                  </a:cubicBezTo>
                  <a:lnTo>
                    <a:pt x="27" y="1152"/>
                  </a:lnTo>
                  <a:cubicBezTo>
                    <a:pt x="82" y="1158"/>
                    <a:pt x="128" y="1162"/>
                    <a:pt x="167" y="1162"/>
                  </a:cubicBezTo>
                  <a:cubicBezTo>
                    <a:pt x="199" y="1162"/>
                    <a:pt x="221" y="1156"/>
                    <a:pt x="233" y="1143"/>
                  </a:cubicBezTo>
                  <a:cubicBezTo>
                    <a:pt x="246" y="1131"/>
                    <a:pt x="255" y="1107"/>
                    <a:pt x="260" y="1072"/>
                  </a:cubicBezTo>
                  <a:cubicBezTo>
                    <a:pt x="264" y="1038"/>
                    <a:pt x="268" y="991"/>
                    <a:pt x="272" y="932"/>
                  </a:cubicBezTo>
                  <a:cubicBezTo>
                    <a:pt x="276" y="872"/>
                    <a:pt x="278" y="827"/>
                    <a:pt x="278" y="796"/>
                  </a:cubicBezTo>
                  <a:lnTo>
                    <a:pt x="19" y="796"/>
                  </a:lnTo>
                  <a:lnTo>
                    <a:pt x="50" y="390"/>
                  </a:lnTo>
                  <a:lnTo>
                    <a:pt x="289" y="390"/>
                  </a:lnTo>
                  <a:lnTo>
                    <a:pt x="289" y="189"/>
                  </a:lnTo>
                  <a:lnTo>
                    <a:pt x="0" y="189"/>
                  </a:lnTo>
                  <a:lnTo>
                    <a:pt x="0" y="80"/>
                  </a:lnTo>
                  <a:close/>
                  <a:moveTo>
                    <a:pt x="1109" y="69"/>
                  </a:moveTo>
                  <a:lnTo>
                    <a:pt x="1178" y="161"/>
                  </a:lnTo>
                  <a:cubicBezTo>
                    <a:pt x="1117" y="213"/>
                    <a:pt x="1050" y="266"/>
                    <a:pt x="974" y="320"/>
                  </a:cubicBezTo>
                  <a:cubicBezTo>
                    <a:pt x="899" y="373"/>
                    <a:pt x="828" y="418"/>
                    <a:pt x="764" y="455"/>
                  </a:cubicBezTo>
                  <a:lnTo>
                    <a:pt x="704" y="362"/>
                  </a:lnTo>
                  <a:cubicBezTo>
                    <a:pt x="765" y="328"/>
                    <a:pt x="834" y="284"/>
                    <a:pt x="911" y="228"/>
                  </a:cubicBezTo>
                  <a:cubicBezTo>
                    <a:pt x="987" y="173"/>
                    <a:pt x="1053" y="120"/>
                    <a:pt x="1109" y="69"/>
                  </a:cubicBezTo>
                  <a:close/>
                  <a:moveTo>
                    <a:pt x="559" y="11"/>
                  </a:moveTo>
                  <a:lnTo>
                    <a:pt x="671" y="11"/>
                  </a:lnTo>
                  <a:lnTo>
                    <a:pt x="671" y="546"/>
                  </a:lnTo>
                  <a:lnTo>
                    <a:pt x="1228" y="546"/>
                  </a:lnTo>
                  <a:lnTo>
                    <a:pt x="1228" y="658"/>
                  </a:lnTo>
                  <a:lnTo>
                    <a:pt x="910" y="658"/>
                  </a:lnTo>
                  <a:cubicBezTo>
                    <a:pt x="941" y="774"/>
                    <a:pt x="984" y="871"/>
                    <a:pt x="1038" y="949"/>
                  </a:cubicBezTo>
                  <a:cubicBezTo>
                    <a:pt x="1093" y="1027"/>
                    <a:pt x="1167" y="1096"/>
                    <a:pt x="1261" y="1155"/>
                  </a:cubicBezTo>
                  <a:lnTo>
                    <a:pt x="1183" y="1241"/>
                  </a:lnTo>
                  <a:cubicBezTo>
                    <a:pt x="1081" y="1170"/>
                    <a:pt x="1002" y="1090"/>
                    <a:pt x="945" y="1001"/>
                  </a:cubicBezTo>
                  <a:cubicBezTo>
                    <a:pt x="889" y="912"/>
                    <a:pt x="843" y="798"/>
                    <a:pt x="807" y="658"/>
                  </a:cubicBezTo>
                  <a:lnTo>
                    <a:pt x="671" y="658"/>
                  </a:lnTo>
                  <a:lnTo>
                    <a:pt x="671" y="1120"/>
                  </a:lnTo>
                  <a:lnTo>
                    <a:pt x="879" y="1025"/>
                  </a:lnTo>
                  <a:lnTo>
                    <a:pt x="892" y="1143"/>
                  </a:lnTo>
                  <a:cubicBezTo>
                    <a:pt x="884" y="1146"/>
                    <a:pt x="876" y="1150"/>
                    <a:pt x="866" y="1154"/>
                  </a:cubicBezTo>
                  <a:cubicBezTo>
                    <a:pt x="857" y="1158"/>
                    <a:pt x="847" y="1162"/>
                    <a:pt x="835" y="1166"/>
                  </a:cubicBezTo>
                  <a:cubicBezTo>
                    <a:pt x="749" y="1200"/>
                    <a:pt x="687" y="1226"/>
                    <a:pt x="650" y="1243"/>
                  </a:cubicBezTo>
                  <a:cubicBezTo>
                    <a:pt x="606" y="1265"/>
                    <a:pt x="578" y="1280"/>
                    <a:pt x="565" y="1289"/>
                  </a:cubicBezTo>
                  <a:lnTo>
                    <a:pt x="513" y="1181"/>
                  </a:lnTo>
                  <a:cubicBezTo>
                    <a:pt x="530" y="1171"/>
                    <a:pt x="542" y="1161"/>
                    <a:pt x="549" y="1152"/>
                  </a:cubicBezTo>
                  <a:cubicBezTo>
                    <a:pt x="556" y="1143"/>
                    <a:pt x="559" y="1132"/>
                    <a:pt x="559" y="1121"/>
                  </a:cubicBezTo>
                  <a:lnTo>
                    <a:pt x="559" y="658"/>
                  </a:lnTo>
                  <a:lnTo>
                    <a:pt x="443" y="658"/>
                  </a:lnTo>
                  <a:lnTo>
                    <a:pt x="443" y="546"/>
                  </a:lnTo>
                  <a:lnTo>
                    <a:pt x="559" y="546"/>
                  </a:lnTo>
                  <a:lnTo>
                    <a:pt x="559" y="11"/>
                  </a:lnTo>
                  <a:close/>
                  <a:moveTo>
                    <a:pt x="1710" y="0"/>
                  </a:moveTo>
                  <a:lnTo>
                    <a:pt x="1821" y="0"/>
                  </a:lnTo>
                  <a:lnTo>
                    <a:pt x="1821" y="99"/>
                  </a:lnTo>
                  <a:lnTo>
                    <a:pt x="2205" y="99"/>
                  </a:lnTo>
                  <a:lnTo>
                    <a:pt x="2205" y="0"/>
                  </a:lnTo>
                  <a:lnTo>
                    <a:pt x="2315" y="0"/>
                  </a:lnTo>
                  <a:lnTo>
                    <a:pt x="2315" y="99"/>
                  </a:lnTo>
                  <a:lnTo>
                    <a:pt x="2640" y="99"/>
                  </a:lnTo>
                  <a:lnTo>
                    <a:pt x="2640" y="192"/>
                  </a:lnTo>
                  <a:lnTo>
                    <a:pt x="2315" y="192"/>
                  </a:lnTo>
                  <a:lnTo>
                    <a:pt x="2315" y="265"/>
                  </a:lnTo>
                  <a:lnTo>
                    <a:pt x="2205" y="265"/>
                  </a:lnTo>
                  <a:lnTo>
                    <a:pt x="2205" y="192"/>
                  </a:lnTo>
                  <a:lnTo>
                    <a:pt x="1821" y="192"/>
                  </a:lnTo>
                  <a:lnTo>
                    <a:pt x="1821" y="266"/>
                  </a:lnTo>
                  <a:lnTo>
                    <a:pt x="1710" y="266"/>
                  </a:lnTo>
                  <a:lnTo>
                    <a:pt x="1710" y="192"/>
                  </a:lnTo>
                  <a:lnTo>
                    <a:pt x="1385" y="192"/>
                  </a:lnTo>
                  <a:lnTo>
                    <a:pt x="1385" y="99"/>
                  </a:lnTo>
                  <a:lnTo>
                    <a:pt x="1710" y="99"/>
                  </a:lnTo>
                  <a:lnTo>
                    <a:pt x="1710" y="0"/>
                  </a:lnTo>
                  <a:close/>
                </a:path>
              </a:pathLst>
            </a:custGeom>
            <a:solidFill>
              <a:srgbClr val="404040"/>
            </a:solidFill>
            <a:ln w="0">
              <a:noFill/>
              <a:prstDash val="solid"/>
              <a:round/>
              <a:headEnd/>
              <a:tailEnd/>
            </a:ln>
            <a:sp3d/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88" name="Freeform 55">
              <a:extLst>
                <a:ext uri="{FF2B5EF4-FFF2-40B4-BE49-F238E27FC236}">
                  <a16:creationId xmlns:a16="http://schemas.microsoft.com/office/drawing/2014/main" id="{4109EE14-31C4-64ED-4833-6C066A557540}"/>
                </a:ext>
              </a:extLst>
            </p:cNvPr>
            <p:cNvSpPr/>
            <p:nvPr/>
          </p:nvSpPr>
          <p:spPr bwMode="auto">
            <a:xfrm>
              <a:off x="1526242" y="4630328"/>
              <a:ext cx="503027" cy="118897"/>
            </a:xfrm>
            <a:custGeom>
              <a:avLst/>
              <a:gdLst>
                <a:gd name="T0" fmla="*/ 1834 w 5488"/>
                <a:gd name="T1" fmla="*/ 1277 h 1302"/>
                <a:gd name="T2" fmla="*/ 2242 w 5488"/>
                <a:gd name="T3" fmla="*/ 1089 h 1302"/>
                <a:gd name="T4" fmla="*/ 2186 w 5488"/>
                <a:gd name="T5" fmla="*/ 947 h 1302"/>
                <a:gd name="T6" fmla="*/ 1498 w 5488"/>
                <a:gd name="T7" fmla="*/ 1302 h 1302"/>
                <a:gd name="T8" fmla="*/ 2486 w 5488"/>
                <a:gd name="T9" fmla="*/ 926 h 1302"/>
                <a:gd name="T10" fmla="*/ 2486 w 5488"/>
                <a:gd name="T11" fmla="*/ 926 h 1302"/>
                <a:gd name="T12" fmla="*/ 2817 w 5488"/>
                <a:gd name="T13" fmla="*/ 1234 h 1302"/>
                <a:gd name="T14" fmla="*/ 5026 w 5488"/>
                <a:gd name="T15" fmla="*/ 701 h 1302"/>
                <a:gd name="T16" fmla="*/ 5058 w 5488"/>
                <a:gd name="T17" fmla="*/ 1095 h 1302"/>
                <a:gd name="T18" fmla="*/ 4760 w 5488"/>
                <a:gd name="T19" fmla="*/ 701 h 1302"/>
                <a:gd name="T20" fmla="*/ 678 w 5488"/>
                <a:gd name="T21" fmla="*/ 702 h 1302"/>
                <a:gd name="T22" fmla="*/ 242 w 5488"/>
                <a:gd name="T23" fmla="*/ 554 h 1302"/>
                <a:gd name="T24" fmla="*/ 242 w 5488"/>
                <a:gd name="T25" fmla="*/ 554 h 1302"/>
                <a:gd name="T26" fmla="*/ 2397 w 5488"/>
                <a:gd name="T27" fmla="*/ 530 h 1302"/>
                <a:gd name="T28" fmla="*/ 4457 w 5488"/>
                <a:gd name="T29" fmla="*/ 1018 h 1302"/>
                <a:gd name="T30" fmla="*/ 4383 w 5488"/>
                <a:gd name="T31" fmla="*/ 1247 h 1302"/>
                <a:gd name="T32" fmla="*/ 4352 w 5488"/>
                <a:gd name="T33" fmla="*/ 574 h 1302"/>
                <a:gd name="T34" fmla="*/ 2967 w 5488"/>
                <a:gd name="T35" fmla="*/ 445 h 1302"/>
                <a:gd name="T36" fmla="*/ 2785 w 5488"/>
                <a:gd name="T37" fmla="*/ 432 h 1302"/>
                <a:gd name="T38" fmla="*/ 1002 w 5488"/>
                <a:gd name="T39" fmla="*/ 454 h 1302"/>
                <a:gd name="T40" fmla="*/ 242 w 5488"/>
                <a:gd name="T41" fmla="*/ 454 h 1302"/>
                <a:gd name="T42" fmla="*/ 3325 w 5488"/>
                <a:gd name="T43" fmla="*/ 276 h 1302"/>
                <a:gd name="T44" fmla="*/ 3648 w 5488"/>
                <a:gd name="T45" fmla="*/ 1143 h 1302"/>
                <a:gd name="T46" fmla="*/ 3114 w 5488"/>
                <a:gd name="T47" fmla="*/ 1281 h 1302"/>
                <a:gd name="T48" fmla="*/ 3325 w 5488"/>
                <a:gd name="T49" fmla="*/ 651 h 1302"/>
                <a:gd name="T50" fmla="*/ 3798 w 5488"/>
                <a:gd name="T51" fmla="*/ 964 h 1302"/>
                <a:gd name="T52" fmla="*/ 3594 w 5488"/>
                <a:gd name="T53" fmla="*/ 94 h 1302"/>
                <a:gd name="T54" fmla="*/ 3242 w 5488"/>
                <a:gd name="T55" fmla="*/ 199 h 1302"/>
                <a:gd name="T56" fmla="*/ 3911 w 5488"/>
                <a:gd name="T57" fmla="*/ 33 h 1302"/>
                <a:gd name="T58" fmla="*/ 3877 w 5488"/>
                <a:gd name="T59" fmla="*/ 1265 h 1302"/>
                <a:gd name="T60" fmla="*/ 3898 w 5488"/>
                <a:gd name="T61" fmla="*/ 1145 h 1302"/>
                <a:gd name="T62" fmla="*/ 4453 w 5488"/>
                <a:gd name="T63" fmla="*/ 147 h 1302"/>
                <a:gd name="T64" fmla="*/ 4262 w 5488"/>
                <a:gd name="T65" fmla="*/ 102 h 1302"/>
                <a:gd name="T66" fmla="*/ 3114 w 5488"/>
                <a:gd name="T67" fmla="*/ 211 h 1302"/>
                <a:gd name="T68" fmla="*/ 2904 w 5488"/>
                <a:gd name="T69" fmla="*/ 29 h 1302"/>
                <a:gd name="T70" fmla="*/ 5367 w 5488"/>
                <a:gd name="T71" fmla="*/ 250 h 1302"/>
                <a:gd name="T72" fmla="*/ 1931 w 5488"/>
                <a:gd name="T73" fmla="*/ 11 h 1302"/>
                <a:gd name="T74" fmla="*/ 2613 w 5488"/>
                <a:gd name="T75" fmla="*/ 263 h 1302"/>
                <a:gd name="T76" fmla="*/ 2510 w 5488"/>
                <a:gd name="T77" fmla="*/ 877 h 1302"/>
                <a:gd name="T78" fmla="*/ 1931 w 5488"/>
                <a:gd name="T79" fmla="*/ 11 h 1302"/>
                <a:gd name="T80" fmla="*/ 5158 w 5488"/>
                <a:gd name="T81" fmla="*/ 276 h 1302"/>
                <a:gd name="T82" fmla="*/ 5200 w 5488"/>
                <a:gd name="T83" fmla="*/ 832 h 1302"/>
                <a:gd name="T84" fmla="*/ 5368 w 5488"/>
                <a:gd name="T85" fmla="*/ 1047 h 1302"/>
                <a:gd name="T86" fmla="*/ 5436 w 5488"/>
                <a:gd name="T87" fmla="*/ 1154 h 1302"/>
                <a:gd name="T88" fmla="*/ 5057 w 5488"/>
                <a:gd name="T89" fmla="*/ 384 h 1302"/>
                <a:gd name="T90" fmla="*/ 5046 w 5488"/>
                <a:gd name="T91" fmla="*/ 1 h 1302"/>
                <a:gd name="T92" fmla="*/ 720 w 5488"/>
                <a:gd name="T93" fmla="*/ 207 h 1302"/>
                <a:gd name="T94" fmla="*/ 906 w 5488"/>
                <a:gd name="T95" fmla="*/ 136 h 1302"/>
                <a:gd name="T96" fmla="*/ 678 w 5488"/>
                <a:gd name="T97" fmla="*/ 801 h 1302"/>
                <a:gd name="T98" fmla="*/ 678 w 5488"/>
                <a:gd name="T99" fmla="*/ 1053 h 1302"/>
                <a:gd name="T100" fmla="*/ 0 w 5488"/>
                <a:gd name="T101" fmla="*/ 1053 h 1302"/>
                <a:gd name="T102" fmla="*/ 130 w 5488"/>
                <a:gd name="T103" fmla="*/ 801 h 1302"/>
                <a:gd name="T104" fmla="*/ 371 w 5488"/>
                <a:gd name="T105" fmla="*/ 0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488" h="1302">
                  <a:moveTo>
                    <a:pt x="1883" y="961"/>
                  </a:moveTo>
                  <a:cubicBezTo>
                    <a:pt x="1895" y="1000"/>
                    <a:pt x="1906" y="1048"/>
                    <a:pt x="1919" y="1106"/>
                  </a:cubicBezTo>
                  <a:cubicBezTo>
                    <a:pt x="1931" y="1163"/>
                    <a:pt x="1940" y="1213"/>
                    <a:pt x="1947" y="1254"/>
                  </a:cubicBezTo>
                  <a:lnTo>
                    <a:pt x="1834" y="1277"/>
                  </a:lnTo>
                  <a:cubicBezTo>
                    <a:pt x="1826" y="1193"/>
                    <a:pt x="1807" y="1095"/>
                    <a:pt x="1778" y="981"/>
                  </a:cubicBezTo>
                  <a:lnTo>
                    <a:pt x="1883" y="961"/>
                  </a:lnTo>
                  <a:close/>
                  <a:moveTo>
                    <a:pt x="2186" y="947"/>
                  </a:moveTo>
                  <a:cubicBezTo>
                    <a:pt x="2203" y="987"/>
                    <a:pt x="2222" y="1034"/>
                    <a:pt x="2242" y="1089"/>
                  </a:cubicBezTo>
                  <a:cubicBezTo>
                    <a:pt x="2262" y="1145"/>
                    <a:pt x="2278" y="1193"/>
                    <a:pt x="2290" y="1234"/>
                  </a:cubicBezTo>
                  <a:lnTo>
                    <a:pt x="2185" y="1264"/>
                  </a:lnTo>
                  <a:cubicBezTo>
                    <a:pt x="2164" y="1187"/>
                    <a:pt x="2131" y="1092"/>
                    <a:pt x="2085" y="980"/>
                  </a:cubicBezTo>
                  <a:lnTo>
                    <a:pt x="2186" y="947"/>
                  </a:lnTo>
                  <a:close/>
                  <a:moveTo>
                    <a:pt x="1558" y="927"/>
                  </a:moveTo>
                  <a:lnTo>
                    <a:pt x="1661" y="970"/>
                  </a:lnTo>
                  <a:cubicBezTo>
                    <a:pt x="1642" y="1020"/>
                    <a:pt x="1618" y="1076"/>
                    <a:pt x="1588" y="1137"/>
                  </a:cubicBezTo>
                  <a:cubicBezTo>
                    <a:pt x="1558" y="1197"/>
                    <a:pt x="1528" y="1252"/>
                    <a:pt x="1498" y="1302"/>
                  </a:cubicBezTo>
                  <a:lnTo>
                    <a:pt x="1395" y="1244"/>
                  </a:lnTo>
                  <a:cubicBezTo>
                    <a:pt x="1428" y="1196"/>
                    <a:pt x="1459" y="1144"/>
                    <a:pt x="1488" y="1086"/>
                  </a:cubicBezTo>
                  <a:cubicBezTo>
                    <a:pt x="1518" y="1028"/>
                    <a:pt x="1541" y="975"/>
                    <a:pt x="1558" y="927"/>
                  </a:cubicBezTo>
                  <a:close/>
                  <a:moveTo>
                    <a:pt x="2486" y="926"/>
                  </a:moveTo>
                  <a:cubicBezTo>
                    <a:pt x="2536" y="1007"/>
                    <a:pt x="2592" y="1108"/>
                    <a:pt x="2654" y="1230"/>
                  </a:cubicBezTo>
                  <a:lnTo>
                    <a:pt x="2555" y="1286"/>
                  </a:lnTo>
                  <a:cubicBezTo>
                    <a:pt x="2517" y="1205"/>
                    <a:pt x="2461" y="1100"/>
                    <a:pt x="2386" y="972"/>
                  </a:cubicBezTo>
                  <a:lnTo>
                    <a:pt x="2486" y="926"/>
                  </a:lnTo>
                  <a:close/>
                  <a:moveTo>
                    <a:pt x="2962" y="732"/>
                  </a:moveTo>
                  <a:lnTo>
                    <a:pt x="3062" y="764"/>
                  </a:lnTo>
                  <a:cubicBezTo>
                    <a:pt x="3023" y="937"/>
                    <a:pt x="2976" y="1105"/>
                    <a:pt x="2918" y="1268"/>
                  </a:cubicBezTo>
                  <a:lnTo>
                    <a:pt x="2817" y="1234"/>
                  </a:lnTo>
                  <a:cubicBezTo>
                    <a:pt x="2877" y="1063"/>
                    <a:pt x="2925" y="895"/>
                    <a:pt x="2962" y="732"/>
                  </a:cubicBezTo>
                  <a:close/>
                  <a:moveTo>
                    <a:pt x="4604" y="590"/>
                  </a:moveTo>
                  <a:lnTo>
                    <a:pt x="5026" y="590"/>
                  </a:lnTo>
                  <a:lnTo>
                    <a:pt x="5026" y="701"/>
                  </a:lnTo>
                  <a:lnTo>
                    <a:pt x="4864" y="701"/>
                  </a:lnTo>
                  <a:lnTo>
                    <a:pt x="4864" y="1022"/>
                  </a:lnTo>
                  <a:lnTo>
                    <a:pt x="5051" y="984"/>
                  </a:lnTo>
                  <a:lnTo>
                    <a:pt x="5058" y="1095"/>
                  </a:lnTo>
                  <a:cubicBezTo>
                    <a:pt x="4960" y="1116"/>
                    <a:pt x="4804" y="1146"/>
                    <a:pt x="4591" y="1185"/>
                  </a:cubicBezTo>
                  <a:lnTo>
                    <a:pt x="4580" y="1077"/>
                  </a:lnTo>
                  <a:lnTo>
                    <a:pt x="4760" y="1043"/>
                  </a:lnTo>
                  <a:lnTo>
                    <a:pt x="4760" y="701"/>
                  </a:lnTo>
                  <a:lnTo>
                    <a:pt x="4604" y="701"/>
                  </a:lnTo>
                  <a:lnTo>
                    <a:pt x="4604" y="590"/>
                  </a:lnTo>
                  <a:close/>
                  <a:moveTo>
                    <a:pt x="678" y="554"/>
                  </a:moveTo>
                  <a:lnTo>
                    <a:pt x="678" y="702"/>
                  </a:lnTo>
                  <a:lnTo>
                    <a:pt x="1002" y="702"/>
                  </a:lnTo>
                  <a:lnTo>
                    <a:pt x="1002" y="554"/>
                  </a:lnTo>
                  <a:lnTo>
                    <a:pt x="678" y="554"/>
                  </a:lnTo>
                  <a:close/>
                  <a:moveTo>
                    <a:pt x="242" y="554"/>
                  </a:moveTo>
                  <a:lnTo>
                    <a:pt x="242" y="702"/>
                  </a:lnTo>
                  <a:lnTo>
                    <a:pt x="566" y="702"/>
                  </a:lnTo>
                  <a:lnTo>
                    <a:pt x="566" y="554"/>
                  </a:lnTo>
                  <a:lnTo>
                    <a:pt x="242" y="554"/>
                  </a:lnTo>
                  <a:close/>
                  <a:moveTo>
                    <a:pt x="1662" y="530"/>
                  </a:moveTo>
                  <a:lnTo>
                    <a:pt x="1662" y="768"/>
                  </a:lnTo>
                  <a:lnTo>
                    <a:pt x="2397" y="768"/>
                  </a:lnTo>
                  <a:lnTo>
                    <a:pt x="2397" y="530"/>
                  </a:lnTo>
                  <a:lnTo>
                    <a:pt x="1662" y="530"/>
                  </a:lnTo>
                  <a:close/>
                  <a:moveTo>
                    <a:pt x="4187" y="457"/>
                  </a:moveTo>
                  <a:lnTo>
                    <a:pt x="4457" y="457"/>
                  </a:lnTo>
                  <a:lnTo>
                    <a:pt x="4457" y="1018"/>
                  </a:lnTo>
                  <a:lnTo>
                    <a:pt x="4568" y="891"/>
                  </a:lnTo>
                  <a:lnTo>
                    <a:pt x="4626" y="981"/>
                  </a:lnTo>
                  <a:cubicBezTo>
                    <a:pt x="4577" y="1030"/>
                    <a:pt x="4518" y="1093"/>
                    <a:pt x="4449" y="1170"/>
                  </a:cubicBezTo>
                  <a:cubicBezTo>
                    <a:pt x="4429" y="1192"/>
                    <a:pt x="4407" y="1218"/>
                    <a:pt x="4383" y="1247"/>
                  </a:cubicBezTo>
                  <a:lnTo>
                    <a:pt x="4309" y="1165"/>
                  </a:lnTo>
                  <a:cubicBezTo>
                    <a:pt x="4324" y="1150"/>
                    <a:pt x="4335" y="1135"/>
                    <a:pt x="4342" y="1119"/>
                  </a:cubicBezTo>
                  <a:cubicBezTo>
                    <a:pt x="4348" y="1103"/>
                    <a:pt x="4352" y="1084"/>
                    <a:pt x="4352" y="1061"/>
                  </a:cubicBezTo>
                  <a:lnTo>
                    <a:pt x="4352" y="574"/>
                  </a:lnTo>
                  <a:lnTo>
                    <a:pt x="4187" y="574"/>
                  </a:lnTo>
                  <a:lnTo>
                    <a:pt x="4187" y="457"/>
                  </a:lnTo>
                  <a:close/>
                  <a:moveTo>
                    <a:pt x="2851" y="350"/>
                  </a:moveTo>
                  <a:cubicBezTo>
                    <a:pt x="2882" y="374"/>
                    <a:pt x="2920" y="405"/>
                    <a:pt x="2967" y="445"/>
                  </a:cubicBezTo>
                  <a:cubicBezTo>
                    <a:pt x="3013" y="485"/>
                    <a:pt x="3052" y="521"/>
                    <a:pt x="3083" y="551"/>
                  </a:cubicBezTo>
                  <a:lnTo>
                    <a:pt x="3013" y="637"/>
                  </a:lnTo>
                  <a:cubicBezTo>
                    <a:pt x="2980" y="604"/>
                    <a:pt x="2941" y="567"/>
                    <a:pt x="2897" y="527"/>
                  </a:cubicBezTo>
                  <a:cubicBezTo>
                    <a:pt x="2853" y="487"/>
                    <a:pt x="2816" y="455"/>
                    <a:pt x="2785" y="432"/>
                  </a:cubicBezTo>
                  <a:lnTo>
                    <a:pt x="2851" y="350"/>
                  </a:lnTo>
                  <a:close/>
                  <a:moveTo>
                    <a:pt x="678" y="308"/>
                  </a:moveTo>
                  <a:lnTo>
                    <a:pt x="678" y="454"/>
                  </a:lnTo>
                  <a:lnTo>
                    <a:pt x="1002" y="454"/>
                  </a:lnTo>
                  <a:lnTo>
                    <a:pt x="1002" y="308"/>
                  </a:lnTo>
                  <a:lnTo>
                    <a:pt x="678" y="308"/>
                  </a:lnTo>
                  <a:close/>
                  <a:moveTo>
                    <a:pt x="242" y="308"/>
                  </a:moveTo>
                  <a:lnTo>
                    <a:pt x="242" y="454"/>
                  </a:lnTo>
                  <a:lnTo>
                    <a:pt x="566" y="454"/>
                  </a:lnTo>
                  <a:lnTo>
                    <a:pt x="566" y="308"/>
                  </a:lnTo>
                  <a:lnTo>
                    <a:pt x="242" y="308"/>
                  </a:lnTo>
                  <a:close/>
                  <a:moveTo>
                    <a:pt x="3325" y="276"/>
                  </a:moveTo>
                  <a:lnTo>
                    <a:pt x="3414" y="276"/>
                  </a:lnTo>
                  <a:lnTo>
                    <a:pt x="3414" y="651"/>
                  </a:lnTo>
                  <a:cubicBezTo>
                    <a:pt x="3414" y="748"/>
                    <a:pt x="3408" y="826"/>
                    <a:pt x="3397" y="885"/>
                  </a:cubicBezTo>
                  <a:cubicBezTo>
                    <a:pt x="3468" y="954"/>
                    <a:pt x="3552" y="1040"/>
                    <a:pt x="3648" y="1143"/>
                  </a:cubicBezTo>
                  <a:lnTo>
                    <a:pt x="3572" y="1217"/>
                  </a:lnTo>
                  <a:cubicBezTo>
                    <a:pt x="3509" y="1137"/>
                    <a:pt x="3442" y="1057"/>
                    <a:pt x="3372" y="980"/>
                  </a:cubicBezTo>
                  <a:cubicBezTo>
                    <a:pt x="3351" y="1036"/>
                    <a:pt x="3321" y="1087"/>
                    <a:pt x="3281" y="1133"/>
                  </a:cubicBezTo>
                  <a:cubicBezTo>
                    <a:pt x="3241" y="1179"/>
                    <a:pt x="3185" y="1228"/>
                    <a:pt x="3114" y="1281"/>
                  </a:cubicBezTo>
                  <a:lnTo>
                    <a:pt x="3046" y="1203"/>
                  </a:lnTo>
                  <a:cubicBezTo>
                    <a:pt x="3130" y="1144"/>
                    <a:pt x="3191" y="1091"/>
                    <a:pt x="3230" y="1042"/>
                  </a:cubicBezTo>
                  <a:cubicBezTo>
                    <a:pt x="3269" y="994"/>
                    <a:pt x="3295" y="942"/>
                    <a:pt x="3307" y="885"/>
                  </a:cubicBezTo>
                  <a:cubicBezTo>
                    <a:pt x="3319" y="829"/>
                    <a:pt x="3325" y="751"/>
                    <a:pt x="3325" y="651"/>
                  </a:cubicBezTo>
                  <a:lnTo>
                    <a:pt x="3325" y="276"/>
                  </a:lnTo>
                  <a:close/>
                  <a:moveTo>
                    <a:pt x="3705" y="156"/>
                  </a:moveTo>
                  <a:lnTo>
                    <a:pt x="3798" y="156"/>
                  </a:lnTo>
                  <a:lnTo>
                    <a:pt x="3798" y="964"/>
                  </a:lnTo>
                  <a:lnTo>
                    <a:pt x="3705" y="964"/>
                  </a:lnTo>
                  <a:lnTo>
                    <a:pt x="3705" y="156"/>
                  </a:lnTo>
                  <a:close/>
                  <a:moveTo>
                    <a:pt x="3148" y="94"/>
                  </a:moveTo>
                  <a:lnTo>
                    <a:pt x="3594" y="94"/>
                  </a:lnTo>
                  <a:lnTo>
                    <a:pt x="3594" y="922"/>
                  </a:lnTo>
                  <a:lnTo>
                    <a:pt x="3500" y="922"/>
                  </a:lnTo>
                  <a:lnTo>
                    <a:pt x="3500" y="199"/>
                  </a:lnTo>
                  <a:lnTo>
                    <a:pt x="3242" y="199"/>
                  </a:lnTo>
                  <a:lnTo>
                    <a:pt x="3242" y="926"/>
                  </a:lnTo>
                  <a:lnTo>
                    <a:pt x="3148" y="926"/>
                  </a:lnTo>
                  <a:lnTo>
                    <a:pt x="3148" y="94"/>
                  </a:lnTo>
                  <a:close/>
                  <a:moveTo>
                    <a:pt x="3911" y="33"/>
                  </a:moveTo>
                  <a:lnTo>
                    <a:pt x="4008" y="33"/>
                  </a:lnTo>
                  <a:lnTo>
                    <a:pt x="4008" y="1106"/>
                  </a:lnTo>
                  <a:cubicBezTo>
                    <a:pt x="4008" y="1164"/>
                    <a:pt x="3998" y="1206"/>
                    <a:pt x="3979" y="1229"/>
                  </a:cubicBezTo>
                  <a:cubicBezTo>
                    <a:pt x="3959" y="1253"/>
                    <a:pt x="3925" y="1265"/>
                    <a:pt x="3877" y="1265"/>
                  </a:cubicBezTo>
                  <a:cubicBezTo>
                    <a:pt x="3829" y="1265"/>
                    <a:pt x="3787" y="1263"/>
                    <a:pt x="3752" y="1258"/>
                  </a:cubicBezTo>
                  <a:lnTo>
                    <a:pt x="3732" y="1156"/>
                  </a:lnTo>
                  <a:cubicBezTo>
                    <a:pt x="3780" y="1162"/>
                    <a:pt x="3821" y="1165"/>
                    <a:pt x="3856" y="1165"/>
                  </a:cubicBezTo>
                  <a:cubicBezTo>
                    <a:pt x="3876" y="1165"/>
                    <a:pt x="3890" y="1159"/>
                    <a:pt x="3898" y="1145"/>
                  </a:cubicBezTo>
                  <a:cubicBezTo>
                    <a:pt x="3907" y="1131"/>
                    <a:pt x="3911" y="1108"/>
                    <a:pt x="3911" y="1074"/>
                  </a:cubicBezTo>
                  <a:lnTo>
                    <a:pt x="3911" y="33"/>
                  </a:lnTo>
                  <a:close/>
                  <a:moveTo>
                    <a:pt x="4352" y="31"/>
                  </a:moveTo>
                  <a:cubicBezTo>
                    <a:pt x="4379" y="60"/>
                    <a:pt x="4413" y="98"/>
                    <a:pt x="4453" y="147"/>
                  </a:cubicBezTo>
                  <a:cubicBezTo>
                    <a:pt x="4493" y="195"/>
                    <a:pt x="4526" y="236"/>
                    <a:pt x="4550" y="268"/>
                  </a:cubicBezTo>
                  <a:lnTo>
                    <a:pt x="4461" y="345"/>
                  </a:lnTo>
                  <a:cubicBezTo>
                    <a:pt x="4437" y="312"/>
                    <a:pt x="4404" y="271"/>
                    <a:pt x="4364" y="221"/>
                  </a:cubicBezTo>
                  <a:cubicBezTo>
                    <a:pt x="4323" y="172"/>
                    <a:pt x="4289" y="132"/>
                    <a:pt x="4262" y="102"/>
                  </a:cubicBezTo>
                  <a:lnTo>
                    <a:pt x="4352" y="31"/>
                  </a:lnTo>
                  <a:close/>
                  <a:moveTo>
                    <a:pt x="2904" y="29"/>
                  </a:moveTo>
                  <a:cubicBezTo>
                    <a:pt x="2934" y="51"/>
                    <a:pt x="2970" y="80"/>
                    <a:pt x="3011" y="116"/>
                  </a:cubicBezTo>
                  <a:cubicBezTo>
                    <a:pt x="3053" y="152"/>
                    <a:pt x="3087" y="184"/>
                    <a:pt x="3114" y="211"/>
                  </a:cubicBezTo>
                  <a:lnTo>
                    <a:pt x="3046" y="297"/>
                  </a:lnTo>
                  <a:cubicBezTo>
                    <a:pt x="3019" y="268"/>
                    <a:pt x="2985" y="235"/>
                    <a:pt x="2944" y="197"/>
                  </a:cubicBezTo>
                  <a:cubicBezTo>
                    <a:pt x="2902" y="159"/>
                    <a:pt x="2869" y="130"/>
                    <a:pt x="2842" y="111"/>
                  </a:cubicBezTo>
                  <a:lnTo>
                    <a:pt x="2904" y="29"/>
                  </a:lnTo>
                  <a:close/>
                  <a:moveTo>
                    <a:pt x="5263" y="18"/>
                  </a:moveTo>
                  <a:cubicBezTo>
                    <a:pt x="5284" y="36"/>
                    <a:pt x="5313" y="61"/>
                    <a:pt x="5348" y="93"/>
                  </a:cubicBezTo>
                  <a:cubicBezTo>
                    <a:pt x="5383" y="126"/>
                    <a:pt x="5412" y="153"/>
                    <a:pt x="5434" y="177"/>
                  </a:cubicBezTo>
                  <a:lnTo>
                    <a:pt x="5367" y="250"/>
                  </a:lnTo>
                  <a:cubicBezTo>
                    <a:pt x="5345" y="227"/>
                    <a:pt x="5317" y="198"/>
                    <a:pt x="5281" y="164"/>
                  </a:cubicBezTo>
                  <a:cubicBezTo>
                    <a:pt x="5245" y="130"/>
                    <a:pt x="5217" y="105"/>
                    <a:pt x="5196" y="88"/>
                  </a:cubicBezTo>
                  <a:lnTo>
                    <a:pt x="5263" y="18"/>
                  </a:lnTo>
                  <a:close/>
                  <a:moveTo>
                    <a:pt x="1931" y="11"/>
                  </a:moveTo>
                  <a:lnTo>
                    <a:pt x="2050" y="11"/>
                  </a:lnTo>
                  <a:lnTo>
                    <a:pt x="2050" y="150"/>
                  </a:lnTo>
                  <a:lnTo>
                    <a:pt x="2613" y="150"/>
                  </a:lnTo>
                  <a:lnTo>
                    <a:pt x="2613" y="263"/>
                  </a:lnTo>
                  <a:lnTo>
                    <a:pt x="2050" y="263"/>
                  </a:lnTo>
                  <a:lnTo>
                    <a:pt x="2050" y="418"/>
                  </a:lnTo>
                  <a:lnTo>
                    <a:pt x="2510" y="418"/>
                  </a:lnTo>
                  <a:lnTo>
                    <a:pt x="2510" y="877"/>
                  </a:lnTo>
                  <a:lnTo>
                    <a:pt x="1550" y="877"/>
                  </a:lnTo>
                  <a:lnTo>
                    <a:pt x="1550" y="418"/>
                  </a:lnTo>
                  <a:lnTo>
                    <a:pt x="1931" y="418"/>
                  </a:lnTo>
                  <a:lnTo>
                    <a:pt x="1931" y="11"/>
                  </a:lnTo>
                  <a:close/>
                  <a:moveTo>
                    <a:pt x="5046" y="1"/>
                  </a:moveTo>
                  <a:lnTo>
                    <a:pt x="5151" y="1"/>
                  </a:lnTo>
                  <a:lnTo>
                    <a:pt x="5151" y="33"/>
                  </a:lnTo>
                  <a:cubicBezTo>
                    <a:pt x="5153" y="143"/>
                    <a:pt x="5156" y="224"/>
                    <a:pt x="5158" y="276"/>
                  </a:cubicBezTo>
                  <a:lnTo>
                    <a:pt x="5465" y="276"/>
                  </a:lnTo>
                  <a:lnTo>
                    <a:pt x="5465" y="384"/>
                  </a:lnTo>
                  <a:lnTo>
                    <a:pt x="5163" y="384"/>
                  </a:lnTo>
                  <a:cubicBezTo>
                    <a:pt x="5172" y="576"/>
                    <a:pt x="5184" y="726"/>
                    <a:pt x="5200" y="832"/>
                  </a:cubicBezTo>
                  <a:cubicBezTo>
                    <a:pt x="5215" y="938"/>
                    <a:pt x="5237" y="1020"/>
                    <a:pt x="5264" y="1078"/>
                  </a:cubicBezTo>
                  <a:cubicBezTo>
                    <a:pt x="5285" y="1121"/>
                    <a:pt x="5304" y="1143"/>
                    <a:pt x="5323" y="1143"/>
                  </a:cubicBezTo>
                  <a:cubicBezTo>
                    <a:pt x="5332" y="1143"/>
                    <a:pt x="5340" y="1135"/>
                    <a:pt x="5347" y="1120"/>
                  </a:cubicBezTo>
                  <a:cubicBezTo>
                    <a:pt x="5355" y="1105"/>
                    <a:pt x="5362" y="1081"/>
                    <a:pt x="5368" y="1047"/>
                  </a:cubicBezTo>
                  <a:lnTo>
                    <a:pt x="5395" y="892"/>
                  </a:lnTo>
                  <a:lnTo>
                    <a:pt x="5488" y="930"/>
                  </a:lnTo>
                  <a:cubicBezTo>
                    <a:pt x="5482" y="966"/>
                    <a:pt x="5474" y="1006"/>
                    <a:pt x="5463" y="1051"/>
                  </a:cubicBezTo>
                  <a:cubicBezTo>
                    <a:pt x="5452" y="1095"/>
                    <a:pt x="5443" y="1130"/>
                    <a:pt x="5436" y="1154"/>
                  </a:cubicBezTo>
                  <a:cubicBezTo>
                    <a:pt x="5413" y="1235"/>
                    <a:pt x="5376" y="1275"/>
                    <a:pt x="5323" y="1275"/>
                  </a:cubicBezTo>
                  <a:cubicBezTo>
                    <a:pt x="5264" y="1275"/>
                    <a:pt x="5213" y="1232"/>
                    <a:pt x="5171" y="1147"/>
                  </a:cubicBezTo>
                  <a:cubicBezTo>
                    <a:pt x="5142" y="1083"/>
                    <a:pt x="5119" y="992"/>
                    <a:pt x="5101" y="875"/>
                  </a:cubicBezTo>
                  <a:cubicBezTo>
                    <a:pt x="5083" y="757"/>
                    <a:pt x="5068" y="593"/>
                    <a:pt x="5057" y="384"/>
                  </a:cubicBezTo>
                  <a:lnTo>
                    <a:pt x="4598" y="384"/>
                  </a:lnTo>
                  <a:lnTo>
                    <a:pt x="4598" y="276"/>
                  </a:lnTo>
                  <a:lnTo>
                    <a:pt x="5053" y="276"/>
                  </a:lnTo>
                  <a:lnTo>
                    <a:pt x="5046" y="1"/>
                  </a:lnTo>
                  <a:close/>
                  <a:moveTo>
                    <a:pt x="371" y="0"/>
                  </a:moveTo>
                  <a:cubicBezTo>
                    <a:pt x="398" y="28"/>
                    <a:pt x="443" y="84"/>
                    <a:pt x="505" y="167"/>
                  </a:cubicBezTo>
                  <a:lnTo>
                    <a:pt x="444" y="207"/>
                  </a:lnTo>
                  <a:lnTo>
                    <a:pt x="720" y="207"/>
                  </a:lnTo>
                  <a:cubicBezTo>
                    <a:pt x="754" y="164"/>
                    <a:pt x="803" y="95"/>
                    <a:pt x="865" y="0"/>
                  </a:cubicBezTo>
                  <a:lnTo>
                    <a:pt x="968" y="45"/>
                  </a:lnTo>
                  <a:lnTo>
                    <a:pt x="941" y="84"/>
                  </a:lnTo>
                  <a:cubicBezTo>
                    <a:pt x="932" y="98"/>
                    <a:pt x="920" y="115"/>
                    <a:pt x="906" y="136"/>
                  </a:cubicBezTo>
                  <a:cubicBezTo>
                    <a:pt x="891" y="157"/>
                    <a:pt x="874" y="180"/>
                    <a:pt x="854" y="207"/>
                  </a:cubicBezTo>
                  <a:lnTo>
                    <a:pt x="1113" y="207"/>
                  </a:lnTo>
                  <a:lnTo>
                    <a:pt x="1113" y="801"/>
                  </a:lnTo>
                  <a:lnTo>
                    <a:pt x="678" y="801"/>
                  </a:lnTo>
                  <a:lnTo>
                    <a:pt x="678" y="946"/>
                  </a:lnTo>
                  <a:lnTo>
                    <a:pt x="1244" y="946"/>
                  </a:lnTo>
                  <a:lnTo>
                    <a:pt x="1244" y="1053"/>
                  </a:lnTo>
                  <a:lnTo>
                    <a:pt x="678" y="1053"/>
                  </a:lnTo>
                  <a:lnTo>
                    <a:pt x="678" y="1295"/>
                  </a:lnTo>
                  <a:lnTo>
                    <a:pt x="566" y="1295"/>
                  </a:lnTo>
                  <a:lnTo>
                    <a:pt x="566" y="1053"/>
                  </a:lnTo>
                  <a:lnTo>
                    <a:pt x="0" y="1053"/>
                  </a:lnTo>
                  <a:lnTo>
                    <a:pt x="0" y="946"/>
                  </a:lnTo>
                  <a:lnTo>
                    <a:pt x="566" y="946"/>
                  </a:lnTo>
                  <a:lnTo>
                    <a:pt x="566" y="801"/>
                  </a:lnTo>
                  <a:lnTo>
                    <a:pt x="130" y="801"/>
                  </a:lnTo>
                  <a:lnTo>
                    <a:pt x="130" y="207"/>
                  </a:lnTo>
                  <a:lnTo>
                    <a:pt x="405" y="207"/>
                  </a:lnTo>
                  <a:cubicBezTo>
                    <a:pt x="352" y="137"/>
                    <a:pt x="312" y="87"/>
                    <a:pt x="283" y="56"/>
                  </a:cubicBezTo>
                  <a:lnTo>
                    <a:pt x="371" y="0"/>
                  </a:lnTo>
                  <a:close/>
                </a:path>
              </a:pathLst>
            </a:custGeom>
            <a:solidFill>
              <a:srgbClr val="404040"/>
            </a:solidFill>
            <a:ln w="0">
              <a:noFill/>
              <a:prstDash val="solid"/>
              <a:round/>
              <a:headEnd/>
              <a:tailEnd/>
            </a:ln>
            <a:sp3d/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89" name="矩形: 圆角 288">
              <a:extLst>
                <a:ext uri="{FF2B5EF4-FFF2-40B4-BE49-F238E27FC236}">
                  <a16:creationId xmlns:a16="http://schemas.microsoft.com/office/drawing/2014/main" id="{A095E3DE-BE12-D15A-948E-2F6ADBC05627}"/>
                </a:ext>
              </a:extLst>
            </p:cNvPr>
            <p:cNvSpPr/>
            <p:nvPr/>
          </p:nvSpPr>
          <p:spPr>
            <a:xfrm>
              <a:off x="4804872" y="4301836"/>
              <a:ext cx="1306854" cy="10208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0" scaled="0"/>
            </a:gradFill>
            <a:ln>
              <a:noFill/>
            </a:ln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90" name="Freeform 65">
              <a:extLst>
                <a:ext uri="{FF2B5EF4-FFF2-40B4-BE49-F238E27FC236}">
                  <a16:creationId xmlns:a16="http://schemas.microsoft.com/office/drawing/2014/main" id="{53CFF3D6-40B5-B43D-D509-5EA24951CA7A}"/>
                </a:ext>
              </a:extLst>
            </p:cNvPr>
            <p:cNvSpPr/>
            <p:nvPr/>
          </p:nvSpPr>
          <p:spPr bwMode="auto">
            <a:xfrm>
              <a:off x="3389570" y="4287489"/>
              <a:ext cx="889433" cy="123151"/>
            </a:xfrm>
            <a:custGeom>
              <a:avLst/>
              <a:gdLst>
                <a:gd name="T0" fmla="*/ 4572 w 9739"/>
                <a:gd name="T1" fmla="*/ 1335 h 1335"/>
                <a:gd name="T2" fmla="*/ 6588 w 9739"/>
                <a:gd name="T3" fmla="*/ 915 h 1335"/>
                <a:gd name="T4" fmla="*/ 7320 w 9739"/>
                <a:gd name="T5" fmla="*/ 914 h 1335"/>
                <a:gd name="T6" fmla="*/ 7320 w 9739"/>
                <a:gd name="T7" fmla="*/ 914 h 1335"/>
                <a:gd name="T8" fmla="*/ 9551 w 9739"/>
                <a:gd name="T9" fmla="*/ 675 h 1335"/>
                <a:gd name="T10" fmla="*/ 9242 w 9739"/>
                <a:gd name="T11" fmla="*/ 851 h 1335"/>
                <a:gd name="T12" fmla="*/ 7320 w 9739"/>
                <a:gd name="T13" fmla="*/ 804 h 1335"/>
                <a:gd name="T14" fmla="*/ 3667 w 9739"/>
                <a:gd name="T15" fmla="*/ 570 h 1335"/>
                <a:gd name="T16" fmla="*/ 4044 w 9739"/>
                <a:gd name="T17" fmla="*/ 770 h 1335"/>
                <a:gd name="T18" fmla="*/ 4024 w 9739"/>
                <a:gd name="T19" fmla="*/ 953 h 1335"/>
                <a:gd name="T20" fmla="*/ 4083 w 9739"/>
                <a:gd name="T21" fmla="*/ 1148 h 1335"/>
                <a:gd name="T22" fmla="*/ 3667 w 9739"/>
                <a:gd name="T23" fmla="*/ 1148 h 1335"/>
                <a:gd name="T24" fmla="*/ 3667 w 9739"/>
                <a:gd name="T25" fmla="*/ 953 h 1335"/>
                <a:gd name="T26" fmla="*/ 3667 w 9739"/>
                <a:gd name="T27" fmla="*/ 770 h 1335"/>
                <a:gd name="T28" fmla="*/ 3667 w 9739"/>
                <a:gd name="T29" fmla="*/ 570 h 1335"/>
                <a:gd name="T30" fmla="*/ 8072 w 9739"/>
                <a:gd name="T31" fmla="*/ 306 h 1335"/>
                <a:gd name="T32" fmla="*/ 3719 w 9739"/>
                <a:gd name="T33" fmla="*/ 382 h 1335"/>
                <a:gd name="T34" fmla="*/ 9096 w 9739"/>
                <a:gd name="T35" fmla="*/ 361 h 1335"/>
                <a:gd name="T36" fmla="*/ 821 w 9739"/>
                <a:gd name="T37" fmla="*/ 162 h 1335"/>
                <a:gd name="T38" fmla="*/ 821 w 9739"/>
                <a:gd name="T39" fmla="*/ 162 h 1335"/>
                <a:gd name="T40" fmla="*/ 8630 w 9739"/>
                <a:gd name="T41" fmla="*/ 520 h 1335"/>
                <a:gd name="T42" fmla="*/ 8824 w 9739"/>
                <a:gd name="T43" fmla="*/ 1134 h 1335"/>
                <a:gd name="T44" fmla="*/ 8493 w 9739"/>
                <a:gd name="T45" fmla="*/ 1172 h 1335"/>
                <a:gd name="T46" fmla="*/ 8720 w 9739"/>
                <a:gd name="T47" fmla="*/ 1083 h 1335"/>
                <a:gd name="T48" fmla="*/ 8747 w 9739"/>
                <a:gd name="T49" fmla="*/ 420 h 1335"/>
                <a:gd name="T50" fmla="*/ 5786 w 9739"/>
                <a:gd name="T51" fmla="*/ 104 h 1335"/>
                <a:gd name="T52" fmla="*/ 6808 w 9739"/>
                <a:gd name="T53" fmla="*/ 1074 h 1335"/>
                <a:gd name="T54" fmla="*/ 6326 w 9739"/>
                <a:gd name="T55" fmla="*/ 1290 h 1335"/>
                <a:gd name="T56" fmla="*/ 6664 w 9739"/>
                <a:gd name="T57" fmla="*/ 1142 h 1335"/>
                <a:gd name="T58" fmla="*/ 5910 w 9739"/>
                <a:gd name="T59" fmla="*/ 273 h 1335"/>
                <a:gd name="T60" fmla="*/ 6538 w 9739"/>
                <a:gd name="T61" fmla="*/ 211 h 1335"/>
                <a:gd name="T62" fmla="*/ 9601 w 9739"/>
                <a:gd name="T63" fmla="*/ 99 h 1335"/>
                <a:gd name="T64" fmla="*/ 9653 w 9739"/>
                <a:gd name="T65" fmla="*/ 583 h 1335"/>
                <a:gd name="T66" fmla="*/ 9556 w 9739"/>
                <a:gd name="T67" fmla="*/ 1129 h 1335"/>
                <a:gd name="T68" fmla="*/ 9739 w 9739"/>
                <a:gd name="T69" fmla="*/ 1274 h 1335"/>
                <a:gd name="T70" fmla="*/ 9253 w 9739"/>
                <a:gd name="T71" fmla="*/ 1247 h 1335"/>
                <a:gd name="T72" fmla="*/ 9242 w 9739"/>
                <a:gd name="T73" fmla="*/ 942 h 1335"/>
                <a:gd name="T74" fmla="*/ 9242 w 9739"/>
                <a:gd name="T75" fmla="*/ 452 h 1335"/>
                <a:gd name="T76" fmla="*/ 3125 w 9739"/>
                <a:gd name="T77" fmla="*/ 44 h 1335"/>
                <a:gd name="T78" fmla="*/ 3299 w 9739"/>
                <a:gd name="T79" fmla="*/ 263 h 1335"/>
                <a:gd name="T80" fmla="*/ 2947 w 9739"/>
                <a:gd name="T81" fmla="*/ 271 h 1335"/>
                <a:gd name="T82" fmla="*/ 1096 w 9739"/>
                <a:gd name="T83" fmla="*/ 40 h 1335"/>
                <a:gd name="T84" fmla="*/ 1032 w 9739"/>
                <a:gd name="T85" fmla="*/ 1297 h 1335"/>
                <a:gd name="T86" fmla="*/ 1063 w 9739"/>
                <a:gd name="T87" fmla="*/ 1181 h 1335"/>
                <a:gd name="T88" fmla="*/ 365 w 9739"/>
                <a:gd name="T89" fmla="*/ 21 h 1335"/>
                <a:gd name="T90" fmla="*/ 615 w 9739"/>
                <a:gd name="T91" fmla="*/ 356 h 1335"/>
                <a:gd name="T92" fmla="*/ 608 w 9739"/>
                <a:gd name="T93" fmla="*/ 1208 h 1335"/>
                <a:gd name="T94" fmla="*/ 200 w 9739"/>
                <a:gd name="T95" fmla="*/ 1022 h 1335"/>
                <a:gd name="T96" fmla="*/ 397 w 9739"/>
                <a:gd name="T97" fmla="*/ 725 h 1335"/>
                <a:gd name="T98" fmla="*/ 337 w 9739"/>
                <a:gd name="T99" fmla="*/ 247 h 1335"/>
                <a:gd name="T100" fmla="*/ 2119 w 9739"/>
                <a:gd name="T101" fmla="*/ 16 h 1335"/>
                <a:gd name="T102" fmla="*/ 2118 w 9739"/>
                <a:gd name="T103" fmla="*/ 486 h 1335"/>
                <a:gd name="T104" fmla="*/ 2629 w 9739"/>
                <a:gd name="T105" fmla="*/ 1305 h 1335"/>
                <a:gd name="T106" fmla="*/ 1828 w 9739"/>
                <a:gd name="T107" fmla="*/ 889 h 1335"/>
                <a:gd name="T108" fmla="*/ 2000 w 9739"/>
                <a:gd name="T109" fmla="*/ 372 h 1335"/>
                <a:gd name="T110" fmla="*/ 7686 w 9739"/>
                <a:gd name="T111" fmla="*/ 196 h 1335"/>
                <a:gd name="T112" fmla="*/ 8072 w 9739"/>
                <a:gd name="T113" fmla="*/ 1221 h 1335"/>
                <a:gd name="T114" fmla="*/ 7205 w 9739"/>
                <a:gd name="T115" fmla="*/ 196 h 1335"/>
                <a:gd name="T116" fmla="*/ 3692 w 9739"/>
                <a:gd name="T117" fmla="*/ 38 h 1335"/>
                <a:gd name="T118" fmla="*/ 3814 w 9739"/>
                <a:gd name="T119" fmla="*/ 434 h 1335"/>
                <a:gd name="T120" fmla="*/ 3358 w 9739"/>
                <a:gd name="T121" fmla="*/ 635 h 1335"/>
                <a:gd name="T122" fmla="*/ 3386 w 9739"/>
                <a:gd name="T123" fmla="*/ 42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739" h="1335">
                  <a:moveTo>
                    <a:pt x="4375" y="1014"/>
                  </a:moveTo>
                  <a:cubicBezTo>
                    <a:pt x="4426" y="1045"/>
                    <a:pt x="4476" y="1082"/>
                    <a:pt x="4524" y="1124"/>
                  </a:cubicBezTo>
                  <a:cubicBezTo>
                    <a:pt x="4572" y="1167"/>
                    <a:pt x="4615" y="1213"/>
                    <a:pt x="4652" y="1262"/>
                  </a:cubicBezTo>
                  <a:lnTo>
                    <a:pt x="4572" y="1335"/>
                  </a:lnTo>
                  <a:cubicBezTo>
                    <a:pt x="4499" y="1233"/>
                    <a:pt x="4415" y="1146"/>
                    <a:pt x="4320" y="1076"/>
                  </a:cubicBezTo>
                  <a:lnTo>
                    <a:pt x="4375" y="1014"/>
                  </a:lnTo>
                  <a:close/>
                  <a:moveTo>
                    <a:pt x="5670" y="915"/>
                  </a:moveTo>
                  <a:lnTo>
                    <a:pt x="6588" y="915"/>
                  </a:lnTo>
                  <a:lnTo>
                    <a:pt x="6588" y="1020"/>
                  </a:lnTo>
                  <a:lnTo>
                    <a:pt x="5670" y="1020"/>
                  </a:lnTo>
                  <a:lnTo>
                    <a:pt x="5670" y="915"/>
                  </a:lnTo>
                  <a:close/>
                  <a:moveTo>
                    <a:pt x="7320" y="914"/>
                  </a:moveTo>
                  <a:lnTo>
                    <a:pt x="7320" y="1113"/>
                  </a:lnTo>
                  <a:lnTo>
                    <a:pt x="8072" y="1113"/>
                  </a:lnTo>
                  <a:lnTo>
                    <a:pt x="8072" y="914"/>
                  </a:lnTo>
                  <a:lnTo>
                    <a:pt x="7320" y="914"/>
                  </a:lnTo>
                  <a:close/>
                  <a:moveTo>
                    <a:pt x="9351" y="675"/>
                  </a:moveTo>
                  <a:lnTo>
                    <a:pt x="9351" y="851"/>
                  </a:lnTo>
                  <a:lnTo>
                    <a:pt x="9551" y="851"/>
                  </a:lnTo>
                  <a:lnTo>
                    <a:pt x="9551" y="675"/>
                  </a:lnTo>
                  <a:lnTo>
                    <a:pt x="9351" y="675"/>
                  </a:lnTo>
                  <a:close/>
                  <a:moveTo>
                    <a:pt x="9045" y="675"/>
                  </a:moveTo>
                  <a:lnTo>
                    <a:pt x="9045" y="851"/>
                  </a:lnTo>
                  <a:lnTo>
                    <a:pt x="9242" y="851"/>
                  </a:lnTo>
                  <a:lnTo>
                    <a:pt x="9242" y="675"/>
                  </a:lnTo>
                  <a:lnTo>
                    <a:pt x="9045" y="675"/>
                  </a:lnTo>
                  <a:close/>
                  <a:moveTo>
                    <a:pt x="7320" y="611"/>
                  </a:moveTo>
                  <a:lnTo>
                    <a:pt x="7320" y="804"/>
                  </a:lnTo>
                  <a:lnTo>
                    <a:pt x="8072" y="804"/>
                  </a:lnTo>
                  <a:lnTo>
                    <a:pt x="8072" y="611"/>
                  </a:lnTo>
                  <a:lnTo>
                    <a:pt x="7320" y="611"/>
                  </a:lnTo>
                  <a:close/>
                  <a:moveTo>
                    <a:pt x="3667" y="570"/>
                  </a:moveTo>
                  <a:lnTo>
                    <a:pt x="3767" y="570"/>
                  </a:lnTo>
                  <a:lnTo>
                    <a:pt x="3767" y="682"/>
                  </a:lnTo>
                  <a:lnTo>
                    <a:pt x="4044" y="682"/>
                  </a:lnTo>
                  <a:lnTo>
                    <a:pt x="4044" y="770"/>
                  </a:lnTo>
                  <a:lnTo>
                    <a:pt x="3767" y="770"/>
                  </a:lnTo>
                  <a:lnTo>
                    <a:pt x="3767" y="869"/>
                  </a:lnTo>
                  <a:lnTo>
                    <a:pt x="4024" y="869"/>
                  </a:lnTo>
                  <a:lnTo>
                    <a:pt x="4024" y="953"/>
                  </a:lnTo>
                  <a:lnTo>
                    <a:pt x="3767" y="953"/>
                  </a:lnTo>
                  <a:lnTo>
                    <a:pt x="3767" y="1055"/>
                  </a:lnTo>
                  <a:lnTo>
                    <a:pt x="4083" y="1055"/>
                  </a:lnTo>
                  <a:lnTo>
                    <a:pt x="4083" y="1148"/>
                  </a:lnTo>
                  <a:lnTo>
                    <a:pt x="3767" y="1148"/>
                  </a:lnTo>
                  <a:lnTo>
                    <a:pt x="3767" y="1315"/>
                  </a:lnTo>
                  <a:lnTo>
                    <a:pt x="3667" y="1315"/>
                  </a:lnTo>
                  <a:lnTo>
                    <a:pt x="3667" y="1148"/>
                  </a:lnTo>
                  <a:lnTo>
                    <a:pt x="3360" y="1148"/>
                  </a:lnTo>
                  <a:lnTo>
                    <a:pt x="3360" y="1055"/>
                  </a:lnTo>
                  <a:lnTo>
                    <a:pt x="3667" y="1055"/>
                  </a:lnTo>
                  <a:lnTo>
                    <a:pt x="3667" y="953"/>
                  </a:lnTo>
                  <a:lnTo>
                    <a:pt x="3410" y="953"/>
                  </a:lnTo>
                  <a:lnTo>
                    <a:pt x="3410" y="869"/>
                  </a:lnTo>
                  <a:lnTo>
                    <a:pt x="3667" y="869"/>
                  </a:lnTo>
                  <a:lnTo>
                    <a:pt x="3667" y="770"/>
                  </a:lnTo>
                  <a:lnTo>
                    <a:pt x="3391" y="770"/>
                  </a:lnTo>
                  <a:lnTo>
                    <a:pt x="3391" y="682"/>
                  </a:lnTo>
                  <a:lnTo>
                    <a:pt x="3667" y="682"/>
                  </a:lnTo>
                  <a:lnTo>
                    <a:pt x="3667" y="570"/>
                  </a:lnTo>
                  <a:close/>
                  <a:moveTo>
                    <a:pt x="7320" y="306"/>
                  </a:moveTo>
                  <a:lnTo>
                    <a:pt x="7320" y="504"/>
                  </a:lnTo>
                  <a:lnTo>
                    <a:pt x="8072" y="504"/>
                  </a:lnTo>
                  <a:lnTo>
                    <a:pt x="8072" y="306"/>
                  </a:lnTo>
                  <a:lnTo>
                    <a:pt x="7320" y="306"/>
                  </a:lnTo>
                  <a:close/>
                  <a:moveTo>
                    <a:pt x="3571" y="228"/>
                  </a:moveTo>
                  <a:cubicBezTo>
                    <a:pt x="3567" y="232"/>
                    <a:pt x="3565" y="235"/>
                    <a:pt x="3564" y="237"/>
                  </a:cubicBezTo>
                  <a:cubicBezTo>
                    <a:pt x="3604" y="293"/>
                    <a:pt x="3656" y="341"/>
                    <a:pt x="3719" y="382"/>
                  </a:cubicBezTo>
                  <a:cubicBezTo>
                    <a:pt x="3785" y="339"/>
                    <a:pt x="3843" y="287"/>
                    <a:pt x="3892" y="228"/>
                  </a:cubicBezTo>
                  <a:lnTo>
                    <a:pt x="3571" y="228"/>
                  </a:lnTo>
                  <a:close/>
                  <a:moveTo>
                    <a:pt x="9096" y="192"/>
                  </a:moveTo>
                  <a:lnTo>
                    <a:pt x="9096" y="361"/>
                  </a:lnTo>
                  <a:lnTo>
                    <a:pt x="9499" y="361"/>
                  </a:lnTo>
                  <a:lnTo>
                    <a:pt x="9499" y="192"/>
                  </a:lnTo>
                  <a:lnTo>
                    <a:pt x="9096" y="192"/>
                  </a:lnTo>
                  <a:close/>
                  <a:moveTo>
                    <a:pt x="821" y="162"/>
                  </a:moveTo>
                  <a:lnTo>
                    <a:pt x="932" y="162"/>
                  </a:lnTo>
                  <a:lnTo>
                    <a:pt x="932" y="1011"/>
                  </a:lnTo>
                  <a:lnTo>
                    <a:pt x="821" y="1011"/>
                  </a:lnTo>
                  <a:lnTo>
                    <a:pt x="821" y="162"/>
                  </a:lnTo>
                  <a:close/>
                  <a:moveTo>
                    <a:pt x="8488" y="106"/>
                  </a:moveTo>
                  <a:lnTo>
                    <a:pt x="8855" y="106"/>
                  </a:lnTo>
                  <a:lnTo>
                    <a:pt x="8855" y="520"/>
                  </a:lnTo>
                  <a:lnTo>
                    <a:pt x="8630" y="520"/>
                  </a:lnTo>
                  <a:lnTo>
                    <a:pt x="8614" y="728"/>
                  </a:lnTo>
                  <a:lnTo>
                    <a:pt x="8854" y="728"/>
                  </a:lnTo>
                  <a:cubicBezTo>
                    <a:pt x="8853" y="792"/>
                    <a:pt x="8849" y="862"/>
                    <a:pt x="8844" y="938"/>
                  </a:cubicBezTo>
                  <a:cubicBezTo>
                    <a:pt x="8838" y="1014"/>
                    <a:pt x="8832" y="1079"/>
                    <a:pt x="8824" y="1134"/>
                  </a:cubicBezTo>
                  <a:cubicBezTo>
                    <a:pt x="8817" y="1192"/>
                    <a:pt x="8801" y="1232"/>
                    <a:pt x="8776" y="1255"/>
                  </a:cubicBezTo>
                  <a:cubicBezTo>
                    <a:pt x="8752" y="1277"/>
                    <a:pt x="8712" y="1289"/>
                    <a:pt x="8657" y="1289"/>
                  </a:cubicBezTo>
                  <a:cubicBezTo>
                    <a:pt x="8601" y="1289"/>
                    <a:pt x="8554" y="1286"/>
                    <a:pt x="8516" y="1281"/>
                  </a:cubicBezTo>
                  <a:lnTo>
                    <a:pt x="8493" y="1172"/>
                  </a:lnTo>
                  <a:cubicBezTo>
                    <a:pt x="8563" y="1181"/>
                    <a:pt x="8613" y="1186"/>
                    <a:pt x="8645" y="1186"/>
                  </a:cubicBezTo>
                  <a:cubicBezTo>
                    <a:pt x="8661" y="1186"/>
                    <a:pt x="8674" y="1183"/>
                    <a:pt x="8683" y="1178"/>
                  </a:cubicBezTo>
                  <a:cubicBezTo>
                    <a:pt x="8692" y="1173"/>
                    <a:pt x="8699" y="1163"/>
                    <a:pt x="8704" y="1149"/>
                  </a:cubicBezTo>
                  <a:cubicBezTo>
                    <a:pt x="8710" y="1135"/>
                    <a:pt x="8715" y="1113"/>
                    <a:pt x="8720" y="1083"/>
                  </a:cubicBezTo>
                  <a:cubicBezTo>
                    <a:pt x="8731" y="1014"/>
                    <a:pt x="8738" y="930"/>
                    <a:pt x="8740" y="830"/>
                  </a:cubicBezTo>
                  <a:lnTo>
                    <a:pt x="8502" y="830"/>
                  </a:lnTo>
                  <a:lnTo>
                    <a:pt x="8533" y="420"/>
                  </a:lnTo>
                  <a:lnTo>
                    <a:pt x="8747" y="420"/>
                  </a:lnTo>
                  <a:lnTo>
                    <a:pt x="8747" y="213"/>
                  </a:lnTo>
                  <a:lnTo>
                    <a:pt x="8488" y="213"/>
                  </a:lnTo>
                  <a:lnTo>
                    <a:pt x="8488" y="106"/>
                  </a:lnTo>
                  <a:close/>
                  <a:moveTo>
                    <a:pt x="5786" y="104"/>
                  </a:moveTo>
                  <a:lnTo>
                    <a:pt x="6670" y="104"/>
                  </a:lnTo>
                  <a:lnTo>
                    <a:pt x="6611" y="625"/>
                  </a:lnTo>
                  <a:lnTo>
                    <a:pt x="6850" y="625"/>
                  </a:lnTo>
                  <a:cubicBezTo>
                    <a:pt x="6842" y="776"/>
                    <a:pt x="6828" y="926"/>
                    <a:pt x="6808" y="1074"/>
                  </a:cubicBezTo>
                  <a:cubicBezTo>
                    <a:pt x="6800" y="1132"/>
                    <a:pt x="6788" y="1177"/>
                    <a:pt x="6772" y="1209"/>
                  </a:cubicBezTo>
                  <a:cubicBezTo>
                    <a:pt x="6756" y="1241"/>
                    <a:pt x="6732" y="1265"/>
                    <a:pt x="6702" y="1280"/>
                  </a:cubicBezTo>
                  <a:cubicBezTo>
                    <a:pt x="6671" y="1295"/>
                    <a:pt x="6630" y="1303"/>
                    <a:pt x="6578" y="1303"/>
                  </a:cubicBezTo>
                  <a:cubicBezTo>
                    <a:pt x="6516" y="1303"/>
                    <a:pt x="6432" y="1298"/>
                    <a:pt x="6326" y="1290"/>
                  </a:cubicBezTo>
                  <a:lnTo>
                    <a:pt x="6305" y="1184"/>
                  </a:lnTo>
                  <a:cubicBezTo>
                    <a:pt x="6376" y="1192"/>
                    <a:pt x="6450" y="1197"/>
                    <a:pt x="6529" y="1200"/>
                  </a:cubicBezTo>
                  <a:cubicBezTo>
                    <a:pt x="6566" y="1201"/>
                    <a:pt x="6595" y="1197"/>
                    <a:pt x="6616" y="1187"/>
                  </a:cubicBezTo>
                  <a:cubicBezTo>
                    <a:pt x="6637" y="1178"/>
                    <a:pt x="6653" y="1163"/>
                    <a:pt x="6664" y="1142"/>
                  </a:cubicBezTo>
                  <a:cubicBezTo>
                    <a:pt x="6674" y="1121"/>
                    <a:pt x="6683" y="1093"/>
                    <a:pt x="6688" y="1056"/>
                  </a:cubicBezTo>
                  <a:cubicBezTo>
                    <a:pt x="6708" y="939"/>
                    <a:pt x="6721" y="830"/>
                    <a:pt x="6728" y="731"/>
                  </a:cubicBezTo>
                  <a:lnTo>
                    <a:pt x="5856" y="731"/>
                  </a:lnTo>
                  <a:lnTo>
                    <a:pt x="5910" y="273"/>
                  </a:lnTo>
                  <a:lnTo>
                    <a:pt x="6025" y="275"/>
                  </a:lnTo>
                  <a:lnTo>
                    <a:pt x="5986" y="625"/>
                  </a:lnTo>
                  <a:lnTo>
                    <a:pt x="6490" y="625"/>
                  </a:lnTo>
                  <a:lnTo>
                    <a:pt x="6538" y="211"/>
                  </a:lnTo>
                  <a:lnTo>
                    <a:pt x="5786" y="211"/>
                  </a:lnTo>
                  <a:lnTo>
                    <a:pt x="5786" y="104"/>
                  </a:lnTo>
                  <a:close/>
                  <a:moveTo>
                    <a:pt x="8993" y="99"/>
                  </a:moveTo>
                  <a:lnTo>
                    <a:pt x="9601" y="99"/>
                  </a:lnTo>
                  <a:lnTo>
                    <a:pt x="9601" y="452"/>
                  </a:lnTo>
                  <a:lnTo>
                    <a:pt x="9351" y="452"/>
                  </a:lnTo>
                  <a:lnTo>
                    <a:pt x="9351" y="583"/>
                  </a:lnTo>
                  <a:lnTo>
                    <a:pt x="9653" y="583"/>
                  </a:lnTo>
                  <a:lnTo>
                    <a:pt x="9653" y="942"/>
                  </a:lnTo>
                  <a:lnTo>
                    <a:pt x="9351" y="942"/>
                  </a:lnTo>
                  <a:lnTo>
                    <a:pt x="9351" y="1142"/>
                  </a:lnTo>
                  <a:cubicBezTo>
                    <a:pt x="9445" y="1137"/>
                    <a:pt x="9513" y="1133"/>
                    <a:pt x="9556" y="1129"/>
                  </a:cubicBezTo>
                  <a:lnTo>
                    <a:pt x="9500" y="1017"/>
                  </a:lnTo>
                  <a:lnTo>
                    <a:pt x="9590" y="975"/>
                  </a:lnTo>
                  <a:cubicBezTo>
                    <a:pt x="9610" y="1011"/>
                    <a:pt x="9635" y="1060"/>
                    <a:pt x="9665" y="1120"/>
                  </a:cubicBezTo>
                  <a:cubicBezTo>
                    <a:pt x="9695" y="1181"/>
                    <a:pt x="9720" y="1232"/>
                    <a:pt x="9739" y="1274"/>
                  </a:cubicBezTo>
                  <a:lnTo>
                    <a:pt x="9644" y="1317"/>
                  </a:lnTo>
                  <a:cubicBezTo>
                    <a:pt x="9642" y="1311"/>
                    <a:pt x="9633" y="1292"/>
                    <a:pt x="9618" y="1260"/>
                  </a:cubicBezTo>
                  <a:lnTo>
                    <a:pt x="9600" y="1222"/>
                  </a:lnTo>
                  <a:cubicBezTo>
                    <a:pt x="9534" y="1228"/>
                    <a:pt x="9419" y="1236"/>
                    <a:pt x="9253" y="1247"/>
                  </a:cubicBezTo>
                  <a:cubicBezTo>
                    <a:pt x="9087" y="1258"/>
                    <a:pt x="8967" y="1266"/>
                    <a:pt x="8893" y="1270"/>
                  </a:cubicBezTo>
                  <a:lnTo>
                    <a:pt x="8887" y="1165"/>
                  </a:lnTo>
                  <a:cubicBezTo>
                    <a:pt x="8934" y="1165"/>
                    <a:pt x="9053" y="1159"/>
                    <a:pt x="9242" y="1148"/>
                  </a:cubicBezTo>
                  <a:lnTo>
                    <a:pt x="9242" y="942"/>
                  </a:lnTo>
                  <a:lnTo>
                    <a:pt x="8941" y="942"/>
                  </a:lnTo>
                  <a:lnTo>
                    <a:pt x="8941" y="583"/>
                  </a:lnTo>
                  <a:lnTo>
                    <a:pt x="9242" y="583"/>
                  </a:lnTo>
                  <a:lnTo>
                    <a:pt x="9242" y="452"/>
                  </a:lnTo>
                  <a:lnTo>
                    <a:pt x="8993" y="452"/>
                  </a:lnTo>
                  <a:lnTo>
                    <a:pt x="8993" y="99"/>
                  </a:lnTo>
                  <a:close/>
                  <a:moveTo>
                    <a:pt x="3034" y="44"/>
                  </a:moveTo>
                  <a:lnTo>
                    <a:pt x="3125" y="44"/>
                  </a:lnTo>
                  <a:lnTo>
                    <a:pt x="3125" y="1053"/>
                  </a:lnTo>
                  <a:lnTo>
                    <a:pt x="3209" y="1042"/>
                  </a:lnTo>
                  <a:lnTo>
                    <a:pt x="3209" y="263"/>
                  </a:lnTo>
                  <a:lnTo>
                    <a:pt x="3299" y="263"/>
                  </a:lnTo>
                  <a:lnTo>
                    <a:pt x="3299" y="1145"/>
                  </a:lnTo>
                  <a:lnTo>
                    <a:pt x="2858" y="1197"/>
                  </a:lnTo>
                  <a:lnTo>
                    <a:pt x="2858" y="271"/>
                  </a:lnTo>
                  <a:lnTo>
                    <a:pt x="2947" y="271"/>
                  </a:lnTo>
                  <a:lnTo>
                    <a:pt x="2947" y="1077"/>
                  </a:lnTo>
                  <a:lnTo>
                    <a:pt x="3034" y="1066"/>
                  </a:lnTo>
                  <a:lnTo>
                    <a:pt x="3034" y="44"/>
                  </a:lnTo>
                  <a:close/>
                  <a:moveTo>
                    <a:pt x="1096" y="40"/>
                  </a:moveTo>
                  <a:lnTo>
                    <a:pt x="1207" y="40"/>
                  </a:lnTo>
                  <a:lnTo>
                    <a:pt x="1207" y="1129"/>
                  </a:lnTo>
                  <a:cubicBezTo>
                    <a:pt x="1207" y="1189"/>
                    <a:pt x="1194" y="1231"/>
                    <a:pt x="1169" y="1258"/>
                  </a:cubicBezTo>
                  <a:cubicBezTo>
                    <a:pt x="1143" y="1284"/>
                    <a:pt x="1098" y="1297"/>
                    <a:pt x="1032" y="1297"/>
                  </a:cubicBezTo>
                  <a:cubicBezTo>
                    <a:pt x="972" y="1297"/>
                    <a:pt x="921" y="1295"/>
                    <a:pt x="877" y="1290"/>
                  </a:cubicBezTo>
                  <a:lnTo>
                    <a:pt x="858" y="1179"/>
                  </a:lnTo>
                  <a:cubicBezTo>
                    <a:pt x="915" y="1185"/>
                    <a:pt x="964" y="1189"/>
                    <a:pt x="1004" y="1189"/>
                  </a:cubicBezTo>
                  <a:cubicBezTo>
                    <a:pt x="1030" y="1189"/>
                    <a:pt x="1050" y="1186"/>
                    <a:pt x="1063" y="1181"/>
                  </a:cubicBezTo>
                  <a:cubicBezTo>
                    <a:pt x="1075" y="1176"/>
                    <a:pt x="1084" y="1167"/>
                    <a:pt x="1089" y="1154"/>
                  </a:cubicBezTo>
                  <a:cubicBezTo>
                    <a:pt x="1093" y="1141"/>
                    <a:pt x="1096" y="1121"/>
                    <a:pt x="1096" y="1094"/>
                  </a:cubicBezTo>
                  <a:lnTo>
                    <a:pt x="1096" y="40"/>
                  </a:lnTo>
                  <a:close/>
                  <a:moveTo>
                    <a:pt x="365" y="21"/>
                  </a:moveTo>
                  <a:cubicBezTo>
                    <a:pt x="401" y="115"/>
                    <a:pt x="427" y="190"/>
                    <a:pt x="445" y="247"/>
                  </a:cubicBezTo>
                  <a:lnTo>
                    <a:pt x="738" y="247"/>
                  </a:lnTo>
                  <a:lnTo>
                    <a:pt x="738" y="356"/>
                  </a:lnTo>
                  <a:lnTo>
                    <a:pt x="615" y="356"/>
                  </a:lnTo>
                  <a:cubicBezTo>
                    <a:pt x="585" y="541"/>
                    <a:pt x="538" y="698"/>
                    <a:pt x="473" y="827"/>
                  </a:cubicBezTo>
                  <a:lnTo>
                    <a:pt x="493" y="853"/>
                  </a:lnTo>
                  <a:cubicBezTo>
                    <a:pt x="577" y="966"/>
                    <a:pt x="645" y="1059"/>
                    <a:pt x="697" y="1131"/>
                  </a:cubicBezTo>
                  <a:lnTo>
                    <a:pt x="608" y="1208"/>
                  </a:lnTo>
                  <a:lnTo>
                    <a:pt x="413" y="934"/>
                  </a:lnTo>
                  <a:cubicBezTo>
                    <a:pt x="334" y="1055"/>
                    <a:pt x="224" y="1176"/>
                    <a:pt x="83" y="1297"/>
                  </a:cubicBezTo>
                  <a:lnTo>
                    <a:pt x="0" y="1207"/>
                  </a:lnTo>
                  <a:cubicBezTo>
                    <a:pt x="78" y="1143"/>
                    <a:pt x="145" y="1081"/>
                    <a:pt x="200" y="1022"/>
                  </a:cubicBezTo>
                  <a:cubicBezTo>
                    <a:pt x="255" y="962"/>
                    <a:pt x="302" y="900"/>
                    <a:pt x="341" y="835"/>
                  </a:cubicBezTo>
                  <a:cubicBezTo>
                    <a:pt x="254" y="716"/>
                    <a:pt x="164" y="597"/>
                    <a:pt x="72" y="479"/>
                  </a:cubicBezTo>
                  <a:lnTo>
                    <a:pt x="155" y="411"/>
                  </a:lnTo>
                  <a:cubicBezTo>
                    <a:pt x="238" y="517"/>
                    <a:pt x="318" y="622"/>
                    <a:pt x="397" y="725"/>
                  </a:cubicBezTo>
                  <a:cubicBezTo>
                    <a:pt x="442" y="626"/>
                    <a:pt x="477" y="503"/>
                    <a:pt x="501" y="356"/>
                  </a:cubicBezTo>
                  <a:lnTo>
                    <a:pt x="24" y="356"/>
                  </a:lnTo>
                  <a:lnTo>
                    <a:pt x="24" y="247"/>
                  </a:lnTo>
                  <a:lnTo>
                    <a:pt x="337" y="247"/>
                  </a:lnTo>
                  <a:cubicBezTo>
                    <a:pt x="316" y="185"/>
                    <a:pt x="291" y="118"/>
                    <a:pt x="262" y="48"/>
                  </a:cubicBezTo>
                  <a:lnTo>
                    <a:pt x="365" y="21"/>
                  </a:lnTo>
                  <a:close/>
                  <a:moveTo>
                    <a:pt x="2000" y="16"/>
                  </a:moveTo>
                  <a:lnTo>
                    <a:pt x="2119" y="16"/>
                  </a:lnTo>
                  <a:lnTo>
                    <a:pt x="2119" y="372"/>
                  </a:lnTo>
                  <a:lnTo>
                    <a:pt x="2667" y="372"/>
                  </a:lnTo>
                  <a:lnTo>
                    <a:pt x="2667" y="486"/>
                  </a:lnTo>
                  <a:lnTo>
                    <a:pt x="2118" y="486"/>
                  </a:lnTo>
                  <a:cubicBezTo>
                    <a:pt x="2117" y="490"/>
                    <a:pt x="2116" y="495"/>
                    <a:pt x="2116" y="503"/>
                  </a:cubicBezTo>
                  <a:cubicBezTo>
                    <a:pt x="2149" y="654"/>
                    <a:pt x="2212" y="785"/>
                    <a:pt x="2306" y="897"/>
                  </a:cubicBezTo>
                  <a:cubicBezTo>
                    <a:pt x="2399" y="1009"/>
                    <a:pt x="2531" y="1110"/>
                    <a:pt x="2702" y="1200"/>
                  </a:cubicBezTo>
                  <a:lnTo>
                    <a:pt x="2629" y="1305"/>
                  </a:lnTo>
                  <a:cubicBezTo>
                    <a:pt x="2347" y="1143"/>
                    <a:pt x="2161" y="944"/>
                    <a:pt x="2070" y="710"/>
                  </a:cubicBezTo>
                  <a:cubicBezTo>
                    <a:pt x="1987" y="931"/>
                    <a:pt x="1800" y="1131"/>
                    <a:pt x="1507" y="1310"/>
                  </a:cubicBezTo>
                  <a:lnTo>
                    <a:pt x="1432" y="1201"/>
                  </a:lnTo>
                  <a:cubicBezTo>
                    <a:pt x="1594" y="1113"/>
                    <a:pt x="1726" y="1009"/>
                    <a:pt x="1828" y="889"/>
                  </a:cubicBezTo>
                  <a:cubicBezTo>
                    <a:pt x="1929" y="768"/>
                    <a:pt x="1985" y="634"/>
                    <a:pt x="1997" y="486"/>
                  </a:cubicBezTo>
                  <a:lnTo>
                    <a:pt x="1457" y="486"/>
                  </a:lnTo>
                  <a:lnTo>
                    <a:pt x="1457" y="372"/>
                  </a:lnTo>
                  <a:lnTo>
                    <a:pt x="2000" y="372"/>
                  </a:lnTo>
                  <a:lnTo>
                    <a:pt x="2000" y="16"/>
                  </a:lnTo>
                  <a:close/>
                  <a:moveTo>
                    <a:pt x="7616" y="9"/>
                  </a:moveTo>
                  <a:lnTo>
                    <a:pt x="7751" y="28"/>
                  </a:lnTo>
                  <a:cubicBezTo>
                    <a:pt x="7737" y="77"/>
                    <a:pt x="7716" y="133"/>
                    <a:pt x="7686" y="196"/>
                  </a:cubicBezTo>
                  <a:lnTo>
                    <a:pt x="8188" y="196"/>
                  </a:lnTo>
                  <a:lnTo>
                    <a:pt x="8188" y="1305"/>
                  </a:lnTo>
                  <a:lnTo>
                    <a:pt x="8072" y="1305"/>
                  </a:lnTo>
                  <a:lnTo>
                    <a:pt x="8072" y="1221"/>
                  </a:lnTo>
                  <a:lnTo>
                    <a:pt x="7320" y="1221"/>
                  </a:lnTo>
                  <a:lnTo>
                    <a:pt x="7320" y="1310"/>
                  </a:lnTo>
                  <a:lnTo>
                    <a:pt x="7205" y="1310"/>
                  </a:lnTo>
                  <a:lnTo>
                    <a:pt x="7205" y="196"/>
                  </a:lnTo>
                  <a:lnTo>
                    <a:pt x="7547" y="196"/>
                  </a:lnTo>
                  <a:cubicBezTo>
                    <a:pt x="7574" y="132"/>
                    <a:pt x="7597" y="70"/>
                    <a:pt x="7616" y="9"/>
                  </a:cubicBezTo>
                  <a:close/>
                  <a:moveTo>
                    <a:pt x="3598" y="0"/>
                  </a:moveTo>
                  <a:lnTo>
                    <a:pt x="3692" y="38"/>
                  </a:lnTo>
                  <a:cubicBezTo>
                    <a:pt x="3676" y="70"/>
                    <a:pt x="3656" y="104"/>
                    <a:pt x="3633" y="141"/>
                  </a:cubicBezTo>
                  <a:lnTo>
                    <a:pt x="4013" y="141"/>
                  </a:lnTo>
                  <a:lnTo>
                    <a:pt x="4013" y="233"/>
                  </a:lnTo>
                  <a:cubicBezTo>
                    <a:pt x="3957" y="313"/>
                    <a:pt x="3890" y="380"/>
                    <a:pt x="3814" y="434"/>
                  </a:cubicBezTo>
                  <a:cubicBezTo>
                    <a:pt x="3896" y="472"/>
                    <a:pt x="3997" y="502"/>
                    <a:pt x="4116" y="524"/>
                  </a:cubicBezTo>
                  <a:lnTo>
                    <a:pt x="4079" y="627"/>
                  </a:lnTo>
                  <a:cubicBezTo>
                    <a:pt x="3931" y="592"/>
                    <a:pt x="3810" y="548"/>
                    <a:pt x="3716" y="496"/>
                  </a:cubicBezTo>
                  <a:cubicBezTo>
                    <a:pt x="3623" y="546"/>
                    <a:pt x="3504" y="593"/>
                    <a:pt x="3358" y="635"/>
                  </a:cubicBezTo>
                  <a:lnTo>
                    <a:pt x="3319" y="539"/>
                  </a:lnTo>
                  <a:cubicBezTo>
                    <a:pt x="3436" y="512"/>
                    <a:pt x="3537" y="478"/>
                    <a:pt x="3622" y="435"/>
                  </a:cubicBezTo>
                  <a:cubicBezTo>
                    <a:pt x="3575" y="400"/>
                    <a:pt x="3533" y="359"/>
                    <a:pt x="3496" y="314"/>
                  </a:cubicBezTo>
                  <a:cubicBezTo>
                    <a:pt x="3467" y="347"/>
                    <a:pt x="3431" y="382"/>
                    <a:pt x="3386" y="420"/>
                  </a:cubicBezTo>
                  <a:lnTo>
                    <a:pt x="3326" y="344"/>
                  </a:lnTo>
                  <a:cubicBezTo>
                    <a:pt x="3378" y="298"/>
                    <a:pt x="3430" y="242"/>
                    <a:pt x="3481" y="178"/>
                  </a:cubicBezTo>
                  <a:cubicBezTo>
                    <a:pt x="3531" y="113"/>
                    <a:pt x="3570" y="54"/>
                    <a:pt x="3598" y="0"/>
                  </a:cubicBezTo>
                  <a:close/>
                </a:path>
              </a:pathLst>
            </a:custGeom>
            <a:solidFill>
              <a:srgbClr val="404040"/>
            </a:solidFill>
            <a:ln w="0">
              <a:noFill/>
              <a:prstDash val="solid"/>
              <a:round/>
              <a:headEnd/>
              <a:tailEnd/>
            </a:ln>
            <a:sp3d/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91" name="Freeform 70">
              <a:extLst>
                <a:ext uri="{FF2B5EF4-FFF2-40B4-BE49-F238E27FC236}">
                  <a16:creationId xmlns:a16="http://schemas.microsoft.com/office/drawing/2014/main" id="{148FD16F-36CC-D259-560A-F5E40C6F0F85}"/>
                </a:ext>
              </a:extLst>
            </p:cNvPr>
            <p:cNvSpPr/>
            <p:nvPr/>
          </p:nvSpPr>
          <p:spPr bwMode="auto">
            <a:xfrm>
              <a:off x="1526242" y="4289043"/>
              <a:ext cx="1530418" cy="121946"/>
            </a:xfrm>
            <a:custGeom>
              <a:avLst/>
              <a:gdLst>
                <a:gd name="T0" fmla="*/ 16022 w 16727"/>
                <a:gd name="T1" fmla="*/ 1018 h 1326"/>
                <a:gd name="T2" fmla="*/ 1990 w 16727"/>
                <a:gd name="T3" fmla="*/ 1147 h 1326"/>
                <a:gd name="T4" fmla="*/ 14598 w 16727"/>
                <a:gd name="T5" fmla="*/ 918 h 1326"/>
                <a:gd name="T6" fmla="*/ 16130 w 16727"/>
                <a:gd name="T7" fmla="*/ 794 h 1326"/>
                <a:gd name="T8" fmla="*/ 2408 w 16727"/>
                <a:gd name="T9" fmla="*/ 794 h 1326"/>
                <a:gd name="T10" fmla="*/ 1042 w 16727"/>
                <a:gd name="T11" fmla="*/ 706 h 1326"/>
                <a:gd name="T12" fmla="*/ 15597 w 16727"/>
                <a:gd name="T13" fmla="*/ 1316 h 1326"/>
                <a:gd name="T14" fmla="*/ 1565 w 16727"/>
                <a:gd name="T15" fmla="*/ 1316 h 1326"/>
                <a:gd name="T16" fmla="*/ 7504 w 16727"/>
                <a:gd name="T17" fmla="*/ 673 h 1326"/>
                <a:gd name="T18" fmla="*/ 14882 w 16727"/>
                <a:gd name="T19" fmla="*/ 629 h 1326"/>
                <a:gd name="T20" fmla="*/ 441 w 16727"/>
                <a:gd name="T21" fmla="*/ 1303 h 1326"/>
                <a:gd name="T22" fmla="*/ 9699 w 16727"/>
                <a:gd name="T23" fmla="*/ 806 h 1326"/>
                <a:gd name="T24" fmla="*/ 9412 w 16727"/>
                <a:gd name="T25" fmla="*/ 1182 h 1326"/>
                <a:gd name="T26" fmla="*/ 8792 w 16727"/>
                <a:gd name="T27" fmla="*/ 1320 h 1326"/>
                <a:gd name="T28" fmla="*/ 8472 w 16727"/>
                <a:gd name="T29" fmla="*/ 806 h 1326"/>
                <a:gd name="T30" fmla="*/ 4057 w 16727"/>
                <a:gd name="T31" fmla="*/ 780 h 1326"/>
                <a:gd name="T32" fmla="*/ 3395 w 16727"/>
                <a:gd name="T33" fmla="*/ 811 h 1326"/>
                <a:gd name="T34" fmla="*/ 293 w 16727"/>
                <a:gd name="T35" fmla="*/ 466 h 1326"/>
                <a:gd name="T36" fmla="*/ 185 w 16727"/>
                <a:gd name="T37" fmla="*/ 1096 h 1326"/>
                <a:gd name="T38" fmla="*/ 4989 w 16727"/>
                <a:gd name="T39" fmla="*/ 415 h 1326"/>
                <a:gd name="T40" fmla="*/ 5309 w 16727"/>
                <a:gd name="T41" fmla="*/ 1004 h 1326"/>
                <a:gd name="T42" fmla="*/ 7644 w 16727"/>
                <a:gd name="T43" fmla="*/ 383 h 1326"/>
                <a:gd name="T44" fmla="*/ 7742 w 16727"/>
                <a:gd name="T45" fmla="*/ 1092 h 1326"/>
                <a:gd name="T46" fmla="*/ 7057 w 16727"/>
                <a:gd name="T47" fmla="*/ 564 h 1326"/>
                <a:gd name="T48" fmla="*/ 4574 w 16727"/>
                <a:gd name="T49" fmla="*/ 323 h 1326"/>
                <a:gd name="T50" fmla="*/ 4373 w 16727"/>
                <a:gd name="T51" fmla="*/ 1094 h 1326"/>
                <a:gd name="T52" fmla="*/ 3045 w 16727"/>
                <a:gd name="T53" fmla="*/ 262 h 1326"/>
                <a:gd name="T54" fmla="*/ 16068 w 16727"/>
                <a:gd name="T55" fmla="*/ 419 h 1326"/>
                <a:gd name="T56" fmla="*/ 3570 w 16727"/>
                <a:gd name="T57" fmla="*/ 452 h 1326"/>
                <a:gd name="T58" fmla="*/ 3778 w 16727"/>
                <a:gd name="T59" fmla="*/ 369 h 1326"/>
                <a:gd name="T60" fmla="*/ 10726 w 16727"/>
                <a:gd name="T61" fmla="*/ 207 h 1326"/>
                <a:gd name="T62" fmla="*/ 12442 w 16727"/>
                <a:gd name="T63" fmla="*/ 226 h 1326"/>
                <a:gd name="T64" fmla="*/ 11904 w 16727"/>
                <a:gd name="T65" fmla="*/ 597 h 1326"/>
                <a:gd name="T66" fmla="*/ 4396 w 16727"/>
                <a:gd name="T67" fmla="*/ 218 h 1326"/>
                <a:gd name="T68" fmla="*/ 10981 w 16727"/>
                <a:gd name="T69" fmla="*/ 561 h 1326"/>
                <a:gd name="T70" fmla="*/ 10240 w 16727"/>
                <a:gd name="T71" fmla="*/ 550 h 1326"/>
                <a:gd name="T72" fmla="*/ 9914 w 16727"/>
                <a:gd name="T73" fmla="*/ 97 h 1326"/>
                <a:gd name="T74" fmla="*/ 12831 w 16727"/>
                <a:gd name="T75" fmla="*/ 936 h 1326"/>
                <a:gd name="T76" fmla="*/ 12691 w 16727"/>
                <a:gd name="T77" fmla="*/ 1296 h 1326"/>
                <a:gd name="T78" fmla="*/ 13664 w 16727"/>
                <a:gd name="T79" fmla="*/ 971 h 1326"/>
                <a:gd name="T80" fmla="*/ 13496 w 16727"/>
                <a:gd name="T81" fmla="*/ 1056 h 1326"/>
                <a:gd name="T82" fmla="*/ 1076 w 16727"/>
                <a:gd name="T83" fmla="*/ 78 h 1326"/>
                <a:gd name="T84" fmla="*/ 963 w 16727"/>
                <a:gd name="T85" fmla="*/ 178 h 1326"/>
                <a:gd name="T86" fmla="*/ 597 w 16727"/>
                <a:gd name="T87" fmla="*/ 78 h 1326"/>
                <a:gd name="T88" fmla="*/ 8696 w 16727"/>
                <a:gd name="T89" fmla="*/ 326 h 1326"/>
                <a:gd name="T90" fmla="*/ 3988 w 16727"/>
                <a:gd name="T91" fmla="*/ 48 h 1326"/>
                <a:gd name="T92" fmla="*/ 8924 w 16727"/>
                <a:gd name="T93" fmla="*/ 17 h 1326"/>
                <a:gd name="T94" fmla="*/ 8816 w 16727"/>
                <a:gd name="T95" fmla="*/ 17 h 1326"/>
                <a:gd name="T96" fmla="*/ 9655 w 16727"/>
                <a:gd name="T97" fmla="*/ 546 h 1326"/>
                <a:gd name="T98" fmla="*/ 7694 w 16727"/>
                <a:gd name="T99" fmla="*/ 14 h 1326"/>
                <a:gd name="T100" fmla="*/ 7121 w 16727"/>
                <a:gd name="T101" fmla="*/ 174 h 1326"/>
                <a:gd name="T102" fmla="*/ 11574 w 16727"/>
                <a:gd name="T103" fmla="*/ 394 h 1326"/>
                <a:gd name="T104" fmla="*/ 11270 w 16727"/>
                <a:gd name="T105" fmla="*/ 1006 h 1326"/>
                <a:gd name="T106" fmla="*/ 5062 w 16727"/>
                <a:gd name="T107" fmla="*/ 32 h 1326"/>
                <a:gd name="T108" fmla="*/ 5275 w 16727"/>
                <a:gd name="T109" fmla="*/ 1167 h 1326"/>
                <a:gd name="T110" fmla="*/ 4962 w 16727"/>
                <a:gd name="T111" fmla="*/ 8 h 1326"/>
                <a:gd name="T112" fmla="*/ 15297 w 16727"/>
                <a:gd name="T113" fmla="*/ 342 h 1326"/>
                <a:gd name="T114" fmla="*/ 14992 w 16727"/>
                <a:gd name="T115" fmla="*/ 918 h 1326"/>
                <a:gd name="T116" fmla="*/ 14298 w 16727"/>
                <a:gd name="T117" fmla="*/ 567 h 1326"/>
                <a:gd name="T118" fmla="*/ 16695 w 16727"/>
                <a:gd name="T119" fmla="*/ 706 h 1326"/>
                <a:gd name="T120" fmla="*/ 15686 w 16727"/>
                <a:gd name="T121" fmla="*/ 209 h 1326"/>
                <a:gd name="T122" fmla="*/ 2663 w 16727"/>
                <a:gd name="T123" fmla="*/ 706 h 1326"/>
                <a:gd name="T124" fmla="*/ 1654 w 16727"/>
                <a:gd name="T125" fmla="*/ 209 h 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727" h="1326">
                  <a:moveTo>
                    <a:pt x="16130" y="1018"/>
                  </a:moveTo>
                  <a:lnTo>
                    <a:pt x="16130" y="1147"/>
                  </a:lnTo>
                  <a:lnTo>
                    <a:pt x="16440" y="1147"/>
                  </a:lnTo>
                  <a:lnTo>
                    <a:pt x="16440" y="1018"/>
                  </a:lnTo>
                  <a:lnTo>
                    <a:pt x="16130" y="1018"/>
                  </a:lnTo>
                  <a:close/>
                  <a:moveTo>
                    <a:pt x="15708" y="1018"/>
                  </a:moveTo>
                  <a:lnTo>
                    <a:pt x="15708" y="1147"/>
                  </a:lnTo>
                  <a:lnTo>
                    <a:pt x="16022" y="1147"/>
                  </a:lnTo>
                  <a:lnTo>
                    <a:pt x="16022" y="1018"/>
                  </a:lnTo>
                  <a:lnTo>
                    <a:pt x="15708" y="1018"/>
                  </a:lnTo>
                  <a:close/>
                  <a:moveTo>
                    <a:pt x="2098" y="1018"/>
                  </a:moveTo>
                  <a:lnTo>
                    <a:pt x="2098" y="1147"/>
                  </a:lnTo>
                  <a:lnTo>
                    <a:pt x="2408" y="1147"/>
                  </a:lnTo>
                  <a:lnTo>
                    <a:pt x="2408" y="1018"/>
                  </a:lnTo>
                  <a:lnTo>
                    <a:pt x="2098" y="1018"/>
                  </a:lnTo>
                  <a:close/>
                  <a:moveTo>
                    <a:pt x="1676" y="1018"/>
                  </a:moveTo>
                  <a:lnTo>
                    <a:pt x="1676" y="1147"/>
                  </a:lnTo>
                  <a:lnTo>
                    <a:pt x="1990" y="1147"/>
                  </a:lnTo>
                  <a:lnTo>
                    <a:pt x="1990" y="1018"/>
                  </a:lnTo>
                  <a:lnTo>
                    <a:pt x="1676" y="1018"/>
                  </a:lnTo>
                  <a:close/>
                  <a:moveTo>
                    <a:pt x="5765" y="1005"/>
                  </a:moveTo>
                  <a:cubicBezTo>
                    <a:pt x="5816" y="1036"/>
                    <a:pt x="5866" y="1073"/>
                    <a:pt x="5914" y="1115"/>
                  </a:cubicBezTo>
                  <a:cubicBezTo>
                    <a:pt x="5962" y="1158"/>
                    <a:pt x="6005" y="1204"/>
                    <a:pt x="6042" y="1253"/>
                  </a:cubicBezTo>
                  <a:lnTo>
                    <a:pt x="5962" y="1326"/>
                  </a:lnTo>
                  <a:cubicBezTo>
                    <a:pt x="5889" y="1224"/>
                    <a:pt x="5805" y="1137"/>
                    <a:pt x="5710" y="1067"/>
                  </a:cubicBezTo>
                  <a:lnTo>
                    <a:pt x="5765" y="1005"/>
                  </a:lnTo>
                  <a:close/>
                  <a:moveTo>
                    <a:pt x="14598" y="918"/>
                  </a:moveTo>
                  <a:lnTo>
                    <a:pt x="14598" y="1115"/>
                  </a:lnTo>
                  <a:lnTo>
                    <a:pt x="14882" y="1115"/>
                  </a:lnTo>
                  <a:lnTo>
                    <a:pt x="14882" y="918"/>
                  </a:lnTo>
                  <a:lnTo>
                    <a:pt x="14598" y="918"/>
                  </a:lnTo>
                  <a:close/>
                  <a:moveTo>
                    <a:pt x="16130" y="794"/>
                  </a:moveTo>
                  <a:lnTo>
                    <a:pt x="16130" y="928"/>
                  </a:lnTo>
                  <a:lnTo>
                    <a:pt x="16440" y="928"/>
                  </a:lnTo>
                  <a:lnTo>
                    <a:pt x="16440" y="794"/>
                  </a:lnTo>
                  <a:lnTo>
                    <a:pt x="16130" y="794"/>
                  </a:lnTo>
                  <a:close/>
                  <a:moveTo>
                    <a:pt x="15708" y="794"/>
                  </a:moveTo>
                  <a:lnTo>
                    <a:pt x="15708" y="928"/>
                  </a:lnTo>
                  <a:lnTo>
                    <a:pt x="16022" y="928"/>
                  </a:lnTo>
                  <a:lnTo>
                    <a:pt x="16022" y="794"/>
                  </a:lnTo>
                  <a:lnTo>
                    <a:pt x="15708" y="794"/>
                  </a:lnTo>
                  <a:close/>
                  <a:moveTo>
                    <a:pt x="2098" y="794"/>
                  </a:moveTo>
                  <a:lnTo>
                    <a:pt x="2098" y="928"/>
                  </a:lnTo>
                  <a:lnTo>
                    <a:pt x="2408" y="928"/>
                  </a:lnTo>
                  <a:lnTo>
                    <a:pt x="2408" y="794"/>
                  </a:lnTo>
                  <a:lnTo>
                    <a:pt x="2098" y="794"/>
                  </a:lnTo>
                  <a:close/>
                  <a:moveTo>
                    <a:pt x="1676" y="794"/>
                  </a:moveTo>
                  <a:lnTo>
                    <a:pt x="1676" y="928"/>
                  </a:lnTo>
                  <a:lnTo>
                    <a:pt x="1990" y="928"/>
                  </a:lnTo>
                  <a:lnTo>
                    <a:pt x="1990" y="794"/>
                  </a:lnTo>
                  <a:lnTo>
                    <a:pt x="1676" y="794"/>
                  </a:lnTo>
                  <a:close/>
                  <a:moveTo>
                    <a:pt x="652" y="706"/>
                  </a:moveTo>
                  <a:cubicBezTo>
                    <a:pt x="701" y="812"/>
                    <a:pt x="765" y="898"/>
                    <a:pt x="842" y="966"/>
                  </a:cubicBezTo>
                  <a:cubicBezTo>
                    <a:pt x="937" y="888"/>
                    <a:pt x="1004" y="801"/>
                    <a:pt x="1042" y="706"/>
                  </a:cubicBezTo>
                  <a:lnTo>
                    <a:pt x="652" y="706"/>
                  </a:lnTo>
                  <a:close/>
                  <a:moveTo>
                    <a:pt x="15597" y="702"/>
                  </a:moveTo>
                  <a:lnTo>
                    <a:pt x="16553" y="702"/>
                  </a:lnTo>
                  <a:lnTo>
                    <a:pt x="16553" y="1316"/>
                  </a:lnTo>
                  <a:lnTo>
                    <a:pt x="16440" y="1316"/>
                  </a:lnTo>
                  <a:lnTo>
                    <a:pt x="16440" y="1246"/>
                  </a:lnTo>
                  <a:lnTo>
                    <a:pt x="15708" y="1246"/>
                  </a:lnTo>
                  <a:lnTo>
                    <a:pt x="15708" y="1316"/>
                  </a:lnTo>
                  <a:lnTo>
                    <a:pt x="15597" y="1316"/>
                  </a:lnTo>
                  <a:lnTo>
                    <a:pt x="15597" y="702"/>
                  </a:lnTo>
                  <a:close/>
                  <a:moveTo>
                    <a:pt x="1565" y="702"/>
                  </a:moveTo>
                  <a:lnTo>
                    <a:pt x="2521" y="702"/>
                  </a:lnTo>
                  <a:lnTo>
                    <a:pt x="2521" y="1316"/>
                  </a:lnTo>
                  <a:lnTo>
                    <a:pt x="2408" y="1316"/>
                  </a:lnTo>
                  <a:lnTo>
                    <a:pt x="2408" y="1246"/>
                  </a:lnTo>
                  <a:lnTo>
                    <a:pt x="1676" y="1246"/>
                  </a:lnTo>
                  <a:lnTo>
                    <a:pt x="1676" y="1316"/>
                  </a:lnTo>
                  <a:lnTo>
                    <a:pt x="1565" y="1316"/>
                  </a:lnTo>
                  <a:lnTo>
                    <a:pt x="1565" y="702"/>
                  </a:lnTo>
                  <a:close/>
                  <a:moveTo>
                    <a:pt x="14243" y="684"/>
                  </a:moveTo>
                  <a:lnTo>
                    <a:pt x="14355" y="722"/>
                  </a:lnTo>
                  <a:cubicBezTo>
                    <a:pt x="14333" y="790"/>
                    <a:pt x="14304" y="878"/>
                    <a:pt x="14270" y="987"/>
                  </a:cubicBezTo>
                  <a:cubicBezTo>
                    <a:pt x="14236" y="1097"/>
                    <a:pt x="14208" y="1184"/>
                    <a:pt x="14188" y="1250"/>
                  </a:cubicBezTo>
                  <a:lnTo>
                    <a:pt x="14071" y="1215"/>
                  </a:lnTo>
                  <a:cubicBezTo>
                    <a:pt x="14093" y="1149"/>
                    <a:pt x="14125" y="1053"/>
                    <a:pt x="14167" y="925"/>
                  </a:cubicBezTo>
                  <a:cubicBezTo>
                    <a:pt x="14208" y="798"/>
                    <a:pt x="14233" y="718"/>
                    <a:pt x="14243" y="684"/>
                  </a:cubicBezTo>
                  <a:close/>
                  <a:moveTo>
                    <a:pt x="7504" y="673"/>
                  </a:moveTo>
                  <a:cubicBezTo>
                    <a:pt x="7472" y="731"/>
                    <a:pt x="7439" y="784"/>
                    <a:pt x="7407" y="832"/>
                  </a:cubicBezTo>
                  <a:cubicBezTo>
                    <a:pt x="7489" y="863"/>
                    <a:pt x="7597" y="906"/>
                    <a:pt x="7730" y="963"/>
                  </a:cubicBezTo>
                  <a:cubicBezTo>
                    <a:pt x="7774" y="927"/>
                    <a:pt x="7810" y="886"/>
                    <a:pt x="7841" y="838"/>
                  </a:cubicBezTo>
                  <a:cubicBezTo>
                    <a:pt x="7871" y="791"/>
                    <a:pt x="7899" y="736"/>
                    <a:pt x="7923" y="673"/>
                  </a:cubicBezTo>
                  <a:lnTo>
                    <a:pt x="7504" y="673"/>
                  </a:lnTo>
                  <a:close/>
                  <a:moveTo>
                    <a:pt x="14598" y="629"/>
                  </a:moveTo>
                  <a:lnTo>
                    <a:pt x="14598" y="818"/>
                  </a:lnTo>
                  <a:lnTo>
                    <a:pt x="14882" y="818"/>
                  </a:lnTo>
                  <a:lnTo>
                    <a:pt x="14882" y="629"/>
                  </a:lnTo>
                  <a:lnTo>
                    <a:pt x="14598" y="629"/>
                  </a:lnTo>
                  <a:close/>
                  <a:moveTo>
                    <a:pt x="462" y="604"/>
                  </a:moveTo>
                  <a:lnTo>
                    <a:pt x="1162" y="604"/>
                  </a:lnTo>
                  <a:lnTo>
                    <a:pt x="1162" y="708"/>
                  </a:lnTo>
                  <a:cubicBezTo>
                    <a:pt x="1111" y="834"/>
                    <a:pt x="1033" y="942"/>
                    <a:pt x="928" y="1032"/>
                  </a:cubicBezTo>
                  <a:cubicBezTo>
                    <a:pt x="1017" y="1092"/>
                    <a:pt x="1136" y="1146"/>
                    <a:pt x="1283" y="1194"/>
                  </a:cubicBezTo>
                  <a:lnTo>
                    <a:pt x="1230" y="1301"/>
                  </a:lnTo>
                  <a:cubicBezTo>
                    <a:pt x="1073" y="1240"/>
                    <a:pt x="944" y="1172"/>
                    <a:pt x="844" y="1098"/>
                  </a:cubicBezTo>
                  <a:cubicBezTo>
                    <a:pt x="739" y="1172"/>
                    <a:pt x="604" y="1241"/>
                    <a:pt x="441" y="1303"/>
                  </a:cubicBezTo>
                  <a:lnTo>
                    <a:pt x="385" y="1203"/>
                  </a:lnTo>
                  <a:cubicBezTo>
                    <a:pt x="530" y="1154"/>
                    <a:pt x="655" y="1095"/>
                    <a:pt x="758" y="1027"/>
                  </a:cubicBezTo>
                  <a:cubicBezTo>
                    <a:pt x="663" y="940"/>
                    <a:pt x="590" y="833"/>
                    <a:pt x="538" y="706"/>
                  </a:cubicBezTo>
                  <a:lnTo>
                    <a:pt x="462" y="706"/>
                  </a:lnTo>
                  <a:lnTo>
                    <a:pt x="462" y="604"/>
                  </a:lnTo>
                  <a:close/>
                  <a:moveTo>
                    <a:pt x="9109" y="583"/>
                  </a:moveTo>
                  <a:cubicBezTo>
                    <a:pt x="9131" y="622"/>
                    <a:pt x="9152" y="663"/>
                    <a:pt x="9172" y="706"/>
                  </a:cubicBezTo>
                  <a:lnTo>
                    <a:pt x="9699" y="706"/>
                  </a:lnTo>
                  <a:lnTo>
                    <a:pt x="9699" y="806"/>
                  </a:lnTo>
                  <a:lnTo>
                    <a:pt x="9192" y="806"/>
                  </a:lnTo>
                  <a:cubicBezTo>
                    <a:pt x="9231" y="875"/>
                    <a:pt x="9273" y="931"/>
                    <a:pt x="9316" y="974"/>
                  </a:cubicBezTo>
                  <a:cubicBezTo>
                    <a:pt x="9396" y="929"/>
                    <a:pt x="9470" y="882"/>
                    <a:pt x="9535" y="835"/>
                  </a:cubicBezTo>
                  <a:lnTo>
                    <a:pt x="9599" y="915"/>
                  </a:lnTo>
                  <a:cubicBezTo>
                    <a:pt x="9552" y="948"/>
                    <a:pt x="9483" y="989"/>
                    <a:pt x="9392" y="1040"/>
                  </a:cubicBezTo>
                  <a:cubicBezTo>
                    <a:pt x="9434" y="1071"/>
                    <a:pt x="9483" y="1098"/>
                    <a:pt x="9538" y="1121"/>
                  </a:cubicBezTo>
                  <a:cubicBezTo>
                    <a:pt x="9592" y="1144"/>
                    <a:pt x="9657" y="1165"/>
                    <a:pt x="9733" y="1184"/>
                  </a:cubicBezTo>
                  <a:lnTo>
                    <a:pt x="9685" y="1291"/>
                  </a:lnTo>
                  <a:cubicBezTo>
                    <a:pt x="9574" y="1260"/>
                    <a:pt x="9483" y="1224"/>
                    <a:pt x="9412" y="1182"/>
                  </a:cubicBezTo>
                  <a:cubicBezTo>
                    <a:pt x="9341" y="1141"/>
                    <a:pt x="9282" y="1092"/>
                    <a:pt x="9234" y="1035"/>
                  </a:cubicBezTo>
                  <a:cubicBezTo>
                    <a:pt x="9186" y="978"/>
                    <a:pt x="9138" y="905"/>
                    <a:pt x="9089" y="815"/>
                  </a:cubicBezTo>
                  <a:cubicBezTo>
                    <a:pt x="9042" y="864"/>
                    <a:pt x="8983" y="911"/>
                    <a:pt x="8913" y="956"/>
                  </a:cubicBezTo>
                  <a:lnTo>
                    <a:pt x="8913" y="1173"/>
                  </a:lnTo>
                  <a:lnTo>
                    <a:pt x="9186" y="1091"/>
                  </a:lnTo>
                  <a:lnTo>
                    <a:pt x="9196" y="1195"/>
                  </a:lnTo>
                  <a:cubicBezTo>
                    <a:pt x="9181" y="1200"/>
                    <a:pt x="9145" y="1210"/>
                    <a:pt x="9088" y="1226"/>
                  </a:cubicBezTo>
                  <a:cubicBezTo>
                    <a:pt x="8983" y="1255"/>
                    <a:pt x="8906" y="1278"/>
                    <a:pt x="8857" y="1295"/>
                  </a:cubicBezTo>
                  <a:cubicBezTo>
                    <a:pt x="8835" y="1303"/>
                    <a:pt x="8814" y="1311"/>
                    <a:pt x="8792" y="1320"/>
                  </a:cubicBezTo>
                  <a:lnTo>
                    <a:pt x="8757" y="1234"/>
                  </a:lnTo>
                  <a:cubicBezTo>
                    <a:pt x="8777" y="1223"/>
                    <a:pt x="8791" y="1213"/>
                    <a:pt x="8798" y="1204"/>
                  </a:cubicBezTo>
                  <a:cubicBezTo>
                    <a:pt x="8804" y="1195"/>
                    <a:pt x="8807" y="1182"/>
                    <a:pt x="8807" y="1165"/>
                  </a:cubicBezTo>
                  <a:lnTo>
                    <a:pt x="8807" y="1019"/>
                  </a:lnTo>
                  <a:cubicBezTo>
                    <a:pt x="8714" y="1070"/>
                    <a:pt x="8605" y="1119"/>
                    <a:pt x="8481" y="1168"/>
                  </a:cubicBezTo>
                  <a:lnTo>
                    <a:pt x="8437" y="1064"/>
                  </a:lnTo>
                  <a:cubicBezTo>
                    <a:pt x="8559" y="1023"/>
                    <a:pt x="8662" y="982"/>
                    <a:pt x="8746" y="942"/>
                  </a:cubicBezTo>
                  <a:cubicBezTo>
                    <a:pt x="8830" y="902"/>
                    <a:pt x="8905" y="857"/>
                    <a:pt x="8971" y="806"/>
                  </a:cubicBezTo>
                  <a:lnTo>
                    <a:pt x="8472" y="806"/>
                  </a:lnTo>
                  <a:lnTo>
                    <a:pt x="8472" y="706"/>
                  </a:lnTo>
                  <a:lnTo>
                    <a:pt x="9051" y="706"/>
                  </a:lnTo>
                  <a:cubicBezTo>
                    <a:pt x="9029" y="662"/>
                    <a:pt x="9014" y="631"/>
                    <a:pt x="9005" y="614"/>
                  </a:cubicBezTo>
                  <a:lnTo>
                    <a:pt x="9109" y="583"/>
                  </a:lnTo>
                  <a:close/>
                  <a:moveTo>
                    <a:pt x="3395" y="537"/>
                  </a:moveTo>
                  <a:lnTo>
                    <a:pt x="3508" y="537"/>
                  </a:lnTo>
                  <a:lnTo>
                    <a:pt x="3508" y="671"/>
                  </a:lnTo>
                  <a:lnTo>
                    <a:pt x="4057" y="671"/>
                  </a:lnTo>
                  <a:lnTo>
                    <a:pt x="4057" y="780"/>
                  </a:lnTo>
                  <a:lnTo>
                    <a:pt x="3613" y="780"/>
                  </a:lnTo>
                  <a:cubicBezTo>
                    <a:pt x="3675" y="847"/>
                    <a:pt x="3748" y="910"/>
                    <a:pt x="3831" y="969"/>
                  </a:cubicBezTo>
                  <a:cubicBezTo>
                    <a:pt x="3914" y="1028"/>
                    <a:pt x="4005" y="1080"/>
                    <a:pt x="4105" y="1126"/>
                  </a:cubicBezTo>
                  <a:lnTo>
                    <a:pt x="4050" y="1232"/>
                  </a:lnTo>
                  <a:cubicBezTo>
                    <a:pt x="3936" y="1173"/>
                    <a:pt x="3833" y="1108"/>
                    <a:pt x="3741" y="1036"/>
                  </a:cubicBezTo>
                  <a:cubicBezTo>
                    <a:pt x="3649" y="964"/>
                    <a:pt x="3572" y="889"/>
                    <a:pt x="3508" y="812"/>
                  </a:cubicBezTo>
                  <a:lnTo>
                    <a:pt x="3508" y="1301"/>
                  </a:lnTo>
                  <a:lnTo>
                    <a:pt x="3395" y="1301"/>
                  </a:lnTo>
                  <a:lnTo>
                    <a:pt x="3395" y="811"/>
                  </a:lnTo>
                  <a:cubicBezTo>
                    <a:pt x="3261" y="977"/>
                    <a:pt x="3079" y="1119"/>
                    <a:pt x="2850" y="1239"/>
                  </a:cubicBezTo>
                  <a:lnTo>
                    <a:pt x="2797" y="1133"/>
                  </a:lnTo>
                  <a:cubicBezTo>
                    <a:pt x="3000" y="1035"/>
                    <a:pt x="3164" y="918"/>
                    <a:pt x="3287" y="780"/>
                  </a:cubicBezTo>
                  <a:lnTo>
                    <a:pt x="2845" y="780"/>
                  </a:lnTo>
                  <a:lnTo>
                    <a:pt x="2845" y="671"/>
                  </a:lnTo>
                  <a:lnTo>
                    <a:pt x="3395" y="671"/>
                  </a:lnTo>
                  <a:lnTo>
                    <a:pt x="3395" y="537"/>
                  </a:lnTo>
                  <a:close/>
                  <a:moveTo>
                    <a:pt x="0" y="466"/>
                  </a:moveTo>
                  <a:lnTo>
                    <a:pt x="293" y="466"/>
                  </a:lnTo>
                  <a:lnTo>
                    <a:pt x="293" y="1058"/>
                  </a:lnTo>
                  <a:cubicBezTo>
                    <a:pt x="310" y="1045"/>
                    <a:pt x="336" y="1024"/>
                    <a:pt x="371" y="995"/>
                  </a:cubicBezTo>
                  <a:cubicBezTo>
                    <a:pt x="405" y="966"/>
                    <a:pt x="434" y="943"/>
                    <a:pt x="455" y="925"/>
                  </a:cubicBezTo>
                  <a:lnTo>
                    <a:pt x="506" y="1023"/>
                  </a:lnTo>
                  <a:lnTo>
                    <a:pt x="279" y="1209"/>
                  </a:lnTo>
                  <a:cubicBezTo>
                    <a:pt x="264" y="1220"/>
                    <a:pt x="241" y="1241"/>
                    <a:pt x="210" y="1271"/>
                  </a:cubicBezTo>
                  <a:lnTo>
                    <a:pt x="141" y="1184"/>
                  </a:lnTo>
                  <a:cubicBezTo>
                    <a:pt x="160" y="1165"/>
                    <a:pt x="172" y="1150"/>
                    <a:pt x="177" y="1140"/>
                  </a:cubicBezTo>
                  <a:cubicBezTo>
                    <a:pt x="182" y="1130"/>
                    <a:pt x="185" y="1115"/>
                    <a:pt x="185" y="1096"/>
                  </a:cubicBezTo>
                  <a:lnTo>
                    <a:pt x="185" y="568"/>
                  </a:lnTo>
                  <a:lnTo>
                    <a:pt x="0" y="568"/>
                  </a:lnTo>
                  <a:lnTo>
                    <a:pt x="0" y="466"/>
                  </a:lnTo>
                  <a:close/>
                  <a:moveTo>
                    <a:pt x="13280" y="447"/>
                  </a:moveTo>
                  <a:lnTo>
                    <a:pt x="13280" y="604"/>
                  </a:lnTo>
                  <a:lnTo>
                    <a:pt x="13699" y="604"/>
                  </a:lnTo>
                  <a:lnTo>
                    <a:pt x="13699" y="447"/>
                  </a:lnTo>
                  <a:lnTo>
                    <a:pt x="13280" y="447"/>
                  </a:lnTo>
                  <a:close/>
                  <a:moveTo>
                    <a:pt x="4989" y="415"/>
                  </a:moveTo>
                  <a:lnTo>
                    <a:pt x="5086" y="443"/>
                  </a:lnTo>
                  <a:cubicBezTo>
                    <a:pt x="5066" y="512"/>
                    <a:pt x="5040" y="590"/>
                    <a:pt x="5008" y="678"/>
                  </a:cubicBezTo>
                  <a:cubicBezTo>
                    <a:pt x="4976" y="767"/>
                    <a:pt x="4946" y="840"/>
                    <a:pt x="4919" y="898"/>
                  </a:cubicBezTo>
                  <a:cubicBezTo>
                    <a:pt x="4971" y="887"/>
                    <a:pt x="5011" y="879"/>
                    <a:pt x="5038" y="874"/>
                  </a:cubicBezTo>
                  <a:lnTo>
                    <a:pt x="5157" y="850"/>
                  </a:lnTo>
                  <a:cubicBezTo>
                    <a:pt x="5123" y="754"/>
                    <a:pt x="5097" y="685"/>
                    <a:pt x="5079" y="643"/>
                  </a:cubicBezTo>
                  <a:lnTo>
                    <a:pt x="5169" y="609"/>
                  </a:lnTo>
                  <a:cubicBezTo>
                    <a:pt x="5190" y="661"/>
                    <a:pt x="5214" y="725"/>
                    <a:pt x="5241" y="801"/>
                  </a:cubicBezTo>
                  <a:cubicBezTo>
                    <a:pt x="5268" y="878"/>
                    <a:pt x="5291" y="945"/>
                    <a:pt x="5309" y="1004"/>
                  </a:cubicBezTo>
                  <a:lnTo>
                    <a:pt x="5218" y="1037"/>
                  </a:lnTo>
                  <a:cubicBezTo>
                    <a:pt x="5202" y="985"/>
                    <a:pt x="5191" y="953"/>
                    <a:pt x="5187" y="942"/>
                  </a:cubicBezTo>
                  <a:lnTo>
                    <a:pt x="4927" y="991"/>
                  </a:lnTo>
                  <a:lnTo>
                    <a:pt x="4809" y="1012"/>
                  </a:lnTo>
                  <a:lnTo>
                    <a:pt x="4775" y="909"/>
                  </a:lnTo>
                  <a:cubicBezTo>
                    <a:pt x="4796" y="901"/>
                    <a:pt x="4813" y="883"/>
                    <a:pt x="4827" y="856"/>
                  </a:cubicBezTo>
                  <a:cubicBezTo>
                    <a:pt x="4879" y="753"/>
                    <a:pt x="4933" y="606"/>
                    <a:pt x="4989" y="415"/>
                  </a:cubicBezTo>
                  <a:close/>
                  <a:moveTo>
                    <a:pt x="7528" y="345"/>
                  </a:moveTo>
                  <a:lnTo>
                    <a:pt x="7644" y="383"/>
                  </a:lnTo>
                  <a:cubicBezTo>
                    <a:pt x="7615" y="451"/>
                    <a:pt x="7588" y="512"/>
                    <a:pt x="7561" y="564"/>
                  </a:cubicBezTo>
                  <a:lnTo>
                    <a:pt x="8296" y="564"/>
                  </a:lnTo>
                  <a:lnTo>
                    <a:pt x="8296" y="673"/>
                  </a:lnTo>
                  <a:lnTo>
                    <a:pt x="8056" y="673"/>
                  </a:lnTo>
                  <a:cubicBezTo>
                    <a:pt x="8026" y="747"/>
                    <a:pt x="7994" y="811"/>
                    <a:pt x="7961" y="866"/>
                  </a:cubicBezTo>
                  <a:cubicBezTo>
                    <a:pt x="7927" y="920"/>
                    <a:pt x="7889" y="968"/>
                    <a:pt x="7844" y="1011"/>
                  </a:cubicBezTo>
                  <a:cubicBezTo>
                    <a:pt x="8005" y="1081"/>
                    <a:pt x="8147" y="1145"/>
                    <a:pt x="8270" y="1202"/>
                  </a:cubicBezTo>
                  <a:lnTo>
                    <a:pt x="8206" y="1308"/>
                  </a:lnTo>
                  <a:cubicBezTo>
                    <a:pt x="8069" y="1240"/>
                    <a:pt x="7914" y="1168"/>
                    <a:pt x="7742" y="1092"/>
                  </a:cubicBezTo>
                  <a:cubicBezTo>
                    <a:pt x="7671" y="1137"/>
                    <a:pt x="7585" y="1177"/>
                    <a:pt x="7482" y="1212"/>
                  </a:cubicBezTo>
                  <a:cubicBezTo>
                    <a:pt x="7379" y="1247"/>
                    <a:pt x="7252" y="1280"/>
                    <a:pt x="7101" y="1310"/>
                  </a:cubicBezTo>
                  <a:lnTo>
                    <a:pt x="7067" y="1195"/>
                  </a:lnTo>
                  <a:cubicBezTo>
                    <a:pt x="7194" y="1173"/>
                    <a:pt x="7302" y="1150"/>
                    <a:pt x="7390" y="1125"/>
                  </a:cubicBezTo>
                  <a:cubicBezTo>
                    <a:pt x="7479" y="1099"/>
                    <a:pt x="7554" y="1070"/>
                    <a:pt x="7616" y="1037"/>
                  </a:cubicBezTo>
                  <a:cubicBezTo>
                    <a:pt x="7456" y="970"/>
                    <a:pt x="7329" y="918"/>
                    <a:pt x="7235" y="881"/>
                  </a:cubicBezTo>
                  <a:cubicBezTo>
                    <a:pt x="7279" y="818"/>
                    <a:pt x="7322" y="749"/>
                    <a:pt x="7366" y="673"/>
                  </a:cubicBezTo>
                  <a:lnTo>
                    <a:pt x="7057" y="673"/>
                  </a:lnTo>
                  <a:lnTo>
                    <a:pt x="7057" y="564"/>
                  </a:lnTo>
                  <a:lnTo>
                    <a:pt x="7423" y="564"/>
                  </a:lnTo>
                  <a:cubicBezTo>
                    <a:pt x="7467" y="482"/>
                    <a:pt x="7501" y="408"/>
                    <a:pt x="7528" y="345"/>
                  </a:cubicBezTo>
                  <a:close/>
                  <a:moveTo>
                    <a:pt x="14598" y="342"/>
                  </a:moveTo>
                  <a:lnTo>
                    <a:pt x="14598" y="529"/>
                  </a:lnTo>
                  <a:lnTo>
                    <a:pt x="14882" y="529"/>
                  </a:lnTo>
                  <a:lnTo>
                    <a:pt x="14882" y="342"/>
                  </a:lnTo>
                  <a:lnTo>
                    <a:pt x="14598" y="342"/>
                  </a:lnTo>
                  <a:close/>
                  <a:moveTo>
                    <a:pt x="4476" y="323"/>
                  </a:moveTo>
                  <a:lnTo>
                    <a:pt x="4574" y="323"/>
                  </a:lnTo>
                  <a:lnTo>
                    <a:pt x="4574" y="760"/>
                  </a:lnTo>
                  <a:cubicBezTo>
                    <a:pt x="4574" y="823"/>
                    <a:pt x="4570" y="875"/>
                    <a:pt x="4562" y="918"/>
                  </a:cubicBezTo>
                  <a:cubicBezTo>
                    <a:pt x="4670" y="1029"/>
                    <a:pt x="4752" y="1118"/>
                    <a:pt x="4809" y="1184"/>
                  </a:cubicBezTo>
                  <a:lnTo>
                    <a:pt x="4731" y="1263"/>
                  </a:lnTo>
                  <a:cubicBezTo>
                    <a:pt x="4685" y="1203"/>
                    <a:pt x="4619" y="1123"/>
                    <a:pt x="4533" y="1025"/>
                  </a:cubicBezTo>
                  <a:cubicBezTo>
                    <a:pt x="4513" y="1076"/>
                    <a:pt x="4483" y="1125"/>
                    <a:pt x="4444" y="1172"/>
                  </a:cubicBezTo>
                  <a:cubicBezTo>
                    <a:pt x="4405" y="1218"/>
                    <a:pt x="4353" y="1267"/>
                    <a:pt x="4288" y="1318"/>
                  </a:cubicBezTo>
                  <a:lnTo>
                    <a:pt x="4215" y="1234"/>
                  </a:lnTo>
                  <a:cubicBezTo>
                    <a:pt x="4283" y="1187"/>
                    <a:pt x="4336" y="1140"/>
                    <a:pt x="4373" y="1094"/>
                  </a:cubicBezTo>
                  <a:cubicBezTo>
                    <a:pt x="4410" y="1049"/>
                    <a:pt x="4437" y="998"/>
                    <a:pt x="4453" y="942"/>
                  </a:cubicBezTo>
                  <a:cubicBezTo>
                    <a:pt x="4468" y="885"/>
                    <a:pt x="4476" y="816"/>
                    <a:pt x="4476" y="735"/>
                  </a:cubicBezTo>
                  <a:lnTo>
                    <a:pt x="4476" y="323"/>
                  </a:lnTo>
                  <a:close/>
                  <a:moveTo>
                    <a:pt x="3045" y="262"/>
                  </a:moveTo>
                  <a:cubicBezTo>
                    <a:pt x="3085" y="317"/>
                    <a:pt x="3142" y="399"/>
                    <a:pt x="3215" y="508"/>
                  </a:cubicBezTo>
                  <a:lnTo>
                    <a:pt x="3118" y="576"/>
                  </a:lnTo>
                  <a:cubicBezTo>
                    <a:pt x="3096" y="539"/>
                    <a:pt x="3069" y="496"/>
                    <a:pt x="3037" y="448"/>
                  </a:cubicBezTo>
                  <a:cubicBezTo>
                    <a:pt x="3004" y="400"/>
                    <a:pt x="2975" y="359"/>
                    <a:pt x="2949" y="325"/>
                  </a:cubicBezTo>
                  <a:lnTo>
                    <a:pt x="3045" y="262"/>
                  </a:lnTo>
                  <a:close/>
                  <a:moveTo>
                    <a:pt x="11928" y="228"/>
                  </a:moveTo>
                  <a:cubicBezTo>
                    <a:pt x="11950" y="349"/>
                    <a:pt x="11975" y="453"/>
                    <a:pt x="12005" y="541"/>
                  </a:cubicBezTo>
                  <a:cubicBezTo>
                    <a:pt x="12034" y="629"/>
                    <a:pt x="12071" y="709"/>
                    <a:pt x="12117" y="782"/>
                  </a:cubicBezTo>
                  <a:cubicBezTo>
                    <a:pt x="12169" y="707"/>
                    <a:pt x="12211" y="625"/>
                    <a:pt x="12244" y="535"/>
                  </a:cubicBezTo>
                  <a:cubicBezTo>
                    <a:pt x="12277" y="446"/>
                    <a:pt x="12303" y="343"/>
                    <a:pt x="12324" y="228"/>
                  </a:cubicBezTo>
                  <a:lnTo>
                    <a:pt x="11928" y="228"/>
                  </a:lnTo>
                  <a:close/>
                  <a:moveTo>
                    <a:pt x="15823" y="226"/>
                  </a:moveTo>
                  <a:lnTo>
                    <a:pt x="15815" y="235"/>
                  </a:lnTo>
                  <a:cubicBezTo>
                    <a:pt x="15892" y="312"/>
                    <a:pt x="15976" y="373"/>
                    <a:pt x="16068" y="419"/>
                  </a:cubicBezTo>
                  <a:cubicBezTo>
                    <a:pt x="16189" y="365"/>
                    <a:pt x="16296" y="300"/>
                    <a:pt x="16389" y="226"/>
                  </a:cubicBezTo>
                  <a:lnTo>
                    <a:pt x="15823" y="226"/>
                  </a:lnTo>
                  <a:close/>
                  <a:moveTo>
                    <a:pt x="1791" y="226"/>
                  </a:moveTo>
                  <a:lnTo>
                    <a:pt x="1783" y="235"/>
                  </a:lnTo>
                  <a:cubicBezTo>
                    <a:pt x="1860" y="312"/>
                    <a:pt x="1944" y="373"/>
                    <a:pt x="2036" y="419"/>
                  </a:cubicBezTo>
                  <a:cubicBezTo>
                    <a:pt x="2157" y="365"/>
                    <a:pt x="2264" y="300"/>
                    <a:pt x="2357" y="226"/>
                  </a:cubicBezTo>
                  <a:lnTo>
                    <a:pt x="1791" y="226"/>
                  </a:lnTo>
                  <a:close/>
                  <a:moveTo>
                    <a:pt x="3433" y="225"/>
                  </a:moveTo>
                  <a:cubicBezTo>
                    <a:pt x="3478" y="298"/>
                    <a:pt x="3524" y="374"/>
                    <a:pt x="3570" y="452"/>
                  </a:cubicBezTo>
                  <a:lnTo>
                    <a:pt x="3474" y="512"/>
                  </a:lnTo>
                  <a:cubicBezTo>
                    <a:pt x="3424" y="419"/>
                    <a:pt x="3379" y="342"/>
                    <a:pt x="3337" y="281"/>
                  </a:cubicBezTo>
                  <a:lnTo>
                    <a:pt x="3433" y="225"/>
                  </a:lnTo>
                  <a:close/>
                  <a:moveTo>
                    <a:pt x="3875" y="219"/>
                  </a:moveTo>
                  <a:lnTo>
                    <a:pt x="3974" y="274"/>
                  </a:lnTo>
                  <a:cubicBezTo>
                    <a:pt x="3947" y="319"/>
                    <a:pt x="3912" y="372"/>
                    <a:pt x="3870" y="433"/>
                  </a:cubicBezTo>
                  <a:cubicBezTo>
                    <a:pt x="3829" y="493"/>
                    <a:pt x="3790" y="545"/>
                    <a:pt x="3756" y="590"/>
                  </a:cubicBezTo>
                  <a:lnTo>
                    <a:pt x="3661" y="523"/>
                  </a:lnTo>
                  <a:cubicBezTo>
                    <a:pt x="3698" y="479"/>
                    <a:pt x="3737" y="428"/>
                    <a:pt x="3778" y="369"/>
                  </a:cubicBezTo>
                  <a:cubicBezTo>
                    <a:pt x="3819" y="311"/>
                    <a:pt x="3852" y="261"/>
                    <a:pt x="3875" y="219"/>
                  </a:cubicBezTo>
                  <a:close/>
                  <a:moveTo>
                    <a:pt x="10260" y="207"/>
                  </a:moveTo>
                  <a:lnTo>
                    <a:pt x="10256" y="307"/>
                  </a:lnTo>
                  <a:cubicBezTo>
                    <a:pt x="10293" y="430"/>
                    <a:pt x="10341" y="540"/>
                    <a:pt x="10400" y="636"/>
                  </a:cubicBezTo>
                  <a:cubicBezTo>
                    <a:pt x="10459" y="732"/>
                    <a:pt x="10530" y="817"/>
                    <a:pt x="10615" y="892"/>
                  </a:cubicBezTo>
                  <a:cubicBezTo>
                    <a:pt x="10711" y="803"/>
                    <a:pt x="10790" y="693"/>
                    <a:pt x="10854" y="561"/>
                  </a:cubicBezTo>
                  <a:lnTo>
                    <a:pt x="10559" y="561"/>
                  </a:lnTo>
                  <a:lnTo>
                    <a:pt x="10559" y="466"/>
                  </a:lnTo>
                  <a:lnTo>
                    <a:pt x="10726" y="207"/>
                  </a:lnTo>
                  <a:lnTo>
                    <a:pt x="10260" y="207"/>
                  </a:lnTo>
                  <a:close/>
                  <a:moveTo>
                    <a:pt x="13280" y="185"/>
                  </a:moveTo>
                  <a:lnTo>
                    <a:pt x="13280" y="347"/>
                  </a:lnTo>
                  <a:lnTo>
                    <a:pt x="13699" y="347"/>
                  </a:lnTo>
                  <a:lnTo>
                    <a:pt x="13699" y="185"/>
                  </a:lnTo>
                  <a:lnTo>
                    <a:pt x="13280" y="185"/>
                  </a:lnTo>
                  <a:close/>
                  <a:moveTo>
                    <a:pt x="11752" y="115"/>
                  </a:moveTo>
                  <a:lnTo>
                    <a:pt x="12442" y="115"/>
                  </a:lnTo>
                  <a:lnTo>
                    <a:pt x="12442" y="226"/>
                  </a:lnTo>
                  <a:cubicBezTo>
                    <a:pt x="12415" y="364"/>
                    <a:pt x="12382" y="485"/>
                    <a:pt x="12342" y="588"/>
                  </a:cubicBezTo>
                  <a:cubicBezTo>
                    <a:pt x="12302" y="691"/>
                    <a:pt x="12249" y="788"/>
                    <a:pt x="12183" y="877"/>
                  </a:cubicBezTo>
                  <a:cubicBezTo>
                    <a:pt x="12266" y="980"/>
                    <a:pt x="12385" y="1087"/>
                    <a:pt x="12540" y="1198"/>
                  </a:cubicBezTo>
                  <a:lnTo>
                    <a:pt x="12468" y="1303"/>
                  </a:lnTo>
                  <a:cubicBezTo>
                    <a:pt x="12314" y="1188"/>
                    <a:pt x="12194" y="1077"/>
                    <a:pt x="12109" y="971"/>
                  </a:cubicBezTo>
                  <a:cubicBezTo>
                    <a:pt x="12012" y="1082"/>
                    <a:pt x="11882" y="1195"/>
                    <a:pt x="11717" y="1310"/>
                  </a:cubicBezTo>
                  <a:lnTo>
                    <a:pt x="11638" y="1216"/>
                  </a:lnTo>
                  <a:cubicBezTo>
                    <a:pt x="11811" y="1104"/>
                    <a:pt x="11946" y="991"/>
                    <a:pt x="12043" y="880"/>
                  </a:cubicBezTo>
                  <a:cubicBezTo>
                    <a:pt x="11984" y="793"/>
                    <a:pt x="11938" y="699"/>
                    <a:pt x="11904" y="597"/>
                  </a:cubicBezTo>
                  <a:cubicBezTo>
                    <a:pt x="11870" y="494"/>
                    <a:pt x="11840" y="371"/>
                    <a:pt x="11814" y="228"/>
                  </a:cubicBezTo>
                  <a:lnTo>
                    <a:pt x="11752" y="228"/>
                  </a:lnTo>
                  <a:lnTo>
                    <a:pt x="11752" y="115"/>
                  </a:lnTo>
                  <a:close/>
                  <a:moveTo>
                    <a:pt x="4300" y="112"/>
                  </a:moveTo>
                  <a:lnTo>
                    <a:pt x="4747" y="112"/>
                  </a:lnTo>
                  <a:lnTo>
                    <a:pt x="4747" y="925"/>
                  </a:lnTo>
                  <a:lnTo>
                    <a:pt x="4650" y="925"/>
                  </a:lnTo>
                  <a:lnTo>
                    <a:pt x="4650" y="218"/>
                  </a:lnTo>
                  <a:lnTo>
                    <a:pt x="4396" y="218"/>
                  </a:lnTo>
                  <a:lnTo>
                    <a:pt x="4396" y="929"/>
                  </a:lnTo>
                  <a:lnTo>
                    <a:pt x="4300" y="929"/>
                  </a:lnTo>
                  <a:lnTo>
                    <a:pt x="4300" y="112"/>
                  </a:lnTo>
                  <a:close/>
                  <a:moveTo>
                    <a:pt x="9914" y="97"/>
                  </a:moveTo>
                  <a:lnTo>
                    <a:pt x="10868" y="97"/>
                  </a:lnTo>
                  <a:lnTo>
                    <a:pt x="10868" y="209"/>
                  </a:lnTo>
                  <a:lnTo>
                    <a:pt x="10706" y="454"/>
                  </a:lnTo>
                  <a:lnTo>
                    <a:pt x="10981" y="454"/>
                  </a:lnTo>
                  <a:lnTo>
                    <a:pt x="10981" y="561"/>
                  </a:lnTo>
                  <a:cubicBezTo>
                    <a:pt x="10945" y="643"/>
                    <a:pt x="10905" y="717"/>
                    <a:pt x="10861" y="783"/>
                  </a:cubicBezTo>
                  <a:cubicBezTo>
                    <a:pt x="10816" y="849"/>
                    <a:pt x="10765" y="910"/>
                    <a:pt x="10706" y="966"/>
                  </a:cubicBezTo>
                  <a:cubicBezTo>
                    <a:pt x="10818" y="1047"/>
                    <a:pt x="10958" y="1122"/>
                    <a:pt x="11126" y="1191"/>
                  </a:cubicBezTo>
                  <a:lnTo>
                    <a:pt x="11058" y="1301"/>
                  </a:lnTo>
                  <a:cubicBezTo>
                    <a:pt x="10886" y="1222"/>
                    <a:pt x="10739" y="1135"/>
                    <a:pt x="10619" y="1040"/>
                  </a:cubicBezTo>
                  <a:cubicBezTo>
                    <a:pt x="10495" y="1138"/>
                    <a:pt x="10328" y="1228"/>
                    <a:pt x="10118" y="1312"/>
                  </a:cubicBezTo>
                  <a:lnTo>
                    <a:pt x="10059" y="1206"/>
                  </a:lnTo>
                  <a:cubicBezTo>
                    <a:pt x="10257" y="1131"/>
                    <a:pt x="10413" y="1050"/>
                    <a:pt x="10529" y="963"/>
                  </a:cubicBezTo>
                  <a:cubicBezTo>
                    <a:pt x="10404" y="845"/>
                    <a:pt x="10308" y="708"/>
                    <a:pt x="10240" y="550"/>
                  </a:cubicBezTo>
                  <a:cubicBezTo>
                    <a:pt x="10225" y="697"/>
                    <a:pt x="10193" y="826"/>
                    <a:pt x="10145" y="939"/>
                  </a:cubicBezTo>
                  <a:cubicBezTo>
                    <a:pt x="10096" y="1051"/>
                    <a:pt x="10021" y="1169"/>
                    <a:pt x="9921" y="1291"/>
                  </a:cubicBezTo>
                  <a:lnTo>
                    <a:pt x="9822" y="1222"/>
                  </a:lnTo>
                  <a:cubicBezTo>
                    <a:pt x="9894" y="1137"/>
                    <a:pt x="9952" y="1057"/>
                    <a:pt x="9995" y="982"/>
                  </a:cubicBezTo>
                  <a:cubicBezTo>
                    <a:pt x="10038" y="906"/>
                    <a:pt x="10071" y="826"/>
                    <a:pt x="10094" y="741"/>
                  </a:cubicBezTo>
                  <a:cubicBezTo>
                    <a:pt x="10116" y="656"/>
                    <a:pt x="10131" y="558"/>
                    <a:pt x="10138" y="446"/>
                  </a:cubicBezTo>
                  <a:lnTo>
                    <a:pt x="10147" y="207"/>
                  </a:lnTo>
                  <a:lnTo>
                    <a:pt x="9914" y="207"/>
                  </a:lnTo>
                  <a:lnTo>
                    <a:pt x="9914" y="97"/>
                  </a:lnTo>
                  <a:close/>
                  <a:moveTo>
                    <a:pt x="12691" y="93"/>
                  </a:moveTo>
                  <a:lnTo>
                    <a:pt x="13092" y="93"/>
                  </a:lnTo>
                  <a:lnTo>
                    <a:pt x="13092" y="193"/>
                  </a:lnTo>
                  <a:lnTo>
                    <a:pt x="12981" y="508"/>
                  </a:lnTo>
                  <a:cubicBezTo>
                    <a:pt x="13056" y="629"/>
                    <a:pt x="13094" y="738"/>
                    <a:pt x="13094" y="835"/>
                  </a:cubicBezTo>
                  <a:cubicBezTo>
                    <a:pt x="13094" y="913"/>
                    <a:pt x="13080" y="968"/>
                    <a:pt x="13053" y="998"/>
                  </a:cubicBezTo>
                  <a:cubicBezTo>
                    <a:pt x="13026" y="1028"/>
                    <a:pt x="12982" y="1043"/>
                    <a:pt x="12922" y="1043"/>
                  </a:cubicBezTo>
                  <a:cubicBezTo>
                    <a:pt x="12899" y="1043"/>
                    <a:pt x="12875" y="1042"/>
                    <a:pt x="12850" y="1039"/>
                  </a:cubicBezTo>
                  <a:lnTo>
                    <a:pt x="12831" y="936"/>
                  </a:lnTo>
                  <a:cubicBezTo>
                    <a:pt x="12854" y="941"/>
                    <a:pt x="12883" y="943"/>
                    <a:pt x="12916" y="943"/>
                  </a:cubicBezTo>
                  <a:cubicBezTo>
                    <a:pt x="12943" y="943"/>
                    <a:pt x="12961" y="933"/>
                    <a:pt x="12973" y="914"/>
                  </a:cubicBezTo>
                  <a:cubicBezTo>
                    <a:pt x="12984" y="895"/>
                    <a:pt x="12990" y="861"/>
                    <a:pt x="12990" y="813"/>
                  </a:cubicBezTo>
                  <a:cubicBezTo>
                    <a:pt x="12990" y="776"/>
                    <a:pt x="12980" y="732"/>
                    <a:pt x="12960" y="683"/>
                  </a:cubicBezTo>
                  <a:cubicBezTo>
                    <a:pt x="12940" y="633"/>
                    <a:pt x="12912" y="581"/>
                    <a:pt x="12874" y="528"/>
                  </a:cubicBezTo>
                  <a:lnTo>
                    <a:pt x="12984" y="194"/>
                  </a:lnTo>
                  <a:lnTo>
                    <a:pt x="12797" y="194"/>
                  </a:lnTo>
                  <a:lnTo>
                    <a:pt x="12797" y="1296"/>
                  </a:lnTo>
                  <a:lnTo>
                    <a:pt x="12691" y="1296"/>
                  </a:lnTo>
                  <a:lnTo>
                    <a:pt x="12691" y="93"/>
                  </a:lnTo>
                  <a:close/>
                  <a:moveTo>
                    <a:pt x="13175" y="84"/>
                  </a:moveTo>
                  <a:lnTo>
                    <a:pt x="13805" y="84"/>
                  </a:lnTo>
                  <a:lnTo>
                    <a:pt x="13805" y="701"/>
                  </a:lnTo>
                  <a:lnTo>
                    <a:pt x="13530" y="701"/>
                  </a:lnTo>
                  <a:cubicBezTo>
                    <a:pt x="13556" y="779"/>
                    <a:pt x="13583" y="843"/>
                    <a:pt x="13613" y="894"/>
                  </a:cubicBezTo>
                  <a:cubicBezTo>
                    <a:pt x="13677" y="851"/>
                    <a:pt x="13741" y="798"/>
                    <a:pt x="13806" y="737"/>
                  </a:cubicBezTo>
                  <a:lnTo>
                    <a:pt x="13872" y="815"/>
                  </a:lnTo>
                  <a:cubicBezTo>
                    <a:pt x="13803" y="873"/>
                    <a:pt x="13734" y="925"/>
                    <a:pt x="13664" y="971"/>
                  </a:cubicBezTo>
                  <a:cubicBezTo>
                    <a:pt x="13696" y="1012"/>
                    <a:pt x="13733" y="1049"/>
                    <a:pt x="13776" y="1082"/>
                  </a:cubicBezTo>
                  <a:cubicBezTo>
                    <a:pt x="13819" y="1114"/>
                    <a:pt x="13870" y="1144"/>
                    <a:pt x="13929" y="1171"/>
                  </a:cubicBezTo>
                  <a:lnTo>
                    <a:pt x="13860" y="1265"/>
                  </a:lnTo>
                  <a:cubicBezTo>
                    <a:pt x="13780" y="1222"/>
                    <a:pt x="13713" y="1175"/>
                    <a:pt x="13660" y="1123"/>
                  </a:cubicBezTo>
                  <a:cubicBezTo>
                    <a:pt x="13606" y="1072"/>
                    <a:pt x="13561" y="1012"/>
                    <a:pt x="13525" y="945"/>
                  </a:cubicBezTo>
                  <a:cubicBezTo>
                    <a:pt x="13489" y="878"/>
                    <a:pt x="13458" y="797"/>
                    <a:pt x="13430" y="701"/>
                  </a:cubicBezTo>
                  <a:lnTo>
                    <a:pt x="13280" y="701"/>
                  </a:lnTo>
                  <a:lnTo>
                    <a:pt x="13280" y="1150"/>
                  </a:lnTo>
                  <a:lnTo>
                    <a:pt x="13496" y="1056"/>
                  </a:lnTo>
                  <a:lnTo>
                    <a:pt x="13512" y="1157"/>
                  </a:lnTo>
                  <a:cubicBezTo>
                    <a:pt x="13424" y="1191"/>
                    <a:pt x="13336" y="1228"/>
                    <a:pt x="13250" y="1268"/>
                  </a:cubicBezTo>
                  <a:cubicBezTo>
                    <a:pt x="13207" y="1289"/>
                    <a:pt x="13183" y="1301"/>
                    <a:pt x="13177" y="1303"/>
                  </a:cubicBezTo>
                  <a:lnTo>
                    <a:pt x="13129" y="1209"/>
                  </a:lnTo>
                  <a:cubicBezTo>
                    <a:pt x="13148" y="1199"/>
                    <a:pt x="13160" y="1190"/>
                    <a:pt x="13166" y="1182"/>
                  </a:cubicBezTo>
                  <a:cubicBezTo>
                    <a:pt x="13172" y="1174"/>
                    <a:pt x="13175" y="1162"/>
                    <a:pt x="13175" y="1146"/>
                  </a:cubicBezTo>
                  <a:lnTo>
                    <a:pt x="13175" y="84"/>
                  </a:lnTo>
                  <a:close/>
                  <a:moveTo>
                    <a:pt x="597" y="78"/>
                  </a:moveTo>
                  <a:lnTo>
                    <a:pt x="1076" y="78"/>
                  </a:lnTo>
                  <a:lnTo>
                    <a:pt x="1076" y="352"/>
                  </a:lnTo>
                  <a:cubicBezTo>
                    <a:pt x="1076" y="372"/>
                    <a:pt x="1080" y="386"/>
                    <a:pt x="1089" y="394"/>
                  </a:cubicBezTo>
                  <a:cubicBezTo>
                    <a:pt x="1097" y="401"/>
                    <a:pt x="1110" y="405"/>
                    <a:pt x="1127" y="405"/>
                  </a:cubicBezTo>
                  <a:lnTo>
                    <a:pt x="1269" y="405"/>
                  </a:lnTo>
                  <a:lnTo>
                    <a:pt x="1254" y="511"/>
                  </a:lnTo>
                  <a:lnTo>
                    <a:pt x="1114" y="511"/>
                  </a:lnTo>
                  <a:cubicBezTo>
                    <a:pt x="1062" y="511"/>
                    <a:pt x="1023" y="502"/>
                    <a:pt x="999" y="485"/>
                  </a:cubicBezTo>
                  <a:cubicBezTo>
                    <a:pt x="975" y="469"/>
                    <a:pt x="963" y="437"/>
                    <a:pt x="963" y="390"/>
                  </a:cubicBezTo>
                  <a:lnTo>
                    <a:pt x="963" y="178"/>
                  </a:lnTo>
                  <a:lnTo>
                    <a:pt x="707" y="178"/>
                  </a:lnTo>
                  <a:lnTo>
                    <a:pt x="707" y="269"/>
                  </a:lnTo>
                  <a:cubicBezTo>
                    <a:pt x="707" y="321"/>
                    <a:pt x="691" y="370"/>
                    <a:pt x="659" y="416"/>
                  </a:cubicBezTo>
                  <a:cubicBezTo>
                    <a:pt x="627" y="462"/>
                    <a:pt x="571" y="511"/>
                    <a:pt x="489" y="563"/>
                  </a:cubicBezTo>
                  <a:lnTo>
                    <a:pt x="410" y="476"/>
                  </a:lnTo>
                  <a:cubicBezTo>
                    <a:pt x="463" y="444"/>
                    <a:pt x="502" y="415"/>
                    <a:pt x="529" y="391"/>
                  </a:cubicBezTo>
                  <a:cubicBezTo>
                    <a:pt x="556" y="367"/>
                    <a:pt x="574" y="341"/>
                    <a:pt x="583" y="315"/>
                  </a:cubicBezTo>
                  <a:cubicBezTo>
                    <a:pt x="593" y="289"/>
                    <a:pt x="597" y="256"/>
                    <a:pt x="597" y="216"/>
                  </a:cubicBezTo>
                  <a:lnTo>
                    <a:pt x="597" y="78"/>
                  </a:lnTo>
                  <a:close/>
                  <a:moveTo>
                    <a:pt x="14179" y="67"/>
                  </a:moveTo>
                  <a:cubicBezTo>
                    <a:pt x="14268" y="221"/>
                    <a:pt x="14327" y="330"/>
                    <a:pt x="14358" y="392"/>
                  </a:cubicBezTo>
                  <a:lnTo>
                    <a:pt x="14251" y="449"/>
                  </a:lnTo>
                  <a:cubicBezTo>
                    <a:pt x="14232" y="407"/>
                    <a:pt x="14205" y="354"/>
                    <a:pt x="14170" y="287"/>
                  </a:cubicBezTo>
                  <a:cubicBezTo>
                    <a:pt x="14135" y="220"/>
                    <a:pt x="14105" y="164"/>
                    <a:pt x="14079" y="118"/>
                  </a:cubicBezTo>
                  <a:lnTo>
                    <a:pt x="14179" y="67"/>
                  </a:lnTo>
                  <a:close/>
                  <a:moveTo>
                    <a:pt x="8578" y="66"/>
                  </a:moveTo>
                  <a:cubicBezTo>
                    <a:pt x="8646" y="131"/>
                    <a:pt x="8709" y="195"/>
                    <a:pt x="8768" y="260"/>
                  </a:cubicBezTo>
                  <a:lnTo>
                    <a:pt x="8696" y="326"/>
                  </a:lnTo>
                  <a:cubicBezTo>
                    <a:pt x="8611" y="231"/>
                    <a:pt x="8549" y="166"/>
                    <a:pt x="8510" y="129"/>
                  </a:cubicBezTo>
                  <a:lnTo>
                    <a:pt x="8578" y="66"/>
                  </a:lnTo>
                  <a:close/>
                  <a:moveTo>
                    <a:pt x="3988" y="48"/>
                  </a:moveTo>
                  <a:lnTo>
                    <a:pt x="4006" y="156"/>
                  </a:lnTo>
                  <a:cubicBezTo>
                    <a:pt x="3856" y="173"/>
                    <a:pt x="3673" y="189"/>
                    <a:pt x="3457" y="205"/>
                  </a:cubicBezTo>
                  <a:cubicBezTo>
                    <a:pt x="3241" y="220"/>
                    <a:pt x="3053" y="231"/>
                    <a:pt x="2892" y="236"/>
                  </a:cubicBezTo>
                  <a:lnTo>
                    <a:pt x="2878" y="125"/>
                  </a:lnTo>
                  <a:cubicBezTo>
                    <a:pt x="3043" y="122"/>
                    <a:pt x="3233" y="113"/>
                    <a:pt x="3450" y="98"/>
                  </a:cubicBezTo>
                  <a:cubicBezTo>
                    <a:pt x="3667" y="83"/>
                    <a:pt x="3846" y="66"/>
                    <a:pt x="3988" y="48"/>
                  </a:cubicBezTo>
                  <a:close/>
                  <a:moveTo>
                    <a:pt x="160" y="33"/>
                  </a:moveTo>
                  <a:cubicBezTo>
                    <a:pt x="189" y="55"/>
                    <a:pt x="227" y="88"/>
                    <a:pt x="274" y="132"/>
                  </a:cubicBezTo>
                  <a:cubicBezTo>
                    <a:pt x="321" y="176"/>
                    <a:pt x="364" y="219"/>
                    <a:pt x="405" y="260"/>
                  </a:cubicBezTo>
                  <a:lnTo>
                    <a:pt x="324" y="345"/>
                  </a:lnTo>
                  <a:cubicBezTo>
                    <a:pt x="294" y="310"/>
                    <a:pt x="256" y="269"/>
                    <a:pt x="208" y="223"/>
                  </a:cubicBezTo>
                  <a:cubicBezTo>
                    <a:pt x="161" y="176"/>
                    <a:pt x="120" y="139"/>
                    <a:pt x="86" y="111"/>
                  </a:cubicBezTo>
                  <a:lnTo>
                    <a:pt x="160" y="33"/>
                  </a:lnTo>
                  <a:close/>
                  <a:moveTo>
                    <a:pt x="8816" y="17"/>
                  </a:moveTo>
                  <a:lnTo>
                    <a:pt x="8924" y="17"/>
                  </a:lnTo>
                  <a:lnTo>
                    <a:pt x="8924" y="623"/>
                  </a:lnTo>
                  <a:lnTo>
                    <a:pt x="8816" y="623"/>
                  </a:lnTo>
                  <a:lnTo>
                    <a:pt x="8816" y="433"/>
                  </a:lnTo>
                  <a:cubicBezTo>
                    <a:pt x="8758" y="462"/>
                    <a:pt x="8700" y="491"/>
                    <a:pt x="8643" y="520"/>
                  </a:cubicBezTo>
                  <a:cubicBezTo>
                    <a:pt x="8587" y="549"/>
                    <a:pt x="8544" y="570"/>
                    <a:pt x="8516" y="585"/>
                  </a:cubicBezTo>
                  <a:lnTo>
                    <a:pt x="8472" y="490"/>
                  </a:lnTo>
                  <a:cubicBezTo>
                    <a:pt x="8486" y="485"/>
                    <a:pt x="8531" y="464"/>
                    <a:pt x="8610" y="426"/>
                  </a:cubicBezTo>
                  <a:cubicBezTo>
                    <a:pt x="8688" y="389"/>
                    <a:pt x="8757" y="355"/>
                    <a:pt x="8816" y="326"/>
                  </a:cubicBezTo>
                  <a:lnTo>
                    <a:pt x="8816" y="17"/>
                  </a:lnTo>
                  <a:close/>
                  <a:moveTo>
                    <a:pt x="9285" y="15"/>
                  </a:moveTo>
                  <a:lnTo>
                    <a:pt x="9392" y="15"/>
                  </a:lnTo>
                  <a:lnTo>
                    <a:pt x="9392" y="181"/>
                  </a:lnTo>
                  <a:lnTo>
                    <a:pt x="9700" y="181"/>
                  </a:lnTo>
                  <a:lnTo>
                    <a:pt x="9700" y="280"/>
                  </a:lnTo>
                  <a:lnTo>
                    <a:pt x="9392" y="280"/>
                  </a:lnTo>
                  <a:lnTo>
                    <a:pt x="9392" y="450"/>
                  </a:lnTo>
                  <a:lnTo>
                    <a:pt x="9655" y="450"/>
                  </a:lnTo>
                  <a:lnTo>
                    <a:pt x="9655" y="546"/>
                  </a:lnTo>
                  <a:lnTo>
                    <a:pt x="9012" y="546"/>
                  </a:lnTo>
                  <a:lnTo>
                    <a:pt x="9012" y="450"/>
                  </a:lnTo>
                  <a:lnTo>
                    <a:pt x="9285" y="450"/>
                  </a:lnTo>
                  <a:lnTo>
                    <a:pt x="9285" y="280"/>
                  </a:lnTo>
                  <a:lnTo>
                    <a:pt x="8982" y="280"/>
                  </a:lnTo>
                  <a:lnTo>
                    <a:pt x="8982" y="181"/>
                  </a:lnTo>
                  <a:lnTo>
                    <a:pt x="9285" y="181"/>
                  </a:lnTo>
                  <a:lnTo>
                    <a:pt x="9285" y="15"/>
                  </a:lnTo>
                  <a:close/>
                  <a:moveTo>
                    <a:pt x="7694" y="14"/>
                  </a:moveTo>
                  <a:cubicBezTo>
                    <a:pt x="7700" y="27"/>
                    <a:pt x="7722" y="80"/>
                    <a:pt x="7760" y="174"/>
                  </a:cubicBezTo>
                  <a:lnTo>
                    <a:pt x="8240" y="174"/>
                  </a:lnTo>
                  <a:lnTo>
                    <a:pt x="8240" y="449"/>
                  </a:lnTo>
                  <a:lnTo>
                    <a:pt x="8129" y="449"/>
                  </a:lnTo>
                  <a:lnTo>
                    <a:pt x="8129" y="283"/>
                  </a:lnTo>
                  <a:lnTo>
                    <a:pt x="7233" y="283"/>
                  </a:lnTo>
                  <a:lnTo>
                    <a:pt x="7233" y="449"/>
                  </a:lnTo>
                  <a:lnTo>
                    <a:pt x="7121" y="449"/>
                  </a:lnTo>
                  <a:lnTo>
                    <a:pt x="7121" y="174"/>
                  </a:lnTo>
                  <a:lnTo>
                    <a:pt x="7632" y="174"/>
                  </a:lnTo>
                  <a:cubicBezTo>
                    <a:pt x="7610" y="119"/>
                    <a:pt x="7591" y="73"/>
                    <a:pt x="7575" y="36"/>
                  </a:cubicBezTo>
                  <a:lnTo>
                    <a:pt x="7694" y="14"/>
                  </a:lnTo>
                  <a:close/>
                  <a:moveTo>
                    <a:pt x="11462" y="12"/>
                  </a:moveTo>
                  <a:lnTo>
                    <a:pt x="11574" y="12"/>
                  </a:lnTo>
                  <a:lnTo>
                    <a:pt x="11574" y="284"/>
                  </a:lnTo>
                  <a:lnTo>
                    <a:pt x="11750" y="284"/>
                  </a:lnTo>
                  <a:lnTo>
                    <a:pt x="11750" y="394"/>
                  </a:lnTo>
                  <a:lnTo>
                    <a:pt x="11574" y="394"/>
                  </a:lnTo>
                  <a:lnTo>
                    <a:pt x="11574" y="535"/>
                  </a:lnTo>
                  <a:cubicBezTo>
                    <a:pt x="11670" y="612"/>
                    <a:pt x="11744" y="671"/>
                    <a:pt x="11795" y="712"/>
                  </a:cubicBezTo>
                  <a:lnTo>
                    <a:pt x="11740" y="805"/>
                  </a:lnTo>
                  <a:cubicBezTo>
                    <a:pt x="11703" y="771"/>
                    <a:pt x="11648" y="723"/>
                    <a:pt x="11574" y="661"/>
                  </a:cubicBezTo>
                  <a:lnTo>
                    <a:pt x="11574" y="1308"/>
                  </a:lnTo>
                  <a:lnTo>
                    <a:pt x="11462" y="1308"/>
                  </a:lnTo>
                  <a:lnTo>
                    <a:pt x="11462" y="661"/>
                  </a:lnTo>
                  <a:cubicBezTo>
                    <a:pt x="11434" y="727"/>
                    <a:pt x="11403" y="790"/>
                    <a:pt x="11370" y="851"/>
                  </a:cubicBezTo>
                  <a:cubicBezTo>
                    <a:pt x="11336" y="912"/>
                    <a:pt x="11302" y="964"/>
                    <a:pt x="11270" y="1006"/>
                  </a:cubicBezTo>
                  <a:lnTo>
                    <a:pt x="11209" y="880"/>
                  </a:lnTo>
                  <a:cubicBezTo>
                    <a:pt x="11261" y="819"/>
                    <a:pt x="11309" y="744"/>
                    <a:pt x="11355" y="656"/>
                  </a:cubicBezTo>
                  <a:cubicBezTo>
                    <a:pt x="11401" y="568"/>
                    <a:pt x="11436" y="480"/>
                    <a:pt x="11460" y="394"/>
                  </a:cubicBezTo>
                  <a:lnTo>
                    <a:pt x="11261" y="394"/>
                  </a:lnTo>
                  <a:lnTo>
                    <a:pt x="11261" y="284"/>
                  </a:lnTo>
                  <a:lnTo>
                    <a:pt x="11462" y="284"/>
                  </a:lnTo>
                  <a:lnTo>
                    <a:pt x="11462" y="12"/>
                  </a:lnTo>
                  <a:close/>
                  <a:moveTo>
                    <a:pt x="4962" y="8"/>
                  </a:moveTo>
                  <a:lnTo>
                    <a:pt x="5062" y="32"/>
                  </a:lnTo>
                  <a:cubicBezTo>
                    <a:pt x="5048" y="85"/>
                    <a:pt x="5028" y="143"/>
                    <a:pt x="5002" y="208"/>
                  </a:cubicBezTo>
                  <a:lnTo>
                    <a:pt x="5456" y="208"/>
                  </a:lnTo>
                  <a:cubicBezTo>
                    <a:pt x="5456" y="522"/>
                    <a:pt x="5447" y="816"/>
                    <a:pt x="5427" y="1089"/>
                  </a:cubicBezTo>
                  <a:cubicBezTo>
                    <a:pt x="5422" y="1158"/>
                    <a:pt x="5406" y="1206"/>
                    <a:pt x="5378" y="1234"/>
                  </a:cubicBezTo>
                  <a:cubicBezTo>
                    <a:pt x="5349" y="1263"/>
                    <a:pt x="5302" y="1277"/>
                    <a:pt x="5234" y="1278"/>
                  </a:cubicBezTo>
                  <a:cubicBezTo>
                    <a:pt x="5168" y="1280"/>
                    <a:pt x="5109" y="1278"/>
                    <a:pt x="5057" y="1271"/>
                  </a:cubicBezTo>
                  <a:lnTo>
                    <a:pt x="5034" y="1165"/>
                  </a:lnTo>
                  <a:cubicBezTo>
                    <a:pt x="5083" y="1173"/>
                    <a:pt x="5138" y="1177"/>
                    <a:pt x="5199" y="1177"/>
                  </a:cubicBezTo>
                  <a:cubicBezTo>
                    <a:pt x="5233" y="1177"/>
                    <a:pt x="5259" y="1173"/>
                    <a:pt x="5275" y="1167"/>
                  </a:cubicBezTo>
                  <a:cubicBezTo>
                    <a:pt x="5292" y="1160"/>
                    <a:pt x="5304" y="1149"/>
                    <a:pt x="5311" y="1132"/>
                  </a:cubicBezTo>
                  <a:cubicBezTo>
                    <a:pt x="5318" y="1115"/>
                    <a:pt x="5323" y="1088"/>
                    <a:pt x="5325" y="1051"/>
                  </a:cubicBezTo>
                  <a:cubicBezTo>
                    <a:pt x="5341" y="861"/>
                    <a:pt x="5349" y="639"/>
                    <a:pt x="5349" y="385"/>
                  </a:cubicBezTo>
                  <a:lnTo>
                    <a:pt x="5349" y="315"/>
                  </a:lnTo>
                  <a:lnTo>
                    <a:pt x="4957" y="315"/>
                  </a:lnTo>
                  <a:cubicBezTo>
                    <a:pt x="4918" y="393"/>
                    <a:pt x="4885" y="454"/>
                    <a:pt x="4857" y="499"/>
                  </a:cubicBezTo>
                  <a:lnTo>
                    <a:pt x="4764" y="445"/>
                  </a:lnTo>
                  <a:cubicBezTo>
                    <a:pt x="4805" y="380"/>
                    <a:pt x="4843" y="309"/>
                    <a:pt x="4878" y="233"/>
                  </a:cubicBezTo>
                  <a:cubicBezTo>
                    <a:pt x="4912" y="156"/>
                    <a:pt x="4941" y="81"/>
                    <a:pt x="4962" y="8"/>
                  </a:cubicBezTo>
                  <a:close/>
                  <a:moveTo>
                    <a:pt x="14592" y="5"/>
                  </a:moveTo>
                  <a:lnTo>
                    <a:pt x="14712" y="24"/>
                  </a:lnTo>
                  <a:cubicBezTo>
                    <a:pt x="14691" y="95"/>
                    <a:pt x="14665" y="166"/>
                    <a:pt x="14633" y="238"/>
                  </a:cubicBezTo>
                  <a:lnTo>
                    <a:pt x="14882" y="238"/>
                  </a:lnTo>
                  <a:cubicBezTo>
                    <a:pt x="14860" y="175"/>
                    <a:pt x="14836" y="109"/>
                    <a:pt x="14810" y="42"/>
                  </a:cubicBezTo>
                  <a:lnTo>
                    <a:pt x="14916" y="15"/>
                  </a:lnTo>
                  <a:cubicBezTo>
                    <a:pt x="14955" y="113"/>
                    <a:pt x="14984" y="187"/>
                    <a:pt x="15002" y="238"/>
                  </a:cubicBezTo>
                  <a:lnTo>
                    <a:pt x="15297" y="238"/>
                  </a:lnTo>
                  <a:lnTo>
                    <a:pt x="15297" y="342"/>
                  </a:lnTo>
                  <a:lnTo>
                    <a:pt x="14992" y="342"/>
                  </a:lnTo>
                  <a:lnTo>
                    <a:pt x="14992" y="529"/>
                  </a:lnTo>
                  <a:lnTo>
                    <a:pt x="15268" y="529"/>
                  </a:lnTo>
                  <a:lnTo>
                    <a:pt x="15268" y="629"/>
                  </a:lnTo>
                  <a:lnTo>
                    <a:pt x="14992" y="629"/>
                  </a:lnTo>
                  <a:lnTo>
                    <a:pt x="14992" y="818"/>
                  </a:lnTo>
                  <a:lnTo>
                    <a:pt x="15268" y="818"/>
                  </a:lnTo>
                  <a:lnTo>
                    <a:pt x="15268" y="918"/>
                  </a:lnTo>
                  <a:lnTo>
                    <a:pt x="14992" y="918"/>
                  </a:lnTo>
                  <a:lnTo>
                    <a:pt x="14992" y="1115"/>
                  </a:lnTo>
                  <a:lnTo>
                    <a:pt x="15318" y="1115"/>
                  </a:lnTo>
                  <a:lnTo>
                    <a:pt x="15318" y="1218"/>
                  </a:lnTo>
                  <a:lnTo>
                    <a:pt x="14598" y="1218"/>
                  </a:lnTo>
                  <a:lnTo>
                    <a:pt x="14598" y="1302"/>
                  </a:lnTo>
                  <a:lnTo>
                    <a:pt x="14485" y="1302"/>
                  </a:lnTo>
                  <a:lnTo>
                    <a:pt x="14485" y="512"/>
                  </a:lnTo>
                  <a:cubicBezTo>
                    <a:pt x="14447" y="570"/>
                    <a:pt x="14411" y="620"/>
                    <a:pt x="14375" y="661"/>
                  </a:cubicBezTo>
                  <a:lnTo>
                    <a:pt x="14298" y="567"/>
                  </a:lnTo>
                  <a:cubicBezTo>
                    <a:pt x="14416" y="438"/>
                    <a:pt x="14514" y="251"/>
                    <a:pt x="14592" y="5"/>
                  </a:cubicBezTo>
                  <a:close/>
                  <a:moveTo>
                    <a:pt x="15856" y="0"/>
                  </a:moveTo>
                  <a:lnTo>
                    <a:pt x="15974" y="28"/>
                  </a:lnTo>
                  <a:cubicBezTo>
                    <a:pt x="15947" y="69"/>
                    <a:pt x="15923" y="103"/>
                    <a:pt x="15904" y="129"/>
                  </a:cubicBezTo>
                  <a:lnTo>
                    <a:pt x="16550" y="129"/>
                  </a:lnTo>
                  <a:lnTo>
                    <a:pt x="16550" y="236"/>
                  </a:lnTo>
                  <a:cubicBezTo>
                    <a:pt x="16444" y="328"/>
                    <a:pt x="16325" y="408"/>
                    <a:pt x="16194" y="476"/>
                  </a:cubicBezTo>
                  <a:cubicBezTo>
                    <a:pt x="16332" y="526"/>
                    <a:pt x="16510" y="567"/>
                    <a:pt x="16727" y="597"/>
                  </a:cubicBezTo>
                  <a:lnTo>
                    <a:pt x="16695" y="706"/>
                  </a:lnTo>
                  <a:cubicBezTo>
                    <a:pt x="16559" y="685"/>
                    <a:pt x="16440" y="660"/>
                    <a:pt x="16339" y="632"/>
                  </a:cubicBezTo>
                  <a:cubicBezTo>
                    <a:pt x="16237" y="604"/>
                    <a:pt x="16148" y="571"/>
                    <a:pt x="16070" y="533"/>
                  </a:cubicBezTo>
                  <a:cubicBezTo>
                    <a:pt x="15895" y="607"/>
                    <a:pt x="15691" y="666"/>
                    <a:pt x="15457" y="708"/>
                  </a:cubicBezTo>
                  <a:lnTo>
                    <a:pt x="15425" y="605"/>
                  </a:lnTo>
                  <a:cubicBezTo>
                    <a:pt x="15622" y="571"/>
                    <a:pt x="15798" y="525"/>
                    <a:pt x="15952" y="467"/>
                  </a:cubicBezTo>
                  <a:cubicBezTo>
                    <a:pt x="15883" y="424"/>
                    <a:pt x="15816" y="369"/>
                    <a:pt x="15750" y="302"/>
                  </a:cubicBezTo>
                  <a:cubicBezTo>
                    <a:pt x="15680" y="374"/>
                    <a:pt x="15604" y="438"/>
                    <a:pt x="15522" y="494"/>
                  </a:cubicBezTo>
                  <a:lnTo>
                    <a:pt x="15456" y="407"/>
                  </a:lnTo>
                  <a:cubicBezTo>
                    <a:pt x="15539" y="349"/>
                    <a:pt x="15615" y="283"/>
                    <a:pt x="15686" y="209"/>
                  </a:cubicBezTo>
                  <a:cubicBezTo>
                    <a:pt x="15757" y="134"/>
                    <a:pt x="15814" y="64"/>
                    <a:pt x="15856" y="0"/>
                  </a:cubicBezTo>
                  <a:close/>
                  <a:moveTo>
                    <a:pt x="1824" y="0"/>
                  </a:moveTo>
                  <a:lnTo>
                    <a:pt x="1942" y="28"/>
                  </a:lnTo>
                  <a:cubicBezTo>
                    <a:pt x="1915" y="69"/>
                    <a:pt x="1891" y="103"/>
                    <a:pt x="1872" y="129"/>
                  </a:cubicBezTo>
                  <a:lnTo>
                    <a:pt x="2518" y="129"/>
                  </a:lnTo>
                  <a:lnTo>
                    <a:pt x="2518" y="236"/>
                  </a:lnTo>
                  <a:cubicBezTo>
                    <a:pt x="2412" y="328"/>
                    <a:pt x="2293" y="408"/>
                    <a:pt x="2162" y="476"/>
                  </a:cubicBezTo>
                  <a:cubicBezTo>
                    <a:pt x="2300" y="526"/>
                    <a:pt x="2478" y="567"/>
                    <a:pt x="2695" y="597"/>
                  </a:cubicBezTo>
                  <a:lnTo>
                    <a:pt x="2663" y="706"/>
                  </a:lnTo>
                  <a:cubicBezTo>
                    <a:pt x="2527" y="685"/>
                    <a:pt x="2408" y="660"/>
                    <a:pt x="2307" y="632"/>
                  </a:cubicBezTo>
                  <a:cubicBezTo>
                    <a:pt x="2205" y="604"/>
                    <a:pt x="2116" y="571"/>
                    <a:pt x="2038" y="533"/>
                  </a:cubicBezTo>
                  <a:cubicBezTo>
                    <a:pt x="1863" y="607"/>
                    <a:pt x="1659" y="666"/>
                    <a:pt x="1425" y="708"/>
                  </a:cubicBezTo>
                  <a:lnTo>
                    <a:pt x="1393" y="605"/>
                  </a:lnTo>
                  <a:cubicBezTo>
                    <a:pt x="1590" y="571"/>
                    <a:pt x="1766" y="525"/>
                    <a:pt x="1920" y="467"/>
                  </a:cubicBezTo>
                  <a:cubicBezTo>
                    <a:pt x="1851" y="424"/>
                    <a:pt x="1784" y="369"/>
                    <a:pt x="1718" y="302"/>
                  </a:cubicBezTo>
                  <a:cubicBezTo>
                    <a:pt x="1648" y="374"/>
                    <a:pt x="1572" y="438"/>
                    <a:pt x="1490" y="494"/>
                  </a:cubicBezTo>
                  <a:lnTo>
                    <a:pt x="1424" y="407"/>
                  </a:lnTo>
                  <a:cubicBezTo>
                    <a:pt x="1507" y="349"/>
                    <a:pt x="1583" y="283"/>
                    <a:pt x="1654" y="209"/>
                  </a:cubicBezTo>
                  <a:cubicBezTo>
                    <a:pt x="1725" y="134"/>
                    <a:pt x="1782" y="64"/>
                    <a:pt x="1824" y="0"/>
                  </a:cubicBezTo>
                  <a:close/>
                </a:path>
              </a:pathLst>
            </a:custGeom>
            <a:solidFill>
              <a:srgbClr val="404040"/>
            </a:solidFill>
            <a:ln w="0">
              <a:noFill/>
              <a:prstDash val="solid"/>
              <a:round/>
              <a:headEnd/>
              <a:tailEnd/>
            </a:ln>
            <a:sp3d/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92" name="矩形: 圆角 291">
              <a:extLst>
                <a:ext uri="{FF2B5EF4-FFF2-40B4-BE49-F238E27FC236}">
                  <a16:creationId xmlns:a16="http://schemas.microsoft.com/office/drawing/2014/main" id="{ECDA1C82-9D60-D62D-BD7F-92711637190B}"/>
                </a:ext>
              </a:extLst>
            </p:cNvPr>
            <p:cNvSpPr/>
            <p:nvPr/>
          </p:nvSpPr>
          <p:spPr>
            <a:xfrm>
              <a:off x="5456120" y="3960562"/>
              <a:ext cx="1952514" cy="10208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0" scaled="0"/>
            </a:gradFill>
            <a:ln>
              <a:noFill/>
            </a:ln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93" name="Freeform 80">
              <a:extLst>
                <a:ext uri="{FF2B5EF4-FFF2-40B4-BE49-F238E27FC236}">
                  <a16:creationId xmlns:a16="http://schemas.microsoft.com/office/drawing/2014/main" id="{95C3BA51-D189-72BF-3154-DB8DE9F54331}"/>
                </a:ext>
              </a:extLst>
            </p:cNvPr>
            <p:cNvSpPr/>
            <p:nvPr/>
          </p:nvSpPr>
          <p:spPr bwMode="auto">
            <a:xfrm>
              <a:off x="3389570" y="3947737"/>
              <a:ext cx="372497" cy="120111"/>
            </a:xfrm>
            <a:custGeom>
              <a:avLst/>
              <a:gdLst>
                <a:gd name="T0" fmla="*/ 918 w 4069"/>
                <a:gd name="T1" fmla="*/ 907 h 1308"/>
                <a:gd name="T2" fmla="*/ 0 w 4069"/>
                <a:gd name="T3" fmla="*/ 1011 h 1308"/>
                <a:gd name="T4" fmla="*/ 1650 w 4069"/>
                <a:gd name="T5" fmla="*/ 905 h 1308"/>
                <a:gd name="T6" fmla="*/ 2402 w 4069"/>
                <a:gd name="T7" fmla="*/ 1104 h 1308"/>
                <a:gd name="T8" fmla="*/ 1650 w 4069"/>
                <a:gd name="T9" fmla="*/ 905 h 1308"/>
                <a:gd name="T10" fmla="*/ 3681 w 4069"/>
                <a:gd name="T11" fmla="*/ 842 h 1308"/>
                <a:gd name="T12" fmla="*/ 3881 w 4069"/>
                <a:gd name="T13" fmla="*/ 666 h 1308"/>
                <a:gd name="T14" fmla="*/ 3375 w 4069"/>
                <a:gd name="T15" fmla="*/ 666 h 1308"/>
                <a:gd name="T16" fmla="*/ 3572 w 4069"/>
                <a:gd name="T17" fmla="*/ 842 h 1308"/>
                <a:gd name="T18" fmla="*/ 3375 w 4069"/>
                <a:gd name="T19" fmla="*/ 666 h 1308"/>
                <a:gd name="T20" fmla="*/ 1650 w 4069"/>
                <a:gd name="T21" fmla="*/ 796 h 1308"/>
                <a:gd name="T22" fmla="*/ 2402 w 4069"/>
                <a:gd name="T23" fmla="*/ 603 h 1308"/>
                <a:gd name="T24" fmla="*/ 1650 w 4069"/>
                <a:gd name="T25" fmla="*/ 297 h 1308"/>
                <a:gd name="T26" fmla="*/ 2402 w 4069"/>
                <a:gd name="T27" fmla="*/ 496 h 1308"/>
                <a:gd name="T28" fmla="*/ 1650 w 4069"/>
                <a:gd name="T29" fmla="*/ 297 h 1308"/>
                <a:gd name="T30" fmla="*/ 3426 w 4069"/>
                <a:gd name="T31" fmla="*/ 352 h 1308"/>
                <a:gd name="T32" fmla="*/ 3829 w 4069"/>
                <a:gd name="T33" fmla="*/ 183 h 1308"/>
                <a:gd name="T34" fmla="*/ 2818 w 4069"/>
                <a:gd name="T35" fmla="*/ 97 h 1308"/>
                <a:gd name="T36" fmla="*/ 3185 w 4069"/>
                <a:gd name="T37" fmla="*/ 511 h 1308"/>
                <a:gd name="T38" fmla="*/ 2944 w 4069"/>
                <a:gd name="T39" fmla="*/ 719 h 1308"/>
                <a:gd name="T40" fmla="*/ 3174 w 4069"/>
                <a:gd name="T41" fmla="*/ 929 h 1308"/>
                <a:gd name="T42" fmla="*/ 3106 w 4069"/>
                <a:gd name="T43" fmla="*/ 1246 h 1308"/>
                <a:gd name="T44" fmla="*/ 2846 w 4069"/>
                <a:gd name="T45" fmla="*/ 1273 h 1308"/>
                <a:gd name="T46" fmla="*/ 2975 w 4069"/>
                <a:gd name="T47" fmla="*/ 1177 h 1308"/>
                <a:gd name="T48" fmla="*/ 3034 w 4069"/>
                <a:gd name="T49" fmla="*/ 1140 h 1308"/>
                <a:gd name="T50" fmla="*/ 3070 w 4069"/>
                <a:gd name="T51" fmla="*/ 821 h 1308"/>
                <a:gd name="T52" fmla="*/ 2863 w 4069"/>
                <a:gd name="T53" fmla="*/ 411 h 1308"/>
                <a:gd name="T54" fmla="*/ 3077 w 4069"/>
                <a:gd name="T55" fmla="*/ 204 h 1308"/>
                <a:gd name="T56" fmla="*/ 2818 w 4069"/>
                <a:gd name="T57" fmla="*/ 97 h 1308"/>
                <a:gd name="T58" fmla="*/ 1000 w 4069"/>
                <a:gd name="T59" fmla="*/ 96 h 1308"/>
                <a:gd name="T60" fmla="*/ 1180 w 4069"/>
                <a:gd name="T61" fmla="*/ 617 h 1308"/>
                <a:gd name="T62" fmla="*/ 1102 w 4069"/>
                <a:gd name="T63" fmla="*/ 1200 h 1308"/>
                <a:gd name="T64" fmla="*/ 908 w 4069"/>
                <a:gd name="T65" fmla="*/ 1294 h 1308"/>
                <a:gd name="T66" fmla="*/ 635 w 4069"/>
                <a:gd name="T67" fmla="*/ 1176 h 1308"/>
                <a:gd name="T68" fmla="*/ 946 w 4069"/>
                <a:gd name="T69" fmla="*/ 1178 h 1308"/>
                <a:gd name="T70" fmla="*/ 1018 w 4069"/>
                <a:gd name="T71" fmla="*/ 1048 h 1308"/>
                <a:gd name="T72" fmla="*/ 186 w 4069"/>
                <a:gd name="T73" fmla="*/ 722 h 1308"/>
                <a:gd name="T74" fmla="*/ 355 w 4069"/>
                <a:gd name="T75" fmla="*/ 266 h 1308"/>
                <a:gd name="T76" fmla="*/ 820 w 4069"/>
                <a:gd name="T77" fmla="*/ 617 h 1308"/>
                <a:gd name="T78" fmla="*/ 116 w 4069"/>
                <a:gd name="T79" fmla="*/ 203 h 1308"/>
                <a:gd name="T80" fmla="*/ 3323 w 4069"/>
                <a:gd name="T81" fmla="*/ 90 h 1308"/>
                <a:gd name="T82" fmla="*/ 3931 w 4069"/>
                <a:gd name="T83" fmla="*/ 444 h 1308"/>
                <a:gd name="T84" fmla="*/ 3681 w 4069"/>
                <a:gd name="T85" fmla="*/ 574 h 1308"/>
                <a:gd name="T86" fmla="*/ 3983 w 4069"/>
                <a:gd name="T87" fmla="*/ 934 h 1308"/>
                <a:gd name="T88" fmla="*/ 3681 w 4069"/>
                <a:gd name="T89" fmla="*/ 1133 h 1308"/>
                <a:gd name="T90" fmla="*/ 3830 w 4069"/>
                <a:gd name="T91" fmla="*/ 1008 h 1308"/>
                <a:gd name="T92" fmla="*/ 3995 w 4069"/>
                <a:gd name="T93" fmla="*/ 1112 h 1308"/>
                <a:gd name="T94" fmla="*/ 3974 w 4069"/>
                <a:gd name="T95" fmla="*/ 1308 h 1308"/>
                <a:gd name="T96" fmla="*/ 3930 w 4069"/>
                <a:gd name="T97" fmla="*/ 1214 h 1308"/>
                <a:gd name="T98" fmla="*/ 3223 w 4069"/>
                <a:gd name="T99" fmla="*/ 1262 h 1308"/>
                <a:gd name="T100" fmla="*/ 3572 w 4069"/>
                <a:gd name="T101" fmla="*/ 1139 h 1308"/>
                <a:gd name="T102" fmla="*/ 3271 w 4069"/>
                <a:gd name="T103" fmla="*/ 934 h 1308"/>
                <a:gd name="T104" fmla="*/ 3572 w 4069"/>
                <a:gd name="T105" fmla="*/ 574 h 1308"/>
                <a:gd name="T106" fmla="*/ 3323 w 4069"/>
                <a:gd name="T107" fmla="*/ 444 h 1308"/>
                <a:gd name="T108" fmla="*/ 1946 w 4069"/>
                <a:gd name="T109" fmla="*/ 0 h 1308"/>
                <a:gd name="T110" fmla="*/ 2016 w 4069"/>
                <a:gd name="T111" fmla="*/ 187 h 1308"/>
                <a:gd name="T112" fmla="*/ 2518 w 4069"/>
                <a:gd name="T113" fmla="*/ 1297 h 1308"/>
                <a:gd name="T114" fmla="*/ 2402 w 4069"/>
                <a:gd name="T115" fmla="*/ 1212 h 1308"/>
                <a:gd name="T116" fmla="*/ 1650 w 4069"/>
                <a:gd name="T117" fmla="*/ 1301 h 1308"/>
                <a:gd name="T118" fmla="*/ 1535 w 4069"/>
                <a:gd name="T119" fmla="*/ 187 h 1308"/>
                <a:gd name="T120" fmla="*/ 1946 w 4069"/>
                <a:gd name="T121" fmla="*/ 0 h 1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069" h="1308">
                  <a:moveTo>
                    <a:pt x="0" y="907"/>
                  </a:moveTo>
                  <a:lnTo>
                    <a:pt x="918" y="907"/>
                  </a:lnTo>
                  <a:lnTo>
                    <a:pt x="918" y="1011"/>
                  </a:lnTo>
                  <a:lnTo>
                    <a:pt x="0" y="1011"/>
                  </a:lnTo>
                  <a:lnTo>
                    <a:pt x="0" y="907"/>
                  </a:lnTo>
                  <a:close/>
                  <a:moveTo>
                    <a:pt x="1650" y="905"/>
                  </a:moveTo>
                  <a:lnTo>
                    <a:pt x="1650" y="1104"/>
                  </a:lnTo>
                  <a:lnTo>
                    <a:pt x="2402" y="1104"/>
                  </a:lnTo>
                  <a:lnTo>
                    <a:pt x="2402" y="905"/>
                  </a:lnTo>
                  <a:lnTo>
                    <a:pt x="1650" y="905"/>
                  </a:lnTo>
                  <a:close/>
                  <a:moveTo>
                    <a:pt x="3681" y="666"/>
                  </a:moveTo>
                  <a:lnTo>
                    <a:pt x="3681" y="842"/>
                  </a:lnTo>
                  <a:lnTo>
                    <a:pt x="3881" y="842"/>
                  </a:lnTo>
                  <a:lnTo>
                    <a:pt x="3881" y="666"/>
                  </a:lnTo>
                  <a:lnTo>
                    <a:pt x="3681" y="666"/>
                  </a:lnTo>
                  <a:close/>
                  <a:moveTo>
                    <a:pt x="3375" y="666"/>
                  </a:moveTo>
                  <a:lnTo>
                    <a:pt x="3375" y="842"/>
                  </a:lnTo>
                  <a:lnTo>
                    <a:pt x="3572" y="842"/>
                  </a:lnTo>
                  <a:lnTo>
                    <a:pt x="3572" y="666"/>
                  </a:lnTo>
                  <a:lnTo>
                    <a:pt x="3375" y="666"/>
                  </a:lnTo>
                  <a:close/>
                  <a:moveTo>
                    <a:pt x="1650" y="603"/>
                  </a:moveTo>
                  <a:lnTo>
                    <a:pt x="1650" y="796"/>
                  </a:lnTo>
                  <a:lnTo>
                    <a:pt x="2402" y="796"/>
                  </a:lnTo>
                  <a:lnTo>
                    <a:pt x="2402" y="603"/>
                  </a:lnTo>
                  <a:lnTo>
                    <a:pt x="1650" y="603"/>
                  </a:lnTo>
                  <a:close/>
                  <a:moveTo>
                    <a:pt x="1650" y="297"/>
                  </a:moveTo>
                  <a:lnTo>
                    <a:pt x="1650" y="496"/>
                  </a:lnTo>
                  <a:lnTo>
                    <a:pt x="2402" y="496"/>
                  </a:lnTo>
                  <a:lnTo>
                    <a:pt x="2402" y="297"/>
                  </a:lnTo>
                  <a:lnTo>
                    <a:pt x="1650" y="297"/>
                  </a:lnTo>
                  <a:close/>
                  <a:moveTo>
                    <a:pt x="3426" y="183"/>
                  </a:moveTo>
                  <a:lnTo>
                    <a:pt x="3426" y="352"/>
                  </a:lnTo>
                  <a:lnTo>
                    <a:pt x="3829" y="352"/>
                  </a:lnTo>
                  <a:lnTo>
                    <a:pt x="3829" y="183"/>
                  </a:lnTo>
                  <a:lnTo>
                    <a:pt x="3426" y="183"/>
                  </a:lnTo>
                  <a:close/>
                  <a:moveTo>
                    <a:pt x="2818" y="97"/>
                  </a:moveTo>
                  <a:lnTo>
                    <a:pt x="3185" y="97"/>
                  </a:lnTo>
                  <a:lnTo>
                    <a:pt x="3185" y="511"/>
                  </a:lnTo>
                  <a:lnTo>
                    <a:pt x="2960" y="511"/>
                  </a:lnTo>
                  <a:lnTo>
                    <a:pt x="2944" y="719"/>
                  </a:lnTo>
                  <a:lnTo>
                    <a:pt x="3184" y="719"/>
                  </a:lnTo>
                  <a:cubicBezTo>
                    <a:pt x="3183" y="783"/>
                    <a:pt x="3179" y="853"/>
                    <a:pt x="3174" y="929"/>
                  </a:cubicBezTo>
                  <a:cubicBezTo>
                    <a:pt x="3168" y="1005"/>
                    <a:pt x="3162" y="1071"/>
                    <a:pt x="3154" y="1125"/>
                  </a:cubicBezTo>
                  <a:cubicBezTo>
                    <a:pt x="3147" y="1183"/>
                    <a:pt x="3131" y="1224"/>
                    <a:pt x="3106" y="1246"/>
                  </a:cubicBezTo>
                  <a:cubicBezTo>
                    <a:pt x="3082" y="1269"/>
                    <a:pt x="3042" y="1280"/>
                    <a:pt x="2987" y="1280"/>
                  </a:cubicBezTo>
                  <a:cubicBezTo>
                    <a:pt x="2931" y="1280"/>
                    <a:pt x="2884" y="1278"/>
                    <a:pt x="2846" y="1273"/>
                  </a:cubicBezTo>
                  <a:lnTo>
                    <a:pt x="2823" y="1163"/>
                  </a:lnTo>
                  <a:cubicBezTo>
                    <a:pt x="2893" y="1172"/>
                    <a:pt x="2943" y="1177"/>
                    <a:pt x="2975" y="1177"/>
                  </a:cubicBezTo>
                  <a:cubicBezTo>
                    <a:pt x="2991" y="1177"/>
                    <a:pt x="3004" y="1175"/>
                    <a:pt x="3013" y="1169"/>
                  </a:cubicBezTo>
                  <a:cubicBezTo>
                    <a:pt x="3022" y="1164"/>
                    <a:pt x="3029" y="1155"/>
                    <a:pt x="3034" y="1140"/>
                  </a:cubicBezTo>
                  <a:cubicBezTo>
                    <a:pt x="3040" y="1126"/>
                    <a:pt x="3045" y="1104"/>
                    <a:pt x="3050" y="1074"/>
                  </a:cubicBezTo>
                  <a:cubicBezTo>
                    <a:pt x="3061" y="1006"/>
                    <a:pt x="3068" y="921"/>
                    <a:pt x="3070" y="821"/>
                  </a:cubicBezTo>
                  <a:lnTo>
                    <a:pt x="2832" y="821"/>
                  </a:lnTo>
                  <a:lnTo>
                    <a:pt x="2863" y="411"/>
                  </a:lnTo>
                  <a:lnTo>
                    <a:pt x="3077" y="411"/>
                  </a:lnTo>
                  <a:lnTo>
                    <a:pt x="3077" y="204"/>
                  </a:lnTo>
                  <a:lnTo>
                    <a:pt x="2818" y="204"/>
                  </a:lnTo>
                  <a:lnTo>
                    <a:pt x="2818" y="97"/>
                  </a:lnTo>
                  <a:close/>
                  <a:moveTo>
                    <a:pt x="116" y="96"/>
                  </a:moveTo>
                  <a:lnTo>
                    <a:pt x="1000" y="96"/>
                  </a:lnTo>
                  <a:lnTo>
                    <a:pt x="941" y="617"/>
                  </a:lnTo>
                  <a:lnTo>
                    <a:pt x="1180" y="617"/>
                  </a:lnTo>
                  <a:cubicBezTo>
                    <a:pt x="1172" y="768"/>
                    <a:pt x="1158" y="918"/>
                    <a:pt x="1138" y="1066"/>
                  </a:cubicBezTo>
                  <a:cubicBezTo>
                    <a:pt x="1130" y="1123"/>
                    <a:pt x="1118" y="1168"/>
                    <a:pt x="1102" y="1200"/>
                  </a:cubicBezTo>
                  <a:cubicBezTo>
                    <a:pt x="1086" y="1233"/>
                    <a:pt x="1062" y="1256"/>
                    <a:pt x="1032" y="1271"/>
                  </a:cubicBezTo>
                  <a:cubicBezTo>
                    <a:pt x="1001" y="1286"/>
                    <a:pt x="960" y="1294"/>
                    <a:pt x="908" y="1294"/>
                  </a:cubicBezTo>
                  <a:cubicBezTo>
                    <a:pt x="846" y="1294"/>
                    <a:pt x="762" y="1290"/>
                    <a:pt x="656" y="1281"/>
                  </a:cubicBezTo>
                  <a:lnTo>
                    <a:pt x="635" y="1176"/>
                  </a:lnTo>
                  <a:cubicBezTo>
                    <a:pt x="706" y="1183"/>
                    <a:pt x="780" y="1188"/>
                    <a:pt x="859" y="1191"/>
                  </a:cubicBezTo>
                  <a:cubicBezTo>
                    <a:pt x="896" y="1192"/>
                    <a:pt x="925" y="1188"/>
                    <a:pt x="946" y="1178"/>
                  </a:cubicBezTo>
                  <a:cubicBezTo>
                    <a:pt x="967" y="1169"/>
                    <a:pt x="983" y="1154"/>
                    <a:pt x="994" y="1133"/>
                  </a:cubicBezTo>
                  <a:cubicBezTo>
                    <a:pt x="1004" y="1113"/>
                    <a:pt x="1013" y="1084"/>
                    <a:pt x="1018" y="1048"/>
                  </a:cubicBezTo>
                  <a:cubicBezTo>
                    <a:pt x="1038" y="930"/>
                    <a:pt x="1051" y="822"/>
                    <a:pt x="1058" y="722"/>
                  </a:cubicBezTo>
                  <a:lnTo>
                    <a:pt x="186" y="722"/>
                  </a:lnTo>
                  <a:lnTo>
                    <a:pt x="240" y="265"/>
                  </a:lnTo>
                  <a:lnTo>
                    <a:pt x="355" y="266"/>
                  </a:lnTo>
                  <a:lnTo>
                    <a:pt x="316" y="617"/>
                  </a:lnTo>
                  <a:lnTo>
                    <a:pt x="820" y="617"/>
                  </a:lnTo>
                  <a:lnTo>
                    <a:pt x="868" y="203"/>
                  </a:lnTo>
                  <a:lnTo>
                    <a:pt x="116" y="203"/>
                  </a:lnTo>
                  <a:lnTo>
                    <a:pt x="116" y="96"/>
                  </a:lnTo>
                  <a:close/>
                  <a:moveTo>
                    <a:pt x="3323" y="90"/>
                  </a:moveTo>
                  <a:lnTo>
                    <a:pt x="3931" y="90"/>
                  </a:lnTo>
                  <a:lnTo>
                    <a:pt x="3931" y="444"/>
                  </a:lnTo>
                  <a:lnTo>
                    <a:pt x="3681" y="444"/>
                  </a:lnTo>
                  <a:lnTo>
                    <a:pt x="3681" y="574"/>
                  </a:lnTo>
                  <a:lnTo>
                    <a:pt x="3983" y="574"/>
                  </a:lnTo>
                  <a:lnTo>
                    <a:pt x="3983" y="934"/>
                  </a:lnTo>
                  <a:lnTo>
                    <a:pt x="3681" y="934"/>
                  </a:lnTo>
                  <a:lnTo>
                    <a:pt x="3681" y="1133"/>
                  </a:lnTo>
                  <a:cubicBezTo>
                    <a:pt x="3775" y="1129"/>
                    <a:pt x="3843" y="1125"/>
                    <a:pt x="3886" y="1121"/>
                  </a:cubicBezTo>
                  <a:lnTo>
                    <a:pt x="3830" y="1008"/>
                  </a:lnTo>
                  <a:lnTo>
                    <a:pt x="3920" y="966"/>
                  </a:lnTo>
                  <a:cubicBezTo>
                    <a:pt x="3940" y="1002"/>
                    <a:pt x="3965" y="1051"/>
                    <a:pt x="3995" y="1112"/>
                  </a:cubicBezTo>
                  <a:cubicBezTo>
                    <a:pt x="4025" y="1172"/>
                    <a:pt x="4050" y="1224"/>
                    <a:pt x="4069" y="1266"/>
                  </a:cubicBezTo>
                  <a:lnTo>
                    <a:pt x="3974" y="1308"/>
                  </a:lnTo>
                  <a:cubicBezTo>
                    <a:pt x="3972" y="1302"/>
                    <a:pt x="3963" y="1284"/>
                    <a:pt x="3948" y="1252"/>
                  </a:cubicBezTo>
                  <a:lnTo>
                    <a:pt x="3930" y="1214"/>
                  </a:lnTo>
                  <a:cubicBezTo>
                    <a:pt x="3864" y="1219"/>
                    <a:pt x="3749" y="1228"/>
                    <a:pt x="3583" y="1238"/>
                  </a:cubicBezTo>
                  <a:cubicBezTo>
                    <a:pt x="3417" y="1249"/>
                    <a:pt x="3297" y="1257"/>
                    <a:pt x="3223" y="1262"/>
                  </a:cubicBezTo>
                  <a:lnTo>
                    <a:pt x="3217" y="1156"/>
                  </a:lnTo>
                  <a:cubicBezTo>
                    <a:pt x="3264" y="1156"/>
                    <a:pt x="3383" y="1150"/>
                    <a:pt x="3572" y="1139"/>
                  </a:cubicBezTo>
                  <a:lnTo>
                    <a:pt x="3572" y="934"/>
                  </a:lnTo>
                  <a:lnTo>
                    <a:pt x="3271" y="934"/>
                  </a:lnTo>
                  <a:lnTo>
                    <a:pt x="3271" y="574"/>
                  </a:lnTo>
                  <a:lnTo>
                    <a:pt x="3572" y="574"/>
                  </a:lnTo>
                  <a:lnTo>
                    <a:pt x="3572" y="444"/>
                  </a:lnTo>
                  <a:lnTo>
                    <a:pt x="3323" y="444"/>
                  </a:lnTo>
                  <a:lnTo>
                    <a:pt x="3323" y="90"/>
                  </a:lnTo>
                  <a:close/>
                  <a:moveTo>
                    <a:pt x="1946" y="0"/>
                  </a:moveTo>
                  <a:lnTo>
                    <a:pt x="2081" y="20"/>
                  </a:lnTo>
                  <a:cubicBezTo>
                    <a:pt x="2067" y="69"/>
                    <a:pt x="2046" y="124"/>
                    <a:pt x="2016" y="187"/>
                  </a:cubicBezTo>
                  <a:lnTo>
                    <a:pt x="2518" y="187"/>
                  </a:lnTo>
                  <a:lnTo>
                    <a:pt x="2518" y="1297"/>
                  </a:lnTo>
                  <a:lnTo>
                    <a:pt x="2402" y="1297"/>
                  </a:lnTo>
                  <a:lnTo>
                    <a:pt x="2402" y="1212"/>
                  </a:lnTo>
                  <a:lnTo>
                    <a:pt x="1650" y="1212"/>
                  </a:lnTo>
                  <a:lnTo>
                    <a:pt x="1650" y="1301"/>
                  </a:lnTo>
                  <a:lnTo>
                    <a:pt x="1535" y="1301"/>
                  </a:lnTo>
                  <a:lnTo>
                    <a:pt x="1535" y="187"/>
                  </a:lnTo>
                  <a:lnTo>
                    <a:pt x="1877" y="187"/>
                  </a:lnTo>
                  <a:cubicBezTo>
                    <a:pt x="1904" y="123"/>
                    <a:pt x="1927" y="61"/>
                    <a:pt x="1946" y="0"/>
                  </a:cubicBezTo>
                  <a:close/>
                </a:path>
              </a:pathLst>
            </a:custGeom>
            <a:solidFill>
              <a:srgbClr val="404040"/>
            </a:solidFill>
            <a:ln w="0">
              <a:noFill/>
              <a:prstDash val="solid"/>
              <a:round/>
              <a:headEnd/>
              <a:tailEnd/>
            </a:ln>
            <a:sp3d/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94" name="Freeform 85">
              <a:extLst>
                <a:ext uri="{FF2B5EF4-FFF2-40B4-BE49-F238E27FC236}">
                  <a16:creationId xmlns:a16="http://schemas.microsoft.com/office/drawing/2014/main" id="{05B336F5-166F-4ED0-E3AF-684B708FE7C4}"/>
                </a:ext>
              </a:extLst>
            </p:cNvPr>
            <p:cNvSpPr/>
            <p:nvPr/>
          </p:nvSpPr>
          <p:spPr bwMode="auto">
            <a:xfrm>
              <a:off x="1526242" y="3947772"/>
              <a:ext cx="506074" cy="120421"/>
            </a:xfrm>
            <a:custGeom>
              <a:avLst/>
              <a:gdLst>
                <a:gd name="T0" fmla="*/ 477 w 5531"/>
                <a:gd name="T1" fmla="*/ 1224 h 1319"/>
                <a:gd name="T2" fmla="*/ 4937 w 5531"/>
                <a:gd name="T3" fmla="*/ 772 h 1319"/>
                <a:gd name="T4" fmla="*/ 5053 w 5531"/>
                <a:gd name="T5" fmla="*/ 959 h 1319"/>
                <a:gd name="T6" fmla="*/ 5167 w 5531"/>
                <a:gd name="T7" fmla="*/ 1147 h 1319"/>
                <a:gd name="T8" fmla="*/ 4823 w 5531"/>
                <a:gd name="T9" fmla="*/ 969 h 1319"/>
                <a:gd name="T10" fmla="*/ 4502 w 5531"/>
                <a:gd name="T11" fmla="*/ 1073 h 1319"/>
                <a:gd name="T12" fmla="*/ 4823 w 5531"/>
                <a:gd name="T13" fmla="*/ 868 h 1319"/>
                <a:gd name="T14" fmla="*/ 909 w 5531"/>
                <a:gd name="T15" fmla="*/ 976 h 1319"/>
                <a:gd name="T16" fmla="*/ 1128 w 5531"/>
                <a:gd name="T17" fmla="*/ 738 h 1319"/>
                <a:gd name="T18" fmla="*/ 563 w 5531"/>
                <a:gd name="T19" fmla="*/ 803 h 1319"/>
                <a:gd name="T20" fmla="*/ 4647 w 5531"/>
                <a:gd name="T21" fmla="*/ 538 h 1319"/>
                <a:gd name="T22" fmla="*/ 2181 w 5531"/>
                <a:gd name="T23" fmla="*/ 356 h 1319"/>
                <a:gd name="T24" fmla="*/ 2471 w 5531"/>
                <a:gd name="T25" fmla="*/ 356 h 1319"/>
                <a:gd name="T26" fmla="*/ 4766 w 5531"/>
                <a:gd name="T27" fmla="*/ 393 h 1319"/>
                <a:gd name="T28" fmla="*/ 5062 w 5531"/>
                <a:gd name="T29" fmla="*/ 628 h 1319"/>
                <a:gd name="T30" fmla="*/ 4320 w 5531"/>
                <a:gd name="T31" fmla="*/ 806 h 1319"/>
                <a:gd name="T32" fmla="*/ 4558 w 5531"/>
                <a:gd name="T33" fmla="*/ 486 h 1319"/>
                <a:gd name="T34" fmla="*/ 4716 w 5531"/>
                <a:gd name="T35" fmla="*/ 272 h 1319"/>
                <a:gd name="T36" fmla="*/ 1081 w 5531"/>
                <a:gd name="T37" fmla="*/ 225 h 1319"/>
                <a:gd name="T38" fmla="*/ 461 w 5531"/>
                <a:gd name="T39" fmla="*/ 1069 h 1319"/>
                <a:gd name="T40" fmla="*/ 1912 w 5531"/>
                <a:gd name="T41" fmla="*/ 133 h 1319"/>
                <a:gd name="T42" fmla="*/ 1940 w 5531"/>
                <a:gd name="T43" fmla="*/ 934 h 1319"/>
                <a:gd name="T44" fmla="*/ 1446 w 5531"/>
                <a:gd name="T45" fmla="*/ 1165 h 1319"/>
                <a:gd name="T46" fmla="*/ 1804 w 5531"/>
                <a:gd name="T47" fmla="*/ 563 h 1319"/>
                <a:gd name="T48" fmla="*/ 265 w 5531"/>
                <a:gd name="T49" fmla="*/ 24 h 1319"/>
                <a:gd name="T50" fmla="*/ 154 w 5531"/>
                <a:gd name="T51" fmla="*/ 1308 h 1319"/>
                <a:gd name="T52" fmla="*/ 146 w 5531"/>
                <a:gd name="T53" fmla="*/ 368 h 1319"/>
                <a:gd name="T54" fmla="*/ 2229 w 5531"/>
                <a:gd name="T55" fmla="*/ 242 h 1319"/>
                <a:gd name="T56" fmla="*/ 2511 w 5531"/>
                <a:gd name="T57" fmla="*/ 680 h 1319"/>
                <a:gd name="T58" fmla="*/ 2305 w 5531"/>
                <a:gd name="T59" fmla="*/ 1024 h 1319"/>
                <a:gd name="T60" fmla="*/ 2068 w 5531"/>
                <a:gd name="T61" fmla="*/ 561 h 1319"/>
                <a:gd name="T62" fmla="*/ 2177 w 5531"/>
                <a:gd name="T63" fmla="*/ 13 h 1319"/>
                <a:gd name="T64" fmla="*/ 1207 w 5531"/>
                <a:gd name="T65" fmla="*/ 133 h 1319"/>
                <a:gd name="T66" fmla="*/ 1272 w 5531"/>
                <a:gd name="T67" fmla="*/ 675 h 1319"/>
                <a:gd name="T68" fmla="*/ 824 w 5531"/>
                <a:gd name="T69" fmla="*/ 462 h 1319"/>
                <a:gd name="T70" fmla="*/ 755 w 5531"/>
                <a:gd name="T71" fmla="*/ 9 h 1319"/>
                <a:gd name="T72" fmla="*/ 4099 w 5531"/>
                <a:gd name="T73" fmla="*/ 217 h 1319"/>
                <a:gd name="T74" fmla="*/ 3323 w 5531"/>
                <a:gd name="T75" fmla="*/ 545 h 1319"/>
                <a:gd name="T76" fmla="*/ 3846 w 5531"/>
                <a:gd name="T77" fmla="*/ 1186 h 1319"/>
                <a:gd name="T78" fmla="*/ 3399 w 5531"/>
                <a:gd name="T79" fmla="*/ 1151 h 1319"/>
                <a:gd name="T80" fmla="*/ 3775 w 5531"/>
                <a:gd name="T81" fmla="*/ 1008 h 1319"/>
                <a:gd name="T82" fmla="*/ 3136 w 5531"/>
                <a:gd name="T83" fmla="*/ 1116 h 1319"/>
                <a:gd name="T84" fmla="*/ 3163 w 5531"/>
                <a:gd name="T85" fmla="*/ 797 h 1319"/>
                <a:gd name="T86" fmla="*/ 2847 w 5531"/>
                <a:gd name="T87" fmla="*/ 217 h 1319"/>
                <a:gd name="T88" fmla="*/ 4899 w 5531"/>
                <a:gd name="T89" fmla="*/ 0 h 1319"/>
                <a:gd name="T90" fmla="*/ 5428 w 5531"/>
                <a:gd name="T91" fmla="*/ 356 h 1319"/>
                <a:gd name="T92" fmla="*/ 4444 w 5531"/>
                <a:gd name="T93" fmla="*/ 355 h 1319"/>
                <a:gd name="T94" fmla="*/ 4775 w 5531"/>
                <a:gd name="T95" fmla="*/ 23 h 1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531" h="1319">
                  <a:moveTo>
                    <a:pt x="1245" y="886"/>
                  </a:moveTo>
                  <a:lnTo>
                    <a:pt x="1297" y="962"/>
                  </a:lnTo>
                  <a:cubicBezTo>
                    <a:pt x="1104" y="1114"/>
                    <a:pt x="844" y="1232"/>
                    <a:pt x="518" y="1315"/>
                  </a:cubicBezTo>
                  <a:lnTo>
                    <a:pt x="477" y="1224"/>
                  </a:lnTo>
                  <a:cubicBezTo>
                    <a:pt x="626" y="1188"/>
                    <a:pt x="765" y="1141"/>
                    <a:pt x="896" y="1084"/>
                  </a:cubicBezTo>
                  <a:cubicBezTo>
                    <a:pt x="1027" y="1026"/>
                    <a:pt x="1143" y="960"/>
                    <a:pt x="1245" y="886"/>
                  </a:cubicBezTo>
                  <a:close/>
                  <a:moveTo>
                    <a:pt x="4823" y="772"/>
                  </a:moveTo>
                  <a:lnTo>
                    <a:pt x="4937" y="772"/>
                  </a:lnTo>
                  <a:lnTo>
                    <a:pt x="4937" y="868"/>
                  </a:lnTo>
                  <a:lnTo>
                    <a:pt x="5486" y="868"/>
                  </a:lnTo>
                  <a:lnTo>
                    <a:pt x="5486" y="959"/>
                  </a:lnTo>
                  <a:lnTo>
                    <a:pt x="5053" y="959"/>
                  </a:lnTo>
                  <a:cubicBezTo>
                    <a:pt x="5112" y="1001"/>
                    <a:pt x="5179" y="1040"/>
                    <a:pt x="5255" y="1077"/>
                  </a:cubicBezTo>
                  <a:cubicBezTo>
                    <a:pt x="5332" y="1113"/>
                    <a:pt x="5424" y="1147"/>
                    <a:pt x="5531" y="1179"/>
                  </a:cubicBezTo>
                  <a:lnTo>
                    <a:pt x="5487" y="1283"/>
                  </a:lnTo>
                  <a:cubicBezTo>
                    <a:pt x="5360" y="1241"/>
                    <a:pt x="5254" y="1195"/>
                    <a:pt x="5167" y="1147"/>
                  </a:cubicBezTo>
                  <a:cubicBezTo>
                    <a:pt x="5080" y="1099"/>
                    <a:pt x="5003" y="1040"/>
                    <a:pt x="4937" y="970"/>
                  </a:cubicBezTo>
                  <a:lnTo>
                    <a:pt x="4937" y="1315"/>
                  </a:lnTo>
                  <a:lnTo>
                    <a:pt x="4823" y="1315"/>
                  </a:lnTo>
                  <a:lnTo>
                    <a:pt x="4823" y="969"/>
                  </a:lnTo>
                  <a:cubicBezTo>
                    <a:pt x="4754" y="1035"/>
                    <a:pt x="4679" y="1090"/>
                    <a:pt x="4598" y="1136"/>
                  </a:cubicBezTo>
                  <a:cubicBezTo>
                    <a:pt x="4517" y="1181"/>
                    <a:pt x="4411" y="1231"/>
                    <a:pt x="4282" y="1286"/>
                  </a:cubicBezTo>
                  <a:lnTo>
                    <a:pt x="4230" y="1177"/>
                  </a:lnTo>
                  <a:cubicBezTo>
                    <a:pt x="4339" y="1142"/>
                    <a:pt x="4429" y="1107"/>
                    <a:pt x="4502" y="1073"/>
                  </a:cubicBezTo>
                  <a:cubicBezTo>
                    <a:pt x="4575" y="1039"/>
                    <a:pt x="4641" y="1001"/>
                    <a:pt x="4701" y="959"/>
                  </a:cubicBezTo>
                  <a:lnTo>
                    <a:pt x="4273" y="959"/>
                  </a:lnTo>
                  <a:lnTo>
                    <a:pt x="4273" y="868"/>
                  </a:lnTo>
                  <a:lnTo>
                    <a:pt x="4823" y="868"/>
                  </a:lnTo>
                  <a:lnTo>
                    <a:pt x="4823" y="772"/>
                  </a:lnTo>
                  <a:close/>
                  <a:moveTo>
                    <a:pt x="1128" y="738"/>
                  </a:moveTo>
                  <a:lnTo>
                    <a:pt x="1181" y="815"/>
                  </a:lnTo>
                  <a:cubicBezTo>
                    <a:pt x="1102" y="874"/>
                    <a:pt x="1011" y="927"/>
                    <a:pt x="909" y="976"/>
                  </a:cubicBezTo>
                  <a:cubicBezTo>
                    <a:pt x="807" y="1025"/>
                    <a:pt x="700" y="1066"/>
                    <a:pt x="587" y="1100"/>
                  </a:cubicBezTo>
                  <a:lnTo>
                    <a:pt x="539" y="1015"/>
                  </a:lnTo>
                  <a:cubicBezTo>
                    <a:pt x="648" y="982"/>
                    <a:pt x="753" y="942"/>
                    <a:pt x="853" y="895"/>
                  </a:cubicBezTo>
                  <a:cubicBezTo>
                    <a:pt x="954" y="848"/>
                    <a:pt x="1045" y="795"/>
                    <a:pt x="1128" y="738"/>
                  </a:cubicBezTo>
                  <a:close/>
                  <a:moveTo>
                    <a:pt x="1021" y="592"/>
                  </a:moveTo>
                  <a:lnTo>
                    <a:pt x="1067" y="673"/>
                  </a:lnTo>
                  <a:cubicBezTo>
                    <a:pt x="913" y="772"/>
                    <a:pt x="759" y="846"/>
                    <a:pt x="607" y="896"/>
                  </a:cubicBezTo>
                  <a:lnTo>
                    <a:pt x="563" y="803"/>
                  </a:lnTo>
                  <a:cubicBezTo>
                    <a:pt x="642" y="778"/>
                    <a:pt x="721" y="748"/>
                    <a:pt x="801" y="711"/>
                  </a:cubicBezTo>
                  <a:cubicBezTo>
                    <a:pt x="880" y="673"/>
                    <a:pt x="953" y="634"/>
                    <a:pt x="1021" y="592"/>
                  </a:cubicBezTo>
                  <a:close/>
                  <a:moveTo>
                    <a:pt x="4694" y="486"/>
                  </a:moveTo>
                  <a:cubicBezTo>
                    <a:pt x="4677" y="506"/>
                    <a:pt x="4662" y="523"/>
                    <a:pt x="4647" y="538"/>
                  </a:cubicBezTo>
                  <a:cubicBezTo>
                    <a:pt x="4706" y="549"/>
                    <a:pt x="4798" y="569"/>
                    <a:pt x="4922" y="597"/>
                  </a:cubicBezTo>
                  <a:cubicBezTo>
                    <a:pt x="4990" y="569"/>
                    <a:pt x="5047" y="532"/>
                    <a:pt x="5093" y="486"/>
                  </a:cubicBezTo>
                  <a:lnTo>
                    <a:pt x="4694" y="486"/>
                  </a:lnTo>
                  <a:close/>
                  <a:moveTo>
                    <a:pt x="2181" y="356"/>
                  </a:moveTo>
                  <a:cubicBezTo>
                    <a:pt x="2168" y="385"/>
                    <a:pt x="2158" y="405"/>
                    <a:pt x="2150" y="418"/>
                  </a:cubicBezTo>
                  <a:cubicBezTo>
                    <a:pt x="2177" y="585"/>
                    <a:pt x="2230" y="725"/>
                    <a:pt x="2308" y="841"/>
                  </a:cubicBezTo>
                  <a:cubicBezTo>
                    <a:pt x="2353" y="776"/>
                    <a:pt x="2388" y="705"/>
                    <a:pt x="2413" y="627"/>
                  </a:cubicBezTo>
                  <a:cubicBezTo>
                    <a:pt x="2439" y="550"/>
                    <a:pt x="2458" y="460"/>
                    <a:pt x="2471" y="356"/>
                  </a:cubicBezTo>
                  <a:lnTo>
                    <a:pt x="2181" y="356"/>
                  </a:lnTo>
                  <a:close/>
                  <a:moveTo>
                    <a:pt x="4716" y="272"/>
                  </a:moveTo>
                  <a:lnTo>
                    <a:pt x="4830" y="299"/>
                  </a:lnTo>
                  <a:cubicBezTo>
                    <a:pt x="4815" y="324"/>
                    <a:pt x="4794" y="355"/>
                    <a:pt x="4766" y="393"/>
                  </a:cubicBezTo>
                  <a:lnTo>
                    <a:pt x="5514" y="393"/>
                  </a:lnTo>
                  <a:lnTo>
                    <a:pt x="5514" y="486"/>
                  </a:lnTo>
                  <a:lnTo>
                    <a:pt x="5239" y="486"/>
                  </a:lnTo>
                  <a:cubicBezTo>
                    <a:pt x="5188" y="545"/>
                    <a:pt x="5129" y="592"/>
                    <a:pt x="5062" y="628"/>
                  </a:cubicBezTo>
                  <a:cubicBezTo>
                    <a:pt x="5241" y="669"/>
                    <a:pt x="5366" y="701"/>
                    <a:pt x="5435" y="722"/>
                  </a:cubicBezTo>
                  <a:lnTo>
                    <a:pt x="5396" y="815"/>
                  </a:lnTo>
                  <a:cubicBezTo>
                    <a:pt x="5269" y="774"/>
                    <a:pt x="5114" y="731"/>
                    <a:pt x="4931" y="686"/>
                  </a:cubicBezTo>
                  <a:cubicBezTo>
                    <a:pt x="4796" y="735"/>
                    <a:pt x="4592" y="775"/>
                    <a:pt x="4320" y="806"/>
                  </a:cubicBezTo>
                  <a:lnTo>
                    <a:pt x="4286" y="714"/>
                  </a:lnTo>
                  <a:cubicBezTo>
                    <a:pt x="4490" y="695"/>
                    <a:pt x="4649" y="672"/>
                    <a:pt x="4763" y="645"/>
                  </a:cubicBezTo>
                  <a:lnTo>
                    <a:pt x="4475" y="577"/>
                  </a:lnTo>
                  <a:cubicBezTo>
                    <a:pt x="4503" y="548"/>
                    <a:pt x="4531" y="518"/>
                    <a:pt x="4558" y="486"/>
                  </a:cubicBezTo>
                  <a:lnTo>
                    <a:pt x="4247" y="486"/>
                  </a:lnTo>
                  <a:lnTo>
                    <a:pt x="4247" y="393"/>
                  </a:lnTo>
                  <a:lnTo>
                    <a:pt x="4632" y="393"/>
                  </a:lnTo>
                  <a:cubicBezTo>
                    <a:pt x="4663" y="354"/>
                    <a:pt x="4691" y="313"/>
                    <a:pt x="4716" y="272"/>
                  </a:cubicBezTo>
                  <a:close/>
                  <a:moveTo>
                    <a:pt x="744" y="225"/>
                  </a:moveTo>
                  <a:lnTo>
                    <a:pt x="738" y="233"/>
                  </a:lnTo>
                  <a:cubicBezTo>
                    <a:pt x="786" y="301"/>
                    <a:pt x="844" y="359"/>
                    <a:pt x="911" y="406"/>
                  </a:cubicBezTo>
                  <a:cubicBezTo>
                    <a:pt x="978" y="357"/>
                    <a:pt x="1035" y="297"/>
                    <a:pt x="1081" y="225"/>
                  </a:cubicBezTo>
                  <a:lnTo>
                    <a:pt x="744" y="225"/>
                  </a:lnTo>
                  <a:close/>
                  <a:moveTo>
                    <a:pt x="362" y="220"/>
                  </a:moveTo>
                  <a:lnTo>
                    <a:pt x="461" y="220"/>
                  </a:lnTo>
                  <a:lnTo>
                    <a:pt x="461" y="1069"/>
                  </a:lnTo>
                  <a:lnTo>
                    <a:pt x="362" y="1069"/>
                  </a:lnTo>
                  <a:lnTo>
                    <a:pt x="362" y="220"/>
                  </a:lnTo>
                  <a:close/>
                  <a:moveTo>
                    <a:pt x="1464" y="133"/>
                  </a:moveTo>
                  <a:lnTo>
                    <a:pt x="1912" y="133"/>
                  </a:lnTo>
                  <a:lnTo>
                    <a:pt x="1912" y="677"/>
                  </a:lnTo>
                  <a:lnTo>
                    <a:pt x="1611" y="677"/>
                  </a:lnTo>
                  <a:lnTo>
                    <a:pt x="1611" y="1094"/>
                  </a:lnTo>
                  <a:lnTo>
                    <a:pt x="1940" y="934"/>
                  </a:lnTo>
                  <a:lnTo>
                    <a:pt x="1959" y="1052"/>
                  </a:lnTo>
                  <a:cubicBezTo>
                    <a:pt x="1835" y="1105"/>
                    <a:pt x="1728" y="1154"/>
                    <a:pt x="1639" y="1198"/>
                  </a:cubicBezTo>
                  <a:cubicBezTo>
                    <a:pt x="1582" y="1227"/>
                    <a:pt x="1537" y="1252"/>
                    <a:pt x="1504" y="1272"/>
                  </a:cubicBezTo>
                  <a:lnTo>
                    <a:pt x="1446" y="1165"/>
                  </a:lnTo>
                  <a:cubicBezTo>
                    <a:pt x="1464" y="1151"/>
                    <a:pt x="1476" y="1139"/>
                    <a:pt x="1483" y="1127"/>
                  </a:cubicBezTo>
                  <a:cubicBezTo>
                    <a:pt x="1490" y="1116"/>
                    <a:pt x="1494" y="1104"/>
                    <a:pt x="1494" y="1091"/>
                  </a:cubicBezTo>
                  <a:lnTo>
                    <a:pt x="1494" y="563"/>
                  </a:lnTo>
                  <a:lnTo>
                    <a:pt x="1804" y="563"/>
                  </a:lnTo>
                  <a:lnTo>
                    <a:pt x="1804" y="248"/>
                  </a:lnTo>
                  <a:lnTo>
                    <a:pt x="1464" y="248"/>
                  </a:lnTo>
                  <a:lnTo>
                    <a:pt x="1464" y="133"/>
                  </a:lnTo>
                  <a:close/>
                  <a:moveTo>
                    <a:pt x="265" y="24"/>
                  </a:moveTo>
                  <a:lnTo>
                    <a:pt x="366" y="48"/>
                  </a:lnTo>
                  <a:cubicBezTo>
                    <a:pt x="333" y="171"/>
                    <a:pt x="296" y="283"/>
                    <a:pt x="254" y="385"/>
                  </a:cubicBezTo>
                  <a:lnTo>
                    <a:pt x="254" y="1308"/>
                  </a:lnTo>
                  <a:lnTo>
                    <a:pt x="154" y="1308"/>
                  </a:lnTo>
                  <a:lnTo>
                    <a:pt x="154" y="597"/>
                  </a:lnTo>
                  <a:cubicBezTo>
                    <a:pt x="118" y="661"/>
                    <a:pt x="86" y="714"/>
                    <a:pt x="58" y="756"/>
                  </a:cubicBezTo>
                  <a:lnTo>
                    <a:pt x="0" y="648"/>
                  </a:lnTo>
                  <a:cubicBezTo>
                    <a:pt x="45" y="582"/>
                    <a:pt x="94" y="489"/>
                    <a:pt x="146" y="368"/>
                  </a:cubicBezTo>
                  <a:cubicBezTo>
                    <a:pt x="198" y="247"/>
                    <a:pt x="238" y="132"/>
                    <a:pt x="265" y="24"/>
                  </a:cubicBezTo>
                  <a:close/>
                  <a:moveTo>
                    <a:pt x="2177" y="13"/>
                  </a:moveTo>
                  <a:lnTo>
                    <a:pt x="2295" y="38"/>
                  </a:lnTo>
                  <a:cubicBezTo>
                    <a:pt x="2278" y="103"/>
                    <a:pt x="2256" y="171"/>
                    <a:pt x="2229" y="242"/>
                  </a:cubicBezTo>
                  <a:lnTo>
                    <a:pt x="2688" y="242"/>
                  </a:lnTo>
                  <a:lnTo>
                    <a:pt x="2688" y="356"/>
                  </a:lnTo>
                  <a:lnTo>
                    <a:pt x="2584" y="356"/>
                  </a:lnTo>
                  <a:cubicBezTo>
                    <a:pt x="2568" y="479"/>
                    <a:pt x="2544" y="587"/>
                    <a:pt x="2511" y="680"/>
                  </a:cubicBezTo>
                  <a:cubicBezTo>
                    <a:pt x="2479" y="773"/>
                    <a:pt x="2435" y="858"/>
                    <a:pt x="2380" y="934"/>
                  </a:cubicBezTo>
                  <a:cubicBezTo>
                    <a:pt x="2465" y="1032"/>
                    <a:pt x="2579" y="1124"/>
                    <a:pt x="2722" y="1210"/>
                  </a:cubicBezTo>
                  <a:lnTo>
                    <a:pt x="2649" y="1312"/>
                  </a:lnTo>
                  <a:cubicBezTo>
                    <a:pt x="2507" y="1221"/>
                    <a:pt x="2392" y="1125"/>
                    <a:pt x="2305" y="1024"/>
                  </a:cubicBezTo>
                  <a:cubicBezTo>
                    <a:pt x="2210" y="1123"/>
                    <a:pt x="2081" y="1221"/>
                    <a:pt x="1916" y="1318"/>
                  </a:cubicBezTo>
                  <a:lnTo>
                    <a:pt x="1842" y="1215"/>
                  </a:lnTo>
                  <a:cubicBezTo>
                    <a:pt x="2013" y="1122"/>
                    <a:pt x="2143" y="1028"/>
                    <a:pt x="2233" y="932"/>
                  </a:cubicBezTo>
                  <a:cubicBezTo>
                    <a:pt x="2156" y="825"/>
                    <a:pt x="2101" y="701"/>
                    <a:pt x="2068" y="561"/>
                  </a:cubicBezTo>
                  <a:cubicBezTo>
                    <a:pt x="2052" y="588"/>
                    <a:pt x="2031" y="617"/>
                    <a:pt x="2007" y="649"/>
                  </a:cubicBezTo>
                  <a:lnTo>
                    <a:pt x="1930" y="568"/>
                  </a:lnTo>
                  <a:cubicBezTo>
                    <a:pt x="1986" y="494"/>
                    <a:pt x="2036" y="406"/>
                    <a:pt x="2081" y="304"/>
                  </a:cubicBezTo>
                  <a:cubicBezTo>
                    <a:pt x="2126" y="201"/>
                    <a:pt x="2158" y="104"/>
                    <a:pt x="2177" y="13"/>
                  </a:cubicBezTo>
                  <a:close/>
                  <a:moveTo>
                    <a:pt x="755" y="9"/>
                  </a:moveTo>
                  <a:lnTo>
                    <a:pt x="851" y="45"/>
                  </a:lnTo>
                  <a:cubicBezTo>
                    <a:pt x="841" y="66"/>
                    <a:pt x="826" y="95"/>
                    <a:pt x="805" y="133"/>
                  </a:cubicBezTo>
                  <a:lnTo>
                    <a:pt x="1207" y="133"/>
                  </a:lnTo>
                  <a:lnTo>
                    <a:pt x="1207" y="223"/>
                  </a:lnTo>
                  <a:cubicBezTo>
                    <a:pt x="1151" y="317"/>
                    <a:pt x="1083" y="396"/>
                    <a:pt x="1003" y="462"/>
                  </a:cubicBezTo>
                  <a:cubicBezTo>
                    <a:pt x="1088" y="507"/>
                    <a:pt x="1190" y="545"/>
                    <a:pt x="1310" y="576"/>
                  </a:cubicBezTo>
                  <a:lnTo>
                    <a:pt x="1272" y="675"/>
                  </a:lnTo>
                  <a:cubicBezTo>
                    <a:pt x="1124" y="631"/>
                    <a:pt x="1004" y="581"/>
                    <a:pt x="913" y="524"/>
                  </a:cubicBezTo>
                  <a:cubicBezTo>
                    <a:pt x="816" y="583"/>
                    <a:pt x="688" y="638"/>
                    <a:pt x="528" y="689"/>
                  </a:cubicBezTo>
                  <a:lnTo>
                    <a:pt x="486" y="593"/>
                  </a:lnTo>
                  <a:cubicBezTo>
                    <a:pt x="625" y="554"/>
                    <a:pt x="737" y="510"/>
                    <a:pt x="824" y="462"/>
                  </a:cubicBezTo>
                  <a:cubicBezTo>
                    <a:pt x="769" y="418"/>
                    <a:pt x="720" y="366"/>
                    <a:pt x="676" y="307"/>
                  </a:cubicBezTo>
                  <a:cubicBezTo>
                    <a:pt x="639" y="347"/>
                    <a:pt x="595" y="388"/>
                    <a:pt x="544" y="432"/>
                  </a:cubicBezTo>
                  <a:lnTo>
                    <a:pt x="482" y="351"/>
                  </a:lnTo>
                  <a:cubicBezTo>
                    <a:pt x="606" y="248"/>
                    <a:pt x="697" y="133"/>
                    <a:pt x="755" y="9"/>
                  </a:cubicBezTo>
                  <a:close/>
                  <a:moveTo>
                    <a:pt x="3484" y="3"/>
                  </a:moveTo>
                  <a:lnTo>
                    <a:pt x="3562" y="180"/>
                  </a:lnTo>
                  <a:lnTo>
                    <a:pt x="3578" y="217"/>
                  </a:lnTo>
                  <a:lnTo>
                    <a:pt x="4099" y="217"/>
                  </a:lnTo>
                  <a:lnTo>
                    <a:pt x="4099" y="328"/>
                  </a:lnTo>
                  <a:lnTo>
                    <a:pt x="3336" y="328"/>
                  </a:lnTo>
                  <a:lnTo>
                    <a:pt x="3326" y="513"/>
                  </a:lnTo>
                  <a:lnTo>
                    <a:pt x="3323" y="545"/>
                  </a:lnTo>
                  <a:lnTo>
                    <a:pt x="3928" y="545"/>
                  </a:lnTo>
                  <a:cubicBezTo>
                    <a:pt x="3928" y="622"/>
                    <a:pt x="3923" y="712"/>
                    <a:pt x="3915" y="816"/>
                  </a:cubicBezTo>
                  <a:cubicBezTo>
                    <a:pt x="3907" y="920"/>
                    <a:pt x="3898" y="998"/>
                    <a:pt x="3889" y="1049"/>
                  </a:cubicBezTo>
                  <a:cubicBezTo>
                    <a:pt x="3878" y="1110"/>
                    <a:pt x="3863" y="1156"/>
                    <a:pt x="3846" y="1186"/>
                  </a:cubicBezTo>
                  <a:cubicBezTo>
                    <a:pt x="3829" y="1217"/>
                    <a:pt x="3803" y="1239"/>
                    <a:pt x="3769" y="1251"/>
                  </a:cubicBezTo>
                  <a:cubicBezTo>
                    <a:pt x="3736" y="1264"/>
                    <a:pt x="3686" y="1270"/>
                    <a:pt x="3621" y="1270"/>
                  </a:cubicBezTo>
                  <a:cubicBezTo>
                    <a:pt x="3565" y="1270"/>
                    <a:pt x="3499" y="1267"/>
                    <a:pt x="3422" y="1260"/>
                  </a:cubicBezTo>
                  <a:lnTo>
                    <a:pt x="3399" y="1151"/>
                  </a:lnTo>
                  <a:cubicBezTo>
                    <a:pt x="3477" y="1160"/>
                    <a:pt x="3547" y="1165"/>
                    <a:pt x="3609" y="1165"/>
                  </a:cubicBezTo>
                  <a:cubicBezTo>
                    <a:pt x="3647" y="1165"/>
                    <a:pt x="3677" y="1160"/>
                    <a:pt x="3698" y="1152"/>
                  </a:cubicBezTo>
                  <a:cubicBezTo>
                    <a:pt x="3718" y="1143"/>
                    <a:pt x="3734" y="1128"/>
                    <a:pt x="3745" y="1107"/>
                  </a:cubicBezTo>
                  <a:cubicBezTo>
                    <a:pt x="3757" y="1085"/>
                    <a:pt x="3767" y="1052"/>
                    <a:pt x="3775" y="1008"/>
                  </a:cubicBezTo>
                  <a:cubicBezTo>
                    <a:pt x="3794" y="913"/>
                    <a:pt x="3804" y="796"/>
                    <a:pt x="3806" y="659"/>
                  </a:cubicBezTo>
                  <a:lnTo>
                    <a:pt x="3312" y="659"/>
                  </a:lnTo>
                  <a:cubicBezTo>
                    <a:pt x="3299" y="753"/>
                    <a:pt x="3278" y="836"/>
                    <a:pt x="3250" y="909"/>
                  </a:cubicBezTo>
                  <a:cubicBezTo>
                    <a:pt x="3223" y="982"/>
                    <a:pt x="3185" y="1051"/>
                    <a:pt x="3136" y="1116"/>
                  </a:cubicBezTo>
                  <a:cubicBezTo>
                    <a:pt x="3087" y="1181"/>
                    <a:pt x="3023" y="1249"/>
                    <a:pt x="2943" y="1319"/>
                  </a:cubicBezTo>
                  <a:lnTo>
                    <a:pt x="2856" y="1222"/>
                  </a:lnTo>
                  <a:cubicBezTo>
                    <a:pt x="2942" y="1149"/>
                    <a:pt x="3009" y="1080"/>
                    <a:pt x="3057" y="1015"/>
                  </a:cubicBezTo>
                  <a:cubicBezTo>
                    <a:pt x="3105" y="949"/>
                    <a:pt x="3140" y="877"/>
                    <a:pt x="3163" y="797"/>
                  </a:cubicBezTo>
                  <a:cubicBezTo>
                    <a:pt x="3186" y="717"/>
                    <a:pt x="3202" y="617"/>
                    <a:pt x="3210" y="497"/>
                  </a:cubicBezTo>
                  <a:cubicBezTo>
                    <a:pt x="3213" y="458"/>
                    <a:pt x="3216" y="401"/>
                    <a:pt x="3217" y="328"/>
                  </a:cubicBezTo>
                  <a:lnTo>
                    <a:pt x="2847" y="328"/>
                  </a:lnTo>
                  <a:lnTo>
                    <a:pt x="2847" y="217"/>
                  </a:lnTo>
                  <a:lnTo>
                    <a:pt x="3447" y="217"/>
                  </a:lnTo>
                  <a:cubicBezTo>
                    <a:pt x="3408" y="123"/>
                    <a:pt x="3383" y="64"/>
                    <a:pt x="3371" y="41"/>
                  </a:cubicBezTo>
                  <a:lnTo>
                    <a:pt x="3484" y="3"/>
                  </a:lnTo>
                  <a:close/>
                  <a:moveTo>
                    <a:pt x="4899" y="0"/>
                  </a:moveTo>
                  <a:cubicBezTo>
                    <a:pt x="4909" y="16"/>
                    <a:pt x="4922" y="39"/>
                    <a:pt x="4939" y="69"/>
                  </a:cubicBezTo>
                  <a:cubicBezTo>
                    <a:pt x="4956" y="99"/>
                    <a:pt x="4971" y="127"/>
                    <a:pt x="4984" y="154"/>
                  </a:cubicBezTo>
                  <a:lnTo>
                    <a:pt x="5428" y="154"/>
                  </a:lnTo>
                  <a:lnTo>
                    <a:pt x="5428" y="356"/>
                  </a:lnTo>
                  <a:lnTo>
                    <a:pt x="5317" y="356"/>
                  </a:lnTo>
                  <a:lnTo>
                    <a:pt x="5317" y="245"/>
                  </a:lnTo>
                  <a:lnTo>
                    <a:pt x="4444" y="245"/>
                  </a:lnTo>
                  <a:lnTo>
                    <a:pt x="4444" y="355"/>
                  </a:lnTo>
                  <a:lnTo>
                    <a:pt x="4331" y="355"/>
                  </a:lnTo>
                  <a:lnTo>
                    <a:pt x="4331" y="154"/>
                  </a:lnTo>
                  <a:lnTo>
                    <a:pt x="4852" y="154"/>
                  </a:lnTo>
                  <a:lnTo>
                    <a:pt x="4775" y="23"/>
                  </a:lnTo>
                  <a:lnTo>
                    <a:pt x="4899" y="0"/>
                  </a:lnTo>
                  <a:close/>
                </a:path>
              </a:pathLst>
            </a:custGeom>
            <a:solidFill>
              <a:srgbClr val="404040"/>
            </a:solidFill>
            <a:ln w="0">
              <a:noFill/>
              <a:prstDash val="solid"/>
              <a:round/>
              <a:headEnd/>
              <a:tailEnd/>
            </a:ln>
            <a:sp3d/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95" name="矩形: 圆角 294">
              <a:extLst>
                <a:ext uri="{FF2B5EF4-FFF2-40B4-BE49-F238E27FC236}">
                  <a16:creationId xmlns:a16="http://schemas.microsoft.com/office/drawing/2014/main" id="{1F56D95B-DF8D-CE5E-8D8A-78D896AC334D}"/>
                </a:ext>
              </a:extLst>
            </p:cNvPr>
            <p:cNvSpPr/>
            <p:nvPr/>
          </p:nvSpPr>
          <p:spPr>
            <a:xfrm>
              <a:off x="4804872" y="3620809"/>
              <a:ext cx="2603763" cy="10208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0" scaled="0"/>
            </a:gradFill>
            <a:ln>
              <a:noFill/>
            </a:ln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96" name="Freeform 95">
              <a:extLst>
                <a:ext uri="{FF2B5EF4-FFF2-40B4-BE49-F238E27FC236}">
                  <a16:creationId xmlns:a16="http://schemas.microsoft.com/office/drawing/2014/main" id="{A958AFF6-AFD8-BA8A-D89A-4EB4EEE04C5B}"/>
                </a:ext>
              </a:extLst>
            </p:cNvPr>
            <p:cNvSpPr/>
            <p:nvPr/>
          </p:nvSpPr>
          <p:spPr bwMode="auto">
            <a:xfrm>
              <a:off x="3389570" y="3609505"/>
              <a:ext cx="247825" cy="118589"/>
            </a:xfrm>
            <a:custGeom>
              <a:avLst/>
              <a:gdLst>
                <a:gd name="T0" fmla="*/ 1071 w 2705"/>
                <a:gd name="T1" fmla="*/ 597 h 1294"/>
                <a:gd name="T2" fmla="*/ 725 w 2705"/>
                <a:gd name="T3" fmla="*/ 855 h 1294"/>
                <a:gd name="T4" fmla="*/ 1280 w 2705"/>
                <a:gd name="T5" fmla="*/ 875 h 1294"/>
                <a:gd name="T6" fmla="*/ 725 w 2705"/>
                <a:gd name="T7" fmla="*/ 979 h 1294"/>
                <a:gd name="T8" fmla="*/ 709 w 2705"/>
                <a:gd name="T9" fmla="*/ 1216 h 1294"/>
                <a:gd name="T10" fmla="*/ 535 w 2705"/>
                <a:gd name="T11" fmla="*/ 1279 h 1294"/>
                <a:gd name="T12" fmla="*/ 346 w 2705"/>
                <a:gd name="T13" fmla="*/ 1162 h 1294"/>
                <a:gd name="T14" fmla="*/ 594 w 2705"/>
                <a:gd name="T15" fmla="*/ 1159 h 1294"/>
                <a:gd name="T16" fmla="*/ 609 w 2705"/>
                <a:gd name="T17" fmla="*/ 979 h 1294"/>
                <a:gd name="T18" fmla="*/ 32 w 2705"/>
                <a:gd name="T19" fmla="*/ 875 h 1294"/>
                <a:gd name="T20" fmla="*/ 609 w 2705"/>
                <a:gd name="T21" fmla="*/ 816 h 1294"/>
                <a:gd name="T22" fmla="*/ 242 w 2705"/>
                <a:gd name="T23" fmla="*/ 697 h 1294"/>
                <a:gd name="T24" fmla="*/ 2305 w 2705"/>
                <a:gd name="T25" fmla="*/ 502 h 1294"/>
                <a:gd name="T26" fmla="*/ 2402 w 2705"/>
                <a:gd name="T27" fmla="*/ 775 h 1294"/>
                <a:gd name="T28" fmla="*/ 2705 w 2705"/>
                <a:gd name="T29" fmla="*/ 1199 h 1294"/>
                <a:gd name="T30" fmla="*/ 2360 w 2705"/>
                <a:gd name="T31" fmla="*/ 1021 h 1294"/>
                <a:gd name="T32" fmla="*/ 2070 w 2705"/>
                <a:gd name="T33" fmla="*/ 1294 h 1294"/>
                <a:gd name="T34" fmla="*/ 2199 w 2705"/>
                <a:gd name="T35" fmla="*/ 1073 h 1294"/>
                <a:gd name="T36" fmla="*/ 2305 w 2705"/>
                <a:gd name="T37" fmla="*/ 749 h 1294"/>
                <a:gd name="T38" fmla="*/ 1699 w 2705"/>
                <a:gd name="T39" fmla="*/ 93 h 1294"/>
                <a:gd name="T40" fmla="*/ 1789 w 2705"/>
                <a:gd name="T41" fmla="*/ 1197 h 1294"/>
                <a:gd name="T42" fmla="*/ 1699 w 2705"/>
                <a:gd name="T43" fmla="*/ 93 h 1294"/>
                <a:gd name="T44" fmla="*/ 2697 w 2705"/>
                <a:gd name="T45" fmla="*/ 79 h 1294"/>
                <a:gd name="T46" fmla="*/ 2410 w 2705"/>
                <a:gd name="T47" fmla="*/ 174 h 1294"/>
                <a:gd name="T48" fmla="*/ 2623 w 2705"/>
                <a:gd name="T49" fmla="*/ 328 h 1294"/>
                <a:gd name="T50" fmla="*/ 2523 w 2705"/>
                <a:gd name="T51" fmla="*/ 980 h 1294"/>
                <a:gd name="T52" fmla="*/ 2186 w 2705"/>
                <a:gd name="T53" fmla="*/ 426 h 1294"/>
                <a:gd name="T54" fmla="*/ 2089 w 2705"/>
                <a:gd name="T55" fmla="*/ 982 h 1294"/>
                <a:gd name="T56" fmla="*/ 2265 w 2705"/>
                <a:gd name="T57" fmla="*/ 328 h 1294"/>
                <a:gd name="T58" fmla="*/ 2037 w 2705"/>
                <a:gd name="T59" fmla="*/ 174 h 1294"/>
                <a:gd name="T60" fmla="*/ 1504 w 2705"/>
                <a:gd name="T61" fmla="*/ 38 h 1294"/>
                <a:gd name="T62" fmla="*/ 1598 w 2705"/>
                <a:gd name="T63" fmla="*/ 488 h 1294"/>
                <a:gd name="T64" fmla="*/ 1565 w 2705"/>
                <a:gd name="T65" fmla="*/ 1087 h 1294"/>
                <a:gd name="T66" fmla="*/ 1416 w 2705"/>
                <a:gd name="T67" fmla="*/ 1245 h 1294"/>
                <a:gd name="T68" fmla="*/ 1496 w 2705"/>
                <a:gd name="T69" fmla="*/ 844 h 1294"/>
                <a:gd name="T70" fmla="*/ 1504 w 2705"/>
                <a:gd name="T71" fmla="*/ 38 h 1294"/>
                <a:gd name="T72" fmla="*/ 1982 w 2705"/>
                <a:gd name="T73" fmla="*/ 37 h 1294"/>
                <a:gd name="T74" fmla="*/ 1891 w 2705"/>
                <a:gd name="T75" fmla="*/ 1262 h 1294"/>
                <a:gd name="T76" fmla="*/ 597 w 2705"/>
                <a:gd name="T77" fmla="*/ 0 h 1294"/>
                <a:gd name="T78" fmla="*/ 711 w 2705"/>
                <a:gd name="T79" fmla="*/ 151 h 1294"/>
                <a:gd name="T80" fmla="*/ 1250 w 2705"/>
                <a:gd name="T81" fmla="*/ 255 h 1294"/>
                <a:gd name="T82" fmla="*/ 1306 w 2705"/>
                <a:gd name="T83" fmla="*/ 521 h 1294"/>
                <a:gd name="T84" fmla="*/ 935 w 2705"/>
                <a:gd name="T85" fmla="*/ 461 h 1294"/>
                <a:gd name="T86" fmla="*/ 711 w 2705"/>
                <a:gd name="T87" fmla="*/ 535 h 1294"/>
                <a:gd name="T88" fmla="*/ 597 w 2705"/>
                <a:gd name="T89" fmla="*/ 271 h 1294"/>
                <a:gd name="T90" fmla="*/ 46 w 2705"/>
                <a:gd name="T91" fmla="*/ 627 h 1294"/>
                <a:gd name="T92" fmla="*/ 283 w 2705"/>
                <a:gd name="T93" fmla="*/ 400 h 1294"/>
                <a:gd name="T94" fmla="*/ 59 w 2705"/>
                <a:gd name="T95" fmla="*/ 255 h 1294"/>
                <a:gd name="T96" fmla="*/ 597 w 2705"/>
                <a:gd name="T97" fmla="*/ 151 h 1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05" h="1294">
                  <a:moveTo>
                    <a:pt x="242" y="597"/>
                  </a:moveTo>
                  <a:lnTo>
                    <a:pt x="1071" y="597"/>
                  </a:lnTo>
                  <a:lnTo>
                    <a:pt x="1071" y="692"/>
                  </a:lnTo>
                  <a:lnTo>
                    <a:pt x="725" y="855"/>
                  </a:lnTo>
                  <a:lnTo>
                    <a:pt x="725" y="875"/>
                  </a:lnTo>
                  <a:lnTo>
                    <a:pt x="1280" y="875"/>
                  </a:lnTo>
                  <a:lnTo>
                    <a:pt x="1280" y="979"/>
                  </a:lnTo>
                  <a:lnTo>
                    <a:pt x="725" y="979"/>
                  </a:lnTo>
                  <a:lnTo>
                    <a:pt x="725" y="1114"/>
                  </a:lnTo>
                  <a:cubicBezTo>
                    <a:pt x="725" y="1159"/>
                    <a:pt x="720" y="1193"/>
                    <a:pt x="709" y="1216"/>
                  </a:cubicBezTo>
                  <a:cubicBezTo>
                    <a:pt x="699" y="1239"/>
                    <a:pt x="681" y="1255"/>
                    <a:pt x="654" y="1265"/>
                  </a:cubicBezTo>
                  <a:cubicBezTo>
                    <a:pt x="627" y="1274"/>
                    <a:pt x="587" y="1279"/>
                    <a:pt x="535" y="1279"/>
                  </a:cubicBezTo>
                  <a:cubicBezTo>
                    <a:pt x="489" y="1279"/>
                    <a:pt x="433" y="1276"/>
                    <a:pt x="367" y="1269"/>
                  </a:cubicBezTo>
                  <a:lnTo>
                    <a:pt x="346" y="1162"/>
                  </a:lnTo>
                  <a:cubicBezTo>
                    <a:pt x="410" y="1172"/>
                    <a:pt x="470" y="1178"/>
                    <a:pt x="528" y="1178"/>
                  </a:cubicBezTo>
                  <a:cubicBezTo>
                    <a:pt x="562" y="1178"/>
                    <a:pt x="584" y="1171"/>
                    <a:pt x="594" y="1159"/>
                  </a:cubicBezTo>
                  <a:cubicBezTo>
                    <a:pt x="604" y="1147"/>
                    <a:pt x="609" y="1123"/>
                    <a:pt x="609" y="1086"/>
                  </a:cubicBezTo>
                  <a:lnTo>
                    <a:pt x="609" y="979"/>
                  </a:lnTo>
                  <a:lnTo>
                    <a:pt x="32" y="979"/>
                  </a:lnTo>
                  <a:lnTo>
                    <a:pt x="32" y="875"/>
                  </a:lnTo>
                  <a:lnTo>
                    <a:pt x="609" y="875"/>
                  </a:lnTo>
                  <a:lnTo>
                    <a:pt x="609" y="816"/>
                  </a:lnTo>
                  <a:lnTo>
                    <a:pt x="861" y="697"/>
                  </a:lnTo>
                  <a:lnTo>
                    <a:pt x="242" y="697"/>
                  </a:lnTo>
                  <a:lnTo>
                    <a:pt x="242" y="597"/>
                  </a:lnTo>
                  <a:close/>
                  <a:moveTo>
                    <a:pt x="2305" y="502"/>
                  </a:moveTo>
                  <a:lnTo>
                    <a:pt x="2402" y="502"/>
                  </a:lnTo>
                  <a:lnTo>
                    <a:pt x="2402" y="775"/>
                  </a:lnTo>
                  <a:cubicBezTo>
                    <a:pt x="2402" y="827"/>
                    <a:pt x="2399" y="873"/>
                    <a:pt x="2392" y="911"/>
                  </a:cubicBezTo>
                  <a:cubicBezTo>
                    <a:pt x="2503" y="1011"/>
                    <a:pt x="2607" y="1107"/>
                    <a:pt x="2705" y="1199"/>
                  </a:cubicBezTo>
                  <a:lnTo>
                    <a:pt x="2630" y="1285"/>
                  </a:lnTo>
                  <a:cubicBezTo>
                    <a:pt x="2563" y="1215"/>
                    <a:pt x="2473" y="1127"/>
                    <a:pt x="2360" y="1021"/>
                  </a:cubicBezTo>
                  <a:cubicBezTo>
                    <a:pt x="2337" y="1070"/>
                    <a:pt x="2303" y="1116"/>
                    <a:pt x="2257" y="1159"/>
                  </a:cubicBezTo>
                  <a:cubicBezTo>
                    <a:pt x="2212" y="1201"/>
                    <a:pt x="2149" y="1247"/>
                    <a:pt x="2070" y="1294"/>
                  </a:cubicBezTo>
                  <a:lnTo>
                    <a:pt x="2010" y="1204"/>
                  </a:lnTo>
                  <a:cubicBezTo>
                    <a:pt x="2095" y="1157"/>
                    <a:pt x="2158" y="1114"/>
                    <a:pt x="2199" y="1073"/>
                  </a:cubicBezTo>
                  <a:cubicBezTo>
                    <a:pt x="2240" y="1033"/>
                    <a:pt x="2268" y="989"/>
                    <a:pt x="2283" y="940"/>
                  </a:cubicBezTo>
                  <a:cubicBezTo>
                    <a:pt x="2297" y="892"/>
                    <a:pt x="2305" y="828"/>
                    <a:pt x="2305" y="749"/>
                  </a:cubicBezTo>
                  <a:lnTo>
                    <a:pt x="2305" y="502"/>
                  </a:lnTo>
                  <a:close/>
                  <a:moveTo>
                    <a:pt x="1699" y="93"/>
                  </a:moveTo>
                  <a:lnTo>
                    <a:pt x="1789" y="93"/>
                  </a:lnTo>
                  <a:lnTo>
                    <a:pt x="1789" y="1197"/>
                  </a:lnTo>
                  <a:lnTo>
                    <a:pt x="1699" y="1197"/>
                  </a:lnTo>
                  <a:lnTo>
                    <a:pt x="1699" y="93"/>
                  </a:lnTo>
                  <a:close/>
                  <a:moveTo>
                    <a:pt x="2037" y="79"/>
                  </a:moveTo>
                  <a:lnTo>
                    <a:pt x="2697" y="79"/>
                  </a:lnTo>
                  <a:lnTo>
                    <a:pt x="2697" y="174"/>
                  </a:lnTo>
                  <a:lnTo>
                    <a:pt x="2410" y="174"/>
                  </a:lnTo>
                  <a:cubicBezTo>
                    <a:pt x="2401" y="220"/>
                    <a:pt x="2388" y="271"/>
                    <a:pt x="2372" y="328"/>
                  </a:cubicBezTo>
                  <a:lnTo>
                    <a:pt x="2623" y="328"/>
                  </a:lnTo>
                  <a:lnTo>
                    <a:pt x="2623" y="980"/>
                  </a:lnTo>
                  <a:lnTo>
                    <a:pt x="2523" y="980"/>
                  </a:lnTo>
                  <a:lnTo>
                    <a:pt x="2523" y="426"/>
                  </a:lnTo>
                  <a:lnTo>
                    <a:pt x="2186" y="426"/>
                  </a:lnTo>
                  <a:lnTo>
                    <a:pt x="2186" y="982"/>
                  </a:lnTo>
                  <a:lnTo>
                    <a:pt x="2089" y="982"/>
                  </a:lnTo>
                  <a:lnTo>
                    <a:pt x="2089" y="328"/>
                  </a:lnTo>
                  <a:lnTo>
                    <a:pt x="2265" y="328"/>
                  </a:lnTo>
                  <a:cubicBezTo>
                    <a:pt x="2282" y="267"/>
                    <a:pt x="2295" y="216"/>
                    <a:pt x="2303" y="174"/>
                  </a:cubicBezTo>
                  <a:lnTo>
                    <a:pt x="2037" y="174"/>
                  </a:lnTo>
                  <a:lnTo>
                    <a:pt x="2037" y="79"/>
                  </a:lnTo>
                  <a:close/>
                  <a:moveTo>
                    <a:pt x="1504" y="38"/>
                  </a:moveTo>
                  <a:lnTo>
                    <a:pt x="1598" y="38"/>
                  </a:lnTo>
                  <a:lnTo>
                    <a:pt x="1598" y="488"/>
                  </a:lnTo>
                  <a:cubicBezTo>
                    <a:pt x="1598" y="647"/>
                    <a:pt x="1595" y="772"/>
                    <a:pt x="1590" y="863"/>
                  </a:cubicBezTo>
                  <a:cubicBezTo>
                    <a:pt x="1585" y="953"/>
                    <a:pt x="1577" y="1028"/>
                    <a:pt x="1565" y="1087"/>
                  </a:cubicBezTo>
                  <a:cubicBezTo>
                    <a:pt x="1554" y="1145"/>
                    <a:pt x="1537" y="1209"/>
                    <a:pt x="1513" y="1277"/>
                  </a:cubicBezTo>
                  <a:lnTo>
                    <a:pt x="1416" y="1245"/>
                  </a:lnTo>
                  <a:cubicBezTo>
                    <a:pt x="1441" y="1177"/>
                    <a:pt x="1459" y="1114"/>
                    <a:pt x="1470" y="1056"/>
                  </a:cubicBezTo>
                  <a:cubicBezTo>
                    <a:pt x="1482" y="999"/>
                    <a:pt x="1491" y="928"/>
                    <a:pt x="1496" y="844"/>
                  </a:cubicBezTo>
                  <a:cubicBezTo>
                    <a:pt x="1501" y="759"/>
                    <a:pt x="1504" y="643"/>
                    <a:pt x="1504" y="495"/>
                  </a:cubicBezTo>
                  <a:lnTo>
                    <a:pt x="1504" y="38"/>
                  </a:lnTo>
                  <a:close/>
                  <a:moveTo>
                    <a:pt x="1891" y="37"/>
                  </a:moveTo>
                  <a:lnTo>
                    <a:pt x="1982" y="37"/>
                  </a:lnTo>
                  <a:lnTo>
                    <a:pt x="1982" y="1262"/>
                  </a:lnTo>
                  <a:lnTo>
                    <a:pt x="1891" y="1262"/>
                  </a:lnTo>
                  <a:lnTo>
                    <a:pt x="1891" y="37"/>
                  </a:lnTo>
                  <a:close/>
                  <a:moveTo>
                    <a:pt x="597" y="0"/>
                  </a:moveTo>
                  <a:lnTo>
                    <a:pt x="711" y="0"/>
                  </a:lnTo>
                  <a:lnTo>
                    <a:pt x="711" y="151"/>
                  </a:lnTo>
                  <a:lnTo>
                    <a:pt x="1250" y="151"/>
                  </a:lnTo>
                  <a:lnTo>
                    <a:pt x="1250" y="255"/>
                  </a:lnTo>
                  <a:lnTo>
                    <a:pt x="825" y="255"/>
                  </a:lnTo>
                  <a:cubicBezTo>
                    <a:pt x="954" y="368"/>
                    <a:pt x="1115" y="457"/>
                    <a:pt x="1306" y="521"/>
                  </a:cubicBezTo>
                  <a:lnTo>
                    <a:pt x="1261" y="620"/>
                  </a:lnTo>
                  <a:cubicBezTo>
                    <a:pt x="1130" y="570"/>
                    <a:pt x="1021" y="517"/>
                    <a:pt x="935" y="461"/>
                  </a:cubicBezTo>
                  <a:cubicBezTo>
                    <a:pt x="849" y="405"/>
                    <a:pt x="775" y="340"/>
                    <a:pt x="711" y="267"/>
                  </a:cubicBezTo>
                  <a:lnTo>
                    <a:pt x="711" y="535"/>
                  </a:lnTo>
                  <a:lnTo>
                    <a:pt x="597" y="535"/>
                  </a:lnTo>
                  <a:lnTo>
                    <a:pt x="597" y="271"/>
                  </a:lnTo>
                  <a:cubicBezTo>
                    <a:pt x="540" y="341"/>
                    <a:pt x="467" y="405"/>
                    <a:pt x="378" y="462"/>
                  </a:cubicBezTo>
                  <a:cubicBezTo>
                    <a:pt x="288" y="520"/>
                    <a:pt x="178" y="574"/>
                    <a:pt x="46" y="627"/>
                  </a:cubicBezTo>
                  <a:lnTo>
                    <a:pt x="0" y="528"/>
                  </a:lnTo>
                  <a:cubicBezTo>
                    <a:pt x="109" y="488"/>
                    <a:pt x="203" y="445"/>
                    <a:pt x="283" y="400"/>
                  </a:cubicBezTo>
                  <a:cubicBezTo>
                    <a:pt x="364" y="355"/>
                    <a:pt x="434" y="307"/>
                    <a:pt x="494" y="255"/>
                  </a:cubicBezTo>
                  <a:lnTo>
                    <a:pt x="59" y="255"/>
                  </a:lnTo>
                  <a:lnTo>
                    <a:pt x="59" y="151"/>
                  </a:lnTo>
                  <a:lnTo>
                    <a:pt x="597" y="151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404040"/>
            </a:solidFill>
            <a:ln w="0">
              <a:noFill/>
              <a:prstDash val="solid"/>
              <a:round/>
              <a:headEnd/>
              <a:tailEnd/>
            </a:ln>
            <a:sp3d/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97" name="Freeform 100">
              <a:extLst>
                <a:ext uri="{FF2B5EF4-FFF2-40B4-BE49-F238E27FC236}">
                  <a16:creationId xmlns:a16="http://schemas.microsoft.com/office/drawing/2014/main" id="{DDC95B06-8B86-FD09-1009-170B60AA2E6C}"/>
                </a:ext>
              </a:extLst>
            </p:cNvPr>
            <p:cNvSpPr/>
            <p:nvPr/>
          </p:nvSpPr>
          <p:spPr bwMode="auto">
            <a:xfrm>
              <a:off x="1526242" y="3608019"/>
              <a:ext cx="760636" cy="120421"/>
            </a:xfrm>
            <a:custGeom>
              <a:avLst/>
              <a:gdLst>
                <a:gd name="T0" fmla="*/ 0 w 8317"/>
                <a:gd name="T1" fmla="*/ 1057 h 1324"/>
                <a:gd name="T2" fmla="*/ 1932 w 8317"/>
                <a:gd name="T3" fmla="*/ 1237 h 1324"/>
                <a:gd name="T4" fmla="*/ 1701 w 8317"/>
                <a:gd name="T5" fmla="*/ 1036 h 1324"/>
                <a:gd name="T6" fmla="*/ 4913 w 8317"/>
                <a:gd name="T7" fmla="*/ 771 h 1324"/>
                <a:gd name="T8" fmla="*/ 5231 w 8317"/>
                <a:gd name="T9" fmla="*/ 1076 h 1324"/>
                <a:gd name="T10" fmla="*/ 4913 w 8317"/>
                <a:gd name="T11" fmla="*/ 1315 h 1324"/>
                <a:gd name="T12" fmla="*/ 4206 w 8317"/>
                <a:gd name="T13" fmla="*/ 1177 h 1324"/>
                <a:gd name="T14" fmla="*/ 4799 w 8317"/>
                <a:gd name="T15" fmla="*/ 867 h 1324"/>
                <a:gd name="T16" fmla="*/ 1888 w 8317"/>
                <a:gd name="T17" fmla="*/ 720 h 1324"/>
                <a:gd name="T18" fmla="*/ 5983 w 8317"/>
                <a:gd name="T19" fmla="*/ 613 h 1324"/>
                <a:gd name="T20" fmla="*/ 2511 w 8317"/>
                <a:gd name="T21" fmla="*/ 764 h 1324"/>
                <a:gd name="T22" fmla="*/ 7865 w 8317"/>
                <a:gd name="T23" fmla="*/ 861 h 1324"/>
                <a:gd name="T24" fmla="*/ 1635 w 8317"/>
                <a:gd name="T25" fmla="*/ 497 h 1324"/>
                <a:gd name="T26" fmla="*/ 4670 w 8317"/>
                <a:gd name="T27" fmla="*/ 485 h 1324"/>
                <a:gd name="T28" fmla="*/ 7026 w 8317"/>
                <a:gd name="T29" fmla="*/ 480 h 1324"/>
                <a:gd name="T30" fmla="*/ 7550 w 8317"/>
                <a:gd name="T31" fmla="*/ 1043 h 1324"/>
                <a:gd name="T32" fmla="*/ 7215 w 8317"/>
                <a:gd name="T33" fmla="*/ 1095 h 1324"/>
                <a:gd name="T34" fmla="*/ 4806 w 8317"/>
                <a:gd name="T35" fmla="*/ 298 h 1324"/>
                <a:gd name="T36" fmla="*/ 5038 w 8317"/>
                <a:gd name="T37" fmla="*/ 628 h 1324"/>
                <a:gd name="T38" fmla="*/ 4262 w 8317"/>
                <a:gd name="T39" fmla="*/ 713 h 1324"/>
                <a:gd name="T40" fmla="*/ 4223 w 8317"/>
                <a:gd name="T41" fmla="*/ 392 h 1324"/>
                <a:gd name="T42" fmla="*/ 1888 w 8317"/>
                <a:gd name="T43" fmla="*/ 401 h 1324"/>
                <a:gd name="T44" fmla="*/ 6404 w 8317"/>
                <a:gd name="T45" fmla="*/ 623 h 1324"/>
                <a:gd name="T46" fmla="*/ 2264 w 8317"/>
                <a:gd name="T47" fmla="*/ 432 h 1324"/>
                <a:gd name="T48" fmla="*/ 1143 w 8317"/>
                <a:gd name="T49" fmla="*/ 187 h 1324"/>
                <a:gd name="T50" fmla="*/ 6139 w 8317"/>
                <a:gd name="T51" fmla="*/ 109 h 1324"/>
                <a:gd name="T52" fmla="*/ 6087 w 8317"/>
                <a:gd name="T53" fmla="*/ 1184 h 1324"/>
                <a:gd name="T54" fmla="*/ 5748 w 8317"/>
                <a:gd name="T55" fmla="*/ 501 h 1324"/>
                <a:gd name="T56" fmla="*/ 6887 w 8317"/>
                <a:gd name="T57" fmla="*/ 100 h 1324"/>
                <a:gd name="T58" fmla="*/ 6912 w 8317"/>
                <a:gd name="T59" fmla="*/ 730 h 1324"/>
                <a:gd name="T60" fmla="*/ 6402 w 8317"/>
                <a:gd name="T61" fmla="*/ 730 h 1324"/>
                <a:gd name="T62" fmla="*/ 6212 w 8317"/>
                <a:gd name="T63" fmla="*/ 1095 h 1324"/>
                <a:gd name="T64" fmla="*/ 6298 w 8317"/>
                <a:gd name="T65" fmla="*/ 623 h 1324"/>
                <a:gd name="T66" fmla="*/ 2163 w 8317"/>
                <a:gd name="T67" fmla="*/ 88 h 1324"/>
                <a:gd name="T68" fmla="*/ 2332 w 8317"/>
                <a:gd name="T69" fmla="*/ 1278 h 1324"/>
                <a:gd name="T70" fmla="*/ 2511 w 8317"/>
                <a:gd name="T71" fmla="*/ 868 h 1324"/>
                <a:gd name="T72" fmla="*/ 2110 w 8317"/>
                <a:gd name="T73" fmla="*/ 1070 h 1324"/>
                <a:gd name="T74" fmla="*/ 7420 w 8317"/>
                <a:gd name="T75" fmla="*/ 308 h 1324"/>
                <a:gd name="T76" fmla="*/ 1635 w 8317"/>
                <a:gd name="T77" fmla="*/ 32 h 1324"/>
                <a:gd name="T78" fmla="*/ 1987 w 8317"/>
                <a:gd name="T79" fmla="*/ 173 h 1324"/>
                <a:gd name="T80" fmla="*/ 2092 w 8317"/>
                <a:gd name="T81" fmla="*/ 853 h 1324"/>
                <a:gd name="T82" fmla="*/ 1533 w 8317"/>
                <a:gd name="T83" fmla="*/ 270 h 1324"/>
                <a:gd name="T84" fmla="*/ 8000 w 8317"/>
                <a:gd name="T85" fmla="*/ 23 h 1324"/>
                <a:gd name="T86" fmla="*/ 8116 w 8317"/>
                <a:gd name="T87" fmla="*/ 418 h 1324"/>
                <a:gd name="T88" fmla="*/ 7744 w 8317"/>
                <a:gd name="T89" fmla="*/ 1281 h 1324"/>
                <a:gd name="T90" fmla="*/ 8000 w 8317"/>
                <a:gd name="T91" fmla="*/ 418 h 1324"/>
                <a:gd name="T92" fmla="*/ 3460 w 8317"/>
                <a:gd name="T93" fmla="*/ 2 h 1324"/>
                <a:gd name="T94" fmla="*/ 3312 w 8317"/>
                <a:gd name="T95" fmla="*/ 328 h 1324"/>
                <a:gd name="T96" fmla="*/ 3865 w 8317"/>
                <a:gd name="T97" fmla="*/ 1048 h 1324"/>
                <a:gd name="T98" fmla="*/ 3375 w 8317"/>
                <a:gd name="T99" fmla="*/ 1150 h 1324"/>
                <a:gd name="T100" fmla="*/ 3782 w 8317"/>
                <a:gd name="T101" fmla="*/ 658 h 1324"/>
                <a:gd name="T102" fmla="*/ 2832 w 8317"/>
                <a:gd name="T103" fmla="*/ 1222 h 1324"/>
                <a:gd name="T104" fmla="*/ 2823 w 8317"/>
                <a:gd name="T105" fmla="*/ 328 h 1324"/>
                <a:gd name="T106" fmla="*/ 4875 w 8317"/>
                <a:gd name="T107" fmla="*/ 0 h 1324"/>
                <a:gd name="T108" fmla="*/ 5293 w 8317"/>
                <a:gd name="T109" fmla="*/ 356 h 1324"/>
                <a:gd name="T110" fmla="*/ 4307 w 8317"/>
                <a:gd name="T111" fmla="*/ 153 h 1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317" h="1324">
                  <a:moveTo>
                    <a:pt x="0" y="1057"/>
                  </a:moveTo>
                  <a:lnTo>
                    <a:pt x="1260" y="1057"/>
                  </a:lnTo>
                  <a:lnTo>
                    <a:pt x="1260" y="1175"/>
                  </a:lnTo>
                  <a:lnTo>
                    <a:pt x="0" y="1175"/>
                  </a:lnTo>
                  <a:lnTo>
                    <a:pt x="0" y="1057"/>
                  </a:lnTo>
                  <a:close/>
                  <a:moveTo>
                    <a:pt x="1874" y="978"/>
                  </a:moveTo>
                  <a:cubicBezTo>
                    <a:pt x="1885" y="995"/>
                    <a:pt x="1903" y="1020"/>
                    <a:pt x="1928" y="1054"/>
                  </a:cubicBezTo>
                  <a:cubicBezTo>
                    <a:pt x="1939" y="1070"/>
                    <a:pt x="1952" y="1089"/>
                    <a:pt x="1967" y="1110"/>
                  </a:cubicBezTo>
                  <a:cubicBezTo>
                    <a:pt x="1982" y="1131"/>
                    <a:pt x="1998" y="1154"/>
                    <a:pt x="2015" y="1178"/>
                  </a:cubicBezTo>
                  <a:lnTo>
                    <a:pt x="1932" y="1237"/>
                  </a:lnTo>
                  <a:lnTo>
                    <a:pt x="1880" y="1161"/>
                  </a:lnTo>
                  <a:cubicBezTo>
                    <a:pt x="1837" y="1097"/>
                    <a:pt x="1808" y="1055"/>
                    <a:pt x="1791" y="1034"/>
                  </a:cubicBezTo>
                  <a:lnTo>
                    <a:pt x="1874" y="978"/>
                  </a:lnTo>
                  <a:close/>
                  <a:moveTo>
                    <a:pt x="1614" y="975"/>
                  </a:moveTo>
                  <a:lnTo>
                    <a:pt x="1701" y="1036"/>
                  </a:lnTo>
                  <a:cubicBezTo>
                    <a:pt x="1623" y="1153"/>
                    <a:pt x="1552" y="1244"/>
                    <a:pt x="1487" y="1308"/>
                  </a:cubicBezTo>
                  <a:lnTo>
                    <a:pt x="1404" y="1233"/>
                  </a:lnTo>
                  <a:cubicBezTo>
                    <a:pt x="1475" y="1168"/>
                    <a:pt x="1545" y="1082"/>
                    <a:pt x="1614" y="975"/>
                  </a:cubicBezTo>
                  <a:close/>
                  <a:moveTo>
                    <a:pt x="4799" y="771"/>
                  </a:moveTo>
                  <a:lnTo>
                    <a:pt x="4913" y="771"/>
                  </a:lnTo>
                  <a:lnTo>
                    <a:pt x="4913" y="867"/>
                  </a:lnTo>
                  <a:lnTo>
                    <a:pt x="5462" y="867"/>
                  </a:lnTo>
                  <a:lnTo>
                    <a:pt x="5462" y="958"/>
                  </a:lnTo>
                  <a:lnTo>
                    <a:pt x="5029" y="958"/>
                  </a:lnTo>
                  <a:cubicBezTo>
                    <a:pt x="5088" y="1001"/>
                    <a:pt x="5155" y="1040"/>
                    <a:pt x="5231" y="1076"/>
                  </a:cubicBezTo>
                  <a:cubicBezTo>
                    <a:pt x="5308" y="1112"/>
                    <a:pt x="5400" y="1146"/>
                    <a:pt x="5507" y="1178"/>
                  </a:cubicBezTo>
                  <a:lnTo>
                    <a:pt x="5463" y="1282"/>
                  </a:lnTo>
                  <a:cubicBezTo>
                    <a:pt x="5336" y="1240"/>
                    <a:pt x="5230" y="1195"/>
                    <a:pt x="5143" y="1146"/>
                  </a:cubicBezTo>
                  <a:cubicBezTo>
                    <a:pt x="5056" y="1098"/>
                    <a:pt x="4979" y="1039"/>
                    <a:pt x="4913" y="970"/>
                  </a:cubicBezTo>
                  <a:lnTo>
                    <a:pt x="4913" y="1315"/>
                  </a:lnTo>
                  <a:lnTo>
                    <a:pt x="4799" y="1315"/>
                  </a:lnTo>
                  <a:lnTo>
                    <a:pt x="4799" y="968"/>
                  </a:lnTo>
                  <a:cubicBezTo>
                    <a:pt x="4730" y="1034"/>
                    <a:pt x="4655" y="1090"/>
                    <a:pt x="4574" y="1135"/>
                  </a:cubicBezTo>
                  <a:cubicBezTo>
                    <a:pt x="4493" y="1181"/>
                    <a:pt x="4387" y="1231"/>
                    <a:pt x="4258" y="1285"/>
                  </a:cubicBezTo>
                  <a:lnTo>
                    <a:pt x="4206" y="1177"/>
                  </a:lnTo>
                  <a:cubicBezTo>
                    <a:pt x="4315" y="1141"/>
                    <a:pt x="4405" y="1106"/>
                    <a:pt x="4478" y="1072"/>
                  </a:cubicBezTo>
                  <a:cubicBezTo>
                    <a:pt x="4551" y="1039"/>
                    <a:pt x="4617" y="1001"/>
                    <a:pt x="4677" y="958"/>
                  </a:cubicBezTo>
                  <a:lnTo>
                    <a:pt x="4249" y="958"/>
                  </a:lnTo>
                  <a:lnTo>
                    <a:pt x="4249" y="867"/>
                  </a:lnTo>
                  <a:lnTo>
                    <a:pt x="4799" y="867"/>
                  </a:lnTo>
                  <a:lnTo>
                    <a:pt x="4799" y="771"/>
                  </a:lnTo>
                  <a:close/>
                  <a:moveTo>
                    <a:pt x="1635" y="720"/>
                  </a:moveTo>
                  <a:lnTo>
                    <a:pt x="1635" y="853"/>
                  </a:lnTo>
                  <a:lnTo>
                    <a:pt x="1888" y="853"/>
                  </a:lnTo>
                  <a:lnTo>
                    <a:pt x="1888" y="720"/>
                  </a:lnTo>
                  <a:lnTo>
                    <a:pt x="1635" y="720"/>
                  </a:lnTo>
                  <a:close/>
                  <a:moveTo>
                    <a:pt x="5846" y="613"/>
                  </a:moveTo>
                  <a:lnTo>
                    <a:pt x="5846" y="1077"/>
                  </a:lnTo>
                  <a:lnTo>
                    <a:pt x="5983" y="1077"/>
                  </a:lnTo>
                  <a:lnTo>
                    <a:pt x="5983" y="613"/>
                  </a:lnTo>
                  <a:lnTo>
                    <a:pt x="5846" y="613"/>
                  </a:lnTo>
                  <a:close/>
                  <a:moveTo>
                    <a:pt x="2264" y="533"/>
                  </a:moveTo>
                  <a:lnTo>
                    <a:pt x="2264" y="626"/>
                  </a:lnTo>
                  <a:cubicBezTo>
                    <a:pt x="2264" y="690"/>
                    <a:pt x="2264" y="736"/>
                    <a:pt x="2263" y="764"/>
                  </a:cubicBezTo>
                  <a:lnTo>
                    <a:pt x="2511" y="764"/>
                  </a:lnTo>
                  <a:lnTo>
                    <a:pt x="2511" y="533"/>
                  </a:lnTo>
                  <a:lnTo>
                    <a:pt x="2264" y="533"/>
                  </a:lnTo>
                  <a:close/>
                  <a:moveTo>
                    <a:pt x="7636" y="501"/>
                  </a:moveTo>
                  <a:cubicBezTo>
                    <a:pt x="7662" y="540"/>
                    <a:pt x="7700" y="599"/>
                    <a:pt x="7751" y="678"/>
                  </a:cubicBezTo>
                  <a:cubicBezTo>
                    <a:pt x="7802" y="757"/>
                    <a:pt x="7840" y="818"/>
                    <a:pt x="7865" y="861"/>
                  </a:cubicBezTo>
                  <a:lnTo>
                    <a:pt x="7767" y="920"/>
                  </a:lnTo>
                  <a:cubicBezTo>
                    <a:pt x="7743" y="878"/>
                    <a:pt x="7707" y="818"/>
                    <a:pt x="7660" y="740"/>
                  </a:cubicBezTo>
                  <a:cubicBezTo>
                    <a:pt x="7612" y="662"/>
                    <a:pt x="7574" y="602"/>
                    <a:pt x="7546" y="560"/>
                  </a:cubicBezTo>
                  <a:lnTo>
                    <a:pt x="7636" y="501"/>
                  </a:lnTo>
                  <a:close/>
                  <a:moveTo>
                    <a:pt x="1635" y="497"/>
                  </a:moveTo>
                  <a:lnTo>
                    <a:pt x="1635" y="628"/>
                  </a:lnTo>
                  <a:lnTo>
                    <a:pt x="1888" y="628"/>
                  </a:lnTo>
                  <a:lnTo>
                    <a:pt x="1888" y="497"/>
                  </a:lnTo>
                  <a:lnTo>
                    <a:pt x="1635" y="497"/>
                  </a:lnTo>
                  <a:close/>
                  <a:moveTo>
                    <a:pt x="4670" y="485"/>
                  </a:moveTo>
                  <a:cubicBezTo>
                    <a:pt x="4653" y="505"/>
                    <a:pt x="4638" y="522"/>
                    <a:pt x="4623" y="537"/>
                  </a:cubicBezTo>
                  <a:cubicBezTo>
                    <a:pt x="4682" y="549"/>
                    <a:pt x="4774" y="568"/>
                    <a:pt x="4898" y="597"/>
                  </a:cubicBezTo>
                  <a:cubicBezTo>
                    <a:pt x="4966" y="568"/>
                    <a:pt x="5023" y="531"/>
                    <a:pt x="5069" y="485"/>
                  </a:cubicBezTo>
                  <a:lnTo>
                    <a:pt x="4670" y="485"/>
                  </a:lnTo>
                  <a:close/>
                  <a:moveTo>
                    <a:pt x="7026" y="480"/>
                  </a:moveTo>
                  <a:lnTo>
                    <a:pt x="7327" y="480"/>
                  </a:lnTo>
                  <a:lnTo>
                    <a:pt x="7327" y="1072"/>
                  </a:lnTo>
                  <a:lnTo>
                    <a:pt x="7541" y="906"/>
                  </a:lnTo>
                  <a:lnTo>
                    <a:pt x="7584" y="1019"/>
                  </a:lnTo>
                  <a:lnTo>
                    <a:pt x="7550" y="1043"/>
                  </a:lnTo>
                  <a:cubicBezTo>
                    <a:pt x="7436" y="1123"/>
                    <a:pt x="7355" y="1182"/>
                    <a:pt x="7308" y="1222"/>
                  </a:cubicBezTo>
                  <a:cubicBezTo>
                    <a:pt x="7283" y="1243"/>
                    <a:pt x="7262" y="1263"/>
                    <a:pt x="7244" y="1281"/>
                  </a:cubicBezTo>
                  <a:lnTo>
                    <a:pt x="7172" y="1192"/>
                  </a:lnTo>
                  <a:cubicBezTo>
                    <a:pt x="7189" y="1176"/>
                    <a:pt x="7201" y="1161"/>
                    <a:pt x="7206" y="1148"/>
                  </a:cubicBezTo>
                  <a:cubicBezTo>
                    <a:pt x="7212" y="1134"/>
                    <a:pt x="7215" y="1117"/>
                    <a:pt x="7215" y="1095"/>
                  </a:cubicBezTo>
                  <a:lnTo>
                    <a:pt x="7215" y="598"/>
                  </a:lnTo>
                  <a:lnTo>
                    <a:pt x="7026" y="598"/>
                  </a:lnTo>
                  <a:lnTo>
                    <a:pt x="7026" y="480"/>
                  </a:lnTo>
                  <a:close/>
                  <a:moveTo>
                    <a:pt x="4692" y="271"/>
                  </a:moveTo>
                  <a:lnTo>
                    <a:pt x="4806" y="298"/>
                  </a:lnTo>
                  <a:cubicBezTo>
                    <a:pt x="4791" y="323"/>
                    <a:pt x="4770" y="355"/>
                    <a:pt x="4742" y="392"/>
                  </a:cubicBezTo>
                  <a:lnTo>
                    <a:pt x="5490" y="392"/>
                  </a:lnTo>
                  <a:lnTo>
                    <a:pt x="5490" y="485"/>
                  </a:lnTo>
                  <a:lnTo>
                    <a:pt x="5215" y="485"/>
                  </a:lnTo>
                  <a:cubicBezTo>
                    <a:pt x="5164" y="544"/>
                    <a:pt x="5105" y="592"/>
                    <a:pt x="5038" y="628"/>
                  </a:cubicBezTo>
                  <a:cubicBezTo>
                    <a:pt x="5217" y="669"/>
                    <a:pt x="5342" y="700"/>
                    <a:pt x="5411" y="722"/>
                  </a:cubicBezTo>
                  <a:lnTo>
                    <a:pt x="5372" y="815"/>
                  </a:lnTo>
                  <a:cubicBezTo>
                    <a:pt x="5245" y="773"/>
                    <a:pt x="5090" y="730"/>
                    <a:pt x="4907" y="685"/>
                  </a:cubicBezTo>
                  <a:cubicBezTo>
                    <a:pt x="4772" y="734"/>
                    <a:pt x="4568" y="774"/>
                    <a:pt x="4296" y="805"/>
                  </a:cubicBezTo>
                  <a:lnTo>
                    <a:pt x="4262" y="713"/>
                  </a:lnTo>
                  <a:cubicBezTo>
                    <a:pt x="4466" y="695"/>
                    <a:pt x="4625" y="672"/>
                    <a:pt x="4739" y="644"/>
                  </a:cubicBezTo>
                  <a:lnTo>
                    <a:pt x="4451" y="577"/>
                  </a:lnTo>
                  <a:cubicBezTo>
                    <a:pt x="4479" y="548"/>
                    <a:pt x="4507" y="517"/>
                    <a:pt x="4534" y="485"/>
                  </a:cubicBezTo>
                  <a:lnTo>
                    <a:pt x="4223" y="485"/>
                  </a:lnTo>
                  <a:lnTo>
                    <a:pt x="4223" y="392"/>
                  </a:lnTo>
                  <a:lnTo>
                    <a:pt x="4608" y="392"/>
                  </a:lnTo>
                  <a:cubicBezTo>
                    <a:pt x="4639" y="353"/>
                    <a:pt x="4667" y="313"/>
                    <a:pt x="4692" y="271"/>
                  </a:cubicBezTo>
                  <a:close/>
                  <a:moveTo>
                    <a:pt x="1635" y="270"/>
                  </a:moveTo>
                  <a:lnTo>
                    <a:pt x="1635" y="401"/>
                  </a:lnTo>
                  <a:lnTo>
                    <a:pt x="1888" y="401"/>
                  </a:lnTo>
                  <a:lnTo>
                    <a:pt x="1888" y="270"/>
                  </a:lnTo>
                  <a:lnTo>
                    <a:pt x="1635" y="270"/>
                  </a:lnTo>
                  <a:close/>
                  <a:moveTo>
                    <a:pt x="6404" y="205"/>
                  </a:moveTo>
                  <a:lnTo>
                    <a:pt x="6404" y="597"/>
                  </a:lnTo>
                  <a:lnTo>
                    <a:pt x="6404" y="623"/>
                  </a:lnTo>
                  <a:lnTo>
                    <a:pt x="6633" y="623"/>
                  </a:lnTo>
                  <a:lnTo>
                    <a:pt x="6633" y="205"/>
                  </a:lnTo>
                  <a:lnTo>
                    <a:pt x="6404" y="205"/>
                  </a:lnTo>
                  <a:close/>
                  <a:moveTo>
                    <a:pt x="2264" y="198"/>
                  </a:moveTo>
                  <a:lnTo>
                    <a:pt x="2264" y="432"/>
                  </a:lnTo>
                  <a:lnTo>
                    <a:pt x="2511" y="432"/>
                  </a:lnTo>
                  <a:lnTo>
                    <a:pt x="2511" y="198"/>
                  </a:lnTo>
                  <a:lnTo>
                    <a:pt x="2264" y="198"/>
                  </a:lnTo>
                  <a:close/>
                  <a:moveTo>
                    <a:pt x="118" y="187"/>
                  </a:moveTo>
                  <a:lnTo>
                    <a:pt x="1143" y="187"/>
                  </a:lnTo>
                  <a:lnTo>
                    <a:pt x="1143" y="309"/>
                  </a:lnTo>
                  <a:lnTo>
                    <a:pt x="118" y="309"/>
                  </a:lnTo>
                  <a:lnTo>
                    <a:pt x="118" y="187"/>
                  </a:lnTo>
                  <a:close/>
                  <a:moveTo>
                    <a:pt x="5646" y="109"/>
                  </a:moveTo>
                  <a:lnTo>
                    <a:pt x="6139" y="109"/>
                  </a:lnTo>
                  <a:lnTo>
                    <a:pt x="6139" y="215"/>
                  </a:lnTo>
                  <a:lnTo>
                    <a:pt x="5949" y="215"/>
                  </a:lnTo>
                  <a:cubicBezTo>
                    <a:pt x="5927" y="319"/>
                    <a:pt x="5897" y="416"/>
                    <a:pt x="5859" y="506"/>
                  </a:cubicBezTo>
                  <a:lnTo>
                    <a:pt x="6087" y="506"/>
                  </a:lnTo>
                  <a:lnTo>
                    <a:pt x="6087" y="1184"/>
                  </a:lnTo>
                  <a:lnTo>
                    <a:pt x="5740" y="1184"/>
                  </a:lnTo>
                  <a:lnTo>
                    <a:pt x="5740" y="735"/>
                  </a:lnTo>
                  <a:cubicBezTo>
                    <a:pt x="5712" y="778"/>
                    <a:pt x="5683" y="819"/>
                    <a:pt x="5652" y="857"/>
                  </a:cubicBezTo>
                  <a:lnTo>
                    <a:pt x="5598" y="758"/>
                  </a:lnTo>
                  <a:cubicBezTo>
                    <a:pt x="5656" y="684"/>
                    <a:pt x="5706" y="599"/>
                    <a:pt x="5748" y="501"/>
                  </a:cubicBezTo>
                  <a:cubicBezTo>
                    <a:pt x="5791" y="404"/>
                    <a:pt x="5822" y="309"/>
                    <a:pt x="5842" y="215"/>
                  </a:cubicBezTo>
                  <a:lnTo>
                    <a:pt x="5646" y="215"/>
                  </a:lnTo>
                  <a:lnTo>
                    <a:pt x="5646" y="109"/>
                  </a:lnTo>
                  <a:close/>
                  <a:moveTo>
                    <a:pt x="6192" y="100"/>
                  </a:moveTo>
                  <a:lnTo>
                    <a:pt x="6887" y="100"/>
                  </a:lnTo>
                  <a:lnTo>
                    <a:pt x="6887" y="205"/>
                  </a:lnTo>
                  <a:lnTo>
                    <a:pt x="6739" y="205"/>
                  </a:lnTo>
                  <a:lnTo>
                    <a:pt x="6739" y="623"/>
                  </a:lnTo>
                  <a:lnTo>
                    <a:pt x="6912" y="623"/>
                  </a:lnTo>
                  <a:lnTo>
                    <a:pt x="6912" y="730"/>
                  </a:lnTo>
                  <a:lnTo>
                    <a:pt x="6739" y="730"/>
                  </a:lnTo>
                  <a:lnTo>
                    <a:pt x="6739" y="1305"/>
                  </a:lnTo>
                  <a:lnTo>
                    <a:pt x="6633" y="1305"/>
                  </a:lnTo>
                  <a:lnTo>
                    <a:pt x="6633" y="730"/>
                  </a:lnTo>
                  <a:lnTo>
                    <a:pt x="6402" y="730"/>
                  </a:lnTo>
                  <a:cubicBezTo>
                    <a:pt x="6399" y="831"/>
                    <a:pt x="6391" y="912"/>
                    <a:pt x="6378" y="975"/>
                  </a:cubicBezTo>
                  <a:cubicBezTo>
                    <a:pt x="6364" y="1038"/>
                    <a:pt x="6342" y="1096"/>
                    <a:pt x="6311" y="1148"/>
                  </a:cubicBezTo>
                  <a:cubicBezTo>
                    <a:pt x="6281" y="1200"/>
                    <a:pt x="6236" y="1259"/>
                    <a:pt x="6176" y="1324"/>
                  </a:cubicBezTo>
                  <a:lnTo>
                    <a:pt x="6084" y="1257"/>
                  </a:lnTo>
                  <a:cubicBezTo>
                    <a:pt x="6141" y="1195"/>
                    <a:pt x="6184" y="1141"/>
                    <a:pt x="6212" y="1095"/>
                  </a:cubicBezTo>
                  <a:cubicBezTo>
                    <a:pt x="6240" y="1049"/>
                    <a:pt x="6261" y="999"/>
                    <a:pt x="6273" y="944"/>
                  </a:cubicBezTo>
                  <a:cubicBezTo>
                    <a:pt x="6286" y="890"/>
                    <a:pt x="6294" y="819"/>
                    <a:pt x="6297" y="730"/>
                  </a:cubicBezTo>
                  <a:lnTo>
                    <a:pt x="6149" y="730"/>
                  </a:lnTo>
                  <a:lnTo>
                    <a:pt x="6149" y="623"/>
                  </a:lnTo>
                  <a:lnTo>
                    <a:pt x="6298" y="623"/>
                  </a:lnTo>
                  <a:lnTo>
                    <a:pt x="6298" y="608"/>
                  </a:lnTo>
                  <a:lnTo>
                    <a:pt x="6298" y="205"/>
                  </a:lnTo>
                  <a:lnTo>
                    <a:pt x="6192" y="205"/>
                  </a:lnTo>
                  <a:lnTo>
                    <a:pt x="6192" y="100"/>
                  </a:lnTo>
                  <a:close/>
                  <a:moveTo>
                    <a:pt x="2163" y="88"/>
                  </a:moveTo>
                  <a:lnTo>
                    <a:pt x="2612" y="88"/>
                  </a:lnTo>
                  <a:lnTo>
                    <a:pt x="2612" y="1113"/>
                  </a:lnTo>
                  <a:cubicBezTo>
                    <a:pt x="2612" y="1178"/>
                    <a:pt x="2600" y="1223"/>
                    <a:pt x="2577" y="1248"/>
                  </a:cubicBezTo>
                  <a:cubicBezTo>
                    <a:pt x="2554" y="1274"/>
                    <a:pt x="2513" y="1286"/>
                    <a:pt x="2454" y="1286"/>
                  </a:cubicBezTo>
                  <a:cubicBezTo>
                    <a:pt x="2414" y="1286"/>
                    <a:pt x="2373" y="1284"/>
                    <a:pt x="2332" y="1278"/>
                  </a:cubicBezTo>
                  <a:lnTo>
                    <a:pt x="2309" y="1172"/>
                  </a:lnTo>
                  <a:cubicBezTo>
                    <a:pt x="2354" y="1180"/>
                    <a:pt x="2397" y="1184"/>
                    <a:pt x="2437" y="1184"/>
                  </a:cubicBezTo>
                  <a:cubicBezTo>
                    <a:pt x="2465" y="1184"/>
                    <a:pt x="2485" y="1176"/>
                    <a:pt x="2495" y="1162"/>
                  </a:cubicBezTo>
                  <a:cubicBezTo>
                    <a:pt x="2505" y="1147"/>
                    <a:pt x="2511" y="1123"/>
                    <a:pt x="2511" y="1088"/>
                  </a:cubicBezTo>
                  <a:lnTo>
                    <a:pt x="2511" y="868"/>
                  </a:lnTo>
                  <a:lnTo>
                    <a:pt x="2257" y="868"/>
                  </a:lnTo>
                  <a:cubicBezTo>
                    <a:pt x="2251" y="963"/>
                    <a:pt x="2236" y="1041"/>
                    <a:pt x="2213" y="1103"/>
                  </a:cubicBezTo>
                  <a:cubicBezTo>
                    <a:pt x="2191" y="1164"/>
                    <a:pt x="2152" y="1235"/>
                    <a:pt x="2097" y="1316"/>
                  </a:cubicBezTo>
                  <a:lnTo>
                    <a:pt x="1998" y="1251"/>
                  </a:lnTo>
                  <a:cubicBezTo>
                    <a:pt x="2051" y="1182"/>
                    <a:pt x="2088" y="1121"/>
                    <a:pt x="2110" y="1070"/>
                  </a:cubicBezTo>
                  <a:cubicBezTo>
                    <a:pt x="2132" y="1018"/>
                    <a:pt x="2146" y="957"/>
                    <a:pt x="2153" y="888"/>
                  </a:cubicBezTo>
                  <a:cubicBezTo>
                    <a:pt x="2159" y="819"/>
                    <a:pt x="2163" y="713"/>
                    <a:pt x="2163" y="573"/>
                  </a:cubicBezTo>
                  <a:lnTo>
                    <a:pt x="2163" y="88"/>
                  </a:lnTo>
                  <a:close/>
                  <a:moveTo>
                    <a:pt x="7212" y="39"/>
                  </a:moveTo>
                  <a:cubicBezTo>
                    <a:pt x="7320" y="176"/>
                    <a:pt x="7389" y="266"/>
                    <a:pt x="7420" y="308"/>
                  </a:cubicBezTo>
                  <a:lnTo>
                    <a:pt x="7330" y="381"/>
                  </a:lnTo>
                  <a:cubicBezTo>
                    <a:pt x="7268" y="298"/>
                    <a:pt x="7199" y="206"/>
                    <a:pt x="7122" y="107"/>
                  </a:cubicBezTo>
                  <a:lnTo>
                    <a:pt x="7212" y="39"/>
                  </a:lnTo>
                  <a:close/>
                  <a:moveTo>
                    <a:pt x="1533" y="32"/>
                  </a:moveTo>
                  <a:lnTo>
                    <a:pt x="1635" y="32"/>
                  </a:lnTo>
                  <a:lnTo>
                    <a:pt x="1635" y="173"/>
                  </a:lnTo>
                  <a:lnTo>
                    <a:pt x="1888" y="173"/>
                  </a:lnTo>
                  <a:lnTo>
                    <a:pt x="1888" y="32"/>
                  </a:lnTo>
                  <a:lnTo>
                    <a:pt x="1987" y="32"/>
                  </a:lnTo>
                  <a:lnTo>
                    <a:pt x="1987" y="173"/>
                  </a:lnTo>
                  <a:lnTo>
                    <a:pt x="2088" y="173"/>
                  </a:lnTo>
                  <a:lnTo>
                    <a:pt x="2088" y="270"/>
                  </a:lnTo>
                  <a:lnTo>
                    <a:pt x="1987" y="270"/>
                  </a:lnTo>
                  <a:lnTo>
                    <a:pt x="1987" y="853"/>
                  </a:lnTo>
                  <a:lnTo>
                    <a:pt x="2092" y="853"/>
                  </a:lnTo>
                  <a:lnTo>
                    <a:pt x="2092" y="950"/>
                  </a:lnTo>
                  <a:lnTo>
                    <a:pt x="1401" y="950"/>
                  </a:lnTo>
                  <a:lnTo>
                    <a:pt x="1401" y="853"/>
                  </a:lnTo>
                  <a:lnTo>
                    <a:pt x="1533" y="853"/>
                  </a:lnTo>
                  <a:lnTo>
                    <a:pt x="1533" y="270"/>
                  </a:lnTo>
                  <a:lnTo>
                    <a:pt x="1429" y="270"/>
                  </a:lnTo>
                  <a:lnTo>
                    <a:pt x="1429" y="173"/>
                  </a:lnTo>
                  <a:lnTo>
                    <a:pt x="1533" y="173"/>
                  </a:lnTo>
                  <a:lnTo>
                    <a:pt x="1533" y="32"/>
                  </a:lnTo>
                  <a:close/>
                  <a:moveTo>
                    <a:pt x="8000" y="23"/>
                  </a:moveTo>
                  <a:lnTo>
                    <a:pt x="8116" y="23"/>
                  </a:lnTo>
                  <a:lnTo>
                    <a:pt x="8116" y="304"/>
                  </a:lnTo>
                  <a:lnTo>
                    <a:pt x="8317" y="304"/>
                  </a:lnTo>
                  <a:lnTo>
                    <a:pt x="8317" y="418"/>
                  </a:lnTo>
                  <a:lnTo>
                    <a:pt x="8116" y="418"/>
                  </a:lnTo>
                  <a:lnTo>
                    <a:pt x="8116" y="1096"/>
                  </a:lnTo>
                  <a:cubicBezTo>
                    <a:pt x="8116" y="1145"/>
                    <a:pt x="8110" y="1183"/>
                    <a:pt x="8098" y="1211"/>
                  </a:cubicBezTo>
                  <a:cubicBezTo>
                    <a:pt x="8086" y="1239"/>
                    <a:pt x="8066" y="1259"/>
                    <a:pt x="8038" y="1271"/>
                  </a:cubicBezTo>
                  <a:cubicBezTo>
                    <a:pt x="8010" y="1283"/>
                    <a:pt x="7971" y="1289"/>
                    <a:pt x="7921" y="1289"/>
                  </a:cubicBezTo>
                  <a:cubicBezTo>
                    <a:pt x="7862" y="1289"/>
                    <a:pt x="7803" y="1286"/>
                    <a:pt x="7744" y="1281"/>
                  </a:cubicBezTo>
                  <a:lnTo>
                    <a:pt x="7719" y="1165"/>
                  </a:lnTo>
                  <a:cubicBezTo>
                    <a:pt x="7787" y="1175"/>
                    <a:pt x="7849" y="1179"/>
                    <a:pt x="7905" y="1179"/>
                  </a:cubicBezTo>
                  <a:cubicBezTo>
                    <a:pt x="7943" y="1179"/>
                    <a:pt x="7969" y="1171"/>
                    <a:pt x="7981" y="1154"/>
                  </a:cubicBezTo>
                  <a:cubicBezTo>
                    <a:pt x="7994" y="1137"/>
                    <a:pt x="8000" y="1106"/>
                    <a:pt x="8000" y="1061"/>
                  </a:cubicBezTo>
                  <a:lnTo>
                    <a:pt x="8000" y="418"/>
                  </a:lnTo>
                  <a:lnTo>
                    <a:pt x="7489" y="418"/>
                  </a:lnTo>
                  <a:lnTo>
                    <a:pt x="7489" y="304"/>
                  </a:lnTo>
                  <a:lnTo>
                    <a:pt x="8000" y="304"/>
                  </a:lnTo>
                  <a:lnTo>
                    <a:pt x="8000" y="23"/>
                  </a:lnTo>
                  <a:close/>
                  <a:moveTo>
                    <a:pt x="3460" y="2"/>
                  </a:moveTo>
                  <a:lnTo>
                    <a:pt x="3538" y="180"/>
                  </a:lnTo>
                  <a:lnTo>
                    <a:pt x="3554" y="216"/>
                  </a:lnTo>
                  <a:lnTo>
                    <a:pt x="4075" y="216"/>
                  </a:lnTo>
                  <a:lnTo>
                    <a:pt x="4075" y="328"/>
                  </a:lnTo>
                  <a:lnTo>
                    <a:pt x="3312" y="328"/>
                  </a:lnTo>
                  <a:lnTo>
                    <a:pt x="3302" y="512"/>
                  </a:lnTo>
                  <a:lnTo>
                    <a:pt x="3299" y="544"/>
                  </a:lnTo>
                  <a:lnTo>
                    <a:pt x="3904" y="544"/>
                  </a:lnTo>
                  <a:cubicBezTo>
                    <a:pt x="3904" y="621"/>
                    <a:pt x="3899" y="712"/>
                    <a:pt x="3891" y="815"/>
                  </a:cubicBezTo>
                  <a:cubicBezTo>
                    <a:pt x="3883" y="919"/>
                    <a:pt x="3874" y="997"/>
                    <a:pt x="3865" y="1048"/>
                  </a:cubicBezTo>
                  <a:cubicBezTo>
                    <a:pt x="3854" y="1110"/>
                    <a:pt x="3839" y="1155"/>
                    <a:pt x="3822" y="1186"/>
                  </a:cubicBezTo>
                  <a:cubicBezTo>
                    <a:pt x="3805" y="1216"/>
                    <a:pt x="3779" y="1238"/>
                    <a:pt x="3745" y="1251"/>
                  </a:cubicBezTo>
                  <a:cubicBezTo>
                    <a:pt x="3712" y="1263"/>
                    <a:pt x="3662" y="1270"/>
                    <a:pt x="3597" y="1270"/>
                  </a:cubicBezTo>
                  <a:cubicBezTo>
                    <a:pt x="3541" y="1270"/>
                    <a:pt x="3475" y="1266"/>
                    <a:pt x="3398" y="1260"/>
                  </a:cubicBezTo>
                  <a:lnTo>
                    <a:pt x="3375" y="1150"/>
                  </a:lnTo>
                  <a:cubicBezTo>
                    <a:pt x="3453" y="1159"/>
                    <a:pt x="3523" y="1164"/>
                    <a:pt x="3585" y="1164"/>
                  </a:cubicBezTo>
                  <a:cubicBezTo>
                    <a:pt x="3623" y="1164"/>
                    <a:pt x="3653" y="1160"/>
                    <a:pt x="3674" y="1151"/>
                  </a:cubicBezTo>
                  <a:cubicBezTo>
                    <a:pt x="3694" y="1143"/>
                    <a:pt x="3710" y="1128"/>
                    <a:pt x="3721" y="1106"/>
                  </a:cubicBezTo>
                  <a:cubicBezTo>
                    <a:pt x="3733" y="1085"/>
                    <a:pt x="3743" y="1052"/>
                    <a:pt x="3751" y="1008"/>
                  </a:cubicBezTo>
                  <a:cubicBezTo>
                    <a:pt x="3770" y="912"/>
                    <a:pt x="3780" y="796"/>
                    <a:pt x="3782" y="658"/>
                  </a:cubicBezTo>
                  <a:lnTo>
                    <a:pt x="3288" y="658"/>
                  </a:lnTo>
                  <a:cubicBezTo>
                    <a:pt x="3275" y="752"/>
                    <a:pt x="3254" y="836"/>
                    <a:pt x="3226" y="908"/>
                  </a:cubicBezTo>
                  <a:cubicBezTo>
                    <a:pt x="3199" y="981"/>
                    <a:pt x="3161" y="1050"/>
                    <a:pt x="3112" y="1115"/>
                  </a:cubicBezTo>
                  <a:cubicBezTo>
                    <a:pt x="3063" y="1181"/>
                    <a:pt x="2999" y="1248"/>
                    <a:pt x="2919" y="1319"/>
                  </a:cubicBezTo>
                  <a:lnTo>
                    <a:pt x="2832" y="1222"/>
                  </a:lnTo>
                  <a:cubicBezTo>
                    <a:pt x="2918" y="1148"/>
                    <a:pt x="2985" y="1079"/>
                    <a:pt x="3033" y="1014"/>
                  </a:cubicBezTo>
                  <a:cubicBezTo>
                    <a:pt x="3081" y="949"/>
                    <a:pt x="3116" y="876"/>
                    <a:pt x="3139" y="796"/>
                  </a:cubicBezTo>
                  <a:cubicBezTo>
                    <a:pt x="3162" y="717"/>
                    <a:pt x="3178" y="617"/>
                    <a:pt x="3186" y="497"/>
                  </a:cubicBezTo>
                  <a:cubicBezTo>
                    <a:pt x="3189" y="457"/>
                    <a:pt x="3192" y="401"/>
                    <a:pt x="3193" y="328"/>
                  </a:cubicBezTo>
                  <a:lnTo>
                    <a:pt x="2823" y="328"/>
                  </a:lnTo>
                  <a:lnTo>
                    <a:pt x="2823" y="216"/>
                  </a:lnTo>
                  <a:lnTo>
                    <a:pt x="3423" y="216"/>
                  </a:lnTo>
                  <a:cubicBezTo>
                    <a:pt x="3384" y="123"/>
                    <a:pt x="3359" y="64"/>
                    <a:pt x="3347" y="40"/>
                  </a:cubicBezTo>
                  <a:lnTo>
                    <a:pt x="3460" y="2"/>
                  </a:lnTo>
                  <a:close/>
                  <a:moveTo>
                    <a:pt x="4875" y="0"/>
                  </a:moveTo>
                  <a:cubicBezTo>
                    <a:pt x="4885" y="15"/>
                    <a:pt x="4898" y="38"/>
                    <a:pt x="4915" y="69"/>
                  </a:cubicBezTo>
                  <a:cubicBezTo>
                    <a:pt x="4932" y="99"/>
                    <a:pt x="4947" y="127"/>
                    <a:pt x="4960" y="153"/>
                  </a:cubicBezTo>
                  <a:lnTo>
                    <a:pt x="5404" y="153"/>
                  </a:lnTo>
                  <a:lnTo>
                    <a:pt x="5404" y="356"/>
                  </a:lnTo>
                  <a:lnTo>
                    <a:pt x="5293" y="356"/>
                  </a:lnTo>
                  <a:lnTo>
                    <a:pt x="5293" y="245"/>
                  </a:lnTo>
                  <a:lnTo>
                    <a:pt x="4420" y="245"/>
                  </a:lnTo>
                  <a:lnTo>
                    <a:pt x="4420" y="354"/>
                  </a:lnTo>
                  <a:lnTo>
                    <a:pt x="4307" y="354"/>
                  </a:lnTo>
                  <a:lnTo>
                    <a:pt x="4307" y="153"/>
                  </a:lnTo>
                  <a:lnTo>
                    <a:pt x="4828" y="153"/>
                  </a:lnTo>
                  <a:lnTo>
                    <a:pt x="4751" y="22"/>
                  </a:lnTo>
                  <a:lnTo>
                    <a:pt x="4875" y="0"/>
                  </a:lnTo>
                  <a:close/>
                </a:path>
              </a:pathLst>
            </a:custGeom>
            <a:solidFill>
              <a:srgbClr val="404040"/>
            </a:solidFill>
            <a:ln w="0">
              <a:noFill/>
              <a:prstDash val="solid"/>
              <a:round/>
              <a:headEnd/>
              <a:tailEnd/>
            </a:ln>
            <a:sp3d/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98" name="矩形: 圆角 297">
              <a:extLst>
                <a:ext uri="{FF2B5EF4-FFF2-40B4-BE49-F238E27FC236}">
                  <a16:creationId xmlns:a16="http://schemas.microsoft.com/office/drawing/2014/main" id="{68529A09-826B-BB35-E7BE-5CDE4EFE8F33}"/>
                </a:ext>
              </a:extLst>
            </p:cNvPr>
            <p:cNvSpPr/>
            <p:nvPr/>
          </p:nvSpPr>
          <p:spPr>
            <a:xfrm>
              <a:off x="8064132" y="3281436"/>
              <a:ext cx="2593385" cy="10208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0" scaled="0"/>
            </a:gradFill>
            <a:ln>
              <a:noFill/>
            </a:ln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99" name="Freeform 110">
              <a:extLst>
                <a:ext uri="{FF2B5EF4-FFF2-40B4-BE49-F238E27FC236}">
                  <a16:creationId xmlns:a16="http://schemas.microsoft.com/office/drawing/2014/main" id="{E5A12A8A-9CCF-01A2-992D-294649A3E24F}"/>
                </a:ext>
              </a:extLst>
            </p:cNvPr>
            <p:cNvSpPr/>
            <p:nvPr/>
          </p:nvSpPr>
          <p:spPr bwMode="auto">
            <a:xfrm>
              <a:off x="3389570" y="3270131"/>
              <a:ext cx="247825" cy="118589"/>
            </a:xfrm>
            <a:custGeom>
              <a:avLst/>
              <a:gdLst>
                <a:gd name="T0" fmla="*/ 1071 w 2705"/>
                <a:gd name="T1" fmla="*/ 597 h 1294"/>
                <a:gd name="T2" fmla="*/ 725 w 2705"/>
                <a:gd name="T3" fmla="*/ 854 h 1294"/>
                <a:gd name="T4" fmla="*/ 1280 w 2705"/>
                <a:gd name="T5" fmla="*/ 874 h 1294"/>
                <a:gd name="T6" fmla="*/ 725 w 2705"/>
                <a:gd name="T7" fmla="*/ 978 h 1294"/>
                <a:gd name="T8" fmla="*/ 709 w 2705"/>
                <a:gd name="T9" fmla="*/ 1216 h 1294"/>
                <a:gd name="T10" fmla="*/ 535 w 2705"/>
                <a:gd name="T11" fmla="*/ 1278 h 1294"/>
                <a:gd name="T12" fmla="*/ 346 w 2705"/>
                <a:gd name="T13" fmla="*/ 1161 h 1294"/>
                <a:gd name="T14" fmla="*/ 594 w 2705"/>
                <a:gd name="T15" fmla="*/ 1159 h 1294"/>
                <a:gd name="T16" fmla="*/ 609 w 2705"/>
                <a:gd name="T17" fmla="*/ 978 h 1294"/>
                <a:gd name="T18" fmla="*/ 32 w 2705"/>
                <a:gd name="T19" fmla="*/ 874 h 1294"/>
                <a:gd name="T20" fmla="*/ 609 w 2705"/>
                <a:gd name="T21" fmla="*/ 815 h 1294"/>
                <a:gd name="T22" fmla="*/ 242 w 2705"/>
                <a:gd name="T23" fmla="*/ 697 h 1294"/>
                <a:gd name="T24" fmla="*/ 2305 w 2705"/>
                <a:gd name="T25" fmla="*/ 501 h 1294"/>
                <a:gd name="T26" fmla="*/ 2402 w 2705"/>
                <a:gd name="T27" fmla="*/ 774 h 1294"/>
                <a:gd name="T28" fmla="*/ 2705 w 2705"/>
                <a:gd name="T29" fmla="*/ 1198 h 1294"/>
                <a:gd name="T30" fmla="*/ 2360 w 2705"/>
                <a:gd name="T31" fmla="*/ 1021 h 1294"/>
                <a:gd name="T32" fmla="*/ 2070 w 2705"/>
                <a:gd name="T33" fmla="*/ 1294 h 1294"/>
                <a:gd name="T34" fmla="*/ 2199 w 2705"/>
                <a:gd name="T35" fmla="*/ 1073 h 1294"/>
                <a:gd name="T36" fmla="*/ 2305 w 2705"/>
                <a:gd name="T37" fmla="*/ 749 h 1294"/>
                <a:gd name="T38" fmla="*/ 1699 w 2705"/>
                <a:gd name="T39" fmla="*/ 93 h 1294"/>
                <a:gd name="T40" fmla="*/ 1789 w 2705"/>
                <a:gd name="T41" fmla="*/ 1197 h 1294"/>
                <a:gd name="T42" fmla="*/ 1699 w 2705"/>
                <a:gd name="T43" fmla="*/ 93 h 1294"/>
                <a:gd name="T44" fmla="*/ 2697 w 2705"/>
                <a:gd name="T45" fmla="*/ 79 h 1294"/>
                <a:gd name="T46" fmla="*/ 2410 w 2705"/>
                <a:gd name="T47" fmla="*/ 173 h 1294"/>
                <a:gd name="T48" fmla="*/ 2623 w 2705"/>
                <a:gd name="T49" fmla="*/ 328 h 1294"/>
                <a:gd name="T50" fmla="*/ 2523 w 2705"/>
                <a:gd name="T51" fmla="*/ 980 h 1294"/>
                <a:gd name="T52" fmla="*/ 2186 w 2705"/>
                <a:gd name="T53" fmla="*/ 425 h 1294"/>
                <a:gd name="T54" fmla="*/ 2089 w 2705"/>
                <a:gd name="T55" fmla="*/ 981 h 1294"/>
                <a:gd name="T56" fmla="*/ 2265 w 2705"/>
                <a:gd name="T57" fmla="*/ 328 h 1294"/>
                <a:gd name="T58" fmla="*/ 2037 w 2705"/>
                <a:gd name="T59" fmla="*/ 173 h 1294"/>
                <a:gd name="T60" fmla="*/ 1504 w 2705"/>
                <a:gd name="T61" fmla="*/ 38 h 1294"/>
                <a:gd name="T62" fmla="*/ 1598 w 2705"/>
                <a:gd name="T63" fmla="*/ 487 h 1294"/>
                <a:gd name="T64" fmla="*/ 1565 w 2705"/>
                <a:gd name="T65" fmla="*/ 1086 h 1294"/>
                <a:gd name="T66" fmla="*/ 1416 w 2705"/>
                <a:gd name="T67" fmla="*/ 1244 h 1294"/>
                <a:gd name="T68" fmla="*/ 1496 w 2705"/>
                <a:gd name="T69" fmla="*/ 843 h 1294"/>
                <a:gd name="T70" fmla="*/ 1504 w 2705"/>
                <a:gd name="T71" fmla="*/ 38 h 1294"/>
                <a:gd name="T72" fmla="*/ 1982 w 2705"/>
                <a:gd name="T73" fmla="*/ 36 h 1294"/>
                <a:gd name="T74" fmla="*/ 1891 w 2705"/>
                <a:gd name="T75" fmla="*/ 1261 h 1294"/>
                <a:gd name="T76" fmla="*/ 597 w 2705"/>
                <a:gd name="T77" fmla="*/ 0 h 1294"/>
                <a:gd name="T78" fmla="*/ 711 w 2705"/>
                <a:gd name="T79" fmla="*/ 150 h 1294"/>
                <a:gd name="T80" fmla="*/ 1250 w 2705"/>
                <a:gd name="T81" fmla="*/ 255 h 1294"/>
                <a:gd name="T82" fmla="*/ 1306 w 2705"/>
                <a:gd name="T83" fmla="*/ 521 h 1294"/>
                <a:gd name="T84" fmla="*/ 935 w 2705"/>
                <a:gd name="T85" fmla="*/ 460 h 1294"/>
                <a:gd name="T86" fmla="*/ 711 w 2705"/>
                <a:gd name="T87" fmla="*/ 535 h 1294"/>
                <a:gd name="T88" fmla="*/ 597 w 2705"/>
                <a:gd name="T89" fmla="*/ 270 h 1294"/>
                <a:gd name="T90" fmla="*/ 46 w 2705"/>
                <a:gd name="T91" fmla="*/ 626 h 1294"/>
                <a:gd name="T92" fmla="*/ 283 w 2705"/>
                <a:gd name="T93" fmla="*/ 400 h 1294"/>
                <a:gd name="T94" fmla="*/ 59 w 2705"/>
                <a:gd name="T95" fmla="*/ 255 h 1294"/>
                <a:gd name="T96" fmla="*/ 597 w 2705"/>
                <a:gd name="T97" fmla="*/ 150 h 1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05" h="1294">
                  <a:moveTo>
                    <a:pt x="242" y="597"/>
                  </a:moveTo>
                  <a:lnTo>
                    <a:pt x="1071" y="597"/>
                  </a:lnTo>
                  <a:lnTo>
                    <a:pt x="1071" y="691"/>
                  </a:lnTo>
                  <a:lnTo>
                    <a:pt x="725" y="854"/>
                  </a:lnTo>
                  <a:lnTo>
                    <a:pt x="725" y="874"/>
                  </a:lnTo>
                  <a:lnTo>
                    <a:pt x="1280" y="874"/>
                  </a:lnTo>
                  <a:lnTo>
                    <a:pt x="1280" y="978"/>
                  </a:lnTo>
                  <a:lnTo>
                    <a:pt x="725" y="978"/>
                  </a:lnTo>
                  <a:lnTo>
                    <a:pt x="725" y="1114"/>
                  </a:lnTo>
                  <a:cubicBezTo>
                    <a:pt x="725" y="1159"/>
                    <a:pt x="720" y="1193"/>
                    <a:pt x="709" y="1216"/>
                  </a:cubicBezTo>
                  <a:cubicBezTo>
                    <a:pt x="699" y="1239"/>
                    <a:pt x="681" y="1255"/>
                    <a:pt x="654" y="1264"/>
                  </a:cubicBezTo>
                  <a:cubicBezTo>
                    <a:pt x="627" y="1274"/>
                    <a:pt x="587" y="1278"/>
                    <a:pt x="535" y="1278"/>
                  </a:cubicBezTo>
                  <a:cubicBezTo>
                    <a:pt x="489" y="1278"/>
                    <a:pt x="433" y="1275"/>
                    <a:pt x="367" y="1268"/>
                  </a:cubicBezTo>
                  <a:lnTo>
                    <a:pt x="346" y="1161"/>
                  </a:lnTo>
                  <a:cubicBezTo>
                    <a:pt x="410" y="1172"/>
                    <a:pt x="470" y="1177"/>
                    <a:pt x="528" y="1177"/>
                  </a:cubicBezTo>
                  <a:cubicBezTo>
                    <a:pt x="562" y="1177"/>
                    <a:pt x="584" y="1171"/>
                    <a:pt x="594" y="1159"/>
                  </a:cubicBezTo>
                  <a:cubicBezTo>
                    <a:pt x="604" y="1146"/>
                    <a:pt x="609" y="1122"/>
                    <a:pt x="609" y="1085"/>
                  </a:cubicBezTo>
                  <a:lnTo>
                    <a:pt x="609" y="978"/>
                  </a:lnTo>
                  <a:lnTo>
                    <a:pt x="32" y="978"/>
                  </a:lnTo>
                  <a:lnTo>
                    <a:pt x="32" y="874"/>
                  </a:lnTo>
                  <a:lnTo>
                    <a:pt x="609" y="874"/>
                  </a:lnTo>
                  <a:lnTo>
                    <a:pt x="609" y="815"/>
                  </a:lnTo>
                  <a:lnTo>
                    <a:pt x="861" y="697"/>
                  </a:lnTo>
                  <a:lnTo>
                    <a:pt x="242" y="697"/>
                  </a:lnTo>
                  <a:lnTo>
                    <a:pt x="242" y="597"/>
                  </a:lnTo>
                  <a:close/>
                  <a:moveTo>
                    <a:pt x="2305" y="501"/>
                  </a:moveTo>
                  <a:lnTo>
                    <a:pt x="2402" y="501"/>
                  </a:lnTo>
                  <a:lnTo>
                    <a:pt x="2402" y="774"/>
                  </a:lnTo>
                  <a:cubicBezTo>
                    <a:pt x="2402" y="827"/>
                    <a:pt x="2399" y="872"/>
                    <a:pt x="2392" y="911"/>
                  </a:cubicBezTo>
                  <a:cubicBezTo>
                    <a:pt x="2503" y="1010"/>
                    <a:pt x="2607" y="1106"/>
                    <a:pt x="2705" y="1198"/>
                  </a:cubicBezTo>
                  <a:lnTo>
                    <a:pt x="2630" y="1284"/>
                  </a:lnTo>
                  <a:cubicBezTo>
                    <a:pt x="2563" y="1214"/>
                    <a:pt x="2473" y="1127"/>
                    <a:pt x="2360" y="1021"/>
                  </a:cubicBezTo>
                  <a:cubicBezTo>
                    <a:pt x="2337" y="1069"/>
                    <a:pt x="2303" y="1115"/>
                    <a:pt x="2257" y="1158"/>
                  </a:cubicBezTo>
                  <a:cubicBezTo>
                    <a:pt x="2212" y="1201"/>
                    <a:pt x="2149" y="1246"/>
                    <a:pt x="2070" y="1294"/>
                  </a:cubicBezTo>
                  <a:lnTo>
                    <a:pt x="2010" y="1204"/>
                  </a:lnTo>
                  <a:cubicBezTo>
                    <a:pt x="2095" y="1157"/>
                    <a:pt x="2158" y="1113"/>
                    <a:pt x="2199" y="1073"/>
                  </a:cubicBezTo>
                  <a:cubicBezTo>
                    <a:pt x="2240" y="1032"/>
                    <a:pt x="2268" y="988"/>
                    <a:pt x="2283" y="940"/>
                  </a:cubicBezTo>
                  <a:cubicBezTo>
                    <a:pt x="2297" y="891"/>
                    <a:pt x="2305" y="828"/>
                    <a:pt x="2305" y="749"/>
                  </a:cubicBezTo>
                  <a:lnTo>
                    <a:pt x="2305" y="501"/>
                  </a:lnTo>
                  <a:close/>
                  <a:moveTo>
                    <a:pt x="1699" y="93"/>
                  </a:moveTo>
                  <a:lnTo>
                    <a:pt x="1789" y="93"/>
                  </a:lnTo>
                  <a:lnTo>
                    <a:pt x="1789" y="1197"/>
                  </a:lnTo>
                  <a:lnTo>
                    <a:pt x="1699" y="1197"/>
                  </a:lnTo>
                  <a:lnTo>
                    <a:pt x="1699" y="93"/>
                  </a:lnTo>
                  <a:close/>
                  <a:moveTo>
                    <a:pt x="2037" y="79"/>
                  </a:moveTo>
                  <a:lnTo>
                    <a:pt x="2697" y="79"/>
                  </a:lnTo>
                  <a:lnTo>
                    <a:pt x="2697" y="173"/>
                  </a:lnTo>
                  <a:lnTo>
                    <a:pt x="2410" y="173"/>
                  </a:lnTo>
                  <a:cubicBezTo>
                    <a:pt x="2401" y="219"/>
                    <a:pt x="2388" y="271"/>
                    <a:pt x="2372" y="328"/>
                  </a:cubicBezTo>
                  <a:lnTo>
                    <a:pt x="2623" y="328"/>
                  </a:lnTo>
                  <a:lnTo>
                    <a:pt x="2623" y="980"/>
                  </a:lnTo>
                  <a:lnTo>
                    <a:pt x="2523" y="980"/>
                  </a:lnTo>
                  <a:lnTo>
                    <a:pt x="2523" y="425"/>
                  </a:lnTo>
                  <a:lnTo>
                    <a:pt x="2186" y="425"/>
                  </a:lnTo>
                  <a:lnTo>
                    <a:pt x="2186" y="981"/>
                  </a:lnTo>
                  <a:lnTo>
                    <a:pt x="2089" y="981"/>
                  </a:lnTo>
                  <a:lnTo>
                    <a:pt x="2089" y="328"/>
                  </a:lnTo>
                  <a:lnTo>
                    <a:pt x="2265" y="328"/>
                  </a:lnTo>
                  <a:cubicBezTo>
                    <a:pt x="2282" y="267"/>
                    <a:pt x="2295" y="215"/>
                    <a:pt x="2303" y="173"/>
                  </a:cubicBezTo>
                  <a:lnTo>
                    <a:pt x="2037" y="173"/>
                  </a:lnTo>
                  <a:lnTo>
                    <a:pt x="2037" y="79"/>
                  </a:lnTo>
                  <a:close/>
                  <a:moveTo>
                    <a:pt x="1504" y="38"/>
                  </a:moveTo>
                  <a:lnTo>
                    <a:pt x="1598" y="38"/>
                  </a:lnTo>
                  <a:lnTo>
                    <a:pt x="1598" y="487"/>
                  </a:lnTo>
                  <a:cubicBezTo>
                    <a:pt x="1598" y="647"/>
                    <a:pt x="1595" y="772"/>
                    <a:pt x="1590" y="862"/>
                  </a:cubicBezTo>
                  <a:cubicBezTo>
                    <a:pt x="1585" y="953"/>
                    <a:pt x="1577" y="1027"/>
                    <a:pt x="1565" y="1086"/>
                  </a:cubicBezTo>
                  <a:cubicBezTo>
                    <a:pt x="1554" y="1145"/>
                    <a:pt x="1537" y="1208"/>
                    <a:pt x="1513" y="1277"/>
                  </a:cubicBezTo>
                  <a:lnTo>
                    <a:pt x="1416" y="1244"/>
                  </a:lnTo>
                  <a:cubicBezTo>
                    <a:pt x="1441" y="1176"/>
                    <a:pt x="1459" y="1113"/>
                    <a:pt x="1470" y="1056"/>
                  </a:cubicBezTo>
                  <a:cubicBezTo>
                    <a:pt x="1482" y="999"/>
                    <a:pt x="1491" y="928"/>
                    <a:pt x="1496" y="843"/>
                  </a:cubicBezTo>
                  <a:cubicBezTo>
                    <a:pt x="1501" y="759"/>
                    <a:pt x="1504" y="642"/>
                    <a:pt x="1504" y="494"/>
                  </a:cubicBezTo>
                  <a:lnTo>
                    <a:pt x="1504" y="38"/>
                  </a:lnTo>
                  <a:close/>
                  <a:moveTo>
                    <a:pt x="1891" y="36"/>
                  </a:moveTo>
                  <a:lnTo>
                    <a:pt x="1982" y="36"/>
                  </a:lnTo>
                  <a:lnTo>
                    <a:pt x="1982" y="1261"/>
                  </a:lnTo>
                  <a:lnTo>
                    <a:pt x="1891" y="1261"/>
                  </a:lnTo>
                  <a:lnTo>
                    <a:pt x="1891" y="36"/>
                  </a:lnTo>
                  <a:close/>
                  <a:moveTo>
                    <a:pt x="597" y="0"/>
                  </a:moveTo>
                  <a:lnTo>
                    <a:pt x="711" y="0"/>
                  </a:lnTo>
                  <a:lnTo>
                    <a:pt x="711" y="150"/>
                  </a:lnTo>
                  <a:lnTo>
                    <a:pt x="1250" y="150"/>
                  </a:lnTo>
                  <a:lnTo>
                    <a:pt x="1250" y="255"/>
                  </a:lnTo>
                  <a:lnTo>
                    <a:pt x="825" y="255"/>
                  </a:lnTo>
                  <a:cubicBezTo>
                    <a:pt x="954" y="367"/>
                    <a:pt x="1115" y="456"/>
                    <a:pt x="1306" y="521"/>
                  </a:cubicBezTo>
                  <a:lnTo>
                    <a:pt x="1261" y="619"/>
                  </a:lnTo>
                  <a:cubicBezTo>
                    <a:pt x="1130" y="570"/>
                    <a:pt x="1021" y="517"/>
                    <a:pt x="935" y="460"/>
                  </a:cubicBezTo>
                  <a:cubicBezTo>
                    <a:pt x="849" y="404"/>
                    <a:pt x="775" y="339"/>
                    <a:pt x="711" y="266"/>
                  </a:cubicBezTo>
                  <a:lnTo>
                    <a:pt x="711" y="535"/>
                  </a:lnTo>
                  <a:lnTo>
                    <a:pt x="597" y="535"/>
                  </a:lnTo>
                  <a:lnTo>
                    <a:pt x="597" y="270"/>
                  </a:lnTo>
                  <a:cubicBezTo>
                    <a:pt x="540" y="341"/>
                    <a:pt x="467" y="404"/>
                    <a:pt x="378" y="462"/>
                  </a:cubicBezTo>
                  <a:cubicBezTo>
                    <a:pt x="288" y="519"/>
                    <a:pt x="178" y="574"/>
                    <a:pt x="46" y="626"/>
                  </a:cubicBezTo>
                  <a:lnTo>
                    <a:pt x="0" y="528"/>
                  </a:lnTo>
                  <a:cubicBezTo>
                    <a:pt x="109" y="487"/>
                    <a:pt x="203" y="445"/>
                    <a:pt x="283" y="400"/>
                  </a:cubicBezTo>
                  <a:cubicBezTo>
                    <a:pt x="364" y="355"/>
                    <a:pt x="434" y="306"/>
                    <a:pt x="494" y="255"/>
                  </a:cubicBezTo>
                  <a:lnTo>
                    <a:pt x="59" y="255"/>
                  </a:lnTo>
                  <a:lnTo>
                    <a:pt x="59" y="150"/>
                  </a:lnTo>
                  <a:lnTo>
                    <a:pt x="597" y="150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404040"/>
            </a:solidFill>
            <a:ln w="0">
              <a:noFill/>
              <a:prstDash val="solid"/>
              <a:round/>
              <a:headEnd/>
              <a:tailEnd/>
            </a:ln>
            <a:sp3d/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00" name="Freeform 115">
              <a:extLst>
                <a:ext uri="{FF2B5EF4-FFF2-40B4-BE49-F238E27FC236}">
                  <a16:creationId xmlns:a16="http://schemas.microsoft.com/office/drawing/2014/main" id="{51014F9C-972F-5986-6EAC-CF6CF2AE2679}"/>
                </a:ext>
              </a:extLst>
            </p:cNvPr>
            <p:cNvSpPr/>
            <p:nvPr/>
          </p:nvSpPr>
          <p:spPr bwMode="auto">
            <a:xfrm>
              <a:off x="1526242" y="3268649"/>
              <a:ext cx="506074" cy="118897"/>
            </a:xfrm>
            <a:custGeom>
              <a:avLst/>
              <a:gdLst>
                <a:gd name="T0" fmla="*/ 2197 w 5532"/>
                <a:gd name="T1" fmla="*/ 953 h 1295"/>
                <a:gd name="T2" fmla="*/ 3730 w 5532"/>
                <a:gd name="T3" fmla="*/ 1112 h 1295"/>
                <a:gd name="T4" fmla="*/ 1918 w 5532"/>
                <a:gd name="T5" fmla="*/ 854 h 1295"/>
                <a:gd name="T6" fmla="*/ 3478 w 5532"/>
                <a:gd name="T7" fmla="*/ 628 h 1295"/>
                <a:gd name="T8" fmla="*/ 3478 w 5532"/>
                <a:gd name="T9" fmla="*/ 628 h 1295"/>
                <a:gd name="T10" fmla="*/ 4625 w 5532"/>
                <a:gd name="T11" fmla="*/ 1071 h 1295"/>
                <a:gd name="T12" fmla="*/ 5532 w 5532"/>
                <a:gd name="T13" fmla="*/ 1150 h 1295"/>
                <a:gd name="T14" fmla="*/ 4709 w 5532"/>
                <a:gd name="T15" fmla="*/ 1234 h 1295"/>
                <a:gd name="T16" fmla="*/ 4226 w 5532"/>
                <a:gd name="T17" fmla="*/ 1167 h 1295"/>
                <a:gd name="T18" fmla="*/ 4247 w 5532"/>
                <a:gd name="T19" fmla="*/ 501 h 1295"/>
                <a:gd name="T20" fmla="*/ 2491 w 5532"/>
                <a:gd name="T21" fmla="*/ 447 h 1295"/>
                <a:gd name="T22" fmla="*/ 2197 w 5532"/>
                <a:gd name="T23" fmla="*/ 600 h 1295"/>
                <a:gd name="T24" fmla="*/ 1626 w 5532"/>
                <a:gd name="T25" fmla="*/ 1106 h 1295"/>
                <a:gd name="T26" fmla="*/ 4938 w 5532"/>
                <a:gd name="T27" fmla="*/ 352 h 1295"/>
                <a:gd name="T28" fmla="*/ 5186 w 5532"/>
                <a:gd name="T29" fmla="*/ 352 h 1295"/>
                <a:gd name="T30" fmla="*/ 3730 w 5532"/>
                <a:gd name="T31" fmla="*/ 528 h 1295"/>
                <a:gd name="T32" fmla="*/ 2674 w 5532"/>
                <a:gd name="T33" fmla="*/ 81 h 1295"/>
                <a:gd name="T34" fmla="*/ 2599 w 5532"/>
                <a:gd name="T35" fmla="*/ 343 h 1295"/>
                <a:gd name="T36" fmla="*/ 1626 w 5532"/>
                <a:gd name="T37" fmla="*/ 1206 h 1295"/>
                <a:gd name="T38" fmla="*/ 1923 w 5532"/>
                <a:gd name="T39" fmla="*/ 343 h 1295"/>
                <a:gd name="T40" fmla="*/ 4382 w 5532"/>
                <a:gd name="T41" fmla="*/ 46 h 1295"/>
                <a:gd name="T42" fmla="*/ 4402 w 5532"/>
                <a:gd name="T43" fmla="*/ 248 h 1295"/>
                <a:gd name="T44" fmla="*/ 4938 w 5532"/>
                <a:gd name="T45" fmla="*/ 21 h 1295"/>
                <a:gd name="T46" fmla="*/ 5294 w 5532"/>
                <a:gd name="T47" fmla="*/ 21 h 1295"/>
                <a:gd name="T48" fmla="*/ 5294 w 5532"/>
                <a:gd name="T49" fmla="*/ 352 h 1295"/>
                <a:gd name="T50" fmla="*/ 5294 w 5532"/>
                <a:gd name="T51" fmla="*/ 738 h 1295"/>
                <a:gd name="T52" fmla="*/ 4931 w 5532"/>
                <a:gd name="T53" fmla="*/ 738 h 1295"/>
                <a:gd name="T54" fmla="*/ 4782 w 5532"/>
                <a:gd name="T55" fmla="*/ 892 h 1295"/>
                <a:gd name="T56" fmla="*/ 4827 w 5532"/>
                <a:gd name="T57" fmla="*/ 628 h 1295"/>
                <a:gd name="T58" fmla="*/ 4669 w 5532"/>
                <a:gd name="T59" fmla="*/ 245 h 1295"/>
                <a:gd name="T60" fmla="*/ 3130 w 5532"/>
                <a:gd name="T61" fmla="*/ 17 h 1295"/>
                <a:gd name="T62" fmla="*/ 3130 w 5532"/>
                <a:gd name="T63" fmla="*/ 366 h 1295"/>
                <a:gd name="T64" fmla="*/ 3130 w 5532"/>
                <a:gd name="T65" fmla="*/ 738 h 1295"/>
                <a:gd name="T66" fmla="*/ 2875 w 5532"/>
                <a:gd name="T67" fmla="*/ 1267 h 1295"/>
                <a:gd name="T68" fmla="*/ 3020 w 5532"/>
                <a:gd name="T69" fmla="*/ 1088 h 1295"/>
                <a:gd name="T70" fmla="*/ 2812 w 5532"/>
                <a:gd name="T71" fmla="*/ 718 h 1295"/>
                <a:gd name="T72" fmla="*/ 2850 w 5532"/>
                <a:gd name="T73" fmla="*/ 366 h 1295"/>
                <a:gd name="T74" fmla="*/ 603 w 5532"/>
                <a:gd name="T75" fmla="*/ 17 h 1295"/>
                <a:gd name="T76" fmla="*/ 1249 w 5532"/>
                <a:gd name="T77" fmla="*/ 578 h 1295"/>
                <a:gd name="T78" fmla="*/ 715 w 5532"/>
                <a:gd name="T79" fmla="*/ 797 h 1295"/>
                <a:gd name="T80" fmla="*/ 715 w 5532"/>
                <a:gd name="T81" fmla="*/ 1144 h 1295"/>
                <a:gd name="T82" fmla="*/ 61 w 5532"/>
                <a:gd name="T83" fmla="*/ 1144 h 1295"/>
                <a:gd name="T84" fmla="*/ 185 w 5532"/>
                <a:gd name="T85" fmla="*/ 797 h 1295"/>
                <a:gd name="T86" fmla="*/ 235 w 5532"/>
                <a:gd name="T87" fmla="*/ 483 h 1295"/>
                <a:gd name="T88" fmla="*/ 56 w 5532"/>
                <a:gd name="T89" fmla="*/ 580 h 1295"/>
                <a:gd name="T90" fmla="*/ 3458 w 5532"/>
                <a:gd name="T91" fmla="*/ 0 h 1295"/>
                <a:gd name="T92" fmla="*/ 3681 w 5532"/>
                <a:gd name="T93" fmla="*/ 41 h 1295"/>
                <a:gd name="T94" fmla="*/ 4095 w 5532"/>
                <a:gd name="T95" fmla="*/ 335 h 1295"/>
                <a:gd name="T96" fmla="*/ 4069 w 5532"/>
                <a:gd name="T97" fmla="*/ 628 h 1295"/>
                <a:gd name="T98" fmla="*/ 4069 w 5532"/>
                <a:gd name="T99" fmla="*/ 915 h 1295"/>
                <a:gd name="T100" fmla="*/ 4116 w 5532"/>
                <a:gd name="T101" fmla="*/ 1215 h 1295"/>
                <a:gd name="T102" fmla="*/ 3368 w 5532"/>
                <a:gd name="T103" fmla="*/ 495 h 1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532" h="1295">
                  <a:moveTo>
                    <a:pt x="1918" y="953"/>
                  </a:moveTo>
                  <a:lnTo>
                    <a:pt x="1918" y="1106"/>
                  </a:lnTo>
                  <a:lnTo>
                    <a:pt x="2197" y="1106"/>
                  </a:lnTo>
                  <a:lnTo>
                    <a:pt x="2197" y="953"/>
                  </a:lnTo>
                  <a:lnTo>
                    <a:pt x="1918" y="953"/>
                  </a:lnTo>
                  <a:close/>
                  <a:moveTo>
                    <a:pt x="3478" y="915"/>
                  </a:moveTo>
                  <a:lnTo>
                    <a:pt x="3478" y="1112"/>
                  </a:lnTo>
                  <a:lnTo>
                    <a:pt x="3730" y="1112"/>
                  </a:lnTo>
                  <a:lnTo>
                    <a:pt x="3730" y="915"/>
                  </a:lnTo>
                  <a:lnTo>
                    <a:pt x="3478" y="915"/>
                  </a:lnTo>
                  <a:close/>
                  <a:moveTo>
                    <a:pt x="1918" y="700"/>
                  </a:moveTo>
                  <a:lnTo>
                    <a:pt x="1918" y="854"/>
                  </a:lnTo>
                  <a:lnTo>
                    <a:pt x="2197" y="854"/>
                  </a:lnTo>
                  <a:lnTo>
                    <a:pt x="2197" y="700"/>
                  </a:lnTo>
                  <a:lnTo>
                    <a:pt x="1918" y="700"/>
                  </a:lnTo>
                  <a:close/>
                  <a:moveTo>
                    <a:pt x="3478" y="628"/>
                  </a:moveTo>
                  <a:lnTo>
                    <a:pt x="3478" y="815"/>
                  </a:lnTo>
                  <a:lnTo>
                    <a:pt x="3730" y="815"/>
                  </a:lnTo>
                  <a:lnTo>
                    <a:pt x="3730" y="628"/>
                  </a:lnTo>
                  <a:lnTo>
                    <a:pt x="3478" y="628"/>
                  </a:lnTo>
                  <a:close/>
                  <a:moveTo>
                    <a:pt x="4247" y="501"/>
                  </a:moveTo>
                  <a:lnTo>
                    <a:pt x="4525" y="501"/>
                  </a:lnTo>
                  <a:lnTo>
                    <a:pt x="4525" y="960"/>
                  </a:lnTo>
                  <a:cubicBezTo>
                    <a:pt x="4558" y="1007"/>
                    <a:pt x="4591" y="1044"/>
                    <a:pt x="4625" y="1071"/>
                  </a:cubicBezTo>
                  <a:cubicBezTo>
                    <a:pt x="4658" y="1097"/>
                    <a:pt x="4696" y="1117"/>
                    <a:pt x="4739" y="1130"/>
                  </a:cubicBezTo>
                  <a:cubicBezTo>
                    <a:pt x="4783" y="1142"/>
                    <a:pt x="4837" y="1151"/>
                    <a:pt x="4901" y="1154"/>
                  </a:cubicBezTo>
                  <a:cubicBezTo>
                    <a:pt x="4975" y="1159"/>
                    <a:pt x="5063" y="1161"/>
                    <a:pt x="5166" y="1161"/>
                  </a:cubicBezTo>
                  <a:cubicBezTo>
                    <a:pt x="5280" y="1161"/>
                    <a:pt x="5402" y="1158"/>
                    <a:pt x="5532" y="1150"/>
                  </a:cubicBezTo>
                  <a:lnTo>
                    <a:pt x="5504" y="1259"/>
                  </a:lnTo>
                  <a:cubicBezTo>
                    <a:pt x="5408" y="1265"/>
                    <a:pt x="5305" y="1268"/>
                    <a:pt x="5194" y="1268"/>
                  </a:cubicBezTo>
                  <a:cubicBezTo>
                    <a:pt x="5084" y="1268"/>
                    <a:pt x="4981" y="1265"/>
                    <a:pt x="4883" y="1259"/>
                  </a:cubicBezTo>
                  <a:cubicBezTo>
                    <a:pt x="4813" y="1254"/>
                    <a:pt x="4755" y="1246"/>
                    <a:pt x="4709" y="1234"/>
                  </a:cubicBezTo>
                  <a:cubicBezTo>
                    <a:pt x="4664" y="1222"/>
                    <a:pt x="4623" y="1203"/>
                    <a:pt x="4586" y="1178"/>
                  </a:cubicBezTo>
                  <a:cubicBezTo>
                    <a:pt x="4549" y="1152"/>
                    <a:pt x="4512" y="1115"/>
                    <a:pt x="4473" y="1068"/>
                  </a:cubicBezTo>
                  <a:lnTo>
                    <a:pt x="4287" y="1273"/>
                  </a:lnTo>
                  <a:lnTo>
                    <a:pt x="4226" y="1167"/>
                  </a:lnTo>
                  <a:lnTo>
                    <a:pt x="4421" y="961"/>
                  </a:lnTo>
                  <a:lnTo>
                    <a:pt x="4421" y="612"/>
                  </a:lnTo>
                  <a:lnTo>
                    <a:pt x="4247" y="612"/>
                  </a:lnTo>
                  <a:lnTo>
                    <a:pt x="4247" y="501"/>
                  </a:lnTo>
                  <a:close/>
                  <a:moveTo>
                    <a:pt x="2305" y="447"/>
                  </a:moveTo>
                  <a:lnTo>
                    <a:pt x="2305" y="1106"/>
                  </a:lnTo>
                  <a:lnTo>
                    <a:pt x="2491" y="1106"/>
                  </a:lnTo>
                  <a:lnTo>
                    <a:pt x="2491" y="447"/>
                  </a:lnTo>
                  <a:lnTo>
                    <a:pt x="2305" y="447"/>
                  </a:lnTo>
                  <a:close/>
                  <a:moveTo>
                    <a:pt x="1918" y="447"/>
                  </a:moveTo>
                  <a:lnTo>
                    <a:pt x="1918" y="600"/>
                  </a:lnTo>
                  <a:lnTo>
                    <a:pt x="2197" y="600"/>
                  </a:lnTo>
                  <a:lnTo>
                    <a:pt x="2197" y="447"/>
                  </a:lnTo>
                  <a:lnTo>
                    <a:pt x="1918" y="447"/>
                  </a:lnTo>
                  <a:close/>
                  <a:moveTo>
                    <a:pt x="1626" y="447"/>
                  </a:moveTo>
                  <a:lnTo>
                    <a:pt x="1626" y="1106"/>
                  </a:lnTo>
                  <a:lnTo>
                    <a:pt x="1811" y="1106"/>
                  </a:lnTo>
                  <a:lnTo>
                    <a:pt x="1811" y="447"/>
                  </a:lnTo>
                  <a:lnTo>
                    <a:pt x="1626" y="447"/>
                  </a:lnTo>
                  <a:close/>
                  <a:moveTo>
                    <a:pt x="4938" y="352"/>
                  </a:moveTo>
                  <a:lnTo>
                    <a:pt x="4938" y="535"/>
                  </a:lnTo>
                  <a:cubicBezTo>
                    <a:pt x="4938" y="578"/>
                    <a:pt x="4938" y="609"/>
                    <a:pt x="4937" y="628"/>
                  </a:cubicBezTo>
                  <a:lnTo>
                    <a:pt x="5186" y="628"/>
                  </a:lnTo>
                  <a:lnTo>
                    <a:pt x="5186" y="352"/>
                  </a:lnTo>
                  <a:lnTo>
                    <a:pt x="4938" y="352"/>
                  </a:lnTo>
                  <a:close/>
                  <a:moveTo>
                    <a:pt x="3478" y="335"/>
                  </a:moveTo>
                  <a:lnTo>
                    <a:pt x="3478" y="528"/>
                  </a:lnTo>
                  <a:lnTo>
                    <a:pt x="3730" y="528"/>
                  </a:lnTo>
                  <a:lnTo>
                    <a:pt x="3730" y="335"/>
                  </a:lnTo>
                  <a:lnTo>
                    <a:pt x="3478" y="335"/>
                  </a:lnTo>
                  <a:close/>
                  <a:moveTo>
                    <a:pt x="1441" y="81"/>
                  </a:moveTo>
                  <a:lnTo>
                    <a:pt x="2674" y="81"/>
                  </a:lnTo>
                  <a:lnTo>
                    <a:pt x="2674" y="186"/>
                  </a:lnTo>
                  <a:lnTo>
                    <a:pt x="2112" y="186"/>
                  </a:lnTo>
                  <a:cubicBezTo>
                    <a:pt x="2094" y="247"/>
                    <a:pt x="2075" y="299"/>
                    <a:pt x="2053" y="343"/>
                  </a:cubicBezTo>
                  <a:lnTo>
                    <a:pt x="2599" y="343"/>
                  </a:lnTo>
                  <a:lnTo>
                    <a:pt x="2599" y="1288"/>
                  </a:lnTo>
                  <a:lnTo>
                    <a:pt x="2491" y="1288"/>
                  </a:lnTo>
                  <a:lnTo>
                    <a:pt x="2491" y="1206"/>
                  </a:lnTo>
                  <a:lnTo>
                    <a:pt x="1626" y="1206"/>
                  </a:lnTo>
                  <a:lnTo>
                    <a:pt x="1626" y="1287"/>
                  </a:lnTo>
                  <a:lnTo>
                    <a:pt x="1517" y="1287"/>
                  </a:lnTo>
                  <a:lnTo>
                    <a:pt x="1517" y="343"/>
                  </a:lnTo>
                  <a:lnTo>
                    <a:pt x="1923" y="343"/>
                  </a:lnTo>
                  <a:cubicBezTo>
                    <a:pt x="1948" y="296"/>
                    <a:pt x="1968" y="244"/>
                    <a:pt x="1984" y="186"/>
                  </a:cubicBezTo>
                  <a:lnTo>
                    <a:pt x="1441" y="186"/>
                  </a:lnTo>
                  <a:lnTo>
                    <a:pt x="1441" y="81"/>
                  </a:lnTo>
                  <a:close/>
                  <a:moveTo>
                    <a:pt x="4382" y="46"/>
                  </a:moveTo>
                  <a:cubicBezTo>
                    <a:pt x="4410" y="76"/>
                    <a:pt x="4446" y="118"/>
                    <a:pt x="4490" y="172"/>
                  </a:cubicBezTo>
                  <a:cubicBezTo>
                    <a:pt x="4533" y="225"/>
                    <a:pt x="4567" y="269"/>
                    <a:pt x="4590" y="302"/>
                  </a:cubicBezTo>
                  <a:lnTo>
                    <a:pt x="4501" y="381"/>
                  </a:lnTo>
                  <a:cubicBezTo>
                    <a:pt x="4479" y="348"/>
                    <a:pt x="4446" y="304"/>
                    <a:pt x="4402" y="248"/>
                  </a:cubicBezTo>
                  <a:cubicBezTo>
                    <a:pt x="4357" y="191"/>
                    <a:pt x="4322" y="148"/>
                    <a:pt x="4295" y="117"/>
                  </a:cubicBezTo>
                  <a:lnTo>
                    <a:pt x="4382" y="46"/>
                  </a:lnTo>
                  <a:close/>
                  <a:moveTo>
                    <a:pt x="4828" y="21"/>
                  </a:moveTo>
                  <a:lnTo>
                    <a:pt x="4938" y="21"/>
                  </a:lnTo>
                  <a:lnTo>
                    <a:pt x="4938" y="245"/>
                  </a:lnTo>
                  <a:lnTo>
                    <a:pt x="5186" y="245"/>
                  </a:lnTo>
                  <a:lnTo>
                    <a:pt x="5186" y="21"/>
                  </a:lnTo>
                  <a:lnTo>
                    <a:pt x="5294" y="21"/>
                  </a:lnTo>
                  <a:lnTo>
                    <a:pt x="5294" y="245"/>
                  </a:lnTo>
                  <a:lnTo>
                    <a:pt x="5479" y="245"/>
                  </a:lnTo>
                  <a:lnTo>
                    <a:pt x="5479" y="352"/>
                  </a:lnTo>
                  <a:lnTo>
                    <a:pt x="5294" y="352"/>
                  </a:lnTo>
                  <a:lnTo>
                    <a:pt x="5294" y="628"/>
                  </a:lnTo>
                  <a:lnTo>
                    <a:pt x="5511" y="628"/>
                  </a:lnTo>
                  <a:lnTo>
                    <a:pt x="5511" y="738"/>
                  </a:lnTo>
                  <a:lnTo>
                    <a:pt x="5294" y="738"/>
                  </a:lnTo>
                  <a:lnTo>
                    <a:pt x="5294" y="1097"/>
                  </a:lnTo>
                  <a:lnTo>
                    <a:pt x="5186" y="1097"/>
                  </a:lnTo>
                  <a:lnTo>
                    <a:pt x="5186" y="738"/>
                  </a:lnTo>
                  <a:lnTo>
                    <a:pt x="4931" y="738"/>
                  </a:lnTo>
                  <a:cubicBezTo>
                    <a:pt x="4924" y="820"/>
                    <a:pt x="4909" y="887"/>
                    <a:pt x="4886" y="938"/>
                  </a:cubicBezTo>
                  <a:cubicBezTo>
                    <a:pt x="4862" y="989"/>
                    <a:pt x="4823" y="1045"/>
                    <a:pt x="4769" y="1106"/>
                  </a:cubicBezTo>
                  <a:lnTo>
                    <a:pt x="4677" y="1037"/>
                  </a:lnTo>
                  <a:cubicBezTo>
                    <a:pt x="4727" y="981"/>
                    <a:pt x="4762" y="933"/>
                    <a:pt x="4782" y="892"/>
                  </a:cubicBezTo>
                  <a:cubicBezTo>
                    <a:pt x="4801" y="851"/>
                    <a:pt x="4815" y="799"/>
                    <a:pt x="4821" y="738"/>
                  </a:cubicBezTo>
                  <a:lnTo>
                    <a:pt x="4625" y="738"/>
                  </a:lnTo>
                  <a:lnTo>
                    <a:pt x="4625" y="628"/>
                  </a:lnTo>
                  <a:lnTo>
                    <a:pt x="4827" y="628"/>
                  </a:lnTo>
                  <a:cubicBezTo>
                    <a:pt x="4828" y="611"/>
                    <a:pt x="4828" y="583"/>
                    <a:pt x="4828" y="545"/>
                  </a:cubicBezTo>
                  <a:lnTo>
                    <a:pt x="4828" y="352"/>
                  </a:lnTo>
                  <a:lnTo>
                    <a:pt x="4669" y="352"/>
                  </a:lnTo>
                  <a:lnTo>
                    <a:pt x="4669" y="245"/>
                  </a:lnTo>
                  <a:lnTo>
                    <a:pt x="4828" y="245"/>
                  </a:lnTo>
                  <a:lnTo>
                    <a:pt x="4828" y="21"/>
                  </a:lnTo>
                  <a:close/>
                  <a:moveTo>
                    <a:pt x="3020" y="17"/>
                  </a:moveTo>
                  <a:lnTo>
                    <a:pt x="3130" y="17"/>
                  </a:lnTo>
                  <a:lnTo>
                    <a:pt x="3130" y="256"/>
                  </a:lnTo>
                  <a:lnTo>
                    <a:pt x="3272" y="256"/>
                  </a:lnTo>
                  <a:lnTo>
                    <a:pt x="3272" y="366"/>
                  </a:lnTo>
                  <a:lnTo>
                    <a:pt x="3130" y="366"/>
                  </a:lnTo>
                  <a:lnTo>
                    <a:pt x="3130" y="623"/>
                  </a:lnTo>
                  <a:cubicBezTo>
                    <a:pt x="3182" y="608"/>
                    <a:pt x="3225" y="595"/>
                    <a:pt x="3260" y="583"/>
                  </a:cubicBezTo>
                  <a:lnTo>
                    <a:pt x="3268" y="694"/>
                  </a:lnTo>
                  <a:lnTo>
                    <a:pt x="3130" y="738"/>
                  </a:lnTo>
                  <a:lnTo>
                    <a:pt x="3130" y="1125"/>
                  </a:lnTo>
                  <a:cubicBezTo>
                    <a:pt x="3130" y="1181"/>
                    <a:pt x="3120" y="1220"/>
                    <a:pt x="3099" y="1242"/>
                  </a:cubicBezTo>
                  <a:cubicBezTo>
                    <a:pt x="3078" y="1263"/>
                    <a:pt x="3042" y="1274"/>
                    <a:pt x="2989" y="1274"/>
                  </a:cubicBezTo>
                  <a:cubicBezTo>
                    <a:pt x="2945" y="1274"/>
                    <a:pt x="2907" y="1272"/>
                    <a:pt x="2875" y="1267"/>
                  </a:cubicBezTo>
                  <a:lnTo>
                    <a:pt x="2853" y="1159"/>
                  </a:lnTo>
                  <a:cubicBezTo>
                    <a:pt x="2894" y="1165"/>
                    <a:pt x="2929" y="1168"/>
                    <a:pt x="2958" y="1168"/>
                  </a:cubicBezTo>
                  <a:cubicBezTo>
                    <a:pt x="2981" y="1168"/>
                    <a:pt x="2997" y="1162"/>
                    <a:pt x="3006" y="1150"/>
                  </a:cubicBezTo>
                  <a:cubicBezTo>
                    <a:pt x="3016" y="1138"/>
                    <a:pt x="3020" y="1117"/>
                    <a:pt x="3020" y="1088"/>
                  </a:cubicBezTo>
                  <a:lnTo>
                    <a:pt x="3020" y="773"/>
                  </a:lnTo>
                  <a:cubicBezTo>
                    <a:pt x="2989" y="781"/>
                    <a:pt x="2944" y="795"/>
                    <a:pt x="2884" y="815"/>
                  </a:cubicBezTo>
                  <a:lnTo>
                    <a:pt x="2836" y="830"/>
                  </a:lnTo>
                  <a:lnTo>
                    <a:pt x="2812" y="718"/>
                  </a:lnTo>
                  <a:cubicBezTo>
                    <a:pt x="2849" y="708"/>
                    <a:pt x="2906" y="692"/>
                    <a:pt x="2985" y="669"/>
                  </a:cubicBezTo>
                  <a:lnTo>
                    <a:pt x="3020" y="659"/>
                  </a:lnTo>
                  <a:lnTo>
                    <a:pt x="3020" y="366"/>
                  </a:lnTo>
                  <a:lnTo>
                    <a:pt x="2850" y="366"/>
                  </a:lnTo>
                  <a:lnTo>
                    <a:pt x="2850" y="256"/>
                  </a:lnTo>
                  <a:lnTo>
                    <a:pt x="3020" y="256"/>
                  </a:lnTo>
                  <a:lnTo>
                    <a:pt x="3020" y="17"/>
                  </a:lnTo>
                  <a:close/>
                  <a:moveTo>
                    <a:pt x="603" y="17"/>
                  </a:moveTo>
                  <a:lnTo>
                    <a:pt x="708" y="17"/>
                  </a:lnTo>
                  <a:cubicBezTo>
                    <a:pt x="769" y="109"/>
                    <a:pt x="849" y="191"/>
                    <a:pt x="946" y="263"/>
                  </a:cubicBezTo>
                  <a:cubicBezTo>
                    <a:pt x="1044" y="335"/>
                    <a:pt x="1165" y="406"/>
                    <a:pt x="1308" y="474"/>
                  </a:cubicBezTo>
                  <a:lnTo>
                    <a:pt x="1249" y="578"/>
                  </a:lnTo>
                  <a:cubicBezTo>
                    <a:pt x="1196" y="553"/>
                    <a:pt x="1140" y="523"/>
                    <a:pt x="1079" y="487"/>
                  </a:cubicBezTo>
                  <a:lnTo>
                    <a:pt x="1079" y="588"/>
                  </a:lnTo>
                  <a:lnTo>
                    <a:pt x="715" y="588"/>
                  </a:lnTo>
                  <a:lnTo>
                    <a:pt x="715" y="797"/>
                  </a:lnTo>
                  <a:lnTo>
                    <a:pt x="1125" y="797"/>
                  </a:lnTo>
                  <a:lnTo>
                    <a:pt x="1125" y="904"/>
                  </a:lnTo>
                  <a:lnTo>
                    <a:pt x="715" y="904"/>
                  </a:lnTo>
                  <a:lnTo>
                    <a:pt x="715" y="1144"/>
                  </a:lnTo>
                  <a:lnTo>
                    <a:pt x="1250" y="1144"/>
                  </a:lnTo>
                  <a:lnTo>
                    <a:pt x="1250" y="1251"/>
                  </a:lnTo>
                  <a:lnTo>
                    <a:pt x="61" y="1251"/>
                  </a:lnTo>
                  <a:lnTo>
                    <a:pt x="61" y="1144"/>
                  </a:lnTo>
                  <a:lnTo>
                    <a:pt x="594" y="1144"/>
                  </a:lnTo>
                  <a:lnTo>
                    <a:pt x="594" y="904"/>
                  </a:lnTo>
                  <a:lnTo>
                    <a:pt x="185" y="904"/>
                  </a:lnTo>
                  <a:lnTo>
                    <a:pt x="185" y="797"/>
                  </a:lnTo>
                  <a:lnTo>
                    <a:pt x="594" y="797"/>
                  </a:lnTo>
                  <a:lnTo>
                    <a:pt x="594" y="588"/>
                  </a:lnTo>
                  <a:lnTo>
                    <a:pt x="235" y="588"/>
                  </a:lnTo>
                  <a:lnTo>
                    <a:pt x="235" y="483"/>
                  </a:lnTo>
                  <a:lnTo>
                    <a:pt x="1070" y="483"/>
                  </a:lnTo>
                  <a:cubicBezTo>
                    <a:pt x="888" y="375"/>
                    <a:pt x="750" y="259"/>
                    <a:pt x="656" y="136"/>
                  </a:cubicBezTo>
                  <a:cubicBezTo>
                    <a:pt x="594" y="218"/>
                    <a:pt x="516" y="293"/>
                    <a:pt x="421" y="362"/>
                  </a:cubicBezTo>
                  <a:cubicBezTo>
                    <a:pt x="326" y="430"/>
                    <a:pt x="205" y="503"/>
                    <a:pt x="56" y="580"/>
                  </a:cubicBezTo>
                  <a:lnTo>
                    <a:pt x="0" y="473"/>
                  </a:lnTo>
                  <a:cubicBezTo>
                    <a:pt x="153" y="398"/>
                    <a:pt x="277" y="326"/>
                    <a:pt x="370" y="257"/>
                  </a:cubicBezTo>
                  <a:cubicBezTo>
                    <a:pt x="464" y="188"/>
                    <a:pt x="542" y="108"/>
                    <a:pt x="603" y="17"/>
                  </a:cubicBezTo>
                  <a:close/>
                  <a:moveTo>
                    <a:pt x="3458" y="0"/>
                  </a:moveTo>
                  <a:lnTo>
                    <a:pt x="3568" y="21"/>
                  </a:lnTo>
                  <a:cubicBezTo>
                    <a:pt x="3549" y="94"/>
                    <a:pt x="3527" y="164"/>
                    <a:pt x="3500" y="231"/>
                  </a:cubicBezTo>
                  <a:lnTo>
                    <a:pt x="3744" y="231"/>
                  </a:lnTo>
                  <a:cubicBezTo>
                    <a:pt x="3724" y="168"/>
                    <a:pt x="3703" y="104"/>
                    <a:pt x="3681" y="41"/>
                  </a:cubicBezTo>
                  <a:lnTo>
                    <a:pt x="3779" y="11"/>
                  </a:lnTo>
                  <a:cubicBezTo>
                    <a:pt x="3801" y="68"/>
                    <a:pt x="3827" y="141"/>
                    <a:pt x="3857" y="231"/>
                  </a:cubicBezTo>
                  <a:lnTo>
                    <a:pt x="4095" y="231"/>
                  </a:lnTo>
                  <a:lnTo>
                    <a:pt x="4095" y="335"/>
                  </a:lnTo>
                  <a:lnTo>
                    <a:pt x="3840" y="335"/>
                  </a:lnTo>
                  <a:lnTo>
                    <a:pt x="3840" y="528"/>
                  </a:lnTo>
                  <a:lnTo>
                    <a:pt x="4069" y="528"/>
                  </a:lnTo>
                  <a:lnTo>
                    <a:pt x="4069" y="628"/>
                  </a:lnTo>
                  <a:lnTo>
                    <a:pt x="3840" y="628"/>
                  </a:lnTo>
                  <a:lnTo>
                    <a:pt x="3840" y="815"/>
                  </a:lnTo>
                  <a:lnTo>
                    <a:pt x="4069" y="815"/>
                  </a:lnTo>
                  <a:lnTo>
                    <a:pt x="4069" y="915"/>
                  </a:lnTo>
                  <a:lnTo>
                    <a:pt x="3840" y="915"/>
                  </a:lnTo>
                  <a:lnTo>
                    <a:pt x="3840" y="1112"/>
                  </a:lnTo>
                  <a:lnTo>
                    <a:pt x="4116" y="1112"/>
                  </a:lnTo>
                  <a:lnTo>
                    <a:pt x="4116" y="1215"/>
                  </a:lnTo>
                  <a:lnTo>
                    <a:pt x="3478" y="1215"/>
                  </a:lnTo>
                  <a:lnTo>
                    <a:pt x="3478" y="1295"/>
                  </a:lnTo>
                  <a:lnTo>
                    <a:pt x="3368" y="1295"/>
                  </a:lnTo>
                  <a:lnTo>
                    <a:pt x="3368" y="495"/>
                  </a:lnTo>
                  <a:cubicBezTo>
                    <a:pt x="3348" y="527"/>
                    <a:pt x="3329" y="556"/>
                    <a:pt x="3309" y="583"/>
                  </a:cubicBezTo>
                  <a:lnTo>
                    <a:pt x="3230" y="497"/>
                  </a:lnTo>
                  <a:cubicBezTo>
                    <a:pt x="3340" y="349"/>
                    <a:pt x="3416" y="184"/>
                    <a:pt x="3458" y="0"/>
                  </a:cubicBezTo>
                  <a:close/>
                </a:path>
              </a:pathLst>
            </a:custGeom>
            <a:solidFill>
              <a:srgbClr val="404040"/>
            </a:solidFill>
            <a:ln w="0">
              <a:noFill/>
              <a:prstDash val="solid"/>
              <a:round/>
              <a:headEnd/>
              <a:tailEnd/>
            </a:ln>
            <a:sp3d/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01" name="矩形: 圆角 300">
              <a:extLst>
                <a:ext uri="{FF2B5EF4-FFF2-40B4-BE49-F238E27FC236}">
                  <a16:creationId xmlns:a16="http://schemas.microsoft.com/office/drawing/2014/main" id="{91CD5113-1CE3-5443-0A9B-943275F9A244}"/>
                </a:ext>
              </a:extLst>
            </p:cNvPr>
            <p:cNvSpPr/>
            <p:nvPr/>
          </p:nvSpPr>
          <p:spPr>
            <a:xfrm>
              <a:off x="6757788" y="2940544"/>
              <a:ext cx="2595716" cy="10208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0" scaled="0"/>
            </a:gradFill>
            <a:ln>
              <a:noFill/>
            </a:ln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02" name="Freeform 125">
              <a:extLst>
                <a:ext uri="{FF2B5EF4-FFF2-40B4-BE49-F238E27FC236}">
                  <a16:creationId xmlns:a16="http://schemas.microsoft.com/office/drawing/2014/main" id="{8B12BD35-00BF-D19B-626F-F1E2A6CA3335}"/>
                </a:ext>
              </a:extLst>
            </p:cNvPr>
            <p:cNvSpPr/>
            <p:nvPr/>
          </p:nvSpPr>
          <p:spPr bwMode="auto">
            <a:xfrm>
              <a:off x="3389570" y="2927719"/>
              <a:ext cx="627923" cy="121631"/>
            </a:xfrm>
            <a:custGeom>
              <a:avLst/>
              <a:gdLst>
                <a:gd name="T0" fmla="*/ 3095 w 6859"/>
                <a:gd name="T1" fmla="*/ 1326 h 1326"/>
                <a:gd name="T2" fmla="*/ 1588 w 6859"/>
                <a:gd name="T3" fmla="*/ 1105 h 1326"/>
                <a:gd name="T4" fmla="*/ 4396 w 6859"/>
                <a:gd name="T5" fmla="*/ 611 h 1326"/>
                <a:gd name="T6" fmla="*/ 4879 w 6859"/>
                <a:gd name="T7" fmla="*/ 889 h 1326"/>
                <a:gd name="T8" fmla="*/ 4879 w 6859"/>
                <a:gd name="T9" fmla="*/ 1128 h 1326"/>
                <a:gd name="T10" fmla="*/ 4521 w 6859"/>
                <a:gd name="T11" fmla="*/ 1283 h 1326"/>
                <a:gd name="T12" fmla="*/ 4763 w 6859"/>
                <a:gd name="T13" fmla="*/ 1100 h 1326"/>
                <a:gd name="T14" fmla="*/ 4763 w 6859"/>
                <a:gd name="T15" fmla="*/ 889 h 1326"/>
                <a:gd name="T16" fmla="*/ 4396 w 6859"/>
                <a:gd name="T17" fmla="*/ 611 h 1326"/>
                <a:gd name="T18" fmla="*/ 6546 w 6859"/>
                <a:gd name="T19" fmla="*/ 925 h 1326"/>
                <a:gd name="T20" fmla="*/ 6411 w 6859"/>
                <a:gd name="T21" fmla="*/ 1172 h 1326"/>
                <a:gd name="T22" fmla="*/ 6437 w 6859"/>
                <a:gd name="T23" fmla="*/ 954 h 1326"/>
                <a:gd name="T24" fmla="*/ 1588 w 6859"/>
                <a:gd name="T25" fmla="*/ 655 h 1326"/>
                <a:gd name="T26" fmla="*/ 573 w 6859"/>
                <a:gd name="T27" fmla="*/ 306 h 1326"/>
                <a:gd name="T28" fmla="*/ 959 w 6859"/>
                <a:gd name="T29" fmla="*/ 515 h 1326"/>
                <a:gd name="T30" fmla="*/ 1003 w 6859"/>
                <a:gd name="T31" fmla="*/ 765 h 1326"/>
                <a:gd name="T32" fmla="*/ 867 w 6859"/>
                <a:gd name="T33" fmla="*/ 841 h 1326"/>
                <a:gd name="T34" fmla="*/ 449 w 6859"/>
                <a:gd name="T35" fmla="*/ 841 h 1326"/>
                <a:gd name="T36" fmla="*/ 663 w 6859"/>
                <a:gd name="T37" fmla="*/ 765 h 1326"/>
                <a:gd name="T38" fmla="*/ 663 w 6859"/>
                <a:gd name="T39" fmla="*/ 515 h 1326"/>
                <a:gd name="T40" fmla="*/ 573 w 6859"/>
                <a:gd name="T41" fmla="*/ 306 h 1326"/>
                <a:gd name="T42" fmla="*/ 5853 w 6859"/>
                <a:gd name="T43" fmla="*/ 1211 h 1326"/>
                <a:gd name="T44" fmla="*/ 6851 w 6859"/>
                <a:gd name="T45" fmla="*/ 187 h 1326"/>
                <a:gd name="T46" fmla="*/ 6777 w 6859"/>
                <a:gd name="T47" fmla="*/ 994 h 1326"/>
                <a:gd name="T48" fmla="*/ 6340 w 6859"/>
                <a:gd name="T49" fmla="*/ 996 h 1326"/>
                <a:gd name="T50" fmla="*/ 6457 w 6859"/>
                <a:gd name="T51" fmla="*/ 187 h 1326"/>
                <a:gd name="T52" fmla="*/ 362 w 6859"/>
                <a:gd name="T53" fmla="*/ 80 h 1326"/>
                <a:gd name="T54" fmla="*/ 366 w 6859"/>
                <a:gd name="T55" fmla="*/ 851 h 1326"/>
                <a:gd name="T56" fmla="*/ 149 w 6859"/>
                <a:gd name="T57" fmla="*/ 1052 h 1326"/>
                <a:gd name="T58" fmla="*/ 266 w 6859"/>
                <a:gd name="T59" fmla="*/ 820 h 1326"/>
                <a:gd name="T60" fmla="*/ 102 w 6859"/>
                <a:gd name="T61" fmla="*/ 1294 h 1326"/>
                <a:gd name="T62" fmla="*/ 5752 w 6859"/>
                <a:gd name="T63" fmla="*/ 52 h 1326"/>
                <a:gd name="T64" fmla="*/ 5667 w 6859"/>
                <a:gd name="T65" fmla="*/ 1291 h 1326"/>
                <a:gd name="T66" fmla="*/ 5658 w 6859"/>
                <a:gd name="T67" fmla="*/ 508 h 1326"/>
                <a:gd name="T68" fmla="*/ 6136 w 6859"/>
                <a:gd name="T69" fmla="*/ 1276 h 1326"/>
                <a:gd name="T70" fmla="*/ 4865 w 6859"/>
                <a:gd name="T71" fmla="*/ 14 h 1326"/>
                <a:gd name="T72" fmla="*/ 4979 w 6859"/>
                <a:gd name="T73" fmla="*/ 269 h 1326"/>
                <a:gd name="T74" fmla="*/ 4865 w 6859"/>
                <a:gd name="T75" fmla="*/ 280 h 1326"/>
                <a:gd name="T76" fmla="*/ 4532 w 6859"/>
                <a:gd name="T77" fmla="*/ 476 h 1326"/>
                <a:gd name="T78" fmla="*/ 4648 w 6859"/>
                <a:gd name="T79" fmla="*/ 269 h 1326"/>
                <a:gd name="T80" fmla="*/ 4751 w 6859"/>
                <a:gd name="T81" fmla="*/ 14 h 1326"/>
                <a:gd name="T82" fmla="*/ 2504 w 6859"/>
                <a:gd name="T83" fmla="*/ 214 h 1326"/>
                <a:gd name="T84" fmla="*/ 1588 w 6859"/>
                <a:gd name="T85" fmla="*/ 1214 h 1326"/>
                <a:gd name="T86" fmla="*/ 1842 w 6859"/>
                <a:gd name="T87" fmla="*/ 214 h 1326"/>
                <a:gd name="T88" fmla="*/ 675 w 6859"/>
                <a:gd name="T89" fmla="*/ 18 h 1326"/>
                <a:gd name="T90" fmla="*/ 1155 w 6859"/>
                <a:gd name="T91" fmla="*/ 1118 h 1326"/>
                <a:gd name="T92" fmla="*/ 825 w 6859"/>
                <a:gd name="T93" fmla="*/ 1187 h 1326"/>
                <a:gd name="T94" fmla="*/ 1067 w 6859"/>
                <a:gd name="T95" fmla="*/ 719 h 1326"/>
                <a:gd name="T96" fmla="*/ 454 w 6859"/>
                <a:gd name="T97" fmla="*/ 434 h 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859" h="1326">
                  <a:moveTo>
                    <a:pt x="2898" y="1005"/>
                  </a:moveTo>
                  <a:cubicBezTo>
                    <a:pt x="2949" y="1036"/>
                    <a:pt x="2999" y="1073"/>
                    <a:pt x="3047" y="1116"/>
                  </a:cubicBezTo>
                  <a:cubicBezTo>
                    <a:pt x="3095" y="1159"/>
                    <a:pt x="3138" y="1204"/>
                    <a:pt x="3175" y="1253"/>
                  </a:cubicBezTo>
                  <a:lnTo>
                    <a:pt x="3095" y="1326"/>
                  </a:lnTo>
                  <a:cubicBezTo>
                    <a:pt x="3022" y="1224"/>
                    <a:pt x="2938" y="1138"/>
                    <a:pt x="2843" y="1067"/>
                  </a:cubicBezTo>
                  <a:lnTo>
                    <a:pt x="2898" y="1005"/>
                  </a:lnTo>
                  <a:close/>
                  <a:moveTo>
                    <a:pt x="1588" y="763"/>
                  </a:moveTo>
                  <a:lnTo>
                    <a:pt x="1588" y="1105"/>
                  </a:lnTo>
                  <a:lnTo>
                    <a:pt x="2397" y="1105"/>
                  </a:lnTo>
                  <a:lnTo>
                    <a:pt x="2397" y="763"/>
                  </a:lnTo>
                  <a:lnTo>
                    <a:pt x="1588" y="763"/>
                  </a:lnTo>
                  <a:close/>
                  <a:moveTo>
                    <a:pt x="4396" y="611"/>
                  </a:moveTo>
                  <a:lnTo>
                    <a:pt x="5225" y="611"/>
                  </a:lnTo>
                  <a:lnTo>
                    <a:pt x="5225" y="705"/>
                  </a:lnTo>
                  <a:lnTo>
                    <a:pt x="4879" y="869"/>
                  </a:lnTo>
                  <a:lnTo>
                    <a:pt x="4879" y="889"/>
                  </a:lnTo>
                  <a:lnTo>
                    <a:pt x="5434" y="889"/>
                  </a:lnTo>
                  <a:lnTo>
                    <a:pt x="5434" y="993"/>
                  </a:lnTo>
                  <a:lnTo>
                    <a:pt x="4879" y="993"/>
                  </a:lnTo>
                  <a:lnTo>
                    <a:pt x="4879" y="1128"/>
                  </a:lnTo>
                  <a:cubicBezTo>
                    <a:pt x="4879" y="1173"/>
                    <a:pt x="4874" y="1207"/>
                    <a:pt x="4863" y="1230"/>
                  </a:cubicBezTo>
                  <a:cubicBezTo>
                    <a:pt x="4853" y="1253"/>
                    <a:pt x="4835" y="1269"/>
                    <a:pt x="4808" y="1279"/>
                  </a:cubicBezTo>
                  <a:cubicBezTo>
                    <a:pt x="4781" y="1288"/>
                    <a:pt x="4741" y="1293"/>
                    <a:pt x="4689" y="1293"/>
                  </a:cubicBezTo>
                  <a:cubicBezTo>
                    <a:pt x="4643" y="1293"/>
                    <a:pt x="4587" y="1289"/>
                    <a:pt x="4521" y="1283"/>
                  </a:cubicBezTo>
                  <a:lnTo>
                    <a:pt x="4500" y="1176"/>
                  </a:lnTo>
                  <a:cubicBezTo>
                    <a:pt x="4564" y="1186"/>
                    <a:pt x="4624" y="1191"/>
                    <a:pt x="4682" y="1191"/>
                  </a:cubicBezTo>
                  <a:cubicBezTo>
                    <a:pt x="4716" y="1191"/>
                    <a:pt x="4738" y="1185"/>
                    <a:pt x="4748" y="1173"/>
                  </a:cubicBezTo>
                  <a:cubicBezTo>
                    <a:pt x="4758" y="1161"/>
                    <a:pt x="4763" y="1136"/>
                    <a:pt x="4763" y="1100"/>
                  </a:cubicBezTo>
                  <a:lnTo>
                    <a:pt x="4763" y="993"/>
                  </a:lnTo>
                  <a:lnTo>
                    <a:pt x="4186" y="993"/>
                  </a:lnTo>
                  <a:lnTo>
                    <a:pt x="4186" y="889"/>
                  </a:lnTo>
                  <a:lnTo>
                    <a:pt x="4763" y="889"/>
                  </a:lnTo>
                  <a:lnTo>
                    <a:pt x="4763" y="829"/>
                  </a:lnTo>
                  <a:lnTo>
                    <a:pt x="5015" y="711"/>
                  </a:lnTo>
                  <a:lnTo>
                    <a:pt x="4396" y="711"/>
                  </a:lnTo>
                  <a:lnTo>
                    <a:pt x="4396" y="611"/>
                  </a:lnTo>
                  <a:close/>
                  <a:moveTo>
                    <a:pt x="6459" y="515"/>
                  </a:moveTo>
                  <a:lnTo>
                    <a:pt x="6556" y="515"/>
                  </a:lnTo>
                  <a:lnTo>
                    <a:pt x="6556" y="789"/>
                  </a:lnTo>
                  <a:cubicBezTo>
                    <a:pt x="6556" y="841"/>
                    <a:pt x="6553" y="887"/>
                    <a:pt x="6546" y="925"/>
                  </a:cubicBezTo>
                  <a:cubicBezTo>
                    <a:pt x="6657" y="1025"/>
                    <a:pt x="6761" y="1120"/>
                    <a:pt x="6859" y="1212"/>
                  </a:cubicBezTo>
                  <a:lnTo>
                    <a:pt x="6784" y="1298"/>
                  </a:lnTo>
                  <a:cubicBezTo>
                    <a:pt x="6717" y="1229"/>
                    <a:pt x="6627" y="1141"/>
                    <a:pt x="6514" y="1035"/>
                  </a:cubicBezTo>
                  <a:cubicBezTo>
                    <a:pt x="6491" y="1084"/>
                    <a:pt x="6457" y="1130"/>
                    <a:pt x="6411" y="1172"/>
                  </a:cubicBezTo>
                  <a:cubicBezTo>
                    <a:pt x="6366" y="1215"/>
                    <a:pt x="6303" y="1260"/>
                    <a:pt x="6224" y="1308"/>
                  </a:cubicBezTo>
                  <a:lnTo>
                    <a:pt x="6164" y="1218"/>
                  </a:lnTo>
                  <a:cubicBezTo>
                    <a:pt x="6249" y="1171"/>
                    <a:pt x="6312" y="1127"/>
                    <a:pt x="6353" y="1087"/>
                  </a:cubicBezTo>
                  <a:cubicBezTo>
                    <a:pt x="6394" y="1047"/>
                    <a:pt x="6422" y="1002"/>
                    <a:pt x="6437" y="954"/>
                  </a:cubicBezTo>
                  <a:cubicBezTo>
                    <a:pt x="6451" y="906"/>
                    <a:pt x="6459" y="842"/>
                    <a:pt x="6459" y="763"/>
                  </a:cubicBezTo>
                  <a:lnTo>
                    <a:pt x="6459" y="515"/>
                  </a:lnTo>
                  <a:close/>
                  <a:moveTo>
                    <a:pt x="1588" y="324"/>
                  </a:moveTo>
                  <a:lnTo>
                    <a:pt x="1588" y="655"/>
                  </a:lnTo>
                  <a:lnTo>
                    <a:pt x="2397" y="655"/>
                  </a:lnTo>
                  <a:lnTo>
                    <a:pt x="2397" y="324"/>
                  </a:lnTo>
                  <a:lnTo>
                    <a:pt x="1588" y="324"/>
                  </a:lnTo>
                  <a:close/>
                  <a:moveTo>
                    <a:pt x="573" y="306"/>
                  </a:moveTo>
                  <a:lnTo>
                    <a:pt x="662" y="331"/>
                  </a:lnTo>
                  <a:cubicBezTo>
                    <a:pt x="655" y="351"/>
                    <a:pt x="645" y="379"/>
                    <a:pt x="630" y="417"/>
                  </a:cubicBezTo>
                  <a:lnTo>
                    <a:pt x="959" y="417"/>
                  </a:lnTo>
                  <a:lnTo>
                    <a:pt x="959" y="515"/>
                  </a:lnTo>
                  <a:lnTo>
                    <a:pt x="758" y="515"/>
                  </a:lnTo>
                  <a:lnTo>
                    <a:pt x="758" y="669"/>
                  </a:lnTo>
                  <a:lnTo>
                    <a:pt x="1003" y="669"/>
                  </a:lnTo>
                  <a:lnTo>
                    <a:pt x="1003" y="765"/>
                  </a:lnTo>
                  <a:lnTo>
                    <a:pt x="758" y="765"/>
                  </a:lnTo>
                  <a:lnTo>
                    <a:pt x="758" y="1018"/>
                  </a:lnTo>
                  <a:lnTo>
                    <a:pt x="867" y="1018"/>
                  </a:lnTo>
                  <a:lnTo>
                    <a:pt x="867" y="841"/>
                  </a:lnTo>
                  <a:lnTo>
                    <a:pt x="955" y="841"/>
                  </a:lnTo>
                  <a:lnTo>
                    <a:pt x="955" y="1112"/>
                  </a:lnTo>
                  <a:lnTo>
                    <a:pt x="449" y="1112"/>
                  </a:lnTo>
                  <a:lnTo>
                    <a:pt x="449" y="841"/>
                  </a:lnTo>
                  <a:lnTo>
                    <a:pt x="539" y="841"/>
                  </a:lnTo>
                  <a:lnTo>
                    <a:pt x="539" y="1018"/>
                  </a:lnTo>
                  <a:lnTo>
                    <a:pt x="663" y="1018"/>
                  </a:lnTo>
                  <a:lnTo>
                    <a:pt x="663" y="765"/>
                  </a:lnTo>
                  <a:lnTo>
                    <a:pt x="413" y="765"/>
                  </a:lnTo>
                  <a:lnTo>
                    <a:pt x="413" y="669"/>
                  </a:lnTo>
                  <a:lnTo>
                    <a:pt x="663" y="669"/>
                  </a:lnTo>
                  <a:lnTo>
                    <a:pt x="663" y="515"/>
                  </a:lnTo>
                  <a:lnTo>
                    <a:pt x="583" y="515"/>
                  </a:lnTo>
                  <a:cubicBezTo>
                    <a:pt x="560" y="559"/>
                    <a:pt x="535" y="600"/>
                    <a:pt x="510" y="639"/>
                  </a:cubicBezTo>
                  <a:lnTo>
                    <a:pt x="424" y="593"/>
                  </a:lnTo>
                  <a:cubicBezTo>
                    <a:pt x="496" y="491"/>
                    <a:pt x="546" y="396"/>
                    <a:pt x="573" y="306"/>
                  </a:cubicBezTo>
                  <a:close/>
                  <a:moveTo>
                    <a:pt x="5853" y="107"/>
                  </a:moveTo>
                  <a:lnTo>
                    <a:pt x="5943" y="107"/>
                  </a:lnTo>
                  <a:lnTo>
                    <a:pt x="5943" y="1211"/>
                  </a:lnTo>
                  <a:lnTo>
                    <a:pt x="5853" y="1211"/>
                  </a:lnTo>
                  <a:lnTo>
                    <a:pt x="5853" y="107"/>
                  </a:lnTo>
                  <a:close/>
                  <a:moveTo>
                    <a:pt x="6191" y="93"/>
                  </a:moveTo>
                  <a:lnTo>
                    <a:pt x="6851" y="93"/>
                  </a:lnTo>
                  <a:lnTo>
                    <a:pt x="6851" y="187"/>
                  </a:lnTo>
                  <a:lnTo>
                    <a:pt x="6564" y="187"/>
                  </a:lnTo>
                  <a:cubicBezTo>
                    <a:pt x="6555" y="233"/>
                    <a:pt x="6542" y="285"/>
                    <a:pt x="6526" y="342"/>
                  </a:cubicBezTo>
                  <a:lnTo>
                    <a:pt x="6777" y="342"/>
                  </a:lnTo>
                  <a:lnTo>
                    <a:pt x="6777" y="994"/>
                  </a:lnTo>
                  <a:lnTo>
                    <a:pt x="6677" y="994"/>
                  </a:lnTo>
                  <a:lnTo>
                    <a:pt x="6677" y="439"/>
                  </a:lnTo>
                  <a:lnTo>
                    <a:pt x="6340" y="439"/>
                  </a:lnTo>
                  <a:lnTo>
                    <a:pt x="6340" y="996"/>
                  </a:lnTo>
                  <a:lnTo>
                    <a:pt x="6243" y="996"/>
                  </a:lnTo>
                  <a:lnTo>
                    <a:pt x="6243" y="342"/>
                  </a:lnTo>
                  <a:lnTo>
                    <a:pt x="6419" y="342"/>
                  </a:lnTo>
                  <a:cubicBezTo>
                    <a:pt x="6436" y="281"/>
                    <a:pt x="6449" y="230"/>
                    <a:pt x="6457" y="187"/>
                  </a:cubicBezTo>
                  <a:lnTo>
                    <a:pt x="6191" y="187"/>
                  </a:lnTo>
                  <a:lnTo>
                    <a:pt x="6191" y="93"/>
                  </a:lnTo>
                  <a:close/>
                  <a:moveTo>
                    <a:pt x="0" y="80"/>
                  </a:moveTo>
                  <a:lnTo>
                    <a:pt x="362" y="80"/>
                  </a:lnTo>
                  <a:lnTo>
                    <a:pt x="362" y="183"/>
                  </a:lnTo>
                  <a:lnTo>
                    <a:pt x="263" y="521"/>
                  </a:lnTo>
                  <a:cubicBezTo>
                    <a:pt x="298" y="580"/>
                    <a:pt x="324" y="636"/>
                    <a:pt x="341" y="690"/>
                  </a:cubicBezTo>
                  <a:cubicBezTo>
                    <a:pt x="358" y="743"/>
                    <a:pt x="366" y="797"/>
                    <a:pt x="366" y="851"/>
                  </a:cubicBezTo>
                  <a:cubicBezTo>
                    <a:pt x="366" y="908"/>
                    <a:pt x="361" y="951"/>
                    <a:pt x="351" y="981"/>
                  </a:cubicBezTo>
                  <a:cubicBezTo>
                    <a:pt x="342" y="1010"/>
                    <a:pt x="326" y="1030"/>
                    <a:pt x="305" y="1041"/>
                  </a:cubicBezTo>
                  <a:cubicBezTo>
                    <a:pt x="284" y="1051"/>
                    <a:pt x="254" y="1056"/>
                    <a:pt x="216" y="1056"/>
                  </a:cubicBezTo>
                  <a:cubicBezTo>
                    <a:pt x="194" y="1056"/>
                    <a:pt x="172" y="1055"/>
                    <a:pt x="149" y="1052"/>
                  </a:cubicBezTo>
                  <a:lnTo>
                    <a:pt x="130" y="950"/>
                  </a:lnTo>
                  <a:cubicBezTo>
                    <a:pt x="152" y="955"/>
                    <a:pt x="179" y="958"/>
                    <a:pt x="211" y="958"/>
                  </a:cubicBezTo>
                  <a:cubicBezTo>
                    <a:pt x="231" y="958"/>
                    <a:pt x="245" y="947"/>
                    <a:pt x="254" y="925"/>
                  </a:cubicBezTo>
                  <a:cubicBezTo>
                    <a:pt x="262" y="904"/>
                    <a:pt x="266" y="868"/>
                    <a:pt x="266" y="820"/>
                  </a:cubicBezTo>
                  <a:cubicBezTo>
                    <a:pt x="266" y="739"/>
                    <a:pt x="232" y="645"/>
                    <a:pt x="163" y="538"/>
                  </a:cubicBezTo>
                  <a:lnTo>
                    <a:pt x="262" y="177"/>
                  </a:lnTo>
                  <a:lnTo>
                    <a:pt x="102" y="177"/>
                  </a:lnTo>
                  <a:lnTo>
                    <a:pt x="102" y="1294"/>
                  </a:lnTo>
                  <a:lnTo>
                    <a:pt x="0" y="1294"/>
                  </a:lnTo>
                  <a:lnTo>
                    <a:pt x="0" y="80"/>
                  </a:lnTo>
                  <a:close/>
                  <a:moveTo>
                    <a:pt x="5658" y="52"/>
                  </a:moveTo>
                  <a:lnTo>
                    <a:pt x="5752" y="52"/>
                  </a:lnTo>
                  <a:lnTo>
                    <a:pt x="5752" y="501"/>
                  </a:lnTo>
                  <a:cubicBezTo>
                    <a:pt x="5752" y="661"/>
                    <a:pt x="5749" y="786"/>
                    <a:pt x="5744" y="877"/>
                  </a:cubicBezTo>
                  <a:cubicBezTo>
                    <a:pt x="5739" y="967"/>
                    <a:pt x="5731" y="1042"/>
                    <a:pt x="5719" y="1100"/>
                  </a:cubicBezTo>
                  <a:cubicBezTo>
                    <a:pt x="5708" y="1159"/>
                    <a:pt x="5691" y="1223"/>
                    <a:pt x="5667" y="1291"/>
                  </a:cubicBezTo>
                  <a:lnTo>
                    <a:pt x="5570" y="1259"/>
                  </a:lnTo>
                  <a:cubicBezTo>
                    <a:pt x="5595" y="1190"/>
                    <a:pt x="5613" y="1127"/>
                    <a:pt x="5624" y="1070"/>
                  </a:cubicBezTo>
                  <a:cubicBezTo>
                    <a:pt x="5636" y="1013"/>
                    <a:pt x="5645" y="942"/>
                    <a:pt x="5650" y="858"/>
                  </a:cubicBezTo>
                  <a:cubicBezTo>
                    <a:pt x="5655" y="773"/>
                    <a:pt x="5658" y="657"/>
                    <a:pt x="5658" y="508"/>
                  </a:cubicBezTo>
                  <a:lnTo>
                    <a:pt x="5658" y="52"/>
                  </a:lnTo>
                  <a:close/>
                  <a:moveTo>
                    <a:pt x="6045" y="51"/>
                  </a:moveTo>
                  <a:lnTo>
                    <a:pt x="6136" y="51"/>
                  </a:lnTo>
                  <a:lnTo>
                    <a:pt x="6136" y="1276"/>
                  </a:lnTo>
                  <a:lnTo>
                    <a:pt x="6045" y="1276"/>
                  </a:lnTo>
                  <a:lnTo>
                    <a:pt x="6045" y="51"/>
                  </a:lnTo>
                  <a:close/>
                  <a:moveTo>
                    <a:pt x="4751" y="14"/>
                  </a:moveTo>
                  <a:lnTo>
                    <a:pt x="4865" y="14"/>
                  </a:lnTo>
                  <a:lnTo>
                    <a:pt x="4865" y="165"/>
                  </a:lnTo>
                  <a:lnTo>
                    <a:pt x="5404" y="165"/>
                  </a:lnTo>
                  <a:lnTo>
                    <a:pt x="5404" y="269"/>
                  </a:lnTo>
                  <a:lnTo>
                    <a:pt x="4979" y="269"/>
                  </a:lnTo>
                  <a:cubicBezTo>
                    <a:pt x="5108" y="382"/>
                    <a:pt x="5269" y="470"/>
                    <a:pt x="5460" y="535"/>
                  </a:cubicBezTo>
                  <a:lnTo>
                    <a:pt x="5415" y="634"/>
                  </a:lnTo>
                  <a:cubicBezTo>
                    <a:pt x="5284" y="584"/>
                    <a:pt x="5175" y="531"/>
                    <a:pt x="5089" y="475"/>
                  </a:cubicBezTo>
                  <a:cubicBezTo>
                    <a:pt x="5003" y="418"/>
                    <a:pt x="4929" y="353"/>
                    <a:pt x="4865" y="280"/>
                  </a:cubicBezTo>
                  <a:lnTo>
                    <a:pt x="4865" y="549"/>
                  </a:lnTo>
                  <a:lnTo>
                    <a:pt x="4751" y="549"/>
                  </a:lnTo>
                  <a:lnTo>
                    <a:pt x="4751" y="284"/>
                  </a:lnTo>
                  <a:cubicBezTo>
                    <a:pt x="4694" y="355"/>
                    <a:pt x="4621" y="419"/>
                    <a:pt x="4532" y="476"/>
                  </a:cubicBezTo>
                  <a:cubicBezTo>
                    <a:pt x="4442" y="533"/>
                    <a:pt x="4332" y="588"/>
                    <a:pt x="4200" y="641"/>
                  </a:cubicBezTo>
                  <a:lnTo>
                    <a:pt x="4154" y="542"/>
                  </a:lnTo>
                  <a:cubicBezTo>
                    <a:pt x="4263" y="502"/>
                    <a:pt x="4357" y="459"/>
                    <a:pt x="4437" y="414"/>
                  </a:cubicBezTo>
                  <a:cubicBezTo>
                    <a:pt x="4518" y="369"/>
                    <a:pt x="4588" y="321"/>
                    <a:pt x="4648" y="269"/>
                  </a:cubicBezTo>
                  <a:lnTo>
                    <a:pt x="4213" y="269"/>
                  </a:lnTo>
                  <a:lnTo>
                    <a:pt x="4213" y="165"/>
                  </a:lnTo>
                  <a:lnTo>
                    <a:pt x="4751" y="165"/>
                  </a:lnTo>
                  <a:lnTo>
                    <a:pt x="4751" y="14"/>
                  </a:lnTo>
                  <a:close/>
                  <a:moveTo>
                    <a:pt x="1921" y="3"/>
                  </a:moveTo>
                  <a:lnTo>
                    <a:pt x="2039" y="32"/>
                  </a:lnTo>
                  <a:cubicBezTo>
                    <a:pt x="2025" y="78"/>
                    <a:pt x="2002" y="138"/>
                    <a:pt x="1971" y="214"/>
                  </a:cubicBezTo>
                  <a:lnTo>
                    <a:pt x="2504" y="214"/>
                  </a:lnTo>
                  <a:lnTo>
                    <a:pt x="2504" y="1297"/>
                  </a:lnTo>
                  <a:lnTo>
                    <a:pt x="2397" y="1297"/>
                  </a:lnTo>
                  <a:lnTo>
                    <a:pt x="2397" y="1214"/>
                  </a:lnTo>
                  <a:lnTo>
                    <a:pt x="1588" y="1214"/>
                  </a:lnTo>
                  <a:lnTo>
                    <a:pt x="1588" y="1300"/>
                  </a:lnTo>
                  <a:lnTo>
                    <a:pt x="1480" y="1300"/>
                  </a:lnTo>
                  <a:lnTo>
                    <a:pt x="1480" y="214"/>
                  </a:lnTo>
                  <a:lnTo>
                    <a:pt x="1842" y="214"/>
                  </a:lnTo>
                  <a:cubicBezTo>
                    <a:pt x="1856" y="181"/>
                    <a:pt x="1870" y="145"/>
                    <a:pt x="1885" y="105"/>
                  </a:cubicBezTo>
                  <a:cubicBezTo>
                    <a:pt x="1899" y="65"/>
                    <a:pt x="1911" y="31"/>
                    <a:pt x="1921" y="3"/>
                  </a:cubicBezTo>
                  <a:close/>
                  <a:moveTo>
                    <a:pt x="565" y="0"/>
                  </a:moveTo>
                  <a:lnTo>
                    <a:pt x="675" y="18"/>
                  </a:lnTo>
                  <a:cubicBezTo>
                    <a:pt x="661" y="61"/>
                    <a:pt x="645" y="103"/>
                    <a:pt x="624" y="147"/>
                  </a:cubicBezTo>
                  <a:lnTo>
                    <a:pt x="1174" y="147"/>
                  </a:lnTo>
                  <a:lnTo>
                    <a:pt x="1174" y="238"/>
                  </a:lnTo>
                  <a:cubicBezTo>
                    <a:pt x="1174" y="592"/>
                    <a:pt x="1168" y="885"/>
                    <a:pt x="1155" y="1118"/>
                  </a:cubicBezTo>
                  <a:cubicBezTo>
                    <a:pt x="1151" y="1182"/>
                    <a:pt x="1139" y="1227"/>
                    <a:pt x="1119" y="1253"/>
                  </a:cubicBezTo>
                  <a:cubicBezTo>
                    <a:pt x="1099" y="1279"/>
                    <a:pt x="1066" y="1293"/>
                    <a:pt x="1020" y="1293"/>
                  </a:cubicBezTo>
                  <a:cubicBezTo>
                    <a:pt x="958" y="1293"/>
                    <a:pt x="899" y="1289"/>
                    <a:pt x="844" y="1283"/>
                  </a:cubicBezTo>
                  <a:lnTo>
                    <a:pt x="825" y="1187"/>
                  </a:lnTo>
                  <a:cubicBezTo>
                    <a:pt x="889" y="1195"/>
                    <a:pt x="942" y="1200"/>
                    <a:pt x="984" y="1200"/>
                  </a:cubicBezTo>
                  <a:cubicBezTo>
                    <a:pt x="1008" y="1200"/>
                    <a:pt x="1024" y="1191"/>
                    <a:pt x="1034" y="1174"/>
                  </a:cubicBezTo>
                  <a:cubicBezTo>
                    <a:pt x="1044" y="1157"/>
                    <a:pt x="1051" y="1126"/>
                    <a:pt x="1053" y="1081"/>
                  </a:cubicBezTo>
                  <a:cubicBezTo>
                    <a:pt x="1060" y="985"/>
                    <a:pt x="1065" y="864"/>
                    <a:pt x="1067" y="719"/>
                  </a:cubicBezTo>
                  <a:cubicBezTo>
                    <a:pt x="1070" y="574"/>
                    <a:pt x="1072" y="440"/>
                    <a:pt x="1072" y="318"/>
                  </a:cubicBezTo>
                  <a:lnTo>
                    <a:pt x="1072" y="248"/>
                  </a:lnTo>
                  <a:lnTo>
                    <a:pt x="573" y="248"/>
                  </a:lnTo>
                  <a:cubicBezTo>
                    <a:pt x="537" y="313"/>
                    <a:pt x="497" y="375"/>
                    <a:pt x="454" y="434"/>
                  </a:cubicBezTo>
                  <a:lnTo>
                    <a:pt x="369" y="369"/>
                  </a:lnTo>
                  <a:cubicBezTo>
                    <a:pt x="414" y="310"/>
                    <a:pt x="454" y="248"/>
                    <a:pt x="487" y="185"/>
                  </a:cubicBezTo>
                  <a:cubicBezTo>
                    <a:pt x="521" y="121"/>
                    <a:pt x="547" y="59"/>
                    <a:pt x="565" y="0"/>
                  </a:cubicBezTo>
                  <a:close/>
                </a:path>
              </a:pathLst>
            </a:custGeom>
            <a:solidFill>
              <a:srgbClr val="404040"/>
            </a:solidFill>
            <a:ln w="0">
              <a:noFill/>
              <a:prstDash val="solid"/>
              <a:round/>
              <a:headEnd/>
              <a:tailEnd/>
            </a:ln>
            <a:sp3d/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03" name="Freeform 130">
              <a:extLst>
                <a:ext uri="{FF2B5EF4-FFF2-40B4-BE49-F238E27FC236}">
                  <a16:creationId xmlns:a16="http://schemas.microsoft.com/office/drawing/2014/main" id="{3C3FF2C3-6AC0-EBFD-83C8-CEBDE917B500}"/>
                </a:ext>
              </a:extLst>
            </p:cNvPr>
            <p:cNvSpPr/>
            <p:nvPr/>
          </p:nvSpPr>
          <p:spPr bwMode="auto">
            <a:xfrm>
              <a:off x="1526242" y="2929281"/>
              <a:ext cx="496927" cy="118896"/>
            </a:xfrm>
            <a:custGeom>
              <a:avLst/>
              <a:gdLst>
                <a:gd name="T0" fmla="*/ 3895 w 5432"/>
                <a:gd name="T1" fmla="*/ 882 h 1294"/>
                <a:gd name="T2" fmla="*/ 4005 w 5432"/>
                <a:gd name="T3" fmla="*/ 1294 h 1294"/>
                <a:gd name="T4" fmla="*/ 3479 w 5432"/>
                <a:gd name="T5" fmla="*/ 1294 h 1294"/>
                <a:gd name="T6" fmla="*/ 880 w 5432"/>
                <a:gd name="T7" fmla="*/ 771 h 1294"/>
                <a:gd name="T8" fmla="*/ 984 w 5432"/>
                <a:gd name="T9" fmla="*/ 929 h 1294"/>
                <a:gd name="T10" fmla="*/ 1034 w 5432"/>
                <a:gd name="T11" fmla="*/ 1110 h 1294"/>
                <a:gd name="T12" fmla="*/ 773 w 5432"/>
                <a:gd name="T13" fmla="*/ 944 h 1294"/>
                <a:gd name="T14" fmla="*/ 673 w 5432"/>
                <a:gd name="T15" fmla="*/ 929 h 1294"/>
                <a:gd name="T16" fmla="*/ 773 w 5432"/>
                <a:gd name="T17" fmla="*/ 771 h 1294"/>
                <a:gd name="T18" fmla="*/ 681 w 5432"/>
                <a:gd name="T19" fmla="*/ 519 h 1294"/>
                <a:gd name="T20" fmla="*/ 1130 w 5432"/>
                <a:gd name="T21" fmla="*/ 636 h 1294"/>
                <a:gd name="T22" fmla="*/ 4526 w 5432"/>
                <a:gd name="T23" fmla="*/ 456 h 1294"/>
                <a:gd name="T24" fmla="*/ 4502 w 5432"/>
                <a:gd name="T25" fmla="*/ 1141 h 1294"/>
                <a:gd name="T26" fmla="*/ 4418 w 5432"/>
                <a:gd name="T27" fmla="*/ 1027 h 1294"/>
                <a:gd name="T28" fmla="*/ 870 w 5432"/>
                <a:gd name="T29" fmla="*/ 432 h 1294"/>
                <a:gd name="T30" fmla="*/ 870 w 5432"/>
                <a:gd name="T31" fmla="*/ 432 h 1294"/>
                <a:gd name="T32" fmla="*/ 428 w 5432"/>
                <a:gd name="T33" fmla="*/ 722 h 1294"/>
                <a:gd name="T34" fmla="*/ 3787 w 5432"/>
                <a:gd name="T35" fmla="*/ 539 h 1294"/>
                <a:gd name="T36" fmla="*/ 613 w 5432"/>
                <a:gd name="T37" fmla="*/ 259 h 1294"/>
                <a:gd name="T38" fmla="*/ 5035 w 5432"/>
                <a:gd name="T39" fmla="*/ 80 h 1294"/>
                <a:gd name="T40" fmla="*/ 5035 w 5432"/>
                <a:gd name="T41" fmla="*/ 80 h 1294"/>
                <a:gd name="T42" fmla="*/ 509 w 5432"/>
                <a:gd name="T43" fmla="*/ 349 h 1294"/>
                <a:gd name="T44" fmla="*/ 4854 w 5432"/>
                <a:gd name="T45" fmla="*/ 490 h 1294"/>
                <a:gd name="T46" fmla="*/ 4607 w 5432"/>
                <a:gd name="T47" fmla="*/ 1217 h 1294"/>
                <a:gd name="T48" fmla="*/ 4746 w 5432"/>
                <a:gd name="T49" fmla="*/ 25 h 1294"/>
                <a:gd name="T50" fmla="*/ 5326 w 5432"/>
                <a:gd name="T51" fmla="*/ 1279 h 1294"/>
                <a:gd name="T52" fmla="*/ 4519 w 5432"/>
                <a:gd name="T53" fmla="*/ 357 h 1294"/>
                <a:gd name="T54" fmla="*/ 1826 w 5432"/>
                <a:gd name="T55" fmla="*/ 54 h 1294"/>
                <a:gd name="T56" fmla="*/ 1596 w 5432"/>
                <a:gd name="T57" fmla="*/ 551 h 1294"/>
                <a:gd name="T58" fmla="*/ 1712 w 5432"/>
                <a:gd name="T59" fmla="*/ 19 h 1294"/>
                <a:gd name="T60" fmla="*/ 3252 w 5432"/>
                <a:gd name="T61" fmla="*/ 375 h 1294"/>
                <a:gd name="T62" fmla="*/ 3283 w 5432"/>
                <a:gd name="T63" fmla="*/ 880 h 1294"/>
                <a:gd name="T64" fmla="*/ 2813 w 5432"/>
                <a:gd name="T65" fmla="*/ 1029 h 1294"/>
                <a:gd name="T66" fmla="*/ 2839 w 5432"/>
                <a:gd name="T67" fmla="*/ 484 h 1294"/>
                <a:gd name="T68" fmla="*/ 166 w 5432"/>
                <a:gd name="T69" fmla="*/ 12 h 1294"/>
                <a:gd name="T70" fmla="*/ 398 w 5432"/>
                <a:gd name="T71" fmla="*/ 363 h 1294"/>
                <a:gd name="T72" fmla="*/ 388 w 5432"/>
                <a:gd name="T73" fmla="*/ 671 h 1294"/>
                <a:gd name="T74" fmla="*/ 138 w 5432"/>
                <a:gd name="T75" fmla="*/ 1264 h 1294"/>
                <a:gd name="T76" fmla="*/ 152 w 5432"/>
                <a:gd name="T77" fmla="*/ 1141 h 1294"/>
                <a:gd name="T78" fmla="*/ 0 w 5432"/>
                <a:gd name="T79" fmla="*/ 699 h 1294"/>
                <a:gd name="T80" fmla="*/ 25 w 5432"/>
                <a:gd name="T81" fmla="*/ 256 h 1294"/>
                <a:gd name="T82" fmla="*/ 3745 w 5432"/>
                <a:gd name="T83" fmla="*/ 167 h 1294"/>
                <a:gd name="T84" fmla="*/ 3895 w 5432"/>
                <a:gd name="T85" fmla="*/ 539 h 1294"/>
                <a:gd name="T86" fmla="*/ 3262 w 5432"/>
                <a:gd name="T87" fmla="*/ 539 h 1294"/>
                <a:gd name="T88" fmla="*/ 3303 w 5432"/>
                <a:gd name="T89" fmla="*/ 167 h 1294"/>
                <a:gd name="T90" fmla="*/ 2059 w 5432"/>
                <a:gd name="T91" fmla="*/ 0 h 1294"/>
                <a:gd name="T92" fmla="*/ 2676 w 5432"/>
                <a:gd name="T93" fmla="*/ 323 h 1294"/>
                <a:gd name="T94" fmla="*/ 2607 w 5432"/>
                <a:gd name="T95" fmla="*/ 659 h 1294"/>
                <a:gd name="T96" fmla="*/ 2637 w 5432"/>
                <a:gd name="T97" fmla="*/ 995 h 1294"/>
                <a:gd name="T98" fmla="*/ 2126 w 5432"/>
                <a:gd name="T99" fmla="*/ 323 h 1294"/>
                <a:gd name="T100" fmla="*/ 1929 w 5432"/>
                <a:gd name="T101" fmla="*/ 299 h 1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32" h="1294">
                  <a:moveTo>
                    <a:pt x="3479" y="882"/>
                  </a:moveTo>
                  <a:lnTo>
                    <a:pt x="3479" y="1119"/>
                  </a:lnTo>
                  <a:lnTo>
                    <a:pt x="3895" y="1119"/>
                  </a:lnTo>
                  <a:lnTo>
                    <a:pt x="3895" y="882"/>
                  </a:lnTo>
                  <a:lnTo>
                    <a:pt x="3479" y="882"/>
                  </a:lnTo>
                  <a:close/>
                  <a:moveTo>
                    <a:pt x="3370" y="781"/>
                  </a:moveTo>
                  <a:lnTo>
                    <a:pt x="4005" y="781"/>
                  </a:lnTo>
                  <a:lnTo>
                    <a:pt x="4005" y="1294"/>
                  </a:lnTo>
                  <a:lnTo>
                    <a:pt x="3895" y="1294"/>
                  </a:lnTo>
                  <a:lnTo>
                    <a:pt x="3895" y="1220"/>
                  </a:lnTo>
                  <a:lnTo>
                    <a:pt x="3479" y="1220"/>
                  </a:lnTo>
                  <a:lnTo>
                    <a:pt x="3479" y="1294"/>
                  </a:lnTo>
                  <a:lnTo>
                    <a:pt x="3370" y="1294"/>
                  </a:lnTo>
                  <a:lnTo>
                    <a:pt x="3370" y="781"/>
                  </a:lnTo>
                  <a:close/>
                  <a:moveTo>
                    <a:pt x="773" y="771"/>
                  </a:moveTo>
                  <a:lnTo>
                    <a:pt x="880" y="771"/>
                  </a:lnTo>
                  <a:lnTo>
                    <a:pt x="880" y="832"/>
                  </a:lnTo>
                  <a:lnTo>
                    <a:pt x="1282" y="832"/>
                  </a:lnTo>
                  <a:lnTo>
                    <a:pt x="1282" y="929"/>
                  </a:lnTo>
                  <a:lnTo>
                    <a:pt x="984" y="929"/>
                  </a:lnTo>
                  <a:cubicBezTo>
                    <a:pt x="1024" y="975"/>
                    <a:pt x="1070" y="1017"/>
                    <a:pt x="1121" y="1054"/>
                  </a:cubicBezTo>
                  <a:cubicBezTo>
                    <a:pt x="1172" y="1092"/>
                    <a:pt x="1233" y="1129"/>
                    <a:pt x="1303" y="1165"/>
                  </a:cubicBezTo>
                  <a:lnTo>
                    <a:pt x="1240" y="1260"/>
                  </a:lnTo>
                  <a:cubicBezTo>
                    <a:pt x="1159" y="1210"/>
                    <a:pt x="1090" y="1160"/>
                    <a:pt x="1034" y="1110"/>
                  </a:cubicBezTo>
                  <a:cubicBezTo>
                    <a:pt x="977" y="1061"/>
                    <a:pt x="926" y="1003"/>
                    <a:pt x="880" y="939"/>
                  </a:cubicBezTo>
                  <a:lnTo>
                    <a:pt x="880" y="1285"/>
                  </a:lnTo>
                  <a:lnTo>
                    <a:pt x="773" y="1285"/>
                  </a:lnTo>
                  <a:lnTo>
                    <a:pt x="773" y="944"/>
                  </a:lnTo>
                  <a:cubicBezTo>
                    <a:pt x="724" y="1004"/>
                    <a:pt x="670" y="1059"/>
                    <a:pt x="610" y="1108"/>
                  </a:cubicBezTo>
                  <a:cubicBezTo>
                    <a:pt x="550" y="1158"/>
                    <a:pt x="483" y="1204"/>
                    <a:pt x="408" y="1247"/>
                  </a:cubicBezTo>
                  <a:lnTo>
                    <a:pt x="337" y="1153"/>
                  </a:lnTo>
                  <a:cubicBezTo>
                    <a:pt x="477" y="1087"/>
                    <a:pt x="589" y="1012"/>
                    <a:pt x="673" y="929"/>
                  </a:cubicBezTo>
                  <a:lnTo>
                    <a:pt x="378" y="929"/>
                  </a:lnTo>
                  <a:lnTo>
                    <a:pt x="378" y="832"/>
                  </a:lnTo>
                  <a:lnTo>
                    <a:pt x="773" y="832"/>
                  </a:lnTo>
                  <a:lnTo>
                    <a:pt x="773" y="771"/>
                  </a:lnTo>
                  <a:close/>
                  <a:moveTo>
                    <a:pt x="520" y="519"/>
                  </a:moveTo>
                  <a:lnTo>
                    <a:pt x="520" y="636"/>
                  </a:lnTo>
                  <a:lnTo>
                    <a:pt x="681" y="636"/>
                  </a:lnTo>
                  <a:lnTo>
                    <a:pt x="681" y="519"/>
                  </a:lnTo>
                  <a:lnTo>
                    <a:pt x="520" y="519"/>
                  </a:lnTo>
                  <a:close/>
                  <a:moveTo>
                    <a:pt x="963" y="518"/>
                  </a:moveTo>
                  <a:lnTo>
                    <a:pt x="963" y="636"/>
                  </a:lnTo>
                  <a:lnTo>
                    <a:pt x="1130" y="636"/>
                  </a:lnTo>
                  <a:lnTo>
                    <a:pt x="1130" y="519"/>
                  </a:lnTo>
                  <a:lnTo>
                    <a:pt x="963" y="518"/>
                  </a:lnTo>
                  <a:close/>
                  <a:moveTo>
                    <a:pt x="4246" y="456"/>
                  </a:moveTo>
                  <a:lnTo>
                    <a:pt x="4526" y="456"/>
                  </a:lnTo>
                  <a:lnTo>
                    <a:pt x="4526" y="984"/>
                  </a:lnTo>
                  <a:lnTo>
                    <a:pt x="4637" y="874"/>
                  </a:lnTo>
                  <a:lnTo>
                    <a:pt x="4674" y="988"/>
                  </a:lnTo>
                  <a:cubicBezTo>
                    <a:pt x="4619" y="1032"/>
                    <a:pt x="4561" y="1083"/>
                    <a:pt x="4502" y="1141"/>
                  </a:cubicBezTo>
                  <a:lnTo>
                    <a:pt x="4450" y="1196"/>
                  </a:lnTo>
                  <a:lnTo>
                    <a:pt x="4378" y="1113"/>
                  </a:lnTo>
                  <a:cubicBezTo>
                    <a:pt x="4393" y="1100"/>
                    <a:pt x="4404" y="1087"/>
                    <a:pt x="4409" y="1075"/>
                  </a:cubicBezTo>
                  <a:cubicBezTo>
                    <a:pt x="4415" y="1063"/>
                    <a:pt x="4418" y="1047"/>
                    <a:pt x="4418" y="1027"/>
                  </a:cubicBezTo>
                  <a:lnTo>
                    <a:pt x="4418" y="570"/>
                  </a:lnTo>
                  <a:lnTo>
                    <a:pt x="4246" y="570"/>
                  </a:lnTo>
                  <a:lnTo>
                    <a:pt x="4246" y="456"/>
                  </a:lnTo>
                  <a:close/>
                  <a:moveTo>
                    <a:pt x="870" y="432"/>
                  </a:moveTo>
                  <a:lnTo>
                    <a:pt x="1223" y="432"/>
                  </a:lnTo>
                  <a:lnTo>
                    <a:pt x="1223" y="722"/>
                  </a:lnTo>
                  <a:lnTo>
                    <a:pt x="870" y="722"/>
                  </a:lnTo>
                  <a:lnTo>
                    <a:pt x="870" y="432"/>
                  </a:lnTo>
                  <a:close/>
                  <a:moveTo>
                    <a:pt x="428" y="432"/>
                  </a:moveTo>
                  <a:lnTo>
                    <a:pt x="774" y="432"/>
                  </a:lnTo>
                  <a:lnTo>
                    <a:pt x="774" y="722"/>
                  </a:lnTo>
                  <a:lnTo>
                    <a:pt x="428" y="722"/>
                  </a:lnTo>
                  <a:lnTo>
                    <a:pt x="428" y="432"/>
                  </a:lnTo>
                  <a:close/>
                  <a:moveTo>
                    <a:pt x="3532" y="273"/>
                  </a:moveTo>
                  <a:cubicBezTo>
                    <a:pt x="3543" y="326"/>
                    <a:pt x="3558" y="415"/>
                    <a:pt x="3579" y="539"/>
                  </a:cubicBezTo>
                  <a:lnTo>
                    <a:pt x="3787" y="539"/>
                  </a:lnTo>
                  <a:cubicBezTo>
                    <a:pt x="3810" y="456"/>
                    <a:pt x="3828" y="368"/>
                    <a:pt x="3843" y="273"/>
                  </a:cubicBezTo>
                  <a:lnTo>
                    <a:pt x="3532" y="273"/>
                  </a:lnTo>
                  <a:close/>
                  <a:moveTo>
                    <a:pt x="613" y="146"/>
                  </a:moveTo>
                  <a:lnTo>
                    <a:pt x="613" y="259"/>
                  </a:lnTo>
                  <a:lnTo>
                    <a:pt x="1039" y="259"/>
                  </a:lnTo>
                  <a:lnTo>
                    <a:pt x="1039" y="146"/>
                  </a:lnTo>
                  <a:lnTo>
                    <a:pt x="613" y="146"/>
                  </a:lnTo>
                  <a:close/>
                  <a:moveTo>
                    <a:pt x="5035" y="80"/>
                  </a:moveTo>
                  <a:lnTo>
                    <a:pt x="5142" y="80"/>
                  </a:lnTo>
                  <a:lnTo>
                    <a:pt x="5142" y="1208"/>
                  </a:lnTo>
                  <a:lnTo>
                    <a:pt x="5035" y="1208"/>
                  </a:lnTo>
                  <a:lnTo>
                    <a:pt x="5035" y="80"/>
                  </a:lnTo>
                  <a:close/>
                  <a:moveTo>
                    <a:pt x="509" y="54"/>
                  </a:moveTo>
                  <a:lnTo>
                    <a:pt x="1141" y="54"/>
                  </a:lnTo>
                  <a:lnTo>
                    <a:pt x="1141" y="349"/>
                  </a:lnTo>
                  <a:lnTo>
                    <a:pt x="509" y="349"/>
                  </a:lnTo>
                  <a:lnTo>
                    <a:pt x="509" y="54"/>
                  </a:lnTo>
                  <a:close/>
                  <a:moveTo>
                    <a:pt x="4746" y="25"/>
                  </a:moveTo>
                  <a:lnTo>
                    <a:pt x="4854" y="25"/>
                  </a:lnTo>
                  <a:lnTo>
                    <a:pt x="4854" y="490"/>
                  </a:lnTo>
                  <a:cubicBezTo>
                    <a:pt x="4854" y="656"/>
                    <a:pt x="4850" y="785"/>
                    <a:pt x="4842" y="877"/>
                  </a:cubicBezTo>
                  <a:cubicBezTo>
                    <a:pt x="4833" y="969"/>
                    <a:pt x="4819" y="1044"/>
                    <a:pt x="4799" y="1103"/>
                  </a:cubicBezTo>
                  <a:cubicBezTo>
                    <a:pt x="4780" y="1161"/>
                    <a:pt x="4750" y="1225"/>
                    <a:pt x="4709" y="1292"/>
                  </a:cubicBezTo>
                  <a:lnTo>
                    <a:pt x="4607" y="1217"/>
                  </a:lnTo>
                  <a:cubicBezTo>
                    <a:pt x="4647" y="1156"/>
                    <a:pt x="4676" y="1101"/>
                    <a:pt x="4695" y="1050"/>
                  </a:cubicBezTo>
                  <a:cubicBezTo>
                    <a:pt x="4714" y="999"/>
                    <a:pt x="4727" y="933"/>
                    <a:pt x="4735" y="851"/>
                  </a:cubicBezTo>
                  <a:cubicBezTo>
                    <a:pt x="4742" y="769"/>
                    <a:pt x="4746" y="649"/>
                    <a:pt x="4746" y="492"/>
                  </a:cubicBezTo>
                  <a:lnTo>
                    <a:pt x="4746" y="25"/>
                  </a:lnTo>
                  <a:close/>
                  <a:moveTo>
                    <a:pt x="5326" y="23"/>
                  </a:moveTo>
                  <a:lnTo>
                    <a:pt x="5432" y="23"/>
                  </a:lnTo>
                  <a:lnTo>
                    <a:pt x="5432" y="1279"/>
                  </a:lnTo>
                  <a:lnTo>
                    <a:pt x="5326" y="1279"/>
                  </a:lnTo>
                  <a:lnTo>
                    <a:pt x="5326" y="23"/>
                  </a:lnTo>
                  <a:close/>
                  <a:moveTo>
                    <a:pt x="4390" y="23"/>
                  </a:moveTo>
                  <a:cubicBezTo>
                    <a:pt x="4475" y="123"/>
                    <a:pt x="4547" y="211"/>
                    <a:pt x="4605" y="288"/>
                  </a:cubicBezTo>
                  <a:lnTo>
                    <a:pt x="4519" y="357"/>
                  </a:lnTo>
                  <a:cubicBezTo>
                    <a:pt x="4423" y="234"/>
                    <a:pt x="4352" y="145"/>
                    <a:pt x="4305" y="90"/>
                  </a:cubicBezTo>
                  <a:lnTo>
                    <a:pt x="4390" y="23"/>
                  </a:lnTo>
                  <a:close/>
                  <a:moveTo>
                    <a:pt x="1712" y="19"/>
                  </a:moveTo>
                  <a:lnTo>
                    <a:pt x="1826" y="54"/>
                  </a:lnTo>
                  <a:cubicBezTo>
                    <a:pt x="1790" y="161"/>
                    <a:pt x="1752" y="257"/>
                    <a:pt x="1710" y="345"/>
                  </a:cubicBezTo>
                  <a:lnTo>
                    <a:pt x="1710" y="1284"/>
                  </a:lnTo>
                  <a:lnTo>
                    <a:pt x="1596" y="1284"/>
                  </a:lnTo>
                  <a:lnTo>
                    <a:pt x="1596" y="551"/>
                  </a:lnTo>
                  <a:cubicBezTo>
                    <a:pt x="1557" y="614"/>
                    <a:pt x="1510" y="680"/>
                    <a:pt x="1455" y="747"/>
                  </a:cubicBezTo>
                  <a:lnTo>
                    <a:pt x="1400" y="626"/>
                  </a:lnTo>
                  <a:cubicBezTo>
                    <a:pt x="1459" y="553"/>
                    <a:pt x="1515" y="463"/>
                    <a:pt x="1571" y="356"/>
                  </a:cubicBezTo>
                  <a:cubicBezTo>
                    <a:pt x="1626" y="249"/>
                    <a:pt x="1673" y="137"/>
                    <a:pt x="1712" y="19"/>
                  </a:cubicBezTo>
                  <a:close/>
                  <a:moveTo>
                    <a:pt x="2999" y="18"/>
                  </a:moveTo>
                  <a:lnTo>
                    <a:pt x="3107" y="18"/>
                  </a:lnTo>
                  <a:lnTo>
                    <a:pt x="3107" y="375"/>
                  </a:lnTo>
                  <a:lnTo>
                    <a:pt x="3252" y="375"/>
                  </a:lnTo>
                  <a:lnTo>
                    <a:pt x="3252" y="484"/>
                  </a:lnTo>
                  <a:lnTo>
                    <a:pt x="3107" y="484"/>
                  </a:lnTo>
                  <a:lnTo>
                    <a:pt x="3107" y="939"/>
                  </a:lnTo>
                  <a:lnTo>
                    <a:pt x="3283" y="880"/>
                  </a:lnTo>
                  <a:lnTo>
                    <a:pt x="3283" y="988"/>
                  </a:lnTo>
                  <a:cubicBezTo>
                    <a:pt x="3274" y="993"/>
                    <a:pt x="3211" y="1015"/>
                    <a:pt x="3096" y="1054"/>
                  </a:cubicBezTo>
                  <a:cubicBezTo>
                    <a:pt x="2980" y="1094"/>
                    <a:pt x="2895" y="1122"/>
                    <a:pt x="2839" y="1140"/>
                  </a:cubicBezTo>
                  <a:lnTo>
                    <a:pt x="2813" y="1029"/>
                  </a:lnTo>
                  <a:cubicBezTo>
                    <a:pt x="2825" y="1026"/>
                    <a:pt x="2868" y="1013"/>
                    <a:pt x="2942" y="991"/>
                  </a:cubicBezTo>
                  <a:lnTo>
                    <a:pt x="2999" y="974"/>
                  </a:lnTo>
                  <a:lnTo>
                    <a:pt x="2999" y="484"/>
                  </a:lnTo>
                  <a:lnTo>
                    <a:pt x="2839" y="484"/>
                  </a:lnTo>
                  <a:lnTo>
                    <a:pt x="2839" y="375"/>
                  </a:lnTo>
                  <a:lnTo>
                    <a:pt x="2999" y="375"/>
                  </a:lnTo>
                  <a:lnTo>
                    <a:pt x="2999" y="18"/>
                  </a:lnTo>
                  <a:close/>
                  <a:moveTo>
                    <a:pt x="166" y="12"/>
                  </a:moveTo>
                  <a:lnTo>
                    <a:pt x="268" y="12"/>
                  </a:lnTo>
                  <a:lnTo>
                    <a:pt x="268" y="256"/>
                  </a:lnTo>
                  <a:lnTo>
                    <a:pt x="398" y="256"/>
                  </a:lnTo>
                  <a:lnTo>
                    <a:pt x="398" y="363"/>
                  </a:lnTo>
                  <a:lnTo>
                    <a:pt x="268" y="363"/>
                  </a:lnTo>
                  <a:lnTo>
                    <a:pt x="268" y="601"/>
                  </a:lnTo>
                  <a:lnTo>
                    <a:pt x="368" y="564"/>
                  </a:lnTo>
                  <a:lnTo>
                    <a:pt x="388" y="671"/>
                  </a:lnTo>
                  <a:lnTo>
                    <a:pt x="268" y="716"/>
                  </a:lnTo>
                  <a:lnTo>
                    <a:pt x="268" y="1118"/>
                  </a:lnTo>
                  <a:cubicBezTo>
                    <a:pt x="268" y="1173"/>
                    <a:pt x="259" y="1211"/>
                    <a:pt x="240" y="1232"/>
                  </a:cubicBezTo>
                  <a:cubicBezTo>
                    <a:pt x="220" y="1253"/>
                    <a:pt x="186" y="1264"/>
                    <a:pt x="138" y="1264"/>
                  </a:cubicBezTo>
                  <a:cubicBezTo>
                    <a:pt x="115" y="1264"/>
                    <a:pt x="82" y="1262"/>
                    <a:pt x="39" y="1258"/>
                  </a:cubicBezTo>
                  <a:lnTo>
                    <a:pt x="16" y="1151"/>
                  </a:lnTo>
                  <a:cubicBezTo>
                    <a:pt x="56" y="1157"/>
                    <a:pt x="86" y="1160"/>
                    <a:pt x="107" y="1160"/>
                  </a:cubicBezTo>
                  <a:cubicBezTo>
                    <a:pt x="127" y="1160"/>
                    <a:pt x="142" y="1153"/>
                    <a:pt x="152" y="1141"/>
                  </a:cubicBezTo>
                  <a:cubicBezTo>
                    <a:pt x="161" y="1128"/>
                    <a:pt x="166" y="1108"/>
                    <a:pt x="166" y="1079"/>
                  </a:cubicBezTo>
                  <a:lnTo>
                    <a:pt x="166" y="754"/>
                  </a:lnTo>
                  <a:lnTo>
                    <a:pt x="23" y="806"/>
                  </a:lnTo>
                  <a:lnTo>
                    <a:pt x="0" y="699"/>
                  </a:lnTo>
                  <a:cubicBezTo>
                    <a:pt x="77" y="672"/>
                    <a:pt x="132" y="652"/>
                    <a:pt x="166" y="639"/>
                  </a:cubicBezTo>
                  <a:lnTo>
                    <a:pt x="166" y="363"/>
                  </a:lnTo>
                  <a:lnTo>
                    <a:pt x="25" y="363"/>
                  </a:lnTo>
                  <a:lnTo>
                    <a:pt x="25" y="256"/>
                  </a:lnTo>
                  <a:lnTo>
                    <a:pt x="166" y="256"/>
                  </a:lnTo>
                  <a:lnTo>
                    <a:pt x="166" y="12"/>
                  </a:lnTo>
                  <a:close/>
                  <a:moveTo>
                    <a:pt x="3696" y="2"/>
                  </a:moveTo>
                  <a:cubicBezTo>
                    <a:pt x="3716" y="67"/>
                    <a:pt x="3733" y="122"/>
                    <a:pt x="3745" y="167"/>
                  </a:cubicBezTo>
                  <a:lnTo>
                    <a:pt x="4060" y="167"/>
                  </a:lnTo>
                  <a:lnTo>
                    <a:pt x="4060" y="273"/>
                  </a:lnTo>
                  <a:lnTo>
                    <a:pt x="3950" y="273"/>
                  </a:lnTo>
                  <a:cubicBezTo>
                    <a:pt x="3936" y="353"/>
                    <a:pt x="3918" y="442"/>
                    <a:pt x="3895" y="539"/>
                  </a:cubicBezTo>
                  <a:lnTo>
                    <a:pt x="4105" y="539"/>
                  </a:lnTo>
                  <a:lnTo>
                    <a:pt x="4105" y="643"/>
                  </a:lnTo>
                  <a:lnTo>
                    <a:pt x="3262" y="643"/>
                  </a:lnTo>
                  <a:lnTo>
                    <a:pt x="3262" y="539"/>
                  </a:lnTo>
                  <a:lnTo>
                    <a:pt x="3466" y="539"/>
                  </a:lnTo>
                  <a:cubicBezTo>
                    <a:pt x="3448" y="421"/>
                    <a:pt x="3433" y="332"/>
                    <a:pt x="3420" y="273"/>
                  </a:cubicBezTo>
                  <a:lnTo>
                    <a:pt x="3303" y="273"/>
                  </a:lnTo>
                  <a:lnTo>
                    <a:pt x="3303" y="167"/>
                  </a:lnTo>
                  <a:lnTo>
                    <a:pt x="3642" y="167"/>
                  </a:lnTo>
                  <a:cubicBezTo>
                    <a:pt x="3621" y="105"/>
                    <a:pt x="3605" y="59"/>
                    <a:pt x="3594" y="28"/>
                  </a:cubicBezTo>
                  <a:lnTo>
                    <a:pt x="3696" y="2"/>
                  </a:lnTo>
                  <a:close/>
                  <a:moveTo>
                    <a:pt x="2059" y="0"/>
                  </a:moveTo>
                  <a:lnTo>
                    <a:pt x="2169" y="32"/>
                  </a:lnTo>
                  <a:cubicBezTo>
                    <a:pt x="2147" y="98"/>
                    <a:pt x="2124" y="157"/>
                    <a:pt x="2100" y="209"/>
                  </a:cubicBezTo>
                  <a:lnTo>
                    <a:pt x="2676" y="209"/>
                  </a:lnTo>
                  <a:lnTo>
                    <a:pt x="2676" y="323"/>
                  </a:lnTo>
                  <a:lnTo>
                    <a:pt x="2237" y="323"/>
                  </a:lnTo>
                  <a:lnTo>
                    <a:pt x="2237" y="544"/>
                  </a:lnTo>
                  <a:lnTo>
                    <a:pt x="2607" y="544"/>
                  </a:lnTo>
                  <a:lnTo>
                    <a:pt x="2607" y="659"/>
                  </a:lnTo>
                  <a:lnTo>
                    <a:pt x="2237" y="659"/>
                  </a:lnTo>
                  <a:lnTo>
                    <a:pt x="2237" y="880"/>
                  </a:lnTo>
                  <a:lnTo>
                    <a:pt x="2637" y="880"/>
                  </a:lnTo>
                  <a:lnTo>
                    <a:pt x="2637" y="995"/>
                  </a:lnTo>
                  <a:lnTo>
                    <a:pt x="2237" y="995"/>
                  </a:lnTo>
                  <a:lnTo>
                    <a:pt x="2237" y="1292"/>
                  </a:lnTo>
                  <a:lnTo>
                    <a:pt x="2126" y="1292"/>
                  </a:lnTo>
                  <a:lnTo>
                    <a:pt x="2126" y="323"/>
                  </a:lnTo>
                  <a:lnTo>
                    <a:pt x="2047" y="323"/>
                  </a:lnTo>
                  <a:cubicBezTo>
                    <a:pt x="1985" y="442"/>
                    <a:pt x="1915" y="550"/>
                    <a:pt x="1837" y="647"/>
                  </a:cubicBezTo>
                  <a:lnTo>
                    <a:pt x="1760" y="551"/>
                  </a:lnTo>
                  <a:cubicBezTo>
                    <a:pt x="1821" y="477"/>
                    <a:pt x="1878" y="393"/>
                    <a:pt x="1929" y="299"/>
                  </a:cubicBezTo>
                  <a:cubicBezTo>
                    <a:pt x="1980" y="204"/>
                    <a:pt x="2024" y="105"/>
                    <a:pt x="2059" y="0"/>
                  </a:cubicBezTo>
                  <a:close/>
                </a:path>
              </a:pathLst>
            </a:custGeom>
            <a:solidFill>
              <a:srgbClr val="404040"/>
            </a:solidFill>
            <a:ln w="0">
              <a:noFill/>
              <a:prstDash val="solid"/>
              <a:round/>
              <a:headEnd/>
              <a:tailEnd/>
            </a:ln>
            <a:sp3d/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04" name="矩形: 圆角 303">
              <a:extLst>
                <a:ext uri="{FF2B5EF4-FFF2-40B4-BE49-F238E27FC236}">
                  <a16:creationId xmlns:a16="http://schemas.microsoft.com/office/drawing/2014/main" id="{EA1A56A9-CFCE-FB06-E12D-21DFE74B24FA}"/>
                </a:ext>
              </a:extLst>
            </p:cNvPr>
            <p:cNvSpPr/>
            <p:nvPr/>
          </p:nvSpPr>
          <p:spPr>
            <a:xfrm>
              <a:off x="4804872" y="2599617"/>
              <a:ext cx="6505820" cy="10208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0" scaled="0"/>
            </a:gradFill>
            <a:ln>
              <a:noFill/>
            </a:ln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05" name="Freeform 140">
              <a:extLst>
                <a:ext uri="{FF2B5EF4-FFF2-40B4-BE49-F238E27FC236}">
                  <a16:creationId xmlns:a16="http://schemas.microsoft.com/office/drawing/2014/main" id="{F4BD5A0B-ED1C-35B7-B380-AA150E5A68CB}"/>
                </a:ext>
              </a:extLst>
            </p:cNvPr>
            <p:cNvSpPr/>
            <p:nvPr/>
          </p:nvSpPr>
          <p:spPr bwMode="auto">
            <a:xfrm>
              <a:off x="3389570" y="2586793"/>
              <a:ext cx="621842" cy="121631"/>
            </a:xfrm>
            <a:custGeom>
              <a:avLst/>
              <a:gdLst>
                <a:gd name="T0" fmla="*/ 3245 w 6798"/>
                <a:gd name="T1" fmla="*/ 1254 h 1327"/>
                <a:gd name="T2" fmla="*/ 2968 w 6798"/>
                <a:gd name="T3" fmla="*/ 1006 h 1327"/>
                <a:gd name="T4" fmla="*/ 2426 w 6798"/>
                <a:gd name="T5" fmla="*/ 935 h 1327"/>
                <a:gd name="T6" fmla="*/ 5882 w 6798"/>
                <a:gd name="T7" fmla="*/ 764 h 1327"/>
                <a:gd name="T8" fmla="*/ 6691 w 6798"/>
                <a:gd name="T9" fmla="*/ 764 h 1327"/>
                <a:gd name="T10" fmla="*/ 1785 w 6798"/>
                <a:gd name="T11" fmla="*/ 686 h 1327"/>
                <a:gd name="T12" fmla="*/ 1785 w 6798"/>
                <a:gd name="T13" fmla="*/ 537 h 1327"/>
                <a:gd name="T14" fmla="*/ 654 w 6798"/>
                <a:gd name="T15" fmla="*/ 728 h 1327"/>
                <a:gd name="T16" fmla="*/ 553 w 6798"/>
                <a:gd name="T17" fmla="*/ 688 h 1327"/>
                <a:gd name="T18" fmla="*/ 1319 w 6798"/>
                <a:gd name="T19" fmla="*/ 1028 h 1327"/>
                <a:gd name="T20" fmla="*/ 1016 w 6798"/>
                <a:gd name="T21" fmla="*/ 359 h 1327"/>
                <a:gd name="T22" fmla="*/ 5882 w 6798"/>
                <a:gd name="T23" fmla="*/ 655 h 1327"/>
                <a:gd name="T24" fmla="*/ 5882 w 6798"/>
                <a:gd name="T25" fmla="*/ 324 h 1327"/>
                <a:gd name="T26" fmla="*/ 4924 w 6798"/>
                <a:gd name="T27" fmla="*/ 417 h 1327"/>
                <a:gd name="T28" fmla="*/ 5052 w 6798"/>
                <a:gd name="T29" fmla="*/ 516 h 1327"/>
                <a:gd name="T30" fmla="*/ 5297 w 6798"/>
                <a:gd name="T31" fmla="*/ 765 h 1327"/>
                <a:gd name="T32" fmla="*/ 5161 w 6798"/>
                <a:gd name="T33" fmla="*/ 1018 h 1327"/>
                <a:gd name="T34" fmla="*/ 5249 w 6798"/>
                <a:gd name="T35" fmla="*/ 1113 h 1327"/>
                <a:gd name="T36" fmla="*/ 4833 w 6798"/>
                <a:gd name="T37" fmla="*/ 841 h 1327"/>
                <a:gd name="T38" fmla="*/ 4957 w 6798"/>
                <a:gd name="T39" fmla="*/ 765 h 1327"/>
                <a:gd name="T40" fmla="*/ 4957 w 6798"/>
                <a:gd name="T41" fmla="*/ 669 h 1327"/>
                <a:gd name="T42" fmla="*/ 4804 w 6798"/>
                <a:gd name="T43" fmla="*/ 640 h 1327"/>
                <a:gd name="T44" fmla="*/ 46 w 6798"/>
                <a:gd name="T45" fmla="*/ 117 h 1327"/>
                <a:gd name="T46" fmla="*/ 326 w 6798"/>
                <a:gd name="T47" fmla="*/ 488 h 1327"/>
                <a:gd name="T48" fmla="*/ 484 w 6798"/>
                <a:gd name="T49" fmla="*/ 669 h 1327"/>
                <a:gd name="T50" fmla="*/ 293 w 6798"/>
                <a:gd name="T51" fmla="*/ 1257 h 1327"/>
                <a:gd name="T52" fmla="*/ 39 w 6798"/>
                <a:gd name="T53" fmla="*/ 1175 h 1327"/>
                <a:gd name="T54" fmla="*/ 214 w 6798"/>
                <a:gd name="T55" fmla="*/ 1099 h 1327"/>
                <a:gd name="T56" fmla="*/ 25 w 6798"/>
                <a:gd name="T57" fmla="*/ 817 h 1327"/>
                <a:gd name="T58" fmla="*/ 214 w 6798"/>
                <a:gd name="T59" fmla="*/ 465 h 1327"/>
                <a:gd name="T60" fmla="*/ 46 w 6798"/>
                <a:gd name="T61" fmla="*/ 117 h 1327"/>
                <a:gd name="T62" fmla="*/ 4656 w 6798"/>
                <a:gd name="T63" fmla="*/ 183 h 1327"/>
                <a:gd name="T64" fmla="*/ 4660 w 6798"/>
                <a:gd name="T65" fmla="*/ 851 h 1327"/>
                <a:gd name="T66" fmla="*/ 4510 w 6798"/>
                <a:gd name="T67" fmla="*/ 1056 h 1327"/>
                <a:gd name="T68" fmla="*/ 4505 w 6798"/>
                <a:gd name="T69" fmla="*/ 958 h 1327"/>
                <a:gd name="T70" fmla="*/ 4457 w 6798"/>
                <a:gd name="T71" fmla="*/ 538 h 1327"/>
                <a:gd name="T72" fmla="*/ 4396 w 6798"/>
                <a:gd name="T73" fmla="*/ 1294 h 1327"/>
                <a:gd name="T74" fmla="*/ 822 w 6798"/>
                <a:gd name="T75" fmla="*/ 45 h 1327"/>
                <a:gd name="T76" fmla="*/ 924 w 6798"/>
                <a:gd name="T77" fmla="*/ 1220 h 1327"/>
                <a:gd name="T78" fmla="*/ 632 w 6798"/>
                <a:gd name="T79" fmla="*/ 1283 h 1327"/>
                <a:gd name="T80" fmla="*/ 808 w 6798"/>
                <a:gd name="T81" fmla="*/ 1167 h 1327"/>
                <a:gd name="T82" fmla="*/ 1934 w 6798"/>
                <a:gd name="T83" fmla="*/ 6 h 1327"/>
                <a:gd name="T84" fmla="*/ 2699 w 6798"/>
                <a:gd name="T85" fmla="*/ 176 h 1327"/>
                <a:gd name="T86" fmla="*/ 1844 w 6798"/>
                <a:gd name="T87" fmla="*/ 437 h 1327"/>
                <a:gd name="T88" fmla="*/ 2505 w 6798"/>
                <a:gd name="T89" fmla="*/ 1256 h 1327"/>
                <a:gd name="T90" fmla="*/ 2182 w 6798"/>
                <a:gd name="T91" fmla="*/ 1180 h 1327"/>
                <a:gd name="T92" fmla="*/ 2426 w 6798"/>
                <a:gd name="T93" fmla="*/ 1100 h 1327"/>
                <a:gd name="T94" fmla="*/ 1785 w 6798"/>
                <a:gd name="T95" fmla="*/ 1300 h 1327"/>
                <a:gd name="T96" fmla="*/ 1463 w 6798"/>
                <a:gd name="T97" fmla="*/ 840 h 1327"/>
                <a:gd name="T98" fmla="*/ 1457 w 6798"/>
                <a:gd name="T99" fmla="*/ 283 h 1327"/>
                <a:gd name="T100" fmla="*/ 1934 w 6798"/>
                <a:gd name="T101" fmla="*/ 6 h 1327"/>
                <a:gd name="T102" fmla="*/ 6265 w 6798"/>
                <a:gd name="T103" fmla="*/ 214 h 1327"/>
                <a:gd name="T104" fmla="*/ 6691 w 6798"/>
                <a:gd name="T105" fmla="*/ 1297 h 1327"/>
                <a:gd name="T106" fmla="*/ 5882 w 6798"/>
                <a:gd name="T107" fmla="*/ 1300 h 1327"/>
                <a:gd name="T108" fmla="*/ 6136 w 6798"/>
                <a:gd name="T109" fmla="*/ 214 h 1327"/>
                <a:gd name="T110" fmla="*/ 4859 w 6798"/>
                <a:gd name="T111" fmla="*/ 0 h 1327"/>
                <a:gd name="T112" fmla="*/ 5468 w 6798"/>
                <a:gd name="T113" fmla="*/ 147 h 1327"/>
                <a:gd name="T114" fmla="*/ 5413 w 6798"/>
                <a:gd name="T115" fmla="*/ 1254 h 1327"/>
                <a:gd name="T116" fmla="*/ 5119 w 6798"/>
                <a:gd name="T117" fmla="*/ 1187 h 1327"/>
                <a:gd name="T118" fmla="*/ 5347 w 6798"/>
                <a:gd name="T119" fmla="*/ 1082 h 1327"/>
                <a:gd name="T120" fmla="*/ 5366 w 6798"/>
                <a:gd name="T121" fmla="*/ 248 h 1327"/>
                <a:gd name="T122" fmla="*/ 4663 w 6798"/>
                <a:gd name="T123" fmla="*/ 369 h 1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798" h="1327">
                  <a:moveTo>
                    <a:pt x="2968" y="1006"/>
                  </a:moveTo>
                  <a:cubicBezTo>
                    <a:pt x="3019" y="1037"/>
                    <a:pt x="3069" y="1074"/>
                    <a:pt x="3117" y="1116"/>
                  </a:cubicBezTo>
                  <a:cubicBezTo>
                    <a:pt x="3165" y="1159"/>
                    <a:pt x="3208" y="1205"/>
                    <a:pt x="3245" y="1254"/>
                  </a:cubicBezTo>
                  <a:lnTo>
                    <a:pt x="3165" y="1327"/>
                  </a:lnTo>
                  <a:cubicBezTo>
                    <a:pt x="3092" y="1224"/>
                    <a:pt x="3008" y="1138"/>
                    <a:pt x="2913" y="1068"/>
                  </a:cubicBezTo>
                  <a:lnTo>
                    <a:pt x="2968" y="1006"/>
                  </a:lnTo>
                  <a:close/>
                  <a:moveTo>
                    <a:pt x="1785" y="782"/>
                  </a:moveTo>
                  <a:lnTo>
                    <a:pt x="1785" y="935"/>
                  </a:lnTo>
                  <a:lnTo>
                    <a:pt x="2426" y="935"/>
                  </a:lnTo>
                  <a:lnTo>
                    <a:pt x="2426" y="782"/>
                  </a:lnTo>
                  <a:lnTo>
                    <a:pt x="1785" y="782"/>
                  </a:lnTo>
                  <a:close/>
                  <a:moveTo>
                    <a:pt x="5882" y="764"/>
                  </a:moveTo>
                  <a:lnTo>
                    <a:pt x="5882" y="1106"/>
                  </a:lnTo>
                  <a:lnTo>
                    <a:pt x="6691" y="1106"/>
                  </a:lnTo>
                  <a:lnTo>
                    <a:pt x="6691" y="764"/>
                  </a:lnTo>
                  <a:lnTo>
                    <a:pt x="5882" y="764"/>
                  </a:lnTo>
                  <a:close/>
                  <a:moveTo>
                    <a:pt x="1785" y="537"/>
                  </a:moveTo>
                  <a:lnTo>
                    <a:pt x="1785" y="686"/>
                  </a:lnTo>
                  <a:lnTo>
                    <a:pt x="2426" y="686"/>
                  </a:lnTo>
                  <a:lnTo>
                    <a:pt x="2426" y="537"/>
                  </a:lnTo>
                  <a:lnTo>
                    <a:pt x="1785" y="537"/>
                  </a:lnTo>
                  <a:close/>
                  <a:moveTo>
                    <a:pt x="636" y="340"/>
                  </a:moveTo>
                  <a:lnTo>
                    <a:pt x="742" y="367"/>
                  </a:lnTo>
                  <a:cubicBezTo>
                    <a:pt x="720" y="477"/>
                    <a:pt x="691" y="598"/>
                    <a:pt x="654" y="728"/>
                  </a:cubicBezTo>
                  <a:cubicBezTo>
                    <a:pt x="617" y="858"/>
                    <a:pt x="579" y="968"/>
                    <a:pt x="542" y="1059"/>
                  </a:cubicBezTo>
                  <a:lnTo>
                    <a:pt x="435" y="1023"/>
                  </a:lnTo>
                  <a:cubicBezTo>
                    <a:pt x="476" y="927"/>
                    <a:pt x="516" y="815"/>
                    <a:pt x="553" y="688"/>
                  </a:cubicBezTo>
                  <a:cubicBezTo>
                    <a:pt x="591" y="561"/>
                    <a:pt x="618" y="445"/>
                    <a:pt x="636" y="340"/>
                  </a:cubicBezTo>
                  <a:close/>
                  <a:moveTo>
                    <a:pt x="1118" y="327"/>
                  </a:moveTo>
                  <a:cubicBezTo>
                    <a:pt x="1170" y="491"/>
                    <a:pt x="1237" y="725"/>
                    <a:pt x="1319" y="1028"/>
                  </a:cubicBezTo>
                  <a:lnTo>
                    <a:pt x="1209" y="1058"/>
                  </a:lnTo>
                  <a:cubicBezTo>
                    <a:pt x="1184" y="954"/>
                    <a:pt x="1152" y="832"/>
                    <a:pt x="1114" y="694"/>
                  </a:cubicBezTo>
                  <a:cubicBezTo>
                    <a:pt x="1076" y="555"/>
                    <a:pt x="1044" y="444"/>
                    <a:pt x="1016" y="359"/>
                  </a:cubicBezTo>
                  <a:lnTo>
                    <a:pt x="1118" y="327"/>
                  </a:lnTo>
                  <a:close/>
                  <a:moveTo>
                    <a:pt x="5882" y="324"/>
                  </a:moveTo>
                  <a:lnTo>
                    <a:pt x="5882" y="655"/>
                  </a:lnTo>
                  <a:lnTo>
                    <a:pt x="6691" y="655"/>
                  </a:lnTo>
                  <a:lnTo>
                    <a:pt x="6691" y="324"/>
                  </a:lnTo>
                  <a:lnTo>
                    <a:pt x="5882" y="324"/>
                  </a:lnTo>
                  <a:close/>
                  <a:moveTo>
                    <a:pt x="4867" y="306"/>
                  </a:moveTo>
                  <a:lnTo>
                    <a:pt x="4956" y="331"/>
                  </a:lnTo>
                  <a:cubicBezTo>
                    <a:pt x="4949" y="351"/>
                    <a:pt x="4939" y="380"/>
                    <a:pt x="4924" y="417"/>
                  </a:cubicBezTo>
                  <a:lnTo>
                    <a:pt x="5253" y="417"/>
                  </a:lnTo>
                  <a:lnTo>
                    <a:pt x="5253" y="516"/>
                  </a:lnTo>
                  <a:lnTo>
                    <a:pt x="5052" y="516"/>
                  </a:lnTo>
                  <a:lnTo>
                    <a:pt x="5052" y="669"/>
                  </a:lnTo>
                  <a:lnTo>
                    <a:pt x="5297" y="669"/>
                  </a:lnTo>
                  <a:lnTo>
                    <a:pt x="5297" y="765"/>
                  </a:lnTo>
                  <a:lnTo>
                    <a:pt x="5052" y="765"/>
                  </a:lnTo>
                  <a:lnTo>
                    <a:pt x="5052" y="1018"/>
                  </a:lnTo>
                  <a:lnTo>
                    <a:pt x="5161" y="1018"/>
                  </a:lnTo>
                  <a:lnTo>
                    <a:pt x="5161" y="841"/>
                  </a:lnTo>
                  <a:lnTo>
                    <a:pt x="5249" y="841"/>
                  </a:lnTo>
                  <a:lnTo>
                    <a:pt x="5249" y="1113"/>
                  </a:lnTo>
                  <a:lnTo>
                    <a:pt x="4743" y="1113"/>
                  </a:lnTo>
                  <a:lnTo>
                    <a:pt x="4743" y="841"/>
                  </a:lnTo>
                  <a:lnTo>
                    <a:pt x="4833" y="841"/>
                  </a:lnTo>
                  <a:lnTo>
                    <a:pt x="4833" y="1018"/>
                  </a:lnTo>
                  <a:lnTo>
                    <a:pt x="4957" y="1018"/>
                  </a:lnTo>
                  <a:lnTo>
                    <a:pt x="4957" y="765"/>
                  </a:lnTo>
                  <a:lnTo>
                    <a:pt x="4707" y="765"/>
                  </a:lnTo>
                  <a:lnTo>
                    <a:pt x="4707" y="669"/>
                  </a:lnTo>
                  <a:lnTo>
                    <a:pt x="4957" y="669"/>
                  </a:lnTo>
                  <a:lnTo>
                    <a:pt x="4957" y="516"/>
                  </a:lnTo>
                  <a:lnTo>
                    <a:pt x="4877" y="516"/>
                  </a:lnTo>
                  <a:cubicBezTo>
                    <a:pt x="4854" y="559"/>
                    <a:pt x="4829" y="600"/>
                    <a:pt x="4804" y="640"/>
                  </a:cubicBezTo>
                  <a:lnTo>
                    <a:pt x="4718" y="593"/>
                  </a:lnTo>
                  <a:cubicBezTo>
                    <a:pt x="4790" y="492"/>
                    <a:pt x="4840" y="396"/>
                    <a:pt x="4867" y="306"/>
                  </a:cubicBezTo>
                  <a:close/>
                  <a:moveTo>
                    <a:pt x="46" y="117"/>
                  </a:moveTo>
                  <a:lnTo>
                    <a:pt x="508" y="117"/>
                  </a:lnTo>
                  <a:lnTo>
                    <a:pt x="508" y="234"/>
                  </a:lnTo>
                  <a:lnTo>
                    <a:pt x="326" y="488"/>
                  </a:lnTo>
                  <a:lnTo>
                    <a:pt x="326" y="607"/>
                  </a:lnTo>
                  <a:cubicBezTo>
                    <a:pt x="399" y="585"/>
                    <a:pt x="447" y="569"/>
                    <a:pt x="470" y="561"/>
                  </a:cubicBezTo>
                  <a:lnTo>
                    <a:pt x="484" y="669"/>
                  </a:lnTo>
                  <a:lnTo>
                    <a:pt x="326" y="719"/>
                  </a:lnTo>
                  <a:lnTo>
                    <a:pt x="326" y="1130"/>
                  </a:lnTo>
                  <a:cubicBezTo>
                    <a:pt x="326" y="1190"/>
                    <a:pt x="315" y="1232"/>
                    <a:pt x="293" y="1257"/>
                  </a:cubicBezTo>
                  <a:cubicBezTo>
                    <a:pt x="270" y="1282"/>
                    <a:pt x="231" y="1294"/>
                    <a:pt x="174" y="1294"/>
                  </a:cubicBezTo>
                  <a:cubicBezTo>
                    <a:pt x="149" y="1294"/>
                    <a:pt x="111" y="1292"/>
                    <a:pt x="60" y="1286"/>
                  </a:cubicBezTo>
                  <a:lnTo>
                    <a:pt x="39" y="1175"/>
                  </a:lnTo>
                  <a:cubicBezTo>
                    <a:pt x="75" y="1182"/>
                    <a:pt x="113" y="1186"/>
                    <a:pt x="153" y="1186"/>
                  </a:cubicBezTo>
                  <a:cubicBezTo>
                    <a:pt x="176" y="1186"/>
                    <a:pt x="191" y="1180"/>
                    <a:pt x="200" y="1167"/>
                  </a:cubicBezTo>
                  <a:cubicBezTo>
                    <a:pt x="209" y="1154"/>
                    <a:pt x="214" y="1132"/>
                    <a:pt x="214" y="1099"/>
                  </a:cubicBezTo>
                  <a:lnTo>
                    <a:pt x="214" y="755"/>
                  </a:lnTo>
                  <a:lnTo>
                    <a:pt x="160" y="772"/>
                  </a:lnTo>
                  <a:cubicBezTo>
                    <a:pt x="78" y="799"/>
                    <a:pt x="33" y="814"/>
                    <a:pt x="25" y="817"/>
                  </a:cubicBezTo>
                  <a:lnTo>
                    <a:pt x="0" y="706"/>
                  </a:lnTo>
                  <a:cubicBezTo>
                    <a:pt x="19" y="701"/>
                    <a:pt x="91" y="680"/>
                    <a:pt x="214" y="641"/>
                  </a:cubicBezTo>
                  <a:lnTo>
                    <a:pt x="214" y="465"/>
                  </a:lnTo>
                  <a:lnTo>
                    <a:pt x="377" y="234"/>
                  </a:lnTo>
                  <a:lnTo>
                    <a:pt x="46" y="234"/>
                  </a:lnTo>
                  <a:lnTo>
                    <a:pt x="46" y="117"/>
                  </a:lnTo>
                  <a:close/>
                  <a:moveTo>
                    <a:pt x="4294" y="81"/>
                  </a:moveTo>
                  <a:lnTo>
                    <a:pt x="4656" y="81"/>
                  </a:lnTo>
                  <a:lnTo>
                    <a:pt x="4656" y="183"/>
                  </a:lnTo>
                  <a:lnTo>
                    <a:pt x="4557" y="521"/>
                  </a:lnTo>
                  <a:cubicBezTo>
                    <a:pt x="4592" y="581"/>
                    <a:pt x="4618" y="637"/>
                    <a:pt x="4635" y="690"/>
                  </a:cubicBezTo>
                  <a:cubicBezTo>
                    <a:pt x="4652" y="744"/>
                    <a:pt x="4660" y="797"/>
                    <a:pt x="4660" y="851"/>
                  </a:cubicBezTo>
                  <a:cubicBezTo>
                    <a:pt x="4660" y="908"/>
                    <a:pt x="4655" y="952"/>
                    <a:pt x="4645" y="981"/>
                  </a:cubicBezTo>
                  <a:cubicBezTo>
                    <a:pt x="4636" y="1011"/>
                    <a:pt x="4620" y="1031"/>
                    <a:pt x="4599" y="1041"/>
                  </a:cubicBezTo>
                  <a:cubicBezTo>
                    <a:pt x="4578" y="1051"/>
                    <a:pt x="4548" y="1056"/>
                    <a:pt x="4510" y="1056"/>
                  </a:cubicBezTo>
                  <a:cubicBezTo>
                    <a:pt x="4488" y="1056"/>
                    <a:pt x="4466" y="1055"/>
                    <a:pt x="4443" y="1052"/>
                  </a:cubicBezTo>
                  <a:lnTo>
                    <a:pt x="4424" y="951"/>
                  </a:lnTo>
                  <a:cubicBezTo>
                    <a:pt x="4446" y="956"/>
                    <a:pt x="4473" y="958"/>
                    <a:pt x="4505" y="958"/>
                  </a:cubicBezTo>
                  <a:cubicBezTo>
                    <a:pt x="4525" y="958"/>
                    <a:pt x="4539" y="947"/>
                    <a:pt x="4548" y="925"/>
                  </a:cubicBezTo>
                  <a:cubicBezTo>
                    <a:pt x="4556" y="904"/>
                    <a:pt x="4560" y="869"/>
                    <a:pt x="4560" y="820"/>
                  </a:cubicBezTo>
                  <a:cubicBezTo>
                    <a:pt x="4560" y="739"/>
                    <a:pt x="4526" y="645"/>
                    <a:pt x="4457" y="538"/>
                  </a:cubicBezTo>
                  <a:lnTo>
                    <a:pt x="4556" y="178"/>
                  </a:lnTo>
                  <a:lnTo>
                    <a:pt x="4396" y="178"/>
                  </a:lnTo>
                  <a:lnTo>
                    <a:pt x="4396" y="1294"/>
                  </a:lnTo>
                  <a:lnTo>
                    <a:pt x="4294" y="1294"/>
                  </a:lnTo>
                  <a:lnTo>
                    <a:pt x="4294" y="81"/>
                  </a:lnTo>
                  <a:close/>
                  <a:moveTo>
                    <a:pt x="822" y="45"/>
                  </a:moveTo>
                  <a:lnTo>
                    <a:pt x="937" y="45"/>
                  </a:lnTo>
                  <a:lnTo>
                    <a:pt x="937" y="1113"/>
                  </a:lnTo>
                  <a:cubicBezTo>
                    <a:pt x="937" y="1160"/>
                    <a:pt x="933" y="1196"/>
                    <a:pt x="924" y="1220"/>
                  </a:cubicBezTo>
                  <a:cubicBezTo>
                    <a:pt x="915" y="1245"/>
                    <a:pt x="899" y="1263"/>
                    <a:pt x="877" y="1274"/>
                  </a:cubicBezTo>
                  <a:cubicBezTo>
                    <a:pt x="854" y="1285"/>
                    <a:pt x="822" y="1290"/>
                    <a:pt x="778" y="1290"/>
                  </a:cubicBezTo>
                  <a:cubicBezTo>
                    <a:pt x="722" y="1290"/>
                    <a:pt x="673" y="1288"/>
                    <a:pt x="632" y="1283"/>
                  </a:cubicBezTo>
                  <a:lnTo>
                    <a:pt x="608" y="1169"/>
                  </a:lnTo>
                  <a:cubicBezTo>
                    <a:pt x="649" y="1176"/>
                    <a:pt x="699" y="1180"/>
                    <a:pt x="756" y="1183"/>
                  </a:cubicBezTo>
                  <a:cubicBezTo>
                    <a:pt x="781" y="1184"/>
                    <a:pt x="799" y="1179"/>
                    <a:pt x="808" y="1167"/>
                  </a:cubicBezTo>
                  <a:cubicBezTo>
                    <a:pt x="817" y="1155"/>
                    <a:pt x="822" y="1130"/>
                    <a:pt x="822" y="1092"/>
                  </a:cubicBezTo>
                  <a:lnTo>
                    <a:pt x="822" y="45"/>
                  </a:lnTo>
                  <a:close/>
                  <a:moveTo>
                    <a:pt x="1934" y="6"/>
                  </a:moveTo>
                  <a:lnTo>
                    <a:pt x="2054" y="30"/>
                  </a:lnTo>
                  <a:cubicBezTo>
                    <a:pt x="2032" y="86"/>
                    <a:pt x="2011" y="135"/>
                    <a:pt x="1992" y="176"/>
                  </a:cubicBezTo>
                  <a:lnTo>
                    <a:pt x="2699" y="176"/>
                  </a:lnTo>
                  <a:lnTo>
                    <a:pt x="2699" y="283"/>
                  </a:lnTo>
                  <a:lnTo>
                    <a:pt x="1939" y="283"/>
                  </a:lnTo>
                  <a:cubicBezTo>
                    <a:pt x="1909" y="338"/>
                    <a:pt x="1877" y="389"/>
                    <a:pt x="1844" y="437"/>
                  </a:cubicBezTo>
                  <a:lnTo>
                    <a:pt x="2537" y="437"/>
                  </a:lnTo>
                  <a:lnTo>
                    <a:pt x="2537" y="1131"/>
                  </a:lnTo>
                  <a:cubicBezTo>
                    <a:pt x="2537" y="1188"/>
                    <a:pt x="2526" y="1230"/>
                    <a:pt x="2505" y="1256"/>
                  </a:cubicBezTo>
                  <a:cubicBezTo>
                    <a:pt x="2484" y="1281"/>
                    <a:pt x="2449" y="1294"/>
                    <a:pt x="2399" y="1294"/>
                  </a:cubicBezTo>
                  <a:cubicBezTo>
                    <a:pt x="2334" y="1294"/>
                    <a:pt x="2269" y="1292"/>
                    <a:pt x="2202" y="1286"/>
                  </a:cubicBezTo>
                  <a:lnTo>
                    <a:pt x="2182" y="1180"/>
                  </a:lnTo>
                  <a:cubicBezTo>
                    <a:pt x="2247" y="1188"/>
                    <a:pt x="2308" y="1192"/>
                    <a:pt x="2365" y="1192"/>
                  </a:cubicBezTo>
                  <a:cubicBezTo>
                    <a:pt x="2389" y="1192"/>
                    <a:pt x="2405" y="1185"/>
                    <a:pt x="2413" y="1171"/>
                  </a:cubicBezTo>
                  <a:cubicBezTo>
                    <a:pt x="2422" y="1158"/>
                    <a:pt x="2426" y="1134"/>
                    <a:pt x="2426" y="1100"/>
                  </a:cubicBezTo>
                  <a:lnTo>
                    <a:pt x="2426" y="1032"/>
                  </a:lnTo>
                  <a:lnTo>
                    <a:pt x="1785" y="1032"/>
                  </a:lnTo>
                  <a:lnTo>
                    <a:pt x="1785" y="1300"/>
                  </a:lnTo>
                  <a:lnTo>
                    <a:pt x="1674" y="1300"/>
                  </a:lnTo>
                  <a:lnTo>
                    <a:pt x="1674" y="648"/>
                  </a:lnTo>
                  <a:cubicBezTo>
                    <a:pt x="1608" y="717"/>
                    <a:pt x="1538" y="780"/>
                    <a:pt x="1463" y="840"/>
                  </a:cubicBezTo>
                  <a:lnTo>
                    <a:pt x="1409" y="726"/>
                  </a:lnTo>
                  <a:cubicBezTo>
                    <a:pt x="1577" y="600"/>
                    <a:pt x="1711" y="452"/>
                    <a:pt x="1810" y="283"/>
                  </a:cubicBezTo>
                  <a:lnTo>
                    <a:pt x="1457" y="283"/>
                  </a:lnTo>
                  <a:lnTo>
                    <a:pt x="1457" y="176"/>
                  </a:lnTo>
                  <a:lnTo>
                    <a:pt x="1867" y="176"/>
                  </a:lnTo>
                  <a:cubicBezTo>
                    <a:pt x="1893" y="120"/>
                    <a:pt x="1916" y="63"/>
                    <a:pt x="1934" y="6"/>
                  </a:cubicBezTo>
                  <a:close/>
                  <a:moveTo>
                    <a:pt x="6215" y="3"/>
                  </a:moveTo>
                  <a:lnTo>
                    <a:pt x="6333" y="33"/>
                  </a:lnTo>
                  <a:cubicBezTo>
                    <a:pt x="6319" y="78"/>
                    <a:pt x="6296" y="138"/>
                    <a:pt x="6265" y="214"/>
                  </a:cubicBezTo>
                  <a:lnTo>
                    <a:pt x="6798" y="214"/>
                  </a:lnTo>
                  <a:lnTo>
                    <a:pt x="6798" y="1297"/>
                  </a:lnTo>
                  <a:lnTo>
                    <a:pt x="6691" y="1297"/>
                  </a:lnTo>
                  <a:lnTo>
                    <a:pt x="6691" y="1214"/>
                  </a:lnTo>
                  <a:lnTo>
                    <a:pt x="5882" y="1214"/>
                  </a:lnTo>
                  <a:lnTo>
                    <a:pt x="5882" y="1300"/>
                  </a:lnTo>
                  <a:lnTo>
                    <a:pt x="5774" y="1300"/>
                  </a:lnTo>
                  <a:lnTo>
                    <a:pt x="5774" y="214"/>
                  </a:lnTo>
                  <a:lnTo>
                    <a:pt x="6136" y="214"/>
                  </a:lnTo>
                  <a:cubicBezTo>
                    <a:pt x="6150" y="182"/>
                    <a:pt x="6164" y="145"/>
                    <a:pt x="6179" y="105"/>
                  </a:cubicBezTo>
                  <a:cubicBezTo>
                    <a:pt x="6193" y="65"/>
                    <a:pt x="6205" y="31"/>
                    <a:pt x="6215" y="3"/>
                  </a:cubicBezTo>
                  <a:close/>
                  <a:moveTo>
                    <a:pt x="4859" y="0"/>
                  </a:moveTo>
                  <a:lnTo>
                    <a:pt x="4969" y="19"/>
                  </a:lnTo>
                  <a:cubicBezTo>
                    <a:pt x="4955" y="61"/>
                    <a:pt x="4939" y="104"/>
                    <a:pt x="4918" y="147"/>
                  </a:cubicBezTo>
                  <a:lnTo>
                    <a:pt x="5468" y="147"/>
                  </a:lnTo>
                  <a:lnTo>
                    <a:pt x="5468" y="238"/>
                  </a:lnTo>
                  <a:cubicBezTo>
                    <a:pt x="5468" y="592"/>
                    <a:pt x="5462" y="886"/>
                    <a:pt x="5449" y="1118"/>
                  </a:cubicBezTo>
                  <a:cubicBezTo>
                    <a:pt x="5445" y="1182"/>
                    <a:pt x="5433" y="1227"/>
                    <a:pt x="5413" y="1254"/>
                  </a:cubicBezTo>
                  <a:cubicBezTo>
                    <a:pt x="5393" y="1280"/>
                    <a:pt x="5360" y="1293"/>
                    <a:pt x="5314" y="1293"/>
                  </a:cubicBezTo>
                  <a:cubicBezTo>
                    <a:pt x="5252" y="1293"/>
                    <a:pt x="5193" y="1290"/>
                    <a:pt x="5138" y="1283"/>
                  </a:cubicBezTo>
                  <a:lnTo>
                    <a:pt x="5119" y="1187"/>
                  </a:lnTo>
                  <a:cubicBezTo>
                    <a:pt x="5183" y="1196"/>
                    <a:pt x="5236" y="1200"/>
                    <a:pt x="5278" y="1200"/>
                  </a:cubicBezTo>
                  <a:cubicBezTo>
                    <a:pt x="5302" y="1200"/>
                    <a:pt x="5318" y="1192"/>
                    <a:pt x="5328" y="1175"/>
                  </a:cubicBezTo>
                  <a:cubicBezTo>
                    <a:pt x="5338" y="1158"/>
                    <a:pt x="5345" y="1127"/>
                    <a:pt x="5347" y="1082"/>
                  </a:cubicBezTo>
                  <a:cubicBezTo>
                    <a:pt x="5354" y="985"/>
                    <a:pt x="5359" y="864"/>
                    <a:pt x="5361" y="719"/>
                  </a:cubicBezTo>
                  <a:cubicBezTo>
                    <a:pt x="5364" y="574"/>
                    <a:pt x="5366" y="441"/>
                    <a:pt x="5366" y="319"/>
                  </a:cubicBezTo>
                  <a:lnTo>
                    <a:pt x="5366" y="248"/>
                  </a:lnTo>
                  <a:lnTo>
                    <a:pt x="4867" y="248"/>
                  </a:lnTo>
                  <a:cubicBezTo>
                    <a:pt x="4831" y="313"/>
                    <a:pt x="4791" y="375"/>
                    <a:pt x="4748" y="434"/>
                  </a:cubicBezTo>
                  <a:lnTo>
                    <a:pt x="4663" y="369"/>
                  </a:lnTo>
                  <a:cubicBezTo>
                    <a:pt x="4708" y="310"/>
                    <a:pt x="4748" y="249"/>
                    <a:pt x="4781" y="185"/>
                  </a:cubicBezTo>
                  <a:cubicBezTo>
                    <a:pt x="4815" y="121"/>
                    <a:pt x="4841" y="60"/>
                    <a:pt x="4859" y="0"/>
                  </a:cubicBezTo>
                  <a:close/>
                </a:path>
              </a:pathLst>
            </a:custGeom>
            <a:solidFill>
              <a:srgbClr val="404040"/>
            </a:solidFill>
            <a:ln w="0">
              <a:noFill/>
              <a:prstDash val="solid"/>
              <a:round/>
              <a:headEnd/>
              <a:tailEnd/>
            </a:ln>
            <a:sp3d/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06" name="Freeform 145">
              <a:extLst>
                <a:ext uri="{FF2B5EF4-FFF2-40B4-BE49-F238E27FC236}">
                  <a16:creationId xmlns:a16="http://schemas.microsoft.com/office/drawing/2014/main" id="{9A3B043F-64ED-D6F0-E6B4-D2F964678988}"/>
                </a:ext>
              </a:extLst>
            </p:cNvPr>
            <p:cNvSpPr/>
            <p:nvPr/>
          </p:nvSpPr>
          <p:spPr bwMode="auto">
            <a:xfrm>
              <a:off x="1526242" y="2586825"/>
              <a:ext cx="495404" cy="120421"/>
            </a:xfrm>
            <a:custGeom>
              <a:avLst/>
              <a:gdLst>
                <a:gd name="T0" fmla="*/ 5395 w 5424"/>
                <a:gd name="T1" fmla="*/ 864 h 1306"/>
                <a:gd name="T2" fmla="*/ 5383 w 5424"/>
                <a:gd name="T3" fmla="*/ 1274 h 1306"/>
                <a:gd name="T4" fmla="*/ 4730 w 5424"/>
                <a:gd name="T5" fmla="*/ 1302 h 1306"/>
                <a:gd name="T6" fmla="*/ 4619 w 5424"/>
                <a:gd name="T7" fmla="*/ 956 h 1306"/>
                <a:gd name="T8" fmla="*/ 4730 w 5424"/>
                <a:gd name="T9" fmla="*/ 788 h 1306"/>
                <a:gd name="T10" fmla="*/ 1742 w 5424"/>
                <a:gd name="T11" fmla="*/ 747 h 1306"/>
                <a:gd name="T12" fmla="*/ 1742 w 5424"/>
                <a:gd name="T13" fmla="*/ 977 h 1306"/>
                <a:gd name="T14" fmla="*/ 2611 w 5424"/>
                <a:gd name="T15" fmla="*/ 1170 h 1306"/>
                <a:gd name="T16" fmla="*/ 1637 w 5424"/>
                <a:gd name="T17" fmla="*/ 1196 h 1306"/>
                <a:gd name="T18" fmla="*/ 1299 w 5424"/>
                <a:gd name="T19" fmla="*/ 1243 h 1306"/>
                <a:gd name="T20" fmla="*/ 1514 w 5424"/>
                <a:gd name="T21" fmla="*/ 908 h 1306"/>
                <a:gd name="T22" fmla="*/ 1345 w 5424"/>
                <a:gd name="T23" fmla="*/ 747 h 1306"/>
                <a:gd name="T24" fmla="*/ 4802 w 5424"/>
                <a:gd name="T25" fmla="*/ 670 h 1306"/>
                <a:gd name="T26" fmla="*/ 407 w 5424"/>
                <a:gd name="T27" fmla="*/ 880 h 1306"/>
                <a:gd name="T28" fmla="*/ 2227 w 5424"/>
                <a:gd name="T29" fmla="*/ 453 h 1306"/>
                <a:gd name="T30" fmla="*/ 2579 w 5424"/>
                <a:gd name="T31" fmla="*/ 1030 h 1306"/>
                <a:gd name="T32" fmla="*/ 1994 w 5424"/>
                <a:gd name="T33" fmla="*/ 1120 h 1306"/>
                <a:gd name="T34" fmla="*/ 2227 w 5424"/>
                <a:gd name="T35" fmla="*/ 659 h 1306"/>
                <a:gd name="T36" fmla="*/ 824 w 5424"/>
                <a:gd name="T37" fmla="*/ 987 h 1306"/>
                <a:gd name="T38" fmla="*/ 4433 w 5424"/>
                <a:gd name="T39" fmla="*/ 501 h 1306"/>
                <a:gd name="T40" fmla="*/ 1514 w 5424"/>
                <a:gd name="T41" fmla="*/ 354 h 1306"/>
                <a:gd name="T42" fmla="*/ 1514 w 5424"/>
                <a:gd name="T43" fmla="*/ 354 h 1306"/>
                <a:gd name="T44" fmla="*/ 3640 w 5424"/>
                <a:gd name="T45" fmla="*/ 846 h 1306"/>
                <a:gd name="T46" fmla="*/ 0 w 5424"/>
                <a:gd name="T47" fmla="*/ 307 h 1306"/>
                <a:gd name="T48" fmla="*/ 0 w 5424"/>
                <a:gd name="T49" fmla="*/ 307 h 1306"/>
                <a:gd name="T50" fmla="*/ 4802 w 5424"/>
                <a:gd name="T51" fmla="*/ 242 h 1306"/>
                <a:gd name="T52" fmla="*/ 1782 w 5424"/>
                <a:gd name="T53" fmla="*/ 270 h 1306"/>
                <a:gd name="T54" fmla="*/ 1121 w 5424"/>
                <a:gd name="T55" fmla="*/ 109 h 1306"/>
                <a:gd name="T56" fmla="*/ 897 w 5424"/>
                <a:gd name="T57" fmla="*/ 1287 h 1306"/>
                <a:gd name="T58" fmla="*/ 965 w 5424"/>
                <a:gd name="T59" fmla="*/ 1165 h 1306"/>
                <a:gd name="T60" fmla="*/ 399 w 5424"/>
                <a:gd name="T61" fmla="*/ 226 h 1306"/>
                <a:gd name="T62" fmla="*/ 2583 w 5424"/>
                <a:gd name="T63" fmla="*/ 187 h 1306"/>
                <a:gd name="T64" fmla="*/ 2536 w 5424"/>
                <a:gd name="T65" fmla="*/ 819 h 1306"/>
                <a:gd name="T66" fmla="*/ 2112 w 5424"/>
                <a:gd name="T67" fmla="*/ 821 h 1306"/>
                <a:gd name="T68" fmla="*/ 2225 w 5424"/>
                <a:gd name="T69" fmla="*/ 187 h 1306"/>
                <a:gd name="T70" fmla="*/ 1886 w 5424"/>
                <a:gd name="T71" fmla="*/ 76 h 1306"/>
                <a:gd name="T72" fmla="*/ 3081 w 5424"/>
                <a:gd name="T73" fmla="*/ 21 h 1306"/>
                <a:gd name="T74" fmla="*/ 3081 w 5424"/>
                <a:gd name="T75" fmla="*/ 904 h 1306"/>
                <a:gd name="T76" fmla="*/ 2794 w 5424"/>
                <a:gd name="T77" fmla="*/ 894 h 1306"/>
                <a:gd name="T78" fmla="*/ 2909 w 5424"/>
                <a:gd name="T79" fmla="*/ 854 h 1306"/>
                <a:gd name="T80" fmla="*/ 82 w 5424"/>
                <a:gd name="T81" fmla="*/ 17 h 1306"/>
                <a:gd name="T82" fmla="*/ 125 w 5424"/>
                <a:gd name="T83" fmla="*/ 209 h 1306"/>
                <a:gd name="T84" fmla="*/ 3588 w 5424"/>
                <a:gd name="T85" fmla="*/ 26 h 1306"/>
                <a:gd name="T86" fmla="*/ 3885 w 5424"/>
                <a:gd name="T87" fmla="*/ 346 h 1306"/>
                <a:gd name="T88" fmla="*/ 3963 w 5424"/>
                <a:gd name="T89" fmla="*/ 1303 h 1306"/>
                <a:gd name="T90" fmla="*/ 3571 w 5424"/>
                <a:gd name="T91" fmla="*/ 940 h 1306"/>
                <a:gd name="T92" fmla="*/ 3379 w 5424"/>
                <a:gd name="T93" fmla="*/ 307 h 1306"/>
                <a:gd name="T94" fmla="*/ 5333 w 5424"/>
                <a:gd name="T95" fmla="*/ 159 h 1306"/>
                <a:gd name="T96" fmla="*/ 5299 w 5424"/>
                <a:gd name="T97" fmla="*/ 333 h 1306"/>
                <a:gd name="T98" fmla="*/ 5299 w 5424"/>
                <a:gd name="T99" fmla="*/ 501 h 1306"/>
                <a:gd name="T100" fmla="*/ 5355 w 5424"/>
                <a:gd name="T101" fmla="*/ 670 h 1306"/>
                <a:gd name="T102" fmla="*/ 4184 w 5424"/>
                <a:gd name="T103" fmla="*/ 518 h 1306"/>
                <a:gd name="T104" fmla="*/ 4545 w 5424"/>
                <a:gd name="T105" fmla="*/ 36 h 1306"/>
                <a:gd name="T106" fmla="*/ 4843 w 5424"/>
                <a:gd name="T107" fmla="*/ 0 h 1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424" h="1306">
                  <a:moveTo>
                    <a:pt x="4730" y="788"/>
                  </a:moveTo>
                  <a:lnTo>
                    <a:pt x="4838" y="788"/>
                  </a:lnTo>
                  <a:lnTo>
                    <a:pt x="4838" y="864"/>
                  </a:lnTo>
                  <a:lnTo>
                    <a:pt x="5395" y="864"/>
                  </a:lnTo>
                  <a:lnTo>
                    <a:pt x="5395" y="956"/>
                  </a:lnTo>
                  <a:lnTo>
                    <a:pt x="4945" y="956"/>
                  </a:lnTo>
                  <a:cubicBezTo>
                    <a:pt x="5070" y="1039"/>
                    <a:pt x="5230" y="1111"/>
                    <a:pt x="5424" y="1171"/>
                  </a:cubicBezTo>
                  <a:lnTo>
                    <a:pt x="5383" y="1274"/>
                  </a:lnTo>
                  <a:cubicBezTo>
                    <a:pt x="5269" y="1232"/>
                    <a:pt x="5167" y="1187"/>
                    <a:pt x="5079" y="1141"/>
                  </a:cubicBezTo>
                  <a:cubicBezTo>
                    <a:pt x="4991" y="1094"/>
                    <a:pt x="4911" y="1041"/>
                    <a:pt x="4838" y="980"/>
                  </a:cubicBezTo>
                  <a:lnTo>
                    <a:pt x="4838" y="1302"/>
                  </a:lnTo>
                  <a:lnTo>
                    <a:pt x="4730" y="1302"/>
                  </a:lnTo>
                  <a:lnTo>
                    <a:pt x="4730" y="981"/>
                  </a:lnTo>
                  <a:cubicBezTo>
                    <a:pt x="4594" y="1092"/>
                    <a:pt x="4414" y="1192"/>
                    <a:pt x="4189" y="1282"/>
                  </a:cubicBezTo>
                  <a:lnTo>
                    <a:pt x="4143" y="1178"/>
                  </a:lnTo>
                  <a:cubicBezTo>
                    <a:pt x="4341" y="1113"/>
                    <a:pt x="4499" y="1039"/>
                    <a:pt x="4619" y="956"/>
                  </a:cubicBezTo>
                  <a:lnTo>
                    <a:pt x="4177" y="956"/>
                  </a:lnTo>
                  <a:lnTo>
                    <a:pt x="4177" y="864"/>
                  </a:lnTo>
                  <a:lnTo>
                    <a:pt x="4730" y="864"/>
                  </a:lnTo>
                  <a:lnTo>
                    <a:pt x="4730" y="788"/>
                  </a:lnTo>
                  <a:close/>
                  <a:moveTo>
                    <a:pt x="1345" y="650"/>
                  </a:moveTo>
                  <a:lnTo>
                    <a:pt x="1951" y="650"/>
                  </a:lnTo>
                  <a:lnTo>
                    <a:pt x="1951" y="747"/>
                  </a:lnTo>
                  <a:lnTo>
                    <a:pt x="1742" y="747"/>
                  </a:lnTo>
                  <a:lnTo>
                    <a:pt x="1742" y="884"/>
                  </a:lnTo>
                  <a:lnTo>
                    <a:pt x="1925" y="884"/>
                  </a:lnTo>
                  <a:lnTo>
                    <a:pt x="1925" y="977"/>
                  </a:lnTo>
                  <a:lnTo>
                    <a:pt x="1742" y="977"/>
                  </a:lnTo>
                  <a:lnTo>
                    <a:pt x="1742" y="1139"/>
                  </a:lnTo>
                  <a:cubicBezTo>
                    <a:pt x="1768" y="1148"/>
                    <a:pt x="1799" y="1155"/>
                    <a:pt x="1834" y="1160"/>
                  </a:cubicBezTo>
                  <a:cubicBezTo>
                    <a:pt x="1970" y="1175"/>
                    <a:pt x="2110" y="1182"/>
                    <a:pt x="2255" y="1182"/>
                  </a:cubicBezTo>
                  <a:cubicBezTo>
                    <a:pt x="2374" y="1182"/>
                    <a:pt x="2493" y="1178"/>
                    <a:pt x="2611" y="1170"/>
                  </a:cubicBezTo>
                  <a:lnTo>
                    <a:pt x="2588" y="1272"/>
                  </a:lnTo>
                  <a:cubicBezTo>
                    <a:pt x="2489" y="1279"/>
                    <a:pt x="2380" y="1282"/>
                    <a:pt x="2263" y="1282"/>
                  </a:cubicBezTo>
                  <a:cubicBezTo>
                    <a:pt x="2107" y="1282"/>
                    <a:pt x="1964" y="1275"/>
                    <a:pt x="1832" y="1261"/>
                  </a:cubicBezTo>
                  <a:cubicBezTo>
                    <a:pt x="1754" y="1253"/>
                    <a:pt x="1689" y="1231"/>
                    <a:pt x="1637" y="1196"/>
                  </a:cubicBezTo>
                  <a:cubicBezTo>
                    <a:pt x="1585" y="1161"/>
                    <a:pt x="1537" y="1108"/>
                    <a:pt x="1493" y="1039"/>
                  </a:cubicBezTo>
                  <a:cubicBezTo>
                    <a:pt x="1483" y="1084"/>
                    <a:pt x="1469" y="1127"/>
                    <a:pt x="1452" y="1167"/>
                  </a:cubicBezTo>
                  <a:cubicBezTo>
                    <a:pt x="1435" y="1207"/>
                    <a:pt x="1414" y="1249"/>
                    <a:pt x="1387" y="1294"/>
                  </a:cubicBezTo>
                  <a:lnTo>
                    <a:pt x="1299" y="1243"/>
                  </a:lnTo>
                  <a:cubicBezTo>
                    <a:pt x="1342" y="1175"/>
                    <a:pt x="1373" y="1110"/>
                    <a:pt x="1391" y="1046"/>
                  </a:cubicBezTo>
                  <a:cubicBezTo>
                    <a:pt x="1409" y="982"/>
                    <a:pt x="1422" y="899"/>
                    <a:pt x="1430" y="797"/>
                  </a:cubicBezTo>
                  <a:lnTo>
                    <a:pt x="1525" y="802"/>
                  </a:lnTo>
                  <a:cubicBezTo>
                    <a:pt x="1523" y="832"/>
                    <a:pt x="1520" y="867"/>
                    <a:pt x="1514" y="908"/>
                  </a:cubicBezTo>
                  <a:cubicBezTo>
                    <a:pt x="1539" y="949"/>
                    <a:pt x="1562" y="983"/>
                    <a:pt x="1581" y="1011"/>
                  </a:cubicBezTo>
                  <a:cubicBezTo>
                    <a:pt x="1600" y="1038"/>
                    <a:pt x="1621" y="1061"/>
                    <a:pt x="1644" y="1080"/>
                  </a:cubicBezTo>
                  <a:lnTo>
                    <a:pt x="1644" y="747"/>
                  </a:lnTo>
                  <a:lnTo>
                    <a:pt x="1345" y="747"/>
                  </a:lnTo>
                  <a:lnTo>
                    <a:pt x="1345" y="650"/>
                  </a:lnTo>
                  <a:close/>
                  <a:moveTo>
                    <a:pt x="4433" y="581"/>
                  </a:moveTo>
                  <a:lnTo>
                    <a:pt x="4433" y="670"/>
                  </a:lnTo>
                  <a:lnTo>
                    <a:pt x="4802" y="670"/>
                  </a:lnTo>
                  <a:lnTo>
                    <a:pt x="4802" y="581"/>
                  </a:lnTo>
                  <a:lnTo>
                    <a:pt x="4433" y="581"/>
                  </a:lnTo>
                  <a:close/>
                  <a:moveTo>
                    <a:pt x="407" y="535"/>
                  </a:moveTo>
                  <a:lnTo>
                    <a:pt x="407" y="880"/>
                  </a:lnTo>
                  <a:lnTo>
                    <a:pt x="713" y="880"/>
                  </a:lnTo>
                  <a:lnTo>
                    <a:pt x="713" y="535"/>
                  </a:lnTo>
                  <a:lnTo>
                    <a:pt x="407" y="535"/>
                  </a:lnTo>
                  <a:close/>
                  <a:moveTo>
                    <a:pt x="2227" y="453"/>
                  </a:moveTo>
                  <a:lnTo>
                    <a:pt x="2322" y="453"/>
                  </a:lnTo>
                  <a:lnTo>
                    <a:pt x="2322" y="680"/>
                  </a:lnTo>
                  <a:cubicBezTo>
                    <a:pt x="2322" y="731"/>
                    <a:pt x="2318" y="776"/>
                    <a:pt x="2308" y="813"/>
                  </a:cubicBezTo>
                  <a:cubicBezTo>
                    <a:pt x="2430" y="909"/>
                    <a:pt x="2520" y="981"/>
                    <a:pt x="2579" y="1030"/>
                  </a:cubicBezTo>
                  <a:lnTo>
                    <a:pt x="2511" y="1115"/>
                  </a:lnTo>
                  <a:cubicBezTo>
                    <a:pt x="2454" y="1063"/>
                    <a:pt x="2373" y="994"/>
                    <a:pt x="2270" y="908"/>
                  </a:cubicBezTo>
                  <a:cubicBezTo>
                    <a:pt x="2247" y="949"/>
                    <a:pt x="2213" y="986"/>
                    <a:pt x="2169" y="1020"/>
                  </a:cubicBezTo>
                  <a:cubicBezTo>
                    <a:pt x="2125" y="1053"/>
                    <a:pt x="2066" y="1087"/>
                    <a:pt x="1994" y="1120"/>
                  </a:cubicBezTo>
                  <a:lnTo>
                    <a:pt x="1943" y="1033"/>
                  </a:lnTo>
                  <a:cubicBezTo>
                    <a:pt x="2023" y="996"/>
                    <a:pt x="2083" y="960"/>
                    <a:pt x="2124" y="925"/>
                  </a:cubicBezTo>
                  <a:cubicBezTo>
                    <a:pt x="2164" y="891"/>
                    <a:pt x="2191" y="854"/>
                    <a:pt x="2205" y="813"/>
                  </a:cubicBezTo>
                  <a:cubicBezTo>
                    <a:pt x="2219" y="773"/>
                    <a:pt x="2227" y="721"/>
                    <a:pt x="2227" y="659"/>
                  </a:cubicBezTo>
                  <a:lnTo>
                    <a:pt x="2227" y="453"/>
                  </a:lnTo>
                  <a:close/>
                  <a:moveTo>
                    <a:pt x="296" y="432"/>
                  </a:moveTo>
                  <a:lnTo>
                    <a:pt x="824" y="432"/>
                  </a:lnTo>
                  <a:lnTo>
                    <a:pt x="824" y="987"/>
                  </a:lnTo>
                  <a:lnTo>
                    <a:pt x="296" y="987"/>
                  </a:lnTo>
                  <a:lnTo>
                    <a:pt x="296" y="432"/>
                  </a:lnTo>
                  <a:close/>
                  <a:moveTo>
                    <a:pt x="4433" y="411"/>
                  </a:moveTo>
                  <a:lnTo>
                    <a:pt x="4433" y="501"/>
                  </a:lnTo>
                  <a:lnTo>
                    <a:pt x="4802" y="501"/>
                  </a:lnTo>
                  <a:lnTo>
                    <a:pt x="4802" y="411"/>
                  </a:lnTo>
                  <a:lnTo>
                    <a:pt x="4433" y="411"/>
                  </a:lnTo>
                  <a:close/>
                  <a:moveTo>
                    <a:pt x="1514" y="354"/>
                  </a:moveTo>
                  <a:lnTo>
                    <a:pt x="1514" y="463"/>
                  </a:lnTo>
                  <a:lnTo>
                    <a:pt x="1782" y="463"/>
                  </a:lnTo>
                  <a:lnTo>
                    <a:pt x="1782" y="354"/>
                  </a:lnTo>
                  <a:lnTo>
                    <a:pt x="1514" y="354"/>
                  </a:lnTo>
                  <a:close/>
                  <a:moveTo>
                    <a:pt x="3489" y="346"/>
                  </a:moveTo>
                  <a:lnTo>
                    <a:pt x="3470" y="392"/>
                  </a:lnTo>
                  <a:cubicBezTo>
                    <a:pt x="3486" y="484"/>
                    <a:pt x="3507" y="566"/>
                    <a:pt x="3535" y="640"/>
                  </a:cubicBezTo>
                  <a:cubicBezTo>
                    <a:pt x="3562" y="713"/>
                    <a:pt x="3597" y="782"/>
                    <a:pt x="3640" y="846"/>
                  </a:cubicBezTo>
                  <a:cubicBezTo>
                    <a:pt x="3680" y="780"/>
                    <a:pt x="3709" y="708"/>
                    <a:pt x="3730" y="629"/>
                  </a:cubicBezTo>
                  <a:cubicBezTo>
                    <a:pt x="3750" y="550"/>
                    <a:pt x="3765" y="456"/>
                    <a:pt x="3774" y="346"/>
                  </a:cubicBezTo>
                  <a:lnTo>
                    <a:pt x="3489" y="346"/>
                  </a:lnTo>
                  <a:close/>
                  <a:moveTo>
                    <a:pt x="0" y="307"/>
                  </a:moveTo>
                  <a:lnTo>
                    <a:pt x="117" y="307"/>
                  </a:lnTo>
                  <a:lnTo>
                    <a:pt x="117" y="1291"/>
                  </a:lnTo>
                  <a:lnTo>
                    <a:pt x="0" y="1291"/>
                  </a:lnTo>
                  <a:lnTo>
                    <a:pt x="0" y="307"/>
                  </a:lnTo>
                  <a:close/>
                  <a:moveTo>
                    <a:pt x="4433" y="242"/>
                  </a:moveTo>
                  <a:lnTo>
                    <a:pt x="4433" y="333"/>
                  </a:lnTo>
                  <a:lnTo>
                    <a:pt x="4802" y="333"/>
                  </a:lnTo>
                  <a:lnTo>
                    <a:pt x="4802" y="242"/>
                  </a:lnTo>
                  <a:lnTo>
                    <a:pt x="4433" y="242"/>
                  </a:lnTo>
                  <a:close/>
                  <a:moveTo>
                    <a:pt x="1514" y="162"/>
                  </a:moveTo>
                  <a:lnTo>
                    <a:pt x="1514" y="270"/>
                  </a:lnTo>
                  <a:lnTo>
                    <a:pt x="1782" y="270"/>
                  </a:lnTo>
                  <a:lnTo>
                    <a:pt x="1782" y="162"/>
                  </a:lnTo>
                  <a:lnTo>
                    <a:pt x="1514" y="162"/>
                  </a:lnTo>
                  <a:close/>
                  <a:moveTo>
                    <a:pt x="399" y="109"/>
                  </a:moveTo>
                  <a:lnTo>
                    <a:pt x="1121" y="109"/>
                  </a:lnTo>
                  <a:lnTo>
                    <a:pt x="1121" y="1095"/>
                  </a:lnTo>
                  <a:cubicBezTo>
                    <a:pt x="1121" y="1149"/>
                    <a:pt x="1115" y="1189"/>
                    <a:pt x="1102" y="1216"/>
                  </a:cubicBezTo>
                  <a:cubicBezTo>
                    <a:pt x="1088" y="1243"/>
                    <a:pt x="1066" y="1262"/>
                    <a:pt x="1035" y="1272"/>
                  </a:cubicBezTo>
                  <a:cubicBezTo>
                    <a:pt x="1004" y="1282"/>
                    <a:pt x="958" y="1287"/>
                    <a:pt x="897" y="1287"/>
                  </a:cubicBezTo>
                  <a:cubicBezTo>
                    <a:pt x="856" y="1287"/>
                    <a:pt x="809" y="1284"/>
                    <a:pt x="755" y="1280"/>
                  </a:cubicBezTo>
                  <a:lnTo>
                    <a:pt x="733" y="1165"/>
                  </a:lnTo>
                  <a:cubicBezTo>
                    <a:pt x="780" y="1172"/>
                    <a:pt x="833" y="1175"/>
                    <a:pt x="892" y="1175"/>
                  </a:cubicBezTo>
                  <a:cubicBezTo>
                    <a:pt x="925" y="1175"/>
                    <a:pt x="949" y="1172"/>
                    <a:pt x="965" y="1165"/>
                  </a:cubicBezTo>
                  <a:cubicBezTo>
                    <a:pt x="981" y="1159"/>
                    <a:pt x="992" y="1147"/>
                    <a:pt x="998" y="1131"/>
                  </a:cubicBezTo>
                  <a:cubicBezTo>
                    <a:pt x="1004" y="1115"/>
                    <a:pt x="1007" y="1089"/>
                    <a:pt x="1007" y="1056"/>
                  </a:cubicBezTo>
                  <a:lnTo>
                    <a:pt x="1007" y="226"/>
                  </a:lnTo>
                  <a:lnTo>
                    <a:pt x="399" y="226"/>
                  </a:lnTo>
                  <a:lnTo>
                    <a:pt x="399" y="109"/>
                  </a:lnTo>
                  <a:close/>
                  <a:moveTo>
                    <a:pt x="1966" y="91"/>
                  </a:moveTo>
                  <a:lnTo>
                    <a:pt x="2583" y="91"/>
                  </a:lnTo>
                  <a:lnTo>
                    <a:pt x="2583" y="187"/>
                  </a:lnTo>
                  <a:lnTo>
                    <a:pt x="2329" y="187"/>
                  </a:lnTo>
                  <a:cubicBezTo>
                    <a:pt x="2323" y="216"/>
                    <a:pt x="2313" y="254"/>
                    <a:pt x="2300" y="301"/>
                  </a:cubicBezTo>
                  <a:lnTo>
                    <a:pt x="2536" y="301"/>
                  </a:lnTo>
                  <a:lnTo>
                    <a:pt x="2536" y="819"/>
                  </a:lnTo>
                  <a:lnTo>
                    <a:pt x="2435" y="819"/>
                  </a:lnTo>
                  <a:lnTo>
                    <a:pt x="2435" y="388"/>
                  </a:lnTo>
                  <a:lnTo>
                    <a:pt x="2112" y="388"/>
                  </a:lnTo>
                  <a:lnTo>
                    <a:pt x="2112" y="821"/>
                  </a:lnTo>
                  <a:lnTo>
                    <a:pt x="2017" y="821"/>
                  </a:lnTo>
                  <a:lnTo>
                    <a:pt x="2017" y="301"/>
                  </a:lnTo>
                  <a:lnTo>
                    <a:pt x="2197" y="301"/>
                  </a:lnTo>
                  <a:lnTo>
                    <a:pt x="2225" y="187"/>
                  </a:lnTo>
                  <a:lnTo>
                    <a:pt x="1966" y="187"/>
                  </a:lnTo>
                  <a:lnTo>
                    <a:pt x="1966" y="91"/>
                  </a:lnTo>
                  <a:close/>
                  <a:moveTo>
                    <a:pt x="1413" y="76"/>
                  </a:moveTo>
                  <a:lnTo>
                    <a:pt x="1886" y="76"/>
                  </a:lnTo>
                  <a:lnTo>
                    <a:pt x="1886" y="549"/>
                  </a:lnTo>
                  <a:lnTo>
                    <a:pt x="1413" y="549"/>
                  </a:lnTo>
                  <a:lnTo>
                    <a:pt x="1413" y="76"/>
                  </a:lnTo>
                  <a:close/>
                  <a:moveTo>
                    <a:pt x="3081" y="21"/>
                  </a:moveTo>
                  <a:lnTo>
                    <a:pt x="3191" y="21"/>
                  </a:lnTo>
                  <a:lnTo>
                    <a:pt x="3191" y="1296"/>
                  </a:lnTo>
                  <a:lnTo>
                    <a:pt x="3081" y="1296"/>
                  </a:lnTo>
                  <a:lnTo>
                    <a:pt x="3081" y="904"/>
                  </a:lnTo>
                  <a:cubicBezTo>
                    <a:pt x="2979" y="947"/>
                    <a:pt x="2913" y="975"/>
                    <a:pt x="2883" y="989"/>
                  </a:cubicBezTo>
                  <a:cubicBezTo>
                    <a:pt x="2854" y="1002"/>
                    <a:pt x="2831" y="1014"/>
                    <a:pt x="2811" y="1027"/>
                  </a:cubicBezTo>
                  <a:lnTo>
                    <a:pt x="2763" y="923"/>
                  </a:lnTo>
                  <a:cubicBezTo>
                    <a:pt x="2779" y="912"/>
                    <a:pt x="2789" y="902"/>
                    <a:pt x="2794" y="894"/>
                  </a:cubicBezTo>
                  <a:cubicBezTo>
                    <a:pt x="2799" y="886"/>
                    <a:pt x="2801" y="875"/>
                    <a:pt x="2801" y="860"/>
                  </a:cubicBezTo>
                  <a:lnTo>
                    <a:pt x="2801" y="178"/>
                  </a:lnTo>
                  <a:lnTo>
                    <a:pt x="2909" y="178"/>
                  </a:lnTo>
                  <a:lnTo>
                    <a:pt x="2909" y="854"/>
                  </a:lnTo>
                  <a:cubicBezTo>
                    <a:pt x="2932" y="846"/>
                    <a:pt x="2965" y="833"/>
                    <a:pt x="3009" y="815"/>
                  </a:cubicBezTo>
                  <a:lnTo>
                    <a:pt x="3081" y="787"/>
                  </a:lnTo>
                  <a:lnTo>
                    <a:pt x="3081" y="21"/>
                  </a:lnTo>
                  <a:close/>
                  <a:moveTo>
                    <a:pt x="82" y="17"/>
                  </a:moveTo>
                  <a:cubicBezTo>
                    <a:pt x="113" y="41"/>
                    <a:pt x="153" y="75"/>
                    <a:pt x="202" y="120"/>
                  </a:cubicBezTo>
                  <a:cubicBezTo>
                    <a:pt x="251" y="165"/>
                    <a:pt x="289" y="201"/>
                    <a:pt x="317" y="231"/>
                  </a:cubicBezTo>
                  <a:lnTo>
                    <a:pt x="233" y="319"/>
                  </a:lnTo>
                  <a:cubicBezTo>
                    <a:pt x="207" y="291"/>
                    <a:pt x="172" y="254"/>
                    <a:pt x="125" y="209"/>
                  </a:cubicBezTo>
                  <a:cubicBezTo>
                    <a:pt x="79" y="163"/>
                    <a:pt x="40" y="127"/>
                    <a:pt x="10" y="100"/>
                  </a:cubicBezTo>
                  <a:lnTo>
                    <a:pt x="82" y="17"/>
                  </a:lnTo>
                  <a:close/>
                  <a:moveTo>
                    <a:pt x="3471" y="8"/>
                  </a:moveTo>
                  <a:lnTo>
                    <a:pt x="3588" y="26"/>
                  </a:lnTo>
                  <a:cubicBezTo>
                    <a:pt x="3573" y="94"/>
                    <a:pt x="3554" y="164"/>
                    <a:pt x="3530" y="238"/>
                  </a:cubicBezTo>
                  <a:lnTo>
                    <a:pt x="4003" y="238"/>
                  </a:lnTo>
                  <a:lnTo>
                    <a:pt x="4003" y="346"/>
                  </a:lnTo>
                  <a:lnTo>
                    <a:pt x="3885" y="346"/>
                  </a:lnTo>
                  <a:cubicBezTo>
                    <a:pt x="3871" y="478"/>
                    <a:pt x="3851" y="591"/>
                    <a:pt x="3825" y="684"/>
                  </a:cubicBezTo>
                  <a:cubicBezTo>
                    <a:pt x="3798" y="777"/>
                    <a:pt x="3760" y="861"/>
                    <a:pt x="3709" y="937"/>
                  </a:cubicBezTo>
                  <a:cubicBezTo>
                    <a:pt x="3790" y="1032"/>
                    <a:pt x="3897" y="1122"/>
                    <a:pt x="4032" y="1206"/>
                  </a:cubicBezTo>
                  <a:lnTo>
                    <a:pt x="3963" y="1303"/>
                  </a:lnTo>
                  <a:cubicBezTo>
                    <a:pt x="3829" y="1217"/>
                    <a:pt x="3721" y="1125"/>
                    <a:pt x="3639" y="1027"/>
                  </a:cubicBezTo>
                  <a:cubicBezTo>
                    <a:pt x="3561" y="1119"/>
                    <a:pt x="3448" y="1211"/>
                    <a:pt x="3299" y="1306"/>
                  </a:cubicBezTo>
                  <a:lnTo>
                    <a:pt x="3236" y="1208"/>
                  </a:lnTo>
                  <a:cubicBezTo>
                    <a:pt x="3382" y="1119"/>
                    <a:pt x="3494" y="1030"/>
                    <a:pt x="3571" y="940"/>
                  </a:cubicBezTo>
                  <a:cubicBezTo>
                    <a:pt x="3494" y="828"/>
                    <a:pt x="3436" y="694"/>
                    <a:pt x="3397" y="539"/>
                  </a:cubicBezTo>
                  <a:cubicBezTo>
                    <a:pt x="3374" y="579"/>
                    <a:pt x="3347" y="622"/>
                    <a:pt x="3315" y="668"/>
                  </a:cubicBezTo>
                  <a:lnTo>
                    <a:pt x="3233" y="580"/>
                  </a:lnTo>
                  <a:cubicBezTo>
                    <a:pt x="3285" y="507"/>
                    <a:pt x="3333" y="416"/>
                    <a:pt x="3379" y="307"/>
                  </a:cubicBezTo>
                  <a:cubicBezTo>
                    <a:pt x="3424" y="199"/>
                    <a:pt x="3455" y="99"/>
                    <a:pt x="3471" y="8"/>
                  </a:cubicBezTo>
                  <a:close/>
                  <a:moveTo>
                    <a:pt x="4843" y="0"/>
                  </a:moveTo>
                  <a:cubicBezTo>
                    <a:pt x="4872" y="55"/>
                    <a:pt x="4896" y="108"/>
                    <a:pt x="4916" y="159"/>
                  </a:cubicBezTo>
                  <a:lnTo>
                    <a:pt x="5333" y="159"/>
                  </a:lnTo>
                  <a:lnTo>
                    <a:pt x="5333" y="242"/>
                  </a:lnTo>
                  <a:lnTo>
                    <a:pt x="4909" y="242"/>
                  </a:lnTo>
                  <a:lnTo>
                    <a:pt x="4909" y="333"/>
                  </a:lnTo>
                  <a:lnTo>
                    <a:pt x="5299" y="333"/>
                  </a:lnTo>
                  <a:lnTo>
                    <a:pt x="5299" y="411"/>
                  </a:lnTo>
                  <a:lnTo>
                    <a:pt x="4909" y="411"/>
                  </a:lnTo>
                  <a:lnTo>
                    <a:pt x="4909" y="501"/>
                  </a:lnTo>
                  <a:lnTo>
                    <a:pt x="5299" y="501"/>
                  </a:lnTo>
                  <a:lnTo>
                    <a:pt x="5299" y="581"/>
                  </a:lnTo>
                  <a:lnTo>
                    <a:pt x="4909" y="581"/>
                  </a:lnTo>
                  <a:lnTo>
                    <a:pt x="4909" y="670"/>
                  </a:lnTo>
                  <a:lnTo>
                    <a:pt x="5355" y="670"/>
                  </a:lnTo>
                  <a:lnTo>
                    <a:pt x="5355" y="757"/>
                  </a:lnTo>
                  <a:lnTo>
                    <a:pt x="4324" y="757"/>
                  </a:lnTo>
                  <a:lnTo>
                    <a:pt x="4324" y="366"/>
                  </a:lnTo>
                  <a:cubicBezTo>
                    <a:pt x="4281" y="417"/>
                    <a:pt x="4234" y="468"/>
                    <a:pt x="4184" y="518"/>
                  </a:cubicBezTo>
                  <a:lnTo>
                    <a:pt x="4129" y="418"/>
                  </a:lnTo>
                  <a:cubicBezTo>
                    <a:pt x="4181" y="374"/>
                    <a:pt x="4238" y="312"/>
                    <a:pt x="4298" y="231"/>
                  </a:cubicBezTo>
                  <a:cubicBezTo>
                    <a:pt x="4359" y="151"/>
                    <a:pt x="4406" y="75"/>
                    <a:pt x="4440" y="2"/>
                  </a:cubicBezTo>
                  <a:lnTo>
                    <a:pt x="4545" y="36"/>
                  </a:lnTo>
                  <a:cubicBezTo>
                    <a:pt x="4522" y="81"/>
                    <a:pt x="4499" y="122"/>
                    <a:pt x="4476" y="159"/>
                  </a:cubicBezTo>
                  <a:lnTo>
                    <a:pt x="4798" y="159"/>
                  </a:lnTo>
                  <a:cubicBezTo>
                    <a:pt x="4774" y="108"/>
                    <a:pt x="4754" y="68"/>
                    <a:pt x="4737" y="38"/>
                  </a:cubicBezTo>
                  <a:lnTo>
                    <a:pt x="4843" y="0"/>
                  </a:lnTo>
                  <a:close/>
                </a:path>
              </a:pathLst>
            </a:custGeom>
            <a:solidFill>
              <a:srgbClr val="404040"/>
            </a:solidFill>
            <a:ln w="0">
              <a:noFill/>
              <a:prstDash val="solid"/>
              <a:round/>
              <a:headEnd/>
              <a:tailEnd/>
            </a:ln>
            <a:sp3d/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07" name="矩形: 圆角 306">
              <a:extLst>
                <a:ext uri="{FF2B5EF4-FFF2-40B4-BE49-F238E27FC236}">
                  <a16:creationId xmlns:a16="http://schemas.microsoft.com/office/drawing/2014/main" id="{ED5EA6C0-B278-21B1-04F4-F3B0E81B1985}"/>
                </a:ext>
              </a:extLst>
            </p:cNvPr>
            <p:cNvSpPr/>
            <p:nvPr/>
          </p:nvSpPr>
          <p:spPr>
            <a:xfrm>
              <a:off x="7408635" y="2258685"/>
              <a:ext cx="2595714" cy="10208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0" scaled="0"/>
            </a:gradFill>
            <a:ln>
              <a:noFill/>
            </a:ln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08" name="Freeform 155">
              <a:extLst>
                <a:ext uri="{FF2B5EF4-FFF2-40B4-BE49-F238E27FC236}">
                  <a16:creationId xmlns:a16="http://schemas.microsoft.com/office/drawing/2014/main" id="{B34BCACA-8817-5CCF-9C4A-7EC3FBEE0F1F}"/>
                </a:ext>
              </a:extLst>
            </p:cNvPr>
            <p:cNvSpPr/>
            <p:nvPr/>
          </p:nvSpPr>
          <p:spPr bwMode="auto">
            <a:xfrm>
              <a:off x="3389570" y="2245860"/>
              <a:ext cx="758678" cy="121631"/>
            </a:xfrm>
            <a:custGeom>
              <a:avLst/>
              <a:gdLst>
                <a:gd name="T0" fmla="*/ 4534 w 8292"/>
                <a:gd name="T1" fmla="*/ 1326 h 1326"/>
                <a:gd name="T2" fmla="*/ 918 w 8292"/>
                <a:gd name="T3" fmla="*/ 907 h 1326"/>
                <a:gd name="T4" fmla="*/ 1650 w 8292"/>
                <a:gd name="T5" fmla="*/ 905 h 1326"/>
                <a:gd name="T6" fmla="*/ 1650 w 8292"/>
                <a:gd name="T7" fmla="*/ 905 h 1326"/>
                <a:gd name="T8" fmla="*/ 8019 w 8292"/>
                <a:gd name="T9" fmla="*/ 781 h 1326"/>
                <a:gd name="T10" fmla="*/ 3881 w 8292"/>
                <a:gd name="T11" fmla="*/ 842 h 1326"/>
                <a:gd name="T12" fmla="*/ 3375 w 8292"/>
                <a:gd name="T13" fmla="*/ 842 h 1326"/>
                <a:gd name="T14" fmla="*/ 1650 w 8292"/>
                <a:gd name="T15" fmla="*/ 602 h 1326"/>
                <a:gd name="T16" fmla="*/ 1650 w 8292"/>
                <a:gd name="T17" fmla="*/ 602 h 1326"/>
                <a:gd name="T18" fmla="*/ 8019 w 8292"/>
                <a:gd name="T19" fmla="*/ 536 h 1326"/>
                <a:gd name="T20" fmla="*/ 6247 w 8292"/>
                <a:gd name="T21" fmla="*/ 727 h 1326"/>
                <a:gd name="T22" fmla="*/ 6229 w 8292"/>
                <a:gd name="T23" fmla="*/ 339 h 1326"/>
                <a:gd name="T24" fmla="*/ 6707 w 8292"/>
                <a:gd name="T25" fmla="*/ 693 h 1326"/>
                <a:gd name="T26" fmla="*/ 1650 w 8292"/>
                <a:gd name="T27" fmla="*/ 495 h 1326"/>
                <a:gd name="T28" fmla="*/ 3426 w 8292"/>
                <a:gd name="T29" fmla="*/ 183 h 1326"/>
                <a:gd name="T30" fmla="*/ 3426 w 8292"/>
                <a:gd name="T31" fmla="*/ 183 h 1326"/>
                <a:gd name="T32" fmla="*/ 5919 w 8292"/>
                <a:gd name="T33" fmla="*/ 487 h 1326"/>
                <a:gd name="T34" fmla="*/ 5919 w 8292"/>
                <a:gd name="T35" fmla="*/ 718 h 1326"/>
                <a:gd name="T36" fmla="*/ 5653 w 8292"/>
                <a:gd name="T37" fmla="*/ 1285 h 1326"/>
                <a:gd name="T38" fmla="*/ 5807 w 8292"/>
                <a:gd name="T39" fmla="*/ 1098 h 1326"/>
                <a:gd name="T40" fmla="*/ 5593 w 8292"/>
                <a:gd name="T41" fmla="*/ 705 h 1326"/>
                <a:gd name="T42" fmla="*/ 5639 w 8292"/>
                <a:gd name="T43" fmla="*/ 234 h 1326"/>
                <a:gd name="T44" fmla="*/ 3185 w 8292"/>
                <a:gd name="T45" fmla="*/ 511 h 1326"/>
                <a:gd name="T46" fmla="*/ 3174 w 8292"/>
                <a:gd name="T47" fmla="*/ 929 h 1326"/>
                <a:gd name="T48" fmla="*/ 2846 w 8292"/>
                <a:gd name="T49" fmla="*/ 1273 h 1326"/>
                <a:gd name="T50" fmla="*/ 3034 w 8292"/>
                <a:gd name="T51" fmla="*/ 1140 h 1326"/>
                <a:gd name="T52" fmla="*/ 2863 w 8292"/>
                <a:gd name="T53" fmla="*/ 411 h 1326"/>
                <a:gd name="T54" fmla="*/ 2818 w 8292"/>
                <a:gd name="T55" fmla="*/ 97 h 1326"/>
                <a:gd name="T56" fmla="*/ 1180 w 8292"/>
                <a:gd name="T57" fmla="*/ 616 h 1326"/>
                <a:gd name="T58" fmla="*/ 908 w 8292"/>
                <a:gd name="T59" fmla="*/ 1294 h 1326"/>
                <a:gd name="T60" fmla="*/ 946 w 8292"/>
                <a:gd name="T61" fmla="*/ 1178 h 1326"/>
                <a:gd name="T62" fmla="*/ 186 w 8292"/>
                <a:gd name="T63" fmla="*/ 722 h 1326"/>
                <a:gd name="T64" fmla="*/ 820 w 8292"/>
                <a:gd name="T65" fmla="*/ 616 h 1326"/>
                <a:gd name="T66" fmla="*/ 3323 w 8292"/>
                <a:gd name="T67" fmla="*/ 90 h 1326"/>
                <a:gd name="T68" fmla="*/ 3681 w 8292"/>
                <a:gd name="T69" fmla="*/ 574 h 1326"/>
                <a:gd name="T70" fmla="*/ 3681 w 8292"/>
                <a:gd name="T71" fmla="*/ 1133 h 1326"/>
                <a:gd name="T72" fmla="*/ 3995 w 8292"/>
                <a:gd name="T73" fmla="*/ 1111 h 1326"/>
                <a:gd name="T74" fmla="*/ 3930 w 8292"/>
                <a:gd name="T75" fmla="*/ 1213 h 1326"/>
                <a:gd name="T76" fmla="*/ 3572 w 8292"/>
                <a:gd name="T77" fmla="*/ 1139 h 1326"/>
                <a:gd name="T78" fmla="*/ 3572 w 8292"/>
                <a:gd name="T79" fmla="*/ 574 h 1326"/>
                <a:gd name="T80" fmla="*/ 6415 w 8292"/>
                <a:gd name="T81" fmla="*/ 45 h 1326"/>
                <a:gd name="T82" fmla="*/ 6470 w 8292"/>
                <a:gd name="T83" fmla="*/ 1273 h 1326"/>
                <a:gd name="T84" fmla="*/ 6349 w 8292"/>
                <a:gd name="T85" fmla="*/ 1183 h 1326"/>
                <a:gd name="T86" fmla="*/ 7527 w 8292"/>
                <a:gd name="T87" fmla="*/ 5 h 1326"/>
                <a:gd name="T88" fmla="*/ 8292 w 8292"/>
                <a:gd name="T89" fmla="*/ 283 h 1326"/>
                <a:gd name="T90" fmla="*/ 8130 w 8292"/>
                <a:gd name="T91" fmla="*/ 1130 h 1326"/>
                <a:gd name="T92" fmla="*/ 7775 w 8292"/>
                <a:gd name="T93" fmla="*/ 1180 h 1326"/>
                <a:gd name="T94" fmla="*/ 8019 w 8292"/>
                <a:gd name="T95" fmla="*/ 1032 h 1326"/>
                <a:gd name="T96" fmla="*/ 7267 w 8292"/>
                <a:gd name="T97" fmla="*/ 647 h 1326"/>
                <a:gd name="T98" fmla="*/ 7050 w 8292"/>
                <a:gd name="T99" fmla="*/ 283 h 1326"/>
                <a:gd name="T100" fmla="*/ 1946 w 8292"/>
                <a:gd name="T101" fmla="*/ 0 h 1326"/>
                <a:gd name="T102" fmla="*/ 2518 w 8292"/>
                <a:gd name="T103" fmla="*/ 1297 h 1326"/>
                <a:gd name="T104" fmla="*/ 1650 w 8292"/>
                <a:gd name="T105" fmla="*/ 1301 h 1326"/>
                <a:gd name="T106" fmla="*/ 1946 w 8292"/>
                <a:gd name="T107" fmla="*/ 0 h 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292" h="1326">
                  <a:moveTo>
                    <a:pt x="4337" y="1005"/>
                  </a:moveTo>
                  <a:cubicBezTo>
                    <a:pt x="4388" y="1036"/>
                    <a:pt x="4438" y="1073"/>
                    <a:pt x="4486" y="1116"/>
                  </a:cubicBezTo>
                  <a:cubicBezTo>
                    <a:pt x="4534" y="1158"/>
                    <a:pt x="4577" y="1204"/>
                    <a:pt x="4614" y="1253"/>
                  </a:cubicBezTo>
                  <a:lnTo>
                    <a:pt x="4534" y="1326"/>
                  </a:lnTo>
                  <a:cubicBezTo>
                    <a:pt x="4461" y="1224"/>
                    <a:pt x="4377" y="1137"/>
                    <a:pt x="4282" y="1067"/>
                  </a:cubicBezTo>
                  <a:lnTo>
                    <a:pt x="4337" y="1005"/>
                  </a:lnTo>
                  <a:close/>
                  <a:moveTo>
                    <a:pt x="0" y="907"/>
                  </a:moveTo>
                  <a:lnTo>
                    <a:pt x="918" y="907"/>
                  </a:lnTo>
                  <a:lnTo>
                    <a:pt x="918" y="1011"/>
                  </a:lnTo>
                  <a:lnTo>
                    <a:pt x="0" y="1011"/>
                  </a:lnTo>
                  <a:lnTo>
                    <a:pt x="0" y="907"/>
                  </a:lnTo>
                  <a:close/>
                  <a:moveTo>
                    <a:pt x="1650" y="905"/>
                  </a:moveTo>
                  <a:lnTo>
                    <a:pt x="1650" y="1104"/>
                  </a:lnTo>
                  <a:lnTo>
                    <a:pt x="2402" y="1104"/>
                  </a:lnTo>
                  <a:lnTo>
                    <a:pt x="2402" y="905"/>
                  </a:lnTo>
                  <a:lnTo>
                    <a:pt x="1650" y="905"/>
                  </a:lnTo>
                  <a:close/>
                  <a:moveTo>
                    <a:pt x="7378" y="781"/>
                  </a:moveTo>
                  <a:lnTo>
                    <a:pt x="7378" y="935"/>
                  </a:lnTo>
                  <a:lnTo>
                    <a:pt x="8019" y="935"/>
                  </a:lnTo>
                  <a:lnTo>
                    <a:pt x="8019" y="781"/>
                  </a:lnTo>
                  <a:lnTo>
                    <a:pt x="7378" y="781"/>
                  </a:lnTo>
                  <a:close/>
                  <a:moveTo>
                    <a:pt x="3681" y="666"/>
                  </a:moveTo>
                  <a:lnTo>
                    <a:pt x="3681" y="842"/>
                  </a:lnTo>
                  <a:lnTo>
                    <a:pt x="3881" y="842"/>
                  </a:lnTo>
                  <a:lnTo>
                    <a:pt x="3881" y="666"/>
                  </a:lnTo>
                  <a:lnTo>
                    <a:pt x="3681" y="666"/>
                  </a:lnTo>
                  <a:close/>
                  <a:moveTo>
                    <a:pt x="3375" y="666"/>
                  </a:moveTo>
                  <a:lnTo>
                    <a:pt x="3375" y="842"/>
                  </a:lnTo>
                  <a:lnTo>
                    <a:pt x="3572" y="842"/>
                  </a:lnTo>
                  <a:lnTo>
                    <a:pt x="3572" y="666"/>
                  </a:lnTo>
                  <a:lnTo>
                    <a:pt x="3375" y="666"/>
                  </a:lnTo>
                  <a:close/>
                  <a:moveTo>
                    <a:pt x="1650" y="602"/>
                  </a:moveTo>
                  <a:lnTo>
                    <a:pt x="1650" y="795"/>
                  </a:lnTo>
                  <a:lnTo>
                    <a:pt x="2402" y="795"/>
                  </a:lnTo>
                  <a:lnTo>
                    <a:pt x="2402" y="602"/>
                  </a:lnTo>
                  <a:lnTo>
                    <a:pt x="1650" y="602"/>
                  </a:lnTo>
                  <a:close/>
                  <a:moveTo>
                    <a:pt x="7378" y="536"/>
                  </a:moveTo>
                  <a:lnTo>
                    <a:pt x="7378" y="685"/>
                  </a:lnTo>
                  <a:lnTo>
                    <a:pt x="8019" y="685"/>
                  </a:lnTo>
                  <a:lnTo>
                    <a:pt x="8019" y="536"/>
                  </a:lnTo>
                  <a:lnTo>
                    <a:pt x="7378" y="536"/>
                  </a:lnTo>
                  <a:close/>
                  <a:moveTo>
                    <a:pt x="6229" y="339"/>
                  </a:moveTo>
                  <a:lnTo>
                    <a:pt x="6335" y="366"/>
                  </a:lnTo>
                  <a:cubicBezTo>
                    <a:pt x="6313" y="477"/>
                    <a:pt x="6284" y="597"/>
                    <a:pt x="6247" y="727"/>
                  </a:cubicBezTo>
                  <a:cubicBezTo>
                    <a:pt x="6210" y="857"/>
                    <a:pt x="6172" y="968"/>
                    <a:pt x="6135" y="1059"/>
                  </a:cubicBezTo>
                  <a:lnTo>
                    <a:pt x="6028" y="1022"/>
                  </a:lnTo>
                  <a:cubicBezTo>
                    <a:pt x="6069" y="926"/>
                    <a:pt x="6109" y="815"/>
                    <a:pt x="6146" y="688"/>
                  </a:cubicBezTo>
                  <a:cubicBezTo>
                    <a:pt x="6184" y="560"/>
                    <a:pt x="6211" y="444"/>
                    <a:pt x="6229" y="339"/>
                  </a:cubicBezTo>
                  <a:close/>
                  <a:moveTo>
                    <a:pt x="6711" y="326"/>
                  </a:moveTo>
                  <a:cubicBezTo>
                    <a:pt x="6763" y="491"/>
                    <a:pt x="6830" y="724"/>
                    <a:pt x="6912" y="1028"/>
                  </a:cubicBezTo>
                  <a:lnTo>
                    <a:pt x="6802" y="1057"/>
                  </a:lnTo>
                  <a:cubicBezTo>
                    <a:pt x="6777" y="953"/>
                    <a:pt x="6745" y="832"/>
                    <a:pt x="6707" y="693"/>
                  </a:cubicBezTo>
                  <a:cubicBezTo>
                    <a:pt x="6669" y="555"/>
                    <a:pt x="6637" y="443"/>
                    <a:pt x="6609" y="359"/>
                  </a:cubicBezTo>
                  <a:lnTo>
                    <a:pt x="6711" y="326"/>
                  </a:lnTo>
                  <a:close/>
                  <a:moveTo>
                    <a:pt x="1650" y="297"/>
                  </a:moveTo>
                  <a:lnTo>
                    <a:pt x="1650" y="495"/>
                  </a:lnTo>
                  <a:lnTo>
                    <a:pt x="2402" y="495"/>
                  </a:lnTo>
                  <a:lnTo>
                    <a:pt x="2402" y="297"/>
                  </a:lnTo>
                  <a:lnTo>
                    <a:pt x="1650" y="297"/>
                  </a:lnTo>
                  <a:close/>
                  <a:moveTo>
                    <a:pt x="3426" y="183"/>
                  </a:moveTo>
                  <a:lnTo>
                    <a:pt x="3426" y="352"/>
                  </a:lnTo>
                  <a:lnTo>
                    <a:pt x="3829" y="352"/>
                  </a:lnTo>
                  <a:lnTo>
                    <a:pt x="3829" y="183"/>
                  </a:lnTo>
                  <a:lnTo>
                    <a:pt x="3426" y="183"/>
                  </a:lnTo>
                  <a:close/>
                  <a:moveTo>
                    <a:pt x="5639" y="117"/>
                  </a:moveTo>
                  <a:lnTo>
                    <a:pt x="6101" y="117"/>
                  </a:lnTo>
                  <a:lnTo>
                    <a:pt x="6101" y="234"/>
                  </a:lnTo>
                  <a:lnTo>
                    <a:pt x="5919" y="487"/>
                  </a:lnTo>
                  <a:lnTo>
                    <a:pt x="5919" y="607"/>
                  </a:lnTo>
                  <a:cubicBezTo>
                    <a:pt x="5992" y="584"/>
                    <a:pt x="6040" y="569"/>
                    <a:pt x="6063" y="560"/>
                  </a:cubicBezTo>
                  <a:lnTo>
                    <a:pt x="6077" y="669"/>
                  </a:lnTo>
                  <a:lnTo>
                    <a:pt x="5919" y="718"/>
                  </a:lnTo>
                  <a:lnTo>
                    <a:pt x="5919" y="1129"/>
                  </a:lnTo>
                  <a:cubicBezTo>
                    <a:pt x="5919" y="1189"/>
                    <a:pt x="5908" y="1232"/>
                    <a:pt x="5886" y="1256"/>
                  </a:cubicBezTo>
                  <a:cubicBezTo>
                    <a:pt x="5863" y="1281"/>
                    <a:pt x="5824" y="1294"/>
                    <a:pt x="5767" y="1294"/>
                  </a:cubicBezTo>
                  <a:cubicBezTo>
                    <a:pt x="5742" y="1294"/>
                    <a:pt x="5704" y="1291"/>
                    <a:pt x="5653" y="1285"/>
                  </a:cubicBezTo>
                  <a:lnTo>
                    <a:pt x="5632" y="1174"/>
                  </a:lnTo>
                  <a:cubicBezTo>
                    <a:pt x="5668" y="1182"/>
                    <a:pt x="5706" y="1185"/>
                    <a:pt x="5746" y="1185"/>
                  </a:cubicBezTo>
                  <a:cubicBezTo>
                    <a:pt x="5769" y="1185"/>
                    <a:pt x="5784" y="1179"/>
                    <a:pt x="5793" y="1166"/>
                  </a:cubicBezTo>
                  <a:cubicBezTo>
                    <a:pt x="5802" y="1154"/>
                    <a:pt x="5807" y="1131"/>
                    <a:pt x="5807" y="1098"/>
                  </a:cubicBezTo>
                  <a:lnTo>
                    <a:pt x="5807" y="754"/>
                  </a:lnTo>
                  <a:lnTo>
                    <a:pt x="5753" y="771"/>
                  </a:lnTo>
                  <a:cubicBezTo>
                    <a:pt x="5671" y="799"/>
                    <a:pt x="5626" y="814"/>
                    <a:pt x="5618" y="816"/>
                  </a:cubicBezTo>
                  <a:lnTo>
                    <a:pt x="5593" y="705"/>
                  </a:lnTo>
                  <a:cubicBezTo>
                    <a:pt x="5612" y="700"/>
                    <a:pt x="5684" y="679"/>
                    <a:pt x="5807" y="640"/>
                  </a:cubicBezTo>
                  <a:lnTo>
                    <a:pt x="5807" y="464"/>
                  </a:lnTo>
                  <a:lnTo>
                    <a:pt x="5970" y="234"/>
                  </a:lnTo>
                  <a:lnTo>
                    <a:pt x="5639" y="234"/>
                  </a:lnTo>
                  <a:lnTo>
                    <a:pt x="5639" y="117"/>
                  </a:lnTo>
                  <a:close/>
                  <a:moveTo>
                    <a:pt x="2818" y="97"/>
                  </a:moveTo>
                  <a:lnTo>
                    <a:pt x="3185" y="97"/>
                  </a:lnTo>
                  <a:lnTo>
                    <a:pt x="3185" y="511"/>
                  </a:lnTo>
                  <a:lnTo>
                    <a:pt x="2960" y="511"/>
                  </a:lnTo>
                  <a:lnTo>
                    <a:pt x="2944" y="719"/>
                  </a:lnTo>
                  <a:lnTo>
                    <a:pt x="3184" y="719"/>
                  </a:lnTo>
                  <a:cubicBezTo>
                    <a:pt x="3183" y="783"/>
                    <a:pt x="3179" y="853"/>
                    <a:pt x="3174" y="929"/>
                  </a:cubicBezTo>
                  <a:cubicBezTo>
                    <a:pt x="3168" y="1005"/>
                    <a:pt x="3162" y="1070"/>
                    <a:pt x="3154" y="1125"/>
                  </a:cubicBezTo>
                  <a:cubicBezTo>
                    <a:pt x="3147" y="1183"/>
                    <a:pt x="3131" y="1223"/>
                    <a:pt x="3106" y="1246"/>
                  </a:cubicBezTo>
                  <a:cubicBezTo>
                    <a:pt x="3082" y="1268"/>
                    <a:pt x="3042" y="1280"/>
                    <a:pt x="2987" y="1280"/>
                  </a:cubicBezTo>
                  <a:cubicBezTo>
                    <a:pt x="2931" y="1280"/>
                    <a:pt x="2884" y="1277"/>
                    <a:pt x="2846" y="1273"/>
                  </a:cubicBezTo>
                  <a:lnTo>
                    <a:pt x="2823" y="1163"/>
                  </a:lnTo>
                  <a:cubicBezTo>
                    <a:pt x="2893" y="1172"/>
                    <a:pt x="2943" y="1177"/>
                    <a:pt x="2975" y="1177"/>
                  </a:cubicBezTo>
                  <a:cubicBezTo>
                    <a:pt x="2991" y="1177"/>
                    <a:pt x="3004" y="1174"/>
                    <a:pt x="3013" y="1169"/>
                  </a:cubicBezTo>
                  <a:cubicBezTo>
                    <a:pt x="3022" y="1164"/>
                    <a:pt x="3029" y="1154"/>
                    <a:pt x="3034" y="1140"/>
                  </a:cubicBezTo>
                  <a:cubicBezTo>
                    <a:pt x="3040" y="1126"/>
                    <a:pt x="3045" y="1104"/>
                    <a:pt x="3050" y="1074"/>
                  </a:cubicBezTo>
                  <a:cubicBezTo>
                    <a:pt x="3061" y="1006"/>
                    <a:pt x="3068" y="921"/>
                    <a:pt x="3070" y="821"/>
                  </a:cubicBezTo>
                  <a:lnTo>
                    <a:pt x="2832" y="821"/>
                  </a:lnTo>
                  <a:lnTo>
                    <a:pt x="2863" y="411"/>
                  </a:lnTo>
                  <a:lnTo>
                    <a:pt x="3077" y="411"/>
                  </a:lnTo>
                  <a:lnTo>
                    <a:pt x="3077" y="204"/>
                  </a:lnTo>
                  <a:lnTo>
                    <a:pt x="2818" y="204"/>
                  </a:lnTo>
                  <a:lnTo>
                    <a:pt x="2818" y="97"/>
                  </a:lnTo>
                  <a:close/>
                  <a:moveTo>
                    <a:pt x="116" y="96"/>
                  </a:moveTo>
                  <a:lnTo>
                    <a:pt x="1000" y="96"/>
                  </a:lnTo>
                  <a:lnTo>
                    <a:pt x="941" y="616"/>
                  </a:lnTo>
                  <a:lnTo>
                    <a:pt x="1180" y="616"/>
                  </a:lnTo>
                  <a:cubicBezTo>
                    <a:pt x="1172" y="768"/>
                    <a:pt x="1158" y="917"/>
                    <a:pt x="1138" y="1066"/>
                  </a:cubicBezTo>
                  <a:cubicBezTo>
                    <a:pt x="1130" y="1123"/>
                    <a:pt x="1118" y="1168"/>
                    <a:pt x="1102" y="1200"/>
                  </a:cubicBezTo>
                  <a:cubicBezTo>
                    <a:pt x="1086" y="1232"/>
                    <a:pt x="1062" y="1256"/>
                    <a:pt x="1032" y="1271"/>
                  </a:cubicBezTo>
                  <a:cubicBezTo>
                    <a:pt x="1001" y="1286"/>
                    <a:pt x="960" y="1294"/>
                    <a:pt x="908" y="1294"/>
                  </a:cubicBezTo>
                  <a:cubicBezTo>
                    <a:pt x="846" y="1294"/>
                    <a:pt x="762" y="1290"/>
                    <a:pt x="656" y="1281"/>
                  </a:cubicBezTo>
                  <a:lnTo>
                    <a:pt x="635" y="1175"/>
                  </a:lnTo>
                  <a:cubicBezTo>
                    <a:pt x="706" y="1183"/>
                    <a:pt x="780" y="1188"/>
                    <a:pt x="859" y="1191"/>
                  </a:cubicBezTo>
                  <a:cubicBezTo>
                    <a:pt x="896" y="1192"/>
                    <a:pt x="925" y="1188"/>
                    <a:pt x="946" y="1178"/>
                  </a:cubicBezTo>
                  <a:cubicBezTo>
                    <a:pt x="967" y="1169"/>
                    <a:pt x="983" y="1154"/>
                    <a:pt x="994" y="1133"/>
                  </a:cubicBezTo>
                  <a:cubicBezTo>
                    <a:pt x="1004" y="1113"/>
                    <a:pt x="1013" y="1084"/>
                    <a:pt x="1018" y="1047"/>
                  </a:cubicBezTo>
                  <a:cubicBezTo>
                    <a:pt x="1038" y="930"/>
                    <a:pt x="1051" y="822"/>
                    <a:pt x="1058" y="722"/>
                  </a:cubicBezTo>
                  <a:lnTo>
                    <a:pt x="186" y="722"/>
                  </a:lnTo>
                  <a:lnTo>
                    <a:pt x="240" y="264"/>
                  </a:lnTo>
                  <a:lnTo>
                    <a:pt x="355" y="266"/>
                  </a:lnTo>
                  <a:lnTo>
                    <a:pt x="316" y="616"/>
                  </a:lnTo>
                  <a:lnTo>
                    <a:pt x="820" y="616"/>
                  </a:lnTo>
                  <a:lnTo>
                    <a:pt x="868" y="203"/>
                  </a:lnTo>
                  <a:lnTo>
                    <a:pt x="116" y="203"/>
                  </a:lnTo>
                  <a:lnTo>
                    <a:pt x="116" y="96"/>
                  </a:lnTo>
                  <a:close/>
                  <a:moveTo>
                    <a:pt x="3323" y="90"/>
                  </a:moveTo>
                  <a:lnTo>
                    <a:pt x="3931" y="90"/>
                  </a:lnTo>
                  <a:lnTo>
                    <a:pt x="3931" y="443"/>
                  </a:lnTo>
                  <a:lnTo>
                    <a:pt x="3681" y="443"/>
                  </a:lnTo>
                  <a:lnTo>
                    <a:pt x="3681" y="574"/>
                  </a:lnTo>
                  <a:lnTo>
                    <a:pt x="3983" y="574"/>
                  </a:lnTo>
                  <a:lnTo>
                    <a:pt x="3983" y="933"/>
                  </a:lnTo>
                  <a:lnTo>
                    <a:pt x="3681" y="933"/>
                  </a:lnTo>
                  <a:lnTo>
                    <a:pt x="3681" y="1133"/>
                  </a:lnTo>
                  <a:cubicBezTo>
                    <a:pt x="3775" y="1129"/>
                    <a:pt x="3843" y="1124"/>
                    <a:pt x="3886" y="1121"/>
                  </a:cubicBezTo>
                  <a:lnTo>
                    <a:pt x="3830" y="1008"/>
                  </a:lnTo>
                  <a:lnTo>
                    <a:pt x="3920" y="966"/>
                  </a:lnTo>
                  <a:cubicBezTo>
                    <a:pt x="3940" y="1002"/>
                    <a:pt x="3965" y="1051"/>
                    <a:pt x="3995" y="1111"/>
                  </a:cubicBezTo>
                  <a:cubicBezTo>
                    <a:pt x="4025" y="1172"/>
                    <a:pt x="4050" y="1223"/>
                    <a:pt x="4069" y="1266"/>
                  </a:cubicBezTo>
                  <a:lnTo>
                    <a:pt x="3974" y="1308"/>
                  </a:lnTo>
                  <a:cubicBezTo>
                    <a:pt x="3972" y="1302"/>
                    <a:pt x="3963" y="1283"/>
                    <a:pt x="3948" y="1251"/>
                  </a:cubicBezTo>
                  <a:lnTo>
                    <a:pt x="3930" y="1213"/>
                  </a:lnTo>
                  <a:cubicBezTo>
                    <a:pt x="3864" y="1219"/>
                    <a:pt x="3749" y="1227"/>
                    <a:pt x="3583" y="1238"/>
                  </a:cubicBezTo>
                  <a:cubicBezTo>
                    <a:pt x="3417" y="1249"/>
                    <a:pt x="3297" y="1257"/>
                    <a:pt x="3223" y="1261"/>
                  </a:cubicBezTo>
                  <a:lnTo>
                    <a:pt x="3217" y="1156"/>
                  </a:lnTo>
                  <a:cubicBezTo>
                    <a:pt x="3264" y="1156"/>
                    <a:pt x="3383" y="1150"/>
                    <a:pt x="3572" y="1139"/>
                  </a:cubicBezTo>
                  <a:lnTo>
                    <a:pt x="3572" y="933"/>
                  </a:lnTo>
                  <a:lnTo>
                    <a:pt x="3271" y="933"/>
                  </a:lnTo>
                  <a:lnTo>
                    <a:pt x="3271" y="574"/>
                  </a:lnTo>
                  <a:lnTo>
                    <a:pt x="3572" y="574"/>
                  </a:lnTo>
                  <a:lnTo>
                    <a:pt x="3572" y="443"/>
                  </a:lnTo>
                  <a:lnTo>
                    <a:pt x="3323" y="443"/>
                  </a:lnTo>
                  <a:lnTo>
                    <a:pt x="3323" y="90"/>
                  </a:lnTo>
                  <a:close/>
                  <a:moveTo>
                    <a:pt x="6415" y="45"/>
                  </a:moveTo>
                  <a:lnTo>
                    <a:pt x="6530" y="45"/>
                  </a:lnTo>
                  <a:lnTo>
                    <a:pt x="6530" y="1112"/>
                  </a:lnTo>
                  <a:cubicBezTo>
                    <a:pt x="6530" y="1159"/>
                    <a:pt x="6526" y="1195"/>
                    <a:pt x="6517" y="1220"/>
                  </a:cubicBezTo>
                  <a:cubicBezTo>
                    <a:pt x="6508" y="1245"/>
                    <a:pt x="6492" y="1263"/>
                    <a:pt x="6470" y="1273"/>
                  </a:cubicBezTo>
                  <a:cubicBezTo>
                    <a:pt x="6447" y="1284"/>
                    <a:pt x="6415" y="1290"/>
                    <a:pt x="6371" y="1290"/>
                  </a:cubicBezTo>
                  <a:cubicBezTo>
                    <a:pt x="6315" y="1290"/>
                    <a:pt x="6266" y="1287"/>
                    <a:pt x="6225" y="1282"/>
                  </a:cubicBezTo>
                  <a:lnTo>
                    <a:pt x="6201" y="1168"/>
                  </a:lnTo>
                  <a:cubicBezTo>
                    <a:pt x="6242" y="1175"/>
                    <a:pt x="6292" y="1180"/>
                    <a:pt x="6349" y="1183"/>
                  </a:cubicBezTo>
                  <a:cubicBezTo>
                    <a:pt x="6374" y="1183"/>
                    <a:pt x="6392" y="1178"/>
                    <a:pt x="6401" y="1166"/>
                  </a:cubicBezTo>
                  <a:cubicBezTo>
                    <a:pt x="6410" y="1155"/>
                    <a:pt x="6415" y="1129"/>
                    <a:pt x="6415" y="1091"/>
                  </a:cubicBezTo>
                  <a:lnTo>
                    <a:pt x="6415" y="45"/>
                  </a:lnTo>
                  <a:close/>
                  <a:moveTo>
                    <a:pt x="7527" y="5"/>
                  </a:moveTo>
                  <a:lnTo>
                    <a:pt x="7647" y="29"/>
                  </a:lnTo>
                  <a:cubicBezTo>
                    <a:pt x="7625" y="86"/>
                    <a:pt x="7604" y="134"/>
                    <a:pt x="7585" y="176"/>
                  </a:cubicBezTo>
                  <a:lnTo>
                    <a:pt x="8292" y="176"/>
                  </a:lnTo>
                  <a:lnTo>
                    <a:pt x="8292" y="283"/>
                  </a:lnTo>
                  <a:lnTo>
                    <a:pt x="7532" y="283"/>
                  </a:lnTo>
                  <a:cubicBezTo>
                    <a:pt x="7502" y="337"/>
                    <a:pt x="7470" y="388"/>
                    <a:pt x="7437" y="436"/>
                  </a:cubicBezTo>
                  <a:lnTo>
                    <a:pt x="8130" y="436"/>
                  </a:lnTo>
                  <a:lnTo>
                    <a:pt x="8130" y="1130"/>
                  </a:lnTo>
                  <a:cubicBezTo>
                    <a:pt x="8130" y="1188"/>
                    <a:pt x="8119" y="1229"/>
                    <a:pt x="8098" y="1255"/>
                  </a:cubicBezTo>
                  <a:cubicBezTo>
                    <a:pt x="8077" y="1281"/>
                    <a:pt x="8042" y="1294"/>
                    <a:pt x="7992" y="1294"/>
                  </a:cubicBezTo>
                  <a:cubicBezTo>
                    <a:pt x="7927" y="1294"/>
                    <a:pt x="7862" y="1291"/>
                    <a:pt x="7795" y="1285"/>
                  </a:cubicBezTo>
                  <a:lnTo>
                    <a:pt x="7775" y="1180"/>
                  </a:lnTo>
                  <a:cubicBezTo>
                    <a:pt x="7840" y="1187"/>
                    <a:pt x="7901" y="1191"/>
                    <a:pt x="7958" y="1191"/>
                  </a:cubicBezTo>
                  <a:cubicBezTo>
                    <a:pt x="7982" y="1191"/>
                    <a:pt x="7998" y="1184"/>
                    <a:pt x="8006" y="1171"/>
                  </a:cubicBezTo>
                  <a:cubicBezTo>
                    <a:pt x="8015" y="1157"/>
                    <a:pt x="8019" y="1133"/>
                    <a:pt x="8019" y="1099"/>
                  </a:cubicBezTo>
                  <a:lnTo>
                    <a:pt x="8019" y="1032"/>
                  </a:lnTo>
                  <a:lnTo>
                    <a:pt x="7378" y="1032"/>
                  </a:lnTo>
                  <a:lnTo>
                    <a:pt x="7378" y="1299"/>
                  </a:lnTo>
                  <a:lnTo>
                    <a:pt x="7267" y="1299"/>
                  </a:lnTo>
                  <a:lnTo>
                    <a:pt x="7267" y="647"/>
                  </a:lnTo>
                  <a:cubicBezTo>
                    <a:pt x="7201" y="716"/>
                    <a:pt x="7131" y="780"/>
                    <a:pt x="7056" y="839"/>
                  </a:cubicBezTo>
                  <a:lnTo>
                    <a:pt x="7002" y="725"/>
                  </a:lnTo>
                  <a:cubicBezTo>
                    <a:pt x="7170" y="599"/>
                    <a:pt x="7304" y="452"/>
                    <a:pt x="7403" y="283"/>
                  </a:cubicBezTo>
                  <a:lnTo>
                    <a:pt x="7050" y="283"/>
                  </a:lnTo>
                  <a:lnTo>
                    <a:pt x="7050" y="176"/>
                  </a:lnTo>
                  <a:lnTo>
                    <a:pt x="7460" y="176"/>
                  </a:lnTo>
                  <a:cubicBezTo>
                    <a:pt x="7486" y="119"/>
                    <a:pt x="7509" y="63"/>
                    <a:pt x="7527" y="5"/>
                  </a:cubicBezTo>
                  <a:close/>
                  <a:moveTo>
                    <a:pt x="1946" y="0"/>
                  </a:moveTo>
                  <a:lnTo>
                    <a:pt x="2081" y="19"/>
                  </a:lnTo>
                  <a:cubicBezTo>
                    <a:pt x="2067" y="68"/>
                    <a:pt x="2046" y="124"/>
                    <a:pt x="2016" y="187"/>
                  </a:cubicBezTo>
                  <a:lnTo>
                    <a:pt x="2518" y="187"/>
                  </a:lnTo>
                  <a:lnTo>
                    <a:pt x="2518" y="1297"/>
                  </a:lnTo>
                  <a:lnTo>
                    <a:pt x="2402" y="1297"/>
                  </a:lnTo>
                  <a:lnTo>
                    <a:pt x="2402" y="1212"/>
                  </a:lnTo>
                  <a:lnTo>
                    <a:pt x="1650" y="1212"/>
                  </a:lnTo>
                  <a:lnTo>
                    <a:pt x="1650" y="1301"/>
                  </a:lnTo>
                  <a:lnTo>
                    <a:pt x="1535" y="1301"/>
                  </a:lnTo>
                  <a:lnTo>
                    <a:pt x="1535" y="187"/>
                  </a:lnTo>
                  <a:lnTo>
                    <a:pt x="1877" y="187"/>
                  </a:lnTo>
                  <a:cubicBezTo>
                    <a:pt x="1904" y="123"/>
                    <a:pt x="1927" y="61"/>
                    <a:pt x="1946" y="0"/>
                  </a:cubicBezTo>
                  <a:close/>
                </a:path>
              </a:pathLst>
            </a:custGeom>
            <a:solidFill>
              <a:srgbClr val="404040"/>
            </a:solidFill>
            <a:ln w="0">
              <a:noFill/>
              <a:prstDash val="solid"/>
              <a:round/>
              <a:headEnd/>
              <a:tailEnd/>
            </a:ln>
            <a:sp3d/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09" name="Freeform 160">
              <a:extLst>
                <a:ext uri="{FF2B5EF4-FFF2-40B4-BE49-F238E27FC236}">
                  <a16:creationId xmlns:a16="http://schemas.microsoft.com/office/drawing/2014/main" id="{85629E79-2B28-2134-DF33-2FB4AA1B03E4}"/>
                </a:ext>
              </a:extLst>
            </p:cNvPr>
            <p:cNvSpPr/>
            <p:nvPr/>
          </p:nvSpPr>
          <p:spPr bwMode="auto">
            <a:xfrm>
              <a:off x="1526242" y="2245895"/>
              <a:ext cx="890203" cy="120421"/>
            </a:xfrm>
            <a:custGeom>
              <a:avLst/>
              <a:gdLst>
                <a:gd name="T0" fmla="*/ 3310 w 9724"/>
                <a:gd name="T1" fmla="*/ 970 h 1310"/>
                <a:gd name="T2" fmla="*/ 3613 w 9724"/>
                <a:gd name="T3" fmla="*/ 956 h 1310"/>
                <a:gd name="T4" fmla="*/ 2915 w 9724"/>
                <a:gd name="T5" fmla="*/ 1094 h 1310"/>
                <a:gd name="T6" fmla="*/ 3913 w 9724"/>
                <a:gd name="T7" fmla="*/ 935 h 1310"/>
                <a:gd name="T8" fmla="*/ 465 w 9724"/>
                <a:gd name="T9" fmla="*/ 850 h 1310"/>
                <a:gd name="T10" fmla="*/ 2047 w 9724"/>
                <a:gd name="T11" fmla="*/ 763 h 1310"/>
                <a:gd name="T12" fmla="*/ 908 w 9724"/>
                <a:gd name="T13" fmla="*/ 1099 h 1310"/>
                <a:gd name="T14" fmla="*/ 6291 w 9724"/>
                <a:gd name="T15" fmla="*/ 709 h 1310"/>
                <a:gd name="T16" fmla="*/ 6187 w 9724"/>
                <a:gd name="T17" fmla="*/ 1051 h 1310"/>
                <a:gd name="T18" fmla="*/ 3824 w 9724"/>
                <a:gd name="T19" fmla="*/ 777 h 1310"/>
                <a:gd name="T20" fmla="*/ 9497 w 9724"/>
                <a:gd name="T21" fmla="*/ 611 h 1310"/>
                <a:gd name="T22" fmla="*/ 9096 w 9724"/>
                <a:gd name="T23" fmla="*/ 1164 h 1310"/>
                <a:gd name="T24" fmla="*/ 8942 w 9724"/>
                <a:gd name="T25" fmla="*/ 501 h 1310"/>
                <a:gd name="T26" fmla="*/ 7726 w 9724"/>
                <a:gd name="T27" fmla="*/ 1150 h 1310"/>
                <a:gd name="T28" fmla="*/ 7537 w 9724"/>
                <a:gd name="T29" fmla="*/ 1235 h 1310"/>
                <a:gd name="T30" fmla="*/ 7233 w 9724"/>
                <a:gd name="T31" fmla="*/ 599 h 1310"/>
                <a:gd name="T32" fmla="*/ 5995 w 9724"/>
                <a:gd name="T33" fmla="*/ 899 h 1310"/>
                <a:gd name="T34" fmla="*/ 5779 w 9724"/>
                <a:gd name="T35" fmla="*/ 1070 h 1310"/>
                <a:gd name="T36" fmla="*/ 4976 w 9724"/>
                <a:gd name="T37" fmla="*/ 995 h 1310"/>
                <a:gd name="T38" fmla="*/ 5367 w 9724"/>
                <a:gd name="T39" fmla="*/ 456 h 1310"/>
                <a:gd name="T40" fmla="*/ 4579 w 9724"/>
                <a:gd name="T41" fmla="*/ 1125 h 1310"/>
                <a:gd name="T42" fmla="*/ 8295 w 9724"/>
                <a:gd name="T43" fmla="*/ 511 h 1310"/>
                <a:gd name="T44" fmla="*/ 7962 w 9724"/>
                <a:gd name="T45" fmla="*/ 646 h 1310"/>
                <a:gd name="T46" fmla="*/ 7579 w 9724"/>
                <a:gd name="T47" fmla="*/ 996 h 1310"/>
                <a:gd name="T48" fmla="*/ 7734 w 9724"/>
                <a:gd name="T49" fmla="*/ 511 h 1310"/>
                <a:gd name="T50" fmla="*/ 8755 w 9724"/>
                <a:gd name="T51" fmla="*/ 1292 h 1310"/>
                <a:gd name="T52" fmla="*/ 8803 w 9724"/>
                <a:gd name="T53" fmla="*/ 378 h 1310"/>
                <a:gd name="T54" fmla="*/ 256 w 9724"/>
                <a:gd name="T55" fmla="*/ 183 h 1310"/>
                <a:gd name="T56" fmla="*/ 2659 w 9724"/>
                <a:gd name="T57" fmla="*/ 101 h 1310"/>
                <a:gd name="T58" fmla="*/ 2454 w 9724"/>
                <a:gd name="T59" fmla="*/ 1127 h 1310"/>
                <a:gd name="T60" fmla="*/ 2534 w 9724"/>
                <a:gd name="T61" fmla="*/ 744 h 1310"/>
                <a:gd name="T62" fmla="*/ 2201 w 9724"/>
                <a:gd name="T63" fmla="*/ 101 h 1310"/>
                <a:gd name="T64" fmla="*/ 7522 w 9724"/>
                <a:gd name="T65" fmla="*/ 91 h 1310"/>
                <a:gd name="T66" fmla="*/ 1155 w 9724"/>
                <a:gd name="T67" fmla="*/ 80 h 1310"/>
                <a:gd name="T68" fmla="*/ 1217 w 9724"/>
                <a:gd name="T69" fmla="*/ 795 h 1310"/>
                <a:gd name="T70" fmla="*/ 786 w 9724"/>
                <a:gd name="T71" fmla="*/ 1170 h 1310"/>
                <a:gd name="T72" fmla="*/ 216 w 9724"/>
                <a:gd name="T73" fmla="*/ 997 h 1310"/>
                <a:gd name="T74" fmla="*/ 148 w 9724"/>
                <a:gd name="T75" fmla="*/ 80 h 1310"/>
                <a:gd name="T76" fmla="*/ 7109 w 9724"/>
                <a:gd name="T77" fmla="*/ 119 h 1310"/>
                <a:gd name="T78" fmla="*/ 5791 w 9724"/>
                <a:gd name="T79" fmla="*/ 230 h 1310"/>
                <a:gd name="T80" fmla="*/ 6794 w 9724"/>
                <a:gd name="T81" fmla="*/ 259 h 1310"/>
                <a:gd name="T82" fmla="*/ 8714 w 9724"/>
                <a:gd name="T83" fmla="*/ 287 h 1310"/>
                <a:gd name="T84" fmla="*/ 3477 w 9724"/>
                <a:gd name="T85" fmla="*/ 19 h 1310"/>
                <a:gd name="T86" fmla="*/ 3937 w 9724"/>
                <a:gd name="T87" fmla="*/ 426 h 1310"/>
                <a:gd name="T88" fmla="*/ 4506 w 9724"/>
                <a:gd name="T89" fmla="*/ 12 h 1310"/>
                <a:gd name="T90" fmla="*/ 4252 w 9724"/>
                <a:gd name="T91" fmla="*/ 760 h 1310"/>
                <a:gd name="T92" fmla="*/ 6578 w 9724"/>
                <a:gd name="T93" fmla="*/ 42 h 1310"/>
                <a:gd name="T94" fmla="*/ 6691 w 9724"/>
                <a:gd name="T95" fmla="*/ 1087 h 1310"/>
                <a:gd name="T96" fmla="*/ 6890 w 9724"/>
                <a:gd name="T97" fmla="*/ 1059 h 1310"/>
                <a:gd name="T98" fmla="*/ 6025 w 9724"/>
                <a:gd name="T99" fmla="*/ 392 h 1310"/>
                <a:gd name="T100" fmla="*/ 2105 w 9724"/>
                <a:gd name="T101" fmla="*/ 174 h 1310"/>
                <a:gd name="T102" fmla="*/ 1405 w 9724"/>
                <a:gd name="T103" fmla="*/ 625 h 1310"/>
                <a:gd name="T104" fmla="*/ 1729 w 9724"/>
                <a:gd name="T105" fmla="*/ 174 h 1310"/>
                <a:gd name="T106" fmla="*/ 5473 w 9724"/>
                <a:gd name="T107" fmla="*/ 349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24" h="1310">
                  <a:moveTo>
                    <a:pt x="3310" y="970"/>
                  </a:moveTo>
                  <a:cubicBezTo>
                    <a:pt x="3322" y="1008"/>
                    <a:pt x="3333" y="1056"/>
                    <a:pt x="3346" y="1114"/>
                  </a:cubicBezTo>
                  <a:cubicBezTo>
                    <a:pt x="3358" y="1172"/>
                    <a:pt x="3367" y="1221"/>
                    <a:pt x="3374" y="1263"/>
                  </a:cubicBezTo>
                  <a:lnTo>
                    <a:pt x="3261" y="1285"/>
                  </a:lnTo>
                  <a:cubicBezTo>
                    <a:pt x="3253" y="1202"/>
                    <a:pt x="3234" y="1103"/>
                    <a:pt x="3205" y="989"/>
                  </a:cubicBezTo>
                  <a:lnTo>
                    <a:pt x="3310" y="970"/>
                  </a:lnTo>
                  <a:close/>
                  <a:moveTo>
                    <a:pt x="3613" y="956"/>
                  </a:moveTo>
                  <a:cubicBezTo>
                    <a:pt x="3630" y="995"/>
                    <a:pt x="3649" y="1042"/>
                    <a:pt x="3669" y="1098"/>
                  </a:cubicBezTo>
                  <a:cubicBezTo>
                    <a:pt x="3689" y="1153"/>
                    <a:pt x="3705" y="1202"/>
                    <a:pt x="3717" y="1243"/>
                  </a:cubicBezTo>
                  <a:lnTo>
                    <a:pt x="3612" y="1272"/>
                  </a:lnTo>
                  <a:cubicBezTo>
                    <a:pt x="3591" y="1195"/>
                    <a:pt x="3558" y="1101"/>
                    <a:pt x="3512" y="988"/>
                  </a:cubicBezTo>
                  <a:lnTo>
                    <a:pt x="3613" y="956"/>
                  </a:lnTo>
                  <a:close/>
                  <a:moveTo>
                    <a:pt x="2985" y="936"/>
                  </a:moveTo>
                  <a:lnTo>
                    <a:pt x="3088" y="978"/>
                  </a:lnTo>
                  <a:cubicBezTo>
                    <a:pt x="3069" y="1029"/>
                    <a:pt x="3045" y="1084"/>
                    <a:pt x="3015" y="1145"/>
                  </a:cubicBezTo>
                  <a:cubicBezTo>
                    <a:pt x="2985" y="1206"/>
                    <a:pt x="2955" y="1261"/>
                    <a:pt x="2925" y="1310"/>
                  </a:cubicBezTo>
                  <a:lnTo>
                    <a:pt x="2822" y="1253"/>
                  </a:lnTo>
                  <a:cubicBezTo>
                    <a:pt x="2855" y="1205"/>
                    <a:pt x="2886" y="1152"/>
                    <a:pt x="2915" y="1094"/>
                  </a:cubicBezTo>
                  <a:cubicBezTo>
                    <a:pt x="2945" y="1037"/>
                    <a:pt x="2968" y="984"/>
                    <a:pt x="2985" y="936"/>
                  </a:cubicBezTo>
                  <a:close/>
                  <a:moveTo>
                    <a:pt x="3913" y="935"/>
                  </a:moveTo>
                  <a:cubicBezTo>
                    <a:pt x="3963" y="1015"/>
                    <a:pt x="4019" y="1117"/>
                    <a:pt x="4081" y="1239"/>
                  </a:cubicBezTo>
                  <a:lnTo>
                    <a:pt x="3982" y="1295"/>
                  </a:lnTo>
                  <a:cubicBezTo>
                    <a:pt x="3944" y="1213"/>
                    <a:pt x="3888" y="1109"/>
                    <a:pt x="3813" y="981"/>
                  </a:cubicBezTo>
                  <a:lnTo>
                    <a:pt x="3913" y="935"/>
                  </a:lnTo>
                  <a:close/>
                  <a:moveTo>
                    <a:pt x="1604" y="868"/>
                  </a:moveTo>
                  <a:lnTo>
                    <a:pt x="1604" y="1143"/>
                  </a:lnTo>
                  <a:lnTo>
                    <a:pt x="1942" y="1143"/>
                  </a:lnTo>
                  <a:lnTo>
                    <a:pt x="1942" y="868"/>
                  </a:lnTo>
                  <a:lnTo>
                    <a:pt x="1604" y="868"/>
                  </a:lnTo>
                  <a:close/>
                  <a:moveTo>
                    <a:pt x="465" y="850"/>
                  </a:moveTo>
                  <a:lnTo>
                    <a:pt x="465" y="1005"/>
                  </a:lnTo>
                  <a:lnTo>
                    <a:pt x="803" y="1005"/>
                  </a:lnTo>
                  <a:lnTo>
                    <a:pt x="803" y="850"/>
                  </a:lnTo>
                  <a:lnTo>
                    <a:pt x="465" y="850"/>
                  </a:lnTo>
                  <a:close/>
                  <a:moveTo>
                    <a:pt x="1498" y="763"/>
                  </a:moveTo>
                  <a:lnTo>
                    <a:pt x="2047" y="763"/>
                  </a:lnTo>
                  <a:lnTo>
                    <a:pt x="2047" y="1248"/>
                  </a:lnTo>
                  <a:lnTo>
                    <a:pt x="1498" y="1248"/>
                  </a:lnTo>
                  <a:lnTo>
                    <a:pt x="1498" y="763"/>
                  </a:lnTo>
                  <a:close/>
                  <a:moveTo>
                    <a:pt x="359" y="754"/>
                  </a:moveTo>
                  <a:lnTo>
                    <a:pt x="908" y="754"/>
                  </a:lnTo>
                  <a:lnTo>
                    <a:pt x="908" y="1099"/>
                  </a:lnTo>
                  <a:lnTo>
                    <a:pt x="359" y="1099"/>
                  </a:lnTo>
                  <a:lnTo>
                    <a:pt x="359" y="754"/>
                  </a:lnTo>
                  <a:close/>
                  <a:moveTo>
                    <a:pt x="6031" y="598"/>
                  </a:moveTo>
                  <a:lnTo>
                    <a:pt x="6453" y="598"/>
                  </a:lnTo>
                  <a:lnTo>
                    <a:pt x="6453" y="709"/>
                  </a:lnTo>
                  <a:lnTo>
                    <a:pt x="6291" y="709"/>
                  </a:lnTo>
                  <a:lnTo>
                    <a:pt x="6291" y="1030"/>
                  </a:lnTo>
                  <a:lnTo>
                    <a:pt x="6478" y="992"/>
                  </a:lnTo>
                  <a:lnTo>
                    <a:pt x="6485" y="1103"/>
                  </a:lnTo>
                  <a:cubicBezTo>
                    <a:pt x="6387" y="1124"/>
                    <a:pt x="6231" y="1154"/>
                    <a:pt x="6018" y="1194"/>
                  </a:cubicBezTo>
                  <a:lnTo>
                    <a:pt x="6007" y="1085"/>
                  </a:lnTo>
                  <a:lnTo>
                    <a:pt x="6187" y="1051"/>
                  </a:lnTo>
                  <a:lnTo>
                    <a:pt x="6187" y="709"/>
                  </a:lnTo>
                  <a:lnTo>
                    <a:pt x="6031" y="709"/>
                  </a:lnTo>
                  <a:lnTo>
                    <a:pt x="6031" y="598"/>
                  </a:lnTo>
                  <a:close/>
                  <a:moveTo>
                    <a:pt x="3089" y="539"/>
                  </a:moveTo>
                  <a:lnTo>
                    <a:pt x="3089" y="777"/>
                  </a:lnTo>
                  <a:lnTo>
                    <a:pt x="3824" y="777"/>
                  </a:lnTo>
                  <a:lnTo>
                    <a:pt x="3824" y="539"/>
                  </a:lnTo>
                  <a:lnTo>
                    <a:pt x="3089" y="539"/>
                  </a:lnTo>
                  <a:close/>
                  <a:moveTo>
                    <a:pt x="8942" y="501"/>
                  </a:moveTo>
                  <a:lnTo>
                    <a:pt x="9724" y="501"/>
                  </a:lnTo>
                  <a:lnTo>
                    <a:pt x="9724" y="611"/>
                  </a:lnTo>
                  <a:lnTo>
                    <a:pt x="9497" y="611"/>
                  </a:lnTo>
                  <a:lnTo>
                    <a:pt x="9497" y="1099"/>
                  </a:lnTo>
                  <a:cubicBezTo>
                    <a:pt x="9497" y="1165"/>
                    <a:pt x="9483" y="1212"/>
                    <a:pt x="9455" y="1241"/>
                  </a:cubicBezTo>
                  <a:cubicBezTo>
                    <a:pt x="9427" y="1269"/>
                    <a:pt x="9379" y="1285"/>
                    <a:pt x="9313" y="1287"/>
                  </a:cubicBezTo>
                  <a:lnTo>
                    <a:pt x="9269" y="1287"/>
                  </a:lnTo>
                  <a:cubicBezTo>
                    <a:pt x="9212" y="1287"/>
                    <a:pt x="9162" y="1284"/>
                    <a:pt x="9120" y="1279"/>
                  </a:cubicBezTo>
                  <a:lnTo>
                    <a:pt x="9096" y="1164"/>
                  </a:lnTo>
                  <a:cubicBezTo>
                    <a:pt x="9164" y="1173"/>
                    <a:pt x="9227" y="1178"/>
                    <a:pt x="9283" y="1178"/>
                  </a:cubicBezTo>
                  <a:cubicBezTo>
                    <a:pt x="9321" y="1178"/>
                    <a:pt x="9346" y="1170"/>
                    <a:pt x="9359" y="1155"/>
                  </a:cubicBezTo>
                  <a:cubicBezTo>
                    <a:pt x="9372" y="1139"/>
                    <a:pt x="9379" y="1110"/>
                    <a:pt x="9379" y="1067"/>
                  </a:cubicBezTo>
                  <a:lnTo>
                    <a:pt x="9379" y="611"/>
                  </a:lnTo>
                  <a:lnTo>
                    <a:pt x="8942" y="611"/>
                  </a:lnTo>
                  <a:lnTo>
                    <a:pt x="8942" y="501"/>
                  </a:lnTo>
                  <a:close/>
                  <a:moveTo>
                    <a:pt x="7049" y="492"/>
                  </a:moveTo>
                  <a:lnTo>
                    <a:pt x="7343" y="492"/>
                  </a:lnTo>
                  <a:lnTo>
                    <a:pt x="7343" y="964"/>
                  </a:lnTo>
                  <a:cubicBezTo>
                    <a:pt x="7379" y="1008"/>
                    <a:pt x="7414" y="1043"/>
                    <a:pt x="7448" y="1068"/>
                  </a:cubicBezTo>
                  <a:cubicBezTo>
                    <a:pt x="7482" y="1094"/>
                    <a:pt x="7521" y="1113"/>
                    <a:pt x="7565" y="1125"/>
                  </a:cubicBezTo>
                  <a:cubicBezTo>
                    <a:pt x="7608" y="1138"/>
                    <a:pt x="7662" y="1146"/>
                    <a:pt x="7726" y="1150"/>
                  </a:cubicBezTo>
                  <a:cubicBezTo>
                    <a:pt x="7822" y="1156"/>
                    <a:pt x="7918" y="1158"/>
                    <a:pt x="8015" y="1158"/>
                  </a:cubicBezTo>
                  <a:cubicBezTo>
                    <a:pt x="8118" y="1158"/>
                    <a:pt x="8221" y="1156"/>
                    <a:pt x="8323" y="1150"/>
                  </a:cubicBezTo>
                  <a:lnTo>
                    <a:pt x="8299" y="1261"/>
                  </a:lnTo>
                  <a:cubicBezTo>
                    <a:pt x="8188" y="1266"/>
                    <a:pt x="8089" y="1268"/>
                    <a:pt x="8000" y="1268"/>
                  </a:cubicBezTo>
                  <a:cubicBezTo>
                    <a:pt x="7904" y="1268"/>
                    <a:pt x="7807" y="1265"/>
                    <a:pt x="7709" y="1260"/>
                  </a:cubicBezTo>
                  <a:cubicBezTo>
                    <a:pt x="7640" y="1256"/>
                    <a:pt x="7583" y="1248"/>
                    <a:pt x="7537" y="1235"/>
                  </a:cubicBezTo>
                  <a:cubicBezTo>
                    <a:pt x="7490" y="1222"/>
                    <a:pt x="7448" y="1203"/>
                    <a:pt x="7411" y="1178"/>
                  </a:cubicBezTo>
                  <a:cubicBezTo>
                    <a:pt x="7374" y="1153"/>
                    <a:pt x="7335" y="1118"/>
                    <a:pt x="7294" y="1074"/>
                  </a:cubicBezTo>
                  <a:lnTo>
                    <a:pt x="7116" y="1270"/>
                  </a:lnTo>
                  <a:lnTo>
                    <a:pt x="7046" y="1171"/>
                  </a:lnTo>
                  <a:lnTo>
                    <a:pt x="7233" y="973"/>
                  </a:lnTo>
                  <a:lnTo>
                    <a:pt x="7233" y="599"/>
                  </a:lnTo>
                  <a:lnTo>
                    <a:pt x="7049" y="599"/>
                  </a:lnTo>
                  <a:lnTo>
                    <a:pt x="7049" y="492"/>
                  </a:lnTo>
                  <a:close/>
                  <a:moveTo>
                    <a:pt x="5614" y="466"/>
                  </a:moveTo>
                  <a:lnTo>
                    <a:pt x="5884" y="466"/>
                  </a:lnTo>
                  <a:lnTo>
                    <a:pt x="5884" y="1026"/>
                  </a:lnTo>
                  <a:lnTo>
                    <a:pt x="5995" y="899"/>
                  </a:lnTo>
                  <a:lnTo>
                    <a:pt x="6053" y="989"/>
                  </a:lnTo>
                  <a:cubicBezTo>
                    <a:pt x="6004" y="1038"/>
                    <a:pt x="5945" y="1101"/>
                    <a:pt x="5876" y="1178"/>
                  </a:cubicBezTo>
                  <a:cubicBezTo>
                    <a:pt x="5856" y="1201"/>
                    <a:pt x="5834" y="1226"/>
                    <a:pt x="5810" y="1256"/>
                  </a:cubicBezTo>
                  <a:lnTo>
                    <a:pt x="5736" y="1174"/>
                  </a:lnTo>
                  <a:cubicBezTo>
                    <a:pt x="5751" y="1159"/>
                    <a:pt x="5762" y="1143"/>
                    <a:pt x="5769" y="1127"/>
                  </a:cubicBezTo>
                  <a:cubicBezTo>
                    <a:pt x="5775" y="1111"/>
                    <a:pt x="5779" y="1092"/>
                    <a:pt x="5779" y="1070"/>
                  </a:cubicBezTo>
                  <a:lnTo>
                    <a:pt x="5779" y="583"/>
                  </a:lnTo>
                  <a:lnTo>
                    <a:pt x="5614" y="583"/>
                  </a:lnTo>
                  <a:lnTo>
                    <a:pt x="5614" y="466"/>
                  </a:lnTo>
                  <a:close/>
                  <a:moveTo>
                    <a:pt x="4813" y="430"/>
                  </a:moveTo>
                  <a:cubicBezTo>
                    <a:pt x="4836" y="501"/>
                    <a:pt x="4864" y="593"/>
                    <a:pt x="4897" y="706"/>
                  </a:cubicBezTo>
                  <a:cubicBezTo>
                    <a:pt x="4930" y="820"/>
                    <a:pt x="4956" y="916"/>
                    <a:pt x="4976" y="995"/>
                  </a:cubicBezTo>
                  <a:lnTo>
                    <a:pt x="4868" y="1025"/>
                  </a:lnTo>
                  <a:cubicBezTo>
                    <a:pt x="4852" y="956"/>
                    <a:pt x="4826" y="862"/>
                    <a:pt x="4792" y="741"/>
                  </a:cubicBezTo>
                  <a:cubicBezTo>
                    <a:pt x="4757" y="620"/>
                    <a:pt x="4728" y="527"/>
                    <a:pt x="4706" y="460"/>
                  </a:cubicBezTo>
                  <a:lnTo>
                    <a:pt x="4813" y="430"/>
                  </a:lnTo>
                  <a:close/>
                  <a:moveTo>
                    <a:pt x="5256" y="422"/>
                  </a:moveTo>
                  <a:lnTo>
                    <a:pt x="5367" y="456"/>
                  </a:lnTo>
                  <a:cubicBezTo>
                    <a:pt x="5344" y="544"/>
                    <a:pt x="5312" y="654"/>
                    <a:pt x="5271" y="785"/>
                  </a:cubicBezTo>
                  <a:cubicBezTo>
                    <a:pt x="5230" y="916"/>
                    <a:pt x="5194" y="1029"/>
                    <a:pt x="5162" y="1125"/>
                  </a:cubicBezTo>
                  <a:lnTo>
                    <a:pt x="5500" y="1125"/>
                  </a:lnTo>
                  <a:lnTo>
                    <a:pt x="5500" y="1234"/>
                  </a:lnTo>
                  <a:lnTo>
                    <a:pt x="4579" y="1234"/>
                  </a:lnTo>
                  <a:lnTo>
                    <a:pt x="4579" y="1125"/>
                  </a:lnTo>
                  <a:lnTo>
                    <a:pt x="5048" y="1125"/>
                  </a:lnTo>
                  <a:cubicBezTo>
                    <a:pt x="5076" y="1045"/>
                    <a:pt x="5111" y="933"/>
                    <a:pt x="5154" y="788"/>
                  </a:cubicBezTo>
                  <a:cubicBezTo>
                    <a:pt x="5197" y="644"/>
                    <a:pt x="5231" y="521"/>
                    <a:pt x="5256" y="422"/>
                  </a:cubicBezTo>
                  <a:close/>
                  <a:moveTo>
                    <a:pt x="7432" y="405"/>
                  </a:moveTo>
                  <a:lnTo>
                    <a:pt x="8295" y="405"/>
                  </a:lnTo>
                  <a:lnTo>
                    <a:pt x="8295" y="511"/>
                  </a:lnTo>
                  <a:lnTo>
                    <a:pt x="7858" y="511"/>
                  </a:lnTo>
                  <a:cubicBezTo>
                    <a:pt x="7833" y="571"/>
                    <a:pt x="7801" y="636"/>
                    <a:pt x="7763" y="705"/>
                  </a:cubicBezTo>
                  <a:cubicBezTo>
                    <a:pt x="7724" y="774"/>
                    <a:pt x="7686" y="835"/>
                    <a:pt x="7647" y="888"/>
                  </a:cubicBezTo>
                  <a:lnTo>
                    <a:pt x="7791" y="870"/>
                  </a:lnTo>
                  <a:cubicBezTo>
                    <a:pt x="7854" y="862"/>
                    <a:pt x="7950" y="850"/>
                    <a:pt x="8078" y="833"/>
                  </a:cubicBezTo>
                  <a:cubicBezTo>
                    <a:pt x="8027" y="746"/>
                    <a:pt x="7989" y="683"/>
                    <a:pt x="7962" y="646"/>
                  </a:cubicBezTo>
                  <a:lnTo>
                    <a:pt x="8054" y="595"/>
                  </a:lnTo>
                  <a:cubicBezTo>
                    <a:pt x="8085" y="642"/>
                    <a:pt x="8125" y="707"/>
                    <a:pt x="8174" y="789"/>
                  </a:cubicBezTo>
                  <a:cubicBezTo>
                    <a:pt x="8222" y="872"/>
                    <a:pt x="8260" y="938"/>
                    <a:pt x="8285" y="987"/>
                  </a:cubicBezTo>
                  <a:lnTo>
                    <a:pt x="8188" y="1043"/>
                  </a:lnTo>
                  <a:cubicBezTo>
                    <a:pt x="8172" y="1008"/>
                    <a:pt x="8152" y="968"/>
                    <a:pt x="8127" y="922"/>
                  </a:cubicBezTo>
                  <a:cubicBezTo>
                    <a:pt x="7949" y="950"/>
                    <a:pt x="7766" y="975"/>
                    <a:pt x="7579" y="996"/>
                  </a:cubicBezTo>
                  <a:cubicBezTo>
                    <a:pt x="7542" y="1000"/>
                    <a:pt x="7514" y="1004"/>
                    <a:pt x="7495" y="1006"/>
                  </a:cubicBezTo>
                  <a:lnTo>
                    <a:pt x="7465" y="901"/>
                  </a:lnTo>
                  <a:cubicBezTo>
                    <a:pt x="7484" y="892"/>
                    <a:pt x="7498" y="884"/>
                    <a:pt x="7507" y="877"/>
                  </a:cubicBezTo>
                  <a:cubicBezTo>
                    <a:pt x="7516" y="869"/>
                    <a:pt x="7526" y="859"/>
                    <a:pt x="7537" y="846"/>
                  </a:cubicBezTo>
                  <a:cubicBezTo>
                    <a:pt x="7570" y="804"/>
                    <a:pt x="7605" y="752"/>
                    <a:pt x="7641" y="690"/>
                  </a:cubicBezTo>
                  <a:cubicBezTo>
                    <a:pt x="7677" y="629"/>
                    <a:pt x="7708" y="569"/>
                    <a:pt x="7734" y="511"/>
                  </a:cubicBezTo>
                  <a:lnTo>
                    <a:pt x="7432" y="511"/>
                  </a:lnTo>
                  <a:lnTo>
                    <a:pt x="7432" y="405"/>
                  </a:lnTo>
                  <a:close/>
                  <a:moveTo>
                    <a:pt x="8803" y="378"/>
                  </a:moveTo>
                  <a:lnTo>
                    <a:pt x="8892" y="447"/>
                  </a:lnTo>
                  <a:cubicBezTo>
                    <a:pt x="8857" y="500"/>
                    <a:pt x="8811" y="560"/>
                    <a:pt x="8755" y="626"/>
                  </a:cubicBezTo>
                  <a:lnTo>
                    <a:pt x="8755" y="1292"/>
                  </a:lnTo>
                  <a:lnTo>
                    <a:pt x="8643" y="1292"/>
                  </a:lnTo>
                  <a:lnTo>
                    <a:pt x="8643" y="749"/>
                  </a:lnTo>
                  <a:cubicBezTo>
                    <a:pt x="8592" y="801"/>
                    <a:pt x="8536" y="854"/>
                    <a:pt x="8476" y="906"/>
                  </a:cubicBezTo>
                  <a:lnTo>
                    <a:pt x="8428" y="799"/>
                  </a:lnTo>
                  <a:cubicBezTo>
                    <a:pt x="8496" y="740"/>
                    <a:pt x="8564" y="672"/>
                    <a:pt x="8633" y="595"/>
                  </a:cubicBezTo>
                  <a:cubicBezTo>
                    <a:pt x="8701" y="518"/>
                    <a:pt x="8758" y="446"/>
                    <a:pt x="8803" y="378"/>
                  </a:cubicBezTo>
                  <a:close/>
                  <a:moveTo>
                    <a:pt x="1650" y="278"/>
                  </a:moveTo>
                  <a:cubicBezTo>
                    <a:pt x="1674" y="373"/>
                    <a:pt x="1692" y="453"/>
                    <a:pt x="1704" y="516"/>
                  </a:cubicBezTo>
                  <a:lnTo>
                    <a:pt x="1846" y="516"/>
                  </a:lnTo>
                  <a:cubicBezTo>
                    <a:pt x="1868" y="437"/>
                    <a:pt x="1887" y="358"/>
                    <a:pt x="1904" y="278"/>
                  </a:cubicBezTo>
                  <a:lnTo>
                    <a:pt x="1650" y="278"/>
                  </a:lnTo>
                  <a:close/>
                  <a:moveTo>
                    <a:pt x="256" y="183"/>
                  </a:moveTo>
                  <a:lnTo>
                    <a:pt x="256" y="318"/>
                  </a:lnTo>
                  <a:lnTo>
                    <a:pt x="1044" y="318"/>
                  </a:lnTo>
                  <a:lnTo>
                    <a:pt x="1044" y="183"/>
                  </a:lnTo>
                  <a:lnTo>
                    <a:pt x="256" y="183"/>
                  </a:lnTo>
                  <a:close/>
                  <a:moveTo>
                    <a:pt x="2201" y="101"/>
                  </a:moveTo>
                  <a:lnTo>
                    <a:pt x="2659" y="101"/>
                  </a:lnTo>
                  <a:lnTo>
                    <a:pt x="2659" y="211"/>
                  </a:lnTo>
                  <a:lnTo>
                    <a:pt x="2539" y="568"/>
                  </a:lnTo>
                  <a:cubicBezTo>
                    <a:pt x="2589" y="634"/>
                    <a:pt x="2624" y="692"/>
                    <a:pt x="2644" y="741"/>
                  </a:cubicBezTo>
                  <a:cubicBezTo>
                    <a:pt x="2664" y="790"/>
                    <a:pt x="2674" y="843"/>
                    <a:pt x="2674" y="899"/>
                  </a:cubicBezTo>
                  <a:cubicBezTo>
                    <a:pt x="2674" y="983"/>
                    <a:pt x="2657" y="1042"/>
                    <a:pt x="2623" y="1076"/>
                  </a:cubicBezTo>
                  <a:cubicBezTo>
                    <a:pt x="2588" y="1110"/>
                    <a:pt x="2532" y="1127"/>
                    <a:pt x="2454" y="1127"/>
                  </a:cubicBezTo>
                  <a:cubicBezTo>
                    <a:pt x="2426" y="1127"/>
                    <a:pt x="2398" y="1126"/>
                    <a:pt x="2370" y="1123"/>
                  </a:cubicBezTo>
                  <a:lnTo>
                    <a:pt x="2346" y="1016"/>
                  </a:lnTo>
                  <a:cubicBezTo>
                    <a:pt x="2379" y="1021"/>
                    <a:pt x="2408" y="1023"/>
                    <a:pt x="2433" y="1023"/>
                  </a:cubicBezTo>
                  <a:cubicBezTo>
                    <a:pt x="2480" y="1023"/>
                    <a:pt x="2514" y="1013"/>
                    <a:pt x="2535" y="992"/>
                  </a:cubicBezTo>
                  <a:cubicBezTo>
                    <a:pt x="2556" y="972"/>
                    <a:pt x="2567" y="935"/>
                    <a:pt x="2567" y="881"/>
                  </a:cubicBezTo>
                  <a:cubicBezTo>
                    <a:pt x="2567" y="836"/>
                    <a:pt x="2556" y="790"/>
                    <a:pt x="2534" y="744"/>
                  </a:cubicBezTo>
                  <a:cubicBezTo>
                    <a:pt x="2512" y="698"/>
                    <a:pt x="2476" y="647"/>
                    <a:pt x="2428" y="590"/>
                  </a:cubicBezTo>
                  <a:lnTo>
                    <a:pt x="2543" y="209"/>
                  </a:lnTo>
                  <a:lnTo>
                    <a:pt x="2311" y="209"/>
                  </a:lnTo>
                  <a:lnTo>
                    <a:pt x="2311" y="1303"/>
                  </a:lnTo>
                  <a:lnTo>
                    <a:pt x="2201" y="1303"/>
                  </a:lnTo>
                  <a:lnTo>
                    <a:pt x="2201" y="101"/>
                  </a:lnTo>
                  <a:close/>
                  <a:moveTo>
                    <a:pt x="8997" y="98"/>
                  </a:moveTo>
                  <a:lnTo>
                    <a:pt x="9665" y="98"/>
                  </a:lnTo>
                  <a:lnTo>
                    <a:pt x="9665" y="208"/>
                  </a:lnTo>
                  <a:lnTo>
                    <a:pt x="8997" y="208"/>
                  </a:lnTo>
                  <a:lnTo>
                    <a:pt x="8997" y="98"/>
                  </a:lnTo>
                  <a:close/>
                  <a:moveTo>
                    <a:pt x="7522" y="91"/>
                  </a:moveTo>
                  <a:lnTo>
                    <a:pt x="8205" y="91"/>
                  </a:lnTo>
                  <a:lnTo>
                    <a:pt x="8205" y="197"/>
                  </a:lnTo>
                  <a:lnTo>
                    <a:pt x="7522" y="197"/>
                  </a:lnTo>
                  <a:lnTo>
                    <a:pt x="7522" y="91"/>
                  </a:lnTo>
                  <a:close/>
                  <a:moveTo>
                    <a:pt x="148" y="80"/>
                  </a:moveTo>
                  <a:lnTo>
                    <a:pt x="1155" y="80"/>
                  </a:lnTo>
                  <a:lnTo>
                    <a:pt x="1155" y="423"/>
                  </a:lnTo>
                  <a:lnTo>
                    <a:pt x="256" y="423"/>
                  </a:lnTo>
                  <a:lnTo>
                    <a:pt x="256" y="501"/>
                  </a:lnTo>
                  <a:lnTo>
                    <a:pt x="256" y="542"/>
                  </a:lnTo>
                  <a:lnTo>
                    <a:pt x="1221" y="542"/>
                  </a:lnTo>
                  <a:cubicBezTo>
                    <a:pt x="1222" y="611"/>
                    <a:pt x="1221" y="696"/>
                    <a:pt x="1217" y="795"/>
                  </a:cubicBezTo>
                  <a:cubicBezTo>
                    <a:pt x="1214" y="895"/>
                    <a:pt x="1209" y="986"/>
                    <a:pt x="1201" y="1068"/>
                  </a:cubicBezTo>
                  <a:cubicBezTo>
                    <a:pt x="1197" y="1124"/>
                    <a:pt x="1188" y="1167"/>
                    <a:pt x="1176" y="1199"/>
                  </a:cubicBezTo>
                  <a:cubicBezTo>
                    <a:pt x="1164" y="1230"/>
                    <a:pt x="1146" y="1252"/>
                    <a:pt x="1122" y="1266"/>
                  </a:cubicBezTo>
                  <a:cubicBezTo>
                    <a:pt x="1098" y="1280"/>
                    <a:pt x="1065" y="1287"/>
                    <a:pt x="1024" y="1287"/>
                  </a:cubicBezTo>
                  <a:cubicBezTo>
                    <a:pt x="944" y="1287"/>
                    <a:pt x="872" y="1283"/>
                    <a:pt x="808" y="1275"/>
                  </a:cubicBezTo>
                  <a:lnTo>
                    <a:pt x="786" y="1170"/>
                  </a:lnTo>
                  <a:cubicBezTo>
                    <a:pt x="874" y="1180"/>
                    <a:pt x="940" y="1185"/>
                    <a:pt x="984" y="1185"/>
                  </a:cubicBezTo>
                  <a:cubicBezTo>
                    <a:pt x="1021" y="1185"/>
                    <a:pt x="1047" y="1176"/>
                    <a:pt x="1062" y="1159"/>
                  </a:cubicBezTo>
                  <a:cubicBezTo>
                    <a:pt x="1077" y="1142"/>
                    <a:pt x="1086" y="1109"/>
                    <a:pt x="1090" y="1060"/>
                  </a:cubicBezTo>
                  <a:cubicBezTo>
                    <a:pt x="1104" y="902"/>
                    <a:pt x="1110" y="765"/>
                    <a:pt x="1108" y="647"/>
                  </a:cubicBezTo>
                  <a:lnTo>
                    <a:pt x="255" y="647"/>
                  </a:lnTo>
                  <a:cubicBezTo>
                    <a:pt x="250" y="788"/>
                    <a:pt x="237" y="905"/>
                    <a:pt x="216" y="997"/>
                  </a:cubicBezTo>
                  <a:cubicBezTo>
                    <a:pt x="194" y="1090"/>
                    <a:pt x="156" y="1188"/>
                    <a:pt x="100" y="1292"/>
                  </a:cubicBezTo>
                  <a:lnTo>
                    <a:pt x="0" y="1239"/>
                  </a:lnTo>
                  <a:cubicBezTo>
                    <a:pt x="42" y="1157"/>
                    <a:pt x="74" y="1083"/>
                    <a:pt x="95" y="1016"/>
                  </a:cubicBezTo>
                  <a:cubicBezTo>
                    <a:pt x="115" y="950"/>
                    <a:pt x="129" y="877"/>
                    <a:pt x="137" y="799"/>
                  </a:cubicBezTo>
                  <a:cubicBezTo>
                    <a:pt x="144" y="720"/>
                    <a:pt x="148" y="617"/>
                    <a:pt x="148" y="488"/>
                  </a:cubicBezTo>
                  <a:lnTo>
                    <a:pt x="148" y="80"/>
                  </a:lnTo>
                  <a:close/>
                  <a:moveTo>
                    <a:pt x="7192" y="47"/>
                  </a:moveTo>
                  <a:cubicBezTo>
                    <a:pt x="7219" y="77"/>
                    <a:pt x="7256" y="118"/>
                    <a:pt x="7301" y="171"/>
                  </a:cubicBezTo>
                  <a:cubicBezTo>
                    <a:pt x="7346" y="224"/>
                    <a:pt x="7381" y="268"/>
                    <a:pt x="7408" y="302"/>
                  </a:cubicBezTo>
                  <a:lnTo>
                    <a:pt x="7322" y="378"/>
                  </a:lnTo>
                  <a:cubicBezTo>
                    <a:pt x="7297" y="342"/>
                    <a:pt x="7263" y="296"/>
                    <a:pt x="7218" y="241"/>
                  </a:cubicBezTo>
                  <a:cubicBezTo>
                    <a:pt x="7173" y="186"/>
                    <a:pt x="7136" y="146"/>
                    <a:pt x="7109" y="119"/>
                  </a:cubicBezTo>
                  <a:lnTo>
                    <a:pt x="7192" y="47"/>
                  </a:lnTo>
                  <a:close/>
                  <a:moveTo>
                    <a:pt x="5779" y="39"/>
                  </a:moveTo>
                  <a:cubicBezTo>
                    <a:pt x="5806" y="68"/>
                    <a:pt x="5840" y="107"/>
                    <a:pt x="5880" y="155"/>
                  </a:cubicBezTo>
                  <a:cubicBezTo>
                    <a:pt x="5920" y="204"/>
                    <a:pt x="5953" y="244"/>
                    <a:pt x="5977" y="277"/>
                  </a:cubicBezTo>
                  <a:lnTo>
                    <a:pt x="5888" y="353"/>
                  </a:lnTo>
                  <a:cubicBezTo>
                    <a:pt x="5864" y="320"/>
                    <a:pt x="5831" y="279"/>
                    <a:pt x="5791" y="230"/>
                  </a:cubicBezTo>
                  <a:cubicBezTo>
                    <a:pt x="5750" y="181"/>
                    <a:pt x="5716" y="141"/>
                    <a:pt x="5689" y="111"/>
                  </a:cubicBezTo>
                  <a:lnTo>
                    <a:pt x="5779" y="39"/>
                  </a:lnTo>
                  <a:close/>
                  <a:moveTo>
                    <a:pt x="6690" y="26"/>
                  </a:moveTo>
                  <a:cubicBezTo>
                    <a:pt x="6711" y="44"/>
                    <a:pt x="6740" y="69"/>
                    <a:pt x="6775" y="102"/>
                  </a:cubicBezTo>
                  <a:cubicBezTo>
                    <a:pt x="6810" y="134"/>
                    <a:pt x="6839" y="162"/>
                    <a:pt x="6861" y="185"/>
                  </a:cubicBezTo>
                  <a:lnTo>
                    <a:pt x="6794" y="259"/>
                  </a:lnTo>
                  <a:cubicBezTo>
                    <a:pt x="6772" y="235"/>
                    <a:pt x="6744" y="207"/>
                    <a:pt x="6708" y="173"/>
                  </a:cubicBezTo>
                  <a:cubicBezTo>
                    <a:pt x="6672" y="139"/>
                    <a:pt x="6644" y="114"/>
                    <a:pt x="6623" y="97"/>
                  </a:cubicBezTo>
                  <a:lnTo>
                    <a:pt x="6690" y="26"/>
                  </a:lnTo>
                  <a:close/>
                  <a:moveTo>
                    <a:pt x="8803" y="19"/>
                  </a:moveTo>
                  <a:lnTo>
                    <a:pt x="8890" y="95"/>
                  </a:lnTo>
                  <a:cubicBezTo>
                    <a:pt x="8843" y="154"/>
                    <a:pt x="8785" y="218"/>
                    <a:pt x="8714" y="287"/>
                  </a:cubicBezTo>
                  <a:cubicBezTo>
                    <a:pt x="8644" y="355"/>
                    <a:pt x="8577" y="414"/>
                    <a:pt x="8514" y="461"/>
                  </a:cubicBezTo>
                  <a:lnTo>
                    <a:pt x="8454" y="357"/>
                  </a:lnTo>
                  <a:cubicBezTo>
                    <a:pt x="8508" y="318"/>
                    <a:pt x="8569" y="266"/>
                    <a:pt x="8635" y="201"/>
                  </a:cubicBezTo>
                  <a:cubicBezTo>
                    <a:pt x="8702" y="136"/>
                    <a:pt x="8758" y="76"/>
                    <a:pt x="8803" y="19"/>
                  </a:cubicBezTo>
                  <a:close/>
                  <a:moveTo>
                    <a:pt x="3358" y="19"/>
                  </a:moveTo>
                  <a:lnTo>
                    <a:pt x="3477" y="19"/>
                  </a:lnTo>
                  <a:lnTo>
                    <a:pt x="3477" y="159"/>
                  </a:lnTo>
                  <a:lnTo>
                    <a:pt x="4040" y="159"/>
                  </a:lnTo>
                  <a:lnTo>
                    <a:pt x="4040" y="271"/>
                  </a:lnTo>
                  <a:lnTo>
                    <a:pt x="3477" y="271"/>
                  </a:lnTo>
                  <a:lnTo>
                    <a:pt x="3477" y="426"/>
                  </a:lnTo>
                  <a:lnTo>
                    <a:pt x="3937" y="426"/>
                  </a:lnTo>
                  <a:lnTo>
                    <a:pt x="3937" y="885"/>
                  </a:lnTo>
                  <a:lnTo>
                    <a:pt x="2977" y="885"/>
                  </a:lnTo>
                  <a:lnTo>
                    <a:pt x="2977" y="426"/>
                  </a:lnTo>
                  <a:lnTo>
                    <a:pt x="3358" y="426"/>
                  </a:lnTo>
                  <a:lnTo>
                    <a:pt x="3358" y="19"/>
                  </a:lnTo>
                  <a:close/>
                  <a:moveTo>
                    <a:pt x="4506" y="12"/>
                  </a:moveTo>
                  <a:lnTo>
                    <a:pt x="4621" y="40"/>
                  </a:lnTo>
                  <a:cubicBezTo>
                    <a:pt x="4586" y="154"/>
                    <a:pt x="4548" y="254"/>
                    <a:pt x="4509" y="340"/>
                  </a:cubicBezTo>
                  <a:lnTo>
                    <a:pt x="4509" y="1289"/>
                  </a:lnTo>
                  <a:lnTo>
                    <a:pt x="4399" y="1289"/>
                  </a:lnTo>
                  <a:lnTo>
                    <a:pt x="4399" y="550"/>
                  </a:lnTo>
                  <a:cubicBezTo>
                    <a:pt x="4358" y="617"/>
                    <a:pt x="4310" y="687"/>
                    <a:pt x="4252" y="760"/>
                  </a:cubicBezTo>
                  <a:lnTo>
                    <a:pt x="4186" y="659"/>
                  </a:lnTo>
                  <a:cubicBezTo>
                    <a:pt x="4250" y="576"/>
                    <a:pt x="4310" y="478"/>
                    <a:pt x="4366" y="364"/>
                  </a:cubicBezTo>
                  <a:cubicBezTo>
                    <a:pt x="4423" y="250"/>
                    <a:pt x="4469" y="132"/>
                    <a:pt x="4506" y="12"/>
                  </a:cubicBezTo>
                  <a:close/>
                  <a:moveTo>
                    <a:pt x="6473" y="9"/>
                  </a:moveTo>
                  <a:lnTo>
                    <a:pt x="6578" y="9"/>
                  </a:lnTo>
                  <a:lnTo>
                    <a:pt x="6578" y="42"/>
                  </a:lnTo>
                  <a:cubicBezTo>
                    <a:pt x="6580" y="152"/>
                    <a:pt x="6583" y="232"/>
                    <a:pt x="6585" y="284"/>
                  </a:cubicBezTo>
                  <a:lnTo>
                    <a:pt x="6892" y="284"/>
                  </a:lnTo>
                  <a:lnTo>
                    <a:pt x="6892" y="392"/>
                  </a:lnTo>
                  <a:lnTo>
                    <a:pt x="6590" y="392"/>
                  </a:lnTo>
                  <a:cubicBezTo>
                    <a:pt x="6599" y="585"/>
                    <a:pt x="6611" y="734"/>
                    <a:pt x="6627" y="840"/>
                  </a:cubicBezTo>
                  <a:cubicBezTo>
                    <a:pt x="6642" y="946"/>
                    <a:pt x="6664" y="1028"/>
                    <a:pt x="6691" y="1087"/>
                  </a:cubicBezTo>
                  <a:cubicBezTo>
                    <a:pt x="6712" y="1130"/>
                    <a:pt x="6731" y="1151"/>
                    <a:pt x="6750" y="1151"/>
                  </a:cubicBezTo>
                  <a:cubicBezTo>
                    <a:pt x="6759" y="1151"/>
                    <a:pt x="6767" y="1144"/>
                    <a:pt x="6774" y="1129"/>
                  </a:cubicBezTo>
                  <a:cubicBezTo>
                    <a:pt x="6782" y="1114"/>
                    <a:pt x="6789" y="1089"/>
                    <a:pt x="6795" y="1056"/>
                  </a:cubicBezTo>
                  <a:lnTo>
                    <a:pt x="6822" y="901"/>
                  </a:lnTo>
                  <a:lnTo>
                    <a:pt x="6915" y="939"/>
                  </a:lnTo>
                  <a:cubicBezTo>
                    <a:pt x="6909" y="974"/>
                    <a:pt x="6901" y="1015"/>
                    <a:pt x="6890" y="1059"/>
                  </a:cubicBezTo>
                  <a:cubicBezTo>
                    <a:pt x="6879" y="1104"/>
                    <a:pt x="6870" y="1138"/>
                    <a:pt x="6863" y="1163"/>
                  </a:cubicBezTo>
                  <a:cubicBezTo>
                    <a:pt x="6840" y="1243"/>
                    <a:pt x="6803" y="1284"/>
                    <a:pt x="6750" y="1284"/>
                  </a:cubicBezTo>
                  <a:cubicBezTo>
                    <a:pt x="6691" y="1284"/>
                    <a:pt x="6640" y="1241"/>
                    <a:pt x="6598" y="1156"/>
                  </a:cubicBezTo>
                  <a:cubicBezTo>
                    <a:pt x="6569" y="1092"/>
                    <a:pt x="6546" y="1001"/>
                    <a:pt x="6528" y="883"/>
                  </a:cubicBezTo>
                  <a:cubicBezTo>
                    <a:pt x="6510" y="765"/>
                    <a:pt x="6495" y="602"/>
                    <a:pt x="6484" y="392"/>
                  </a:cubicBezTo>
                  <a:lnTo>
                    <a:pt x="6025" y="392"/>
                  </a:lnTo>
                  <a:lnTo>
                    <a:pt x="6025" y="284"/>
                  </a:lnTo>
                  <a:lnTo>
                    <a:pt x="6480" y="284"/>
                  </a:lnTo>
                  <a:lnTo>
                    <a:pt x="6473" y="9"/>
                  </a:lnTo>
                  <a:close/>
                  <a:moveTo>
                    <a:pt x="1797" y="4"/>
                  </a:moveTo>
                  <a:cubicBezTo>
                    <a:pt x="1815" y="59"/>
                    <a:pt x="1830" y="116"/>
                    <a:pt x="1842" y="174"/>
                  </a:cubicBezTo>
                  <a:lnTo>
                    <a:pt x="2105" y="174"/>
                  </a:lnTo>
                  <a:lnTo>
                    <a:pt x="2105" y="278"/>
                  </a:lnTo>
                  <a:lnTo>
                    <a:pt x="2008" y="278"/>
                  </a:lnTo>
                  <a:cubicBezTo>
                    <a:pt x="1990" y="367"/>
                    <a:pt x="1971" y="446"/>
                    <a:pt x="1952" y="516"/>
                  </a:cubicBezTo>
                  <a:lnTo>
                    <a:pt x="2132" y="516"/>
                  </a:lnTo>
                  <a:lnTo>
                    <a:pt x="2132" y="625"/>
                  </a:lnTo>
                  <a:lnTo>
                    <a:pt x="1405" y="625"/>
                  </a:lnTo>
                  <a:lnTo>
                    <a:pt x="1405" y="516"/>
                  </a:lnTo>
                  <a:lnTo>
                    <a:pt x="1597" y="516"/>
                  </a:lnTo>
                  <a:cubicBezTo>
                    <a:pt x="1576" y="407"/>
                    <a:pt x="1559" y="328"/>
                    <a:pt x="1545" y="278"/>
                  </a:cubicBezTo>
                  <a:lnTo>
                    <a:pt x="1446" y="278"/>
                  </a:lnTo>
                  <a:lnTo>
                    <a:pt x="1446" y="174"/>
                  </a:lnTo>
                  <a:lnTo>
                    <a:pt x="1729" y="174"/>
                  </a:lnTo>
                  <a:cubicBezTo>
                    <a:pt x="1720" y="131"/>
                    <a:pt x="1706" y="82"/>
                    <a:pt x="1687" y="26"/>
                  </a:cubicBezTo>
                  <a:lnTo>
                    <a:pt x="1797" y="4"/>
                  </a:lnTo>
                  <a:close/>
                  <a:moveTo>
                    <a:pt x="5034" y="0"/>
                  </a:moveTo>
                  <a:cubicBezTo>
                    <a:pt x="5069" y="78"/>
                    <a:pt x="5101" y="157"/>
                    <a:pt x="5130" y="239"/>
                  </a:cubicBezTo>
                  <a:lnTo>
                    <a:pt x="5473" y="239"/>
                  </a:lnTo>
                  <a:lnTo>
                    <a:pt x="5473" y="349"/>
                  </a:lnTo>
                  <a:lnTo>
                    <a:pt x="4620" y="349"/>
                  </a:lnTo>
                  <a:lnTo>
                    <a:pt x="4620" y="239"/>
                  </a:lnTo>
                  <a:lnTo>
                    <a:pt x="5003" y="239"/>
                  </a:lnTo>
                  <a:cubicBezTo>
                    <a:pt x="4977" y="163"/>
                    <a:pt x="4948" y="93"/>
                    <a:pt x="4918" y="31"/>
                  </a:cubicBezTo>
                  <a:lnTo>
                    <a:pt x="5034" y="0"/>
                  </a:lnTo>
                  <a:close/>
                </a:path>
              </a:pathLst>
            </a:custGeom>
            <a:solidFill>
              <a:srgbClr val="404040"/>
            </a:solidFill>
            <a:ln w="0">
              <a:noFill/>
              <a:prstDash val="solid"/>
              <a:round/>
              <a:headEnd/>
              <a:tailEnd/>
            </a:ln>
            <a:sp3d/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10" name="矩形: 圆角 309">
              <a:extLst>
                <a:ext uri="{FF2B5EF4-FFF2-40B4-BE49-F238E27FC236}">
                  <a16:creationId xmlns:a16="http://schemas.microsoft.com/office/drawing/2014/main" id="{7FCD9516-07E2-51A3-9C4F-54CDE7AA2101}"/>
                </a:ext>
              </a:extLst>
            </p:cNvPr>
            <p:cNvSpPr/>
            <p:nvPr/>
          </p:nvSpPr>
          <p:spPr>
            <a:xfrm>
              <a:off x="6089377" y="1917412"/>
              <a:ext cx="1974755" cy="10208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0" scaled="0"/>
            </a:gradFill>
            <a:ln>
              <a:noFill/>
            </a:ln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11" name="Freeform 170">
              <a:extLst>
                <a:ext uri="{FF2B5EF4-FFF2-40B4-BE49-F238E27FC236}">
                  <a16:creationId xmlns:a16="http://schemas.microsoft.com/office/drawing/2014/main" id="{1C451369-6175-4091-C295-A0D36E7235B3}"/>
                </a:ext>
              </a:extLst>
            </p:cNvPr>
            <p:cNvSpPr/>
            <p:nvPr/>
          </p:nvSpPr>
          <p:spPr bwMode="auto">
            <a:xfrm>
              <a:off x="3389570" y="1904586"/>
              <a:ext cx="761718" cy="121631"/>
            </a:xfrm>
            <a:custGeom>
              <a:avLst/>
              <a:gdLst>
                <a:gd name="T0" fmla="*/ 3165 w 8341"/>
                <a:gd name="T1" fmla="*/ 1334 h 1334"/>
                <a:gd name="T2" fmla="*/ 1071 w 8341"/>
                <a:gd name="T3" fmla="*/ 619 h 1334"/>
                <a:gd name="T4" fmla="*/ 1280 w 8341"/>
                <a:gd name="T5" fmla="*/ 897 h 1334"/>
                <a:gd name="T6" fmla="*/ 709 w 8341"/>
                <a:gd name="T7" fmla="*/ 1238 h 1334"/>
                <a:gd name="T8" fmla="*/ 346 w 8341"/>
                <a:gd name="T9" fmla="*/ 1184 h 1334"/>
                <a:gd name="T10" fmla="*/ 609 w 8341"/>
                <a:gd name="T11" fmla="*/ 1001 h 1334"/>
                <a:gd name="T12" fmla="*/ 609 w 8341"/>
                <a:gd name="T13" fmla="*/ 837 h 1334"/>
                <a:gd name="T14" fmla="*/ 7892 w 8341"/>
                <a:gd name="T15" fmla="*/ 570 h 1334"/>
                <a:gd name="T16" fmla="*/ 8269 w 8341"/>
                <a:gd name="T17" fmla="*/ 770 h 1334"/>
                <a:gd name="T18" fmla="*/ 8249 w 8341"/>
                <a:gd name="T19" fmla="*/ 953 h 1334"/>
                <a:gd name="T20" fmla="*/ 8308 w 8341"/>
                <a:gd name="T21" fmla="*/ 1147 h 1334"/>
                <a:gd name="T22" fmla="*/ 7892 w 8341"/>
                <a:gd name="T23" fmla="*/ 1147 h 1334"/>
                <a:gd name="T24" fmla="*/ 7892 w 8341"/>
                <a:gd name="T25" fmla="*/ 953 h 1334"/>
                <a:gd name="T26" fmla="*/ 7892 w 8341"/>
                <a:gd name="T27" fmla="*/ 770 h 1334"/>
                <a:gd name="T28" fmla="*/ 7892 w 8341"/>
                <a:gd name="T29" fmla="*/ 570 h 1334"/>
                <a:gd name="T30" fmla="*/ 2392 w 8341"/>
                <a:gd name="T31" fmla="*/ 933 h 1334"/>
                <a:gd name="T32" fmla="*/ 2257 w 8341"/>
                <a:gd name="T33" fmla="*/ 1180 h 1334"/>
                <a:gd name="T34" fmla="*/ 2283 w 8341"/>
                <a:gd name="T35" fmla="*/ 962 h 1334"/>
                <a:gd name="T36" fmla="*/ 7789 w 8341"/>
                <a:gd name="T37" fmla="*/ 236 h 1334"/>
                <a:gd name="T38" fmla="*/ 5046 w 8341"/>
                <a:gd name="T39" fmla="*/ 162 h 1334"/>
                <a:gd name="T40" fmla="*/ 5046 w 8341"/>
                <a:gd name="T41" fmla="*/ 162 h 1334"/>
                <a:gd name="T42" fmla="*/ 1699 w 8341"/>
                <a:gd name="T43" fmla="*/ 1219 h 1334"/>
                <a:gd name="T44" fmla="*/ 2697 w 8341"/>
                <a:gd name="T45" fmla="*/ 195 h 1334"/>
                <a:gd name="T46" fmla="*/ 2623 w 8341"/>
                <a:gd name="T47" fmla="*/ 1002 h 1334"/>
                <a:gd name="T48" fmla="*/ 2186 w 8341"/>
                <a:gd name="T49" fmla="*/ 1004 h 1334"/>
                <a:gd name="T50" fmla="*/ 2303 w 8341"/>
                <a:gd name="T51" fmla="*/ 195 h 1334"/>
                <a:gd name="T52" fmla="*/ 1598 w 8341"/>
                <a:gd name="T53" fmla="*/ 60 h 1334"/>
                <a:gd name="T54" fmla="*/ 1513 w 8341"/>
                <a:gd name="T55" fmla="*/ 1299 h 1334"/>
                <a:gd name="T56" fmla="*/ 1504 w 8341"/>
                <a:gd name="T57" fmla="*/ 516 h 1334"/>
                <a:gd name="T58" fmla="*/ 1982 w 8341"/>
                <a:gd name="T59" fmla="*/ 1284 h 1334"/>
                <a:gd name="T60" fmla="*/ 7350 w 8341"/>
                <a:gd name="T61" fmla="*/ 43 h 1334"/>
                <a:gd name="T62" fmla="*/ 7524 w 8341"/>
                <a:gd name="T63" fmla="*/ 263 h 1334"/>
                <a:gd name="T64" fmla="*/ 7172 w 8341"/>
                <a:gd name="T65" fmla="*/ 270 h 1334"/>
                <a:gd name="T66" fmla="*/ 5321 w 8341"/>
                <a:gd name="T67" fmla="*/ 39 h 1334"/>
                <a:gd name="T68" fmla="*/ 5257 w 8341"/>
                <a:gd name="T69" fmla="*/ 1296 h 1334"/>
                <a:gd name="T70" fmla="*/ 5288 w 8341"/>
                <a:gd name="T71" fmla="*/ 1180 h 1334"/>
                <a:gd name="T72" fmla="*/ 597 w 8341"/>
                <a:gd name="T73" fmla="*/ 22 h 1334"/>
                <a:gd name="T74" fmla="*/ 1250 w 8341"/>
                <a:gd name="T75" fmla="*/ 277 h 1334"/>
                <a:gd name="T76" fmla="*/ 935 w 8341"/>
                <a:gd name="T77" fmla="*/ 483 h 1334"/>
                <a:gd name="T78" fmla="*/ 597 w 8341"/>
                <a:gd name="T79" fmla="*/ 293 h 1334"/>
                <a:gd name="T80" fmla="*/ 283 w 8341"/>
                <a:gd name="T81" fmla="*/ 422 h 1334"/>
                <a:gd name="T82" fmla="*/ 597 w 8341"/>
                <a:gd name="T83" fmla="*/ 173 h 1334"/>
                <a:gd name="T84" fmla="*/ 4963 w 8341"/>
                <a:gd name="T85" fmla="*/ 246 h 1334"/>
                <a:gd name="T86" fmla="*/ 4718 w 8341"/>
                <a:gd name="T87" fmla="*/ 853 h 1334"/>
                <a:gd name="T88" fmla="*/ 4308 w 8341"/>
                <a:gd name="T89" fmla="*/ 1296 h 1334"/>
                <a:gd name="T90" fmla="*/ 4297 w 8341"/>
                <a:gd name="T91" fmla="*/ 478 h 1334"/>
                <a:gd name="T92" fmla="*/ 4249 w 8341"/>
                <a:gd name="T93" fmla="*/ 356 h 1334"/>
                <a:gd name="T94" fmla="*/ 4590 w 8341"/>
                <a:gd name="T95" fmla="*/ 21 h 1334"/>
                <a:gd name="T96" fmla="*/ 6892 w 8341"/>
                <a:gd name="T97" fmla="*/ 371 h 1334"/>
                <a:gd name="T98" fmla="*/ 6531 w 8341"/>
                <a:gd name="T99" fmla="*/ 897 h 1334"/>
                <a:gd name="T100" fmla="*/ 5732 w 8341"/>
                <a:gd name="T101" fmla="*/ 1309 h 1334"/>
                <a:gd name="T102" fmla="*/ 5682 w 8341"/>
                <a:gd name="T103" fmla="*/ 485 h 1334"/>
                <a:gd name="T104" fmla="*/ 7823 w 8341"/>
                <a:gd name="T105" fmla="*/ 0 h 1334"/>
                <a:gd name="T106" fmla="*/ 8238 w 8341"/>
                <a:gd name="T107" fmla="*/ 232 h 1334"/>
                <a:gd name="T108" fmla="*/ 7941 w 8341"/>
                <a:gd name="T109" fmla="*/ 495 h 1334"/>
                <a:gd name="T110" fmla="*/ 7721 w 8341"/>
                <a:gd name="T111" fmla="*/ 314 h 1334"/>
                <a:gd name="T112" fmla="*/ 7823 w 8341"/>
                <a:gd name="T113" fmla="*/ 0 h 1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341" h="1334">
                  <a:moveTo>
                    <a:pt x="2968" y="1013"/>
                  </a:moveTo>
                  <a:cubicBezTo>
                    <a:pt x="3019" y="1044"/>
                    <a:pt x="3069" y="1081"/>
                    <a:pt x="3117" y="1124"/>
                  </a:cubicBezTo>
                  <a:cubicBezTo>
                    <a:pt x="3165" y="1167"/>
                    <a:pt x="3208" y="1212"/>
                    <a:pt x="3245" y="1261"/>
                  </a:cubicBezTo>
                  <a:lnTo>
                    <a:pt x="3165" y="1334"/>
                  </a:lnTo>
                  <a:cubicBezTo>
                    <a:pt x="3092" y="1232"/>
                    <a:pt x="3008" y="1146"/>
                    <a:pt x="2913" y="1075"/>
                  </a:cubicBezTo>
                  <a:lnTo>
                    <a:pt x="2968" y="1013"/>
                  </a:lnTo>
                  <a:close/>
                  <a:moveTo>
                    <a:pt x="242" y="619"/>
                  </a:moveTo>
                  <a:lnTo>
                    <a:pt x="1071" y="619"/>
                  </a:lnTo>
                  <a:lnTo>
                    <a:pt x="1071" y="714"/>
                  </a:lnTo>
                  <a:lnTo>
                    <a:pt x="725" y="877"/>
                  </a:lnTo>
                  <a:lnTo>
                    <a:pt x="725" y="897"/>
                  </a:lnTo>
                  <a:lnTo>
                    <a:pt x="1280" y="897"/>
                  </a:lnTo>
                  <a:lnTo>
                    <a:pt x="1280" y="1001"/>
                  </a:lnTo>
                  <a:lnTo>
                    <a:pt x="725" y="1001"/>
                  </a:lnTo>
                  <a:lnTo>
                    <a:pt x="725" y="1136"/>
                  </a:lnTo>
                  <a:cubicBezTo>
                    <a:pt x="725" y="1181"/>
                    <a:pt x="720" y="1215"/>
                    <a:pt x="709" y="1238"/>
                  </a:cubicBezTo>
                  <a:cubicBezTo>
                    <a:pt x="699" y="1261"/>
                    <a:pt x="681" y="1277"/>
                    <a:pt x="654" y="1287"/>
                  </a:cubicBezTo>
                  <a:cubicBezTo>
                    <a:pt x="627" y="1296"/>
                    <a:pt x="587" y="1301"/>
                    <a:pt x="535" y="1301"/>
                  </a:cubicBezTo>
                  <a:cubicBezTo>
                    <a:pt x="489" y="1301"/>
                    <a:pt x="433" y="1297"/>
                    <a:pt x="367" y="1291"/>
                  </a:cubicBezTo>
                  <a:lnTo>
                    <a:pt x="346" y="1184"/>
                  </a:lnTo>
                  <a:cubicBezTo>
                    <a:pt x="410" y="1194"/>
                    <a:pt x="470" y="1199"/>
                    <a:pt x="528" y="1199"/>
                  </a:cubicBezTo>
                  <a:cubicBezTo>
                    <a:pt x="562" y="1199"/>
                    <a:pt x="584" y="1193"/>
                    <a:pt x="594" y="1181"/>
                  </a:cubicBezTo>
                  <a:cubicBezTo>
                    <a:pt x="604" y="1169"/>
                    <a:pt x="609" y="1144"/>
                    <a:pt x="609" y="1108"/>
                  </a:cubicBezTo>
                  <a:lnTo>
                    <a:pt x="609" y="1001"/>
                  </a:lnTo>
                  <a:lnTo>
                    <a:pt x="32" y="1001"/>
                  </a:lnTo>
                  <a:lnTo>
                    <a:pt x="32" y="897"/>
                  </a:lnTo>
                  <a:lnTo>
                    <a:pt x="609" y="897"/>
                  </a:lnTo>
                  <a:lnTo>
                    <a:pt x="609" y="837"/>
                  </a:lnTo>
                  <a:lnTo>
                    <a:pt x="861" y="719"/>
                  </a:lnTo>
                  <a:lnTo>
                    <a:pt x="242" y="719"/>
                  </a:lnTo>
                  <a:lnTo>
                    <a:pt x="242" y="619"/>
                  </a:lnTo>
                  <a:close/>
                  <a:moveTo>
                    <a:pt x="7892" y="570"/>
                  </a:moveTo>
                  <a:lnTo>
                    <a:pt x="7992" y="570"/>
                  </a:lnTo>
                  <a:lnTo>
                    <a:pt x="7992" y="681"/>
                  </a:lnTo>
                  <a:lnTo>
                    <a:pt x="8269" y="681"/>
                  </a:lnTo>
                  <a:lnTo>
                    <a:pt x="8269" y="770"/>
                  </a:lnTo>
                  <a:lnTo>
                    <a:pt x="7992" y="770"/>
                  </a:lnTo>
                  <a:lnTo>
                    <a:pt x="7992" y="868"/>
                  </a:lnTo>
                  <a:lnTo>
                    <a:pt x="8249" y="868"/>
                  </a:lnTo>
                  <a:lnTo>
                    <a:pt x="8249" y="953"/>
                  </a:lnTo>
                  <a:lnTo>
                    <a:pt x="7992" y="953"/>
                  </a:lnTo>
                  <a:lnTo>
                    <a:pt x="7992" y="1054"/>
                  </a:lnTo>
                  <a:lnTo>
                    <a:pt x="8308" y="1054"/>
                  </a:lnTo>
                  <a:lnTo>
                    <a:pt x="8308" y="1147"/>
                  </a:lnTo>
                  <a:lnTo>
                    <a:pt x="7992" y="1147"/>
                  </a:lnTo>
                  <a:lnTo>
                    <a:pt x="7992" y="1315"/>
                  </a:lnTo>
                  <a:lnTo>
                    <a:pt x="7892" y="1315"/>
                  </a:lnTo>
                  <a:lnTo>
                    <a:pt x="7892" y="1147"/>
                  </a:lnTo>
                  <a:lnTo>
                    <a:pt x="7585" y="1147"/>
                  </a:lnTo>
                  <a:lnTo>
                    <a:pt x="7585" y="1054"/>
                  </a:lnTo>
                  <a:lnTo>
                    <a:pt x="7892" y="1054"/>
                  </a:lnTo>
                  <a:lnTo>
                    <a:pt x="7892" y="953"/>
                  </a:lnTo>
                  <a:lnTo>
                    <a:pt x="7635" y="953"/>
                  </a:lnTo>
                  <a:lnTo>
                    <a:pt x="7635" y="868"/>
                  </a:lnTo>
                  <a:lnTo>
                    <a:pt x="7892" y="868"/>
                  </a:lnTo>
                  <a:lnTo>
                    <a:pt x="7892" y="770"/>
                  </a:lnTo>
                  <a:lnTo>
                    <a:pt x="7616" y="770"/>
                  </a:lnTo>
                  <a:lnTo>
                    <a:pt x="7616" y="681"/>
                  </a:lnTo>
                  <a:lnTo>
                    <a:pt x="7892" y="681"/>
                  </a:lnTo>
                  <a:lnTo>
                    <a:pt x="7892" y="570"/>
                  </a:lnTo>
                  <a:close/>
                  <a:moveTo>
                    <a:pt x="2305" y="523"/>
                  </a:moveTo>
                  <a:lnTo>
                    <a:pt x="2402" y="523"/>
                  </a:lnTo>
                  <a:lnTo>
                    <a:pt x="2402" y="797"/>
                  </a:lnTo>
                  <a:cubicBezTo>
                    <a:pt x="2402" y="849"/>
                    <a:pt x="2399" y="895"/>
                    <a:pt x="2392" y="933"/>
                  </a:cubicBezTo>
                  <a:cubicBezTo>
                    <a:pt x="2503" y="1033"/>
                    <a:pt x="2607" y="1128"/>
                    <a:pt x="2705" y="1220"/>
                  </a:cubicBezTo>
                  <a:lnTo>
                    <a:pt x="2630" y="1306"/>
                  </a:lnTo>
                  <a:cubicBezTo>
                    <a:pt x="2563" y="1237"/>
                    <a:pt x="2473" y="1149"/>
                    <a:pt x="2360" y="1043"/>
                  </a:cubicBezTo>
                  <a:cubicBezTo>
                    <a:pt x="2337" y="1092"/>
                    <a:pt x="2303" y="1138"/>
                    <a:pt x="2257" y="1180"/>
                  </a:cubicBezTo>
                  <a:cubicBezTo>
                    <a:pt x="2212" y="1223"/>
                    <a:pt x="2149" y="1268"/>
                    <a:pt x="2070" y="1316"/>
                  </a:cubicBezTo>
                  <a:lnTo>
                    <a:pt x="2010" y="1226"/>
                  </a:lnTo>
                  <a:cubicBezTo>
                    <a:pt x="2095" y="1179"/>
                    <a:pt x="2158" y="1135"/>
                    <a:pt x="2199" y="1095"/>
                  </a:cubicBezTo>
                  <a:cubicBezTo>
                    <a:pt x="2240" y="1055"/>
                    <a:pt x="2268" y="1010"/>
                    <a:pt x="2283" y="962"/>
                  </a:cubicBezTo>
                  <a:cubicBezTo>
                    <a:pt x="2297" y="914"/>
                    <a:pt x="2305" y="850"/>
                    <a:pt x="2305" y="771"/>
                  </a:cubicBezTo>
                  <a:lnTo>
                    <a:pt x="2305" y="523"/>
                  </a:lnTo>
                  <a:close/>
                  <a:moveTo>
                    <a:pt x="7796" y="228"/>
                  </a:moveTo>
                  <a:cubicBezTo>
                    <a:pt x="7792" y="232"/>
                    <a:pt x="7790" y="234"/>
                    <a:pt x="7789" y="236"/>
                  </a:cubicBezTo>
                  <a:cubicBezTo>
                    <a:pt x="7829" y="293"/>
                    <a:pt x="7881" y="341"/>
                    <a:pt x="7944" y="381"/>
                  </a:cubicBezTo>
                  <a:cubicBezTo>
                    <a:pt x="8010" y="338"/>
                    <a:pt x="8068" y="287"/>
                    <a:pt x="8117" y="228"/>
                  </a:cubicBezTo>
                  <a:lnTo>
                    <a:pt x="7796" y="228"/>
                  </a:lnTo>
                  <a:close/>
                  <a:moveTo>
                    <a:pt x="5046" y="162"/>
                  </a:moveTo>
                  <a:lnTo>
                    <a:pt x="5157" y="162"/>
                  </a:lnTo>
                  <a:lnTo>
                    <a:pt x="5157" y="1011"/>
                  </a:lnTo>
                  <a:lnTo>
                    <a:pt x="5046" y="1011"/>
                  </a:lnTo>
                  <a:lnTo>
                    <a:pt x="5046" y="162"/>
                  </a:lnTo>
                  <a:close/>
                  <a:moveTo>
                    <a:pt x="1699" y="115"/>
                  </a:moveTo>
                  <a:lnTo>
                    <a:pt x="1789" y="115"/>
                  </a:lnTo>
                  <a:lnTo>
                    <a:pt x="1789" y="1219"/>
                  </a:lnTo>
                  <a:lnTo>
                    <a:pt x="1699" y="1219"/>
                  </a:lnTo>
                  <a:lnTo>
                    <a:pt x="1699" y="115"/>
                  </a:lnTo>
                  <a:close/>
                  <a:moveTo>
                    <a:pt x="2037" y="101"/>
                  </a:moveTo>
                  <a:lnTo>
                    <a:pt x="2697" y="101"/>
                  </a:lnTo>
                  <a:lnTo>
                    <a:pt x="2697" y="195"/>
                  </a:lnTo>
                  <a:lnTo>
                    <a:pt x="2410" y="195"/>
                  </a:lnTo>
                  <a:cubicBezTo>
                    <a:pt x="2401" y="241"/>
                    <a:pt x="2388" y="293"/>
                    <a:pt x="2372" y="350"/>
                  </a:cubicBezTo>
                  <a:lnTo>
                    <a:pt x="2623" y="350"/>
                  </a:lnTo>
                  <a:lnTo>
                    <a:pt x="2623" y="1002"/>
                  </a:lnTo>
                  <a:lnTo>
                    <a:pt x="2523" y="1002"/>
                  </a:lnTo>
                  <a:lnTo>
                    <a:pt x="2523" y="447"/>
                  </a:lnTo>
                  <a:lnTo>
                    <a:pt x="2186" y="447"/>
                  </a:lnTo>
                  <a:lnTo>
                    <a:pt x="2186" y="1004"/>
                  </a:lnTo>
                  <a:lnTo>
                    <a:pt x="2089" y="1004"/>
                  </a:lnTo>
                  <a:lnTo>
                    <a:pt x="2089" y="350"/>
                  </a:lnTo>
                  <a:lnTo>
                    <a:pt x="2265" y="350"/>
                  </a:lnTo>
                  <a:cubicBezTo>
                    <a:pt x="2282" y="289"/>
                    <a:pt x="2295" y="238"/>
                    <a:pt x="2303" y="195"/>
                  </a:cubicBezTo>
                  <a:lnTo>
                    <a:pt x="2037" y="195"/>
                  </a:lnTo>
                  <a:lnTo>
                    <a:pt x="2037" y="101"/>
                  </a:lnTo>
                  <a:close/>
                  <a:moveTo>
                    <a:pt x="1504" y="60"/>
                  </a:moveTo>
                  <a:lnTo>
                    <a:pt x="1598" y="60"/>
                  </a:lnTo>
                  <a:lnTo>
                    <a:pt x="1598" y="509"/>
                  </a:lnTo>
                  <a:cubicBezTo>
                    <a:pt x="1598" y="669"/>
                    <a:pt x="1595" y="794"/>
                    <a:pt x="1590" y="885"/>
                  </a:cubicBezTo>
                  <a:cubicBezTo>
                    <a:pt x="1585" y="975"/>
                    <a:pt x="1577" y="1050"/>
                    <a:pt x="1565" y="1108"/>
                  </a:cubicBezTo>
                  <a:cubicBezTo>
                    <a:pt x="1554" y="1167"/>
                    <a:pt x="1537" y="1231"/>
                    <a:pt x="1513" y="1299"/>
                  </a:cubicBezTo>
                  <a:lnTo>
                    <a:pt x="1416" y="1267"/>
                  </a:lnTo>
                  <a:cubicBezTo>
                    <a:pt x="1441" y="1198"/>
                    <a:pt x="1459" y="1135"/>
                    <a:pt x="1470" y="1078"/>
                  </a:cubicBezTo>
                  <a:cubicBezTo>
                    <a:pt x="1482" y="1021"/>
                    <a:pt x="1491" y="950"/>
                    <a:pt x="1496" y="866"/>
                  </a:cubicBezTo>
                  <a:cubicBezTo>
                    <a:pt x="1501" y="781"/>
                    <a:pt x="1504" y="665"/>
                    <a:pt x="1504" y="516"/>
                  </a:cubicBezTo>
                  <a:lnTo>
                    <a:pt x="1504" y="60"/>
                  </a:lnTo>
                  <a:close/>
                  <a:moveTo>
                    <a:pt x="1891" y="59"/>
                  </a:moveTo>
                  <a:lnTo>
                    <a:pt x="1982" y="59"/>
                  </a:lnTo>
                  <a:lnTo>
                    <a:pt x="1982" y="1284"/>
                  </a:lnTo>
                  <a:lnTo>
                    <a:pt x="1891" y="1284"/>
                  </a:lnTo>
                  <a:lnTo>
                    <a:pt x="1891" y="59"/>
                  </a:lnTo>
                  <a:close/>
                  <a:moveTo>
                    <a:pt x="7259" y="43"/>
                  </a:moveTo>
                  <a:lnTo>
                    <a:pt x="7350" y="43"/>
                  </a:lnTo>
                  <a:lnTo>
                    <a:pt x="7350" y="1053"/>
                  </a:lnTo>
                  <a:lnTo>
                    <a:pt x="7434" y="1042"/>
                  </a:lnTo>
                  <a:lnTo>
                    <a:pt x="7434" y="263"/>
                  </a:lnTo>
                  <a:lnTo>
                    <a:pt x="7524" y="263"/>
                  </a:lnTo>
                  <a:lnTo>
                    <a:pt x="7524" y="1144"/>
                  </a:lnTo>
                  <a:lnTo>
                    <a:pt x="7083" y="1196"/>
                  </a:lnTo>
                  <a:lnTo>
                    <a:pt x="7083" y="270"/>
                  </a:lnTo>
                  <a:lnTo>
                    <a:pt x="7172" y="270"/>
                  </a:lnTo>
                  <a:lnTo>
                    <a:pt x="7172" y="1077"/>
                  </a:lnTo>
                  <a:lnTo>
                    <a:pt x="7259" y="1066"/>
                  </a:lnTo>
                  <a:lnTo>
                    <a:pt x="7259" y="43"/>
                  </a:lnTo>
                  <a:close/>
                  <a:moveTo>
                    <a:pt x="5321" y="39"/>
                  </a:moveTo>
                  <a:lnTo>
                    <a:pt x="5432" y="39"/>
                  </a:lnTo>
                  <a:lnTo>
                    <a:pt x="5432" y="1129"/>
                  </a:lnTo>
                  <a:cubicBezTo>
                    <a:pt x="5432" y="1188"/>
                    <a:pt x="5419" y="1231"/>
                    <a:pt x="5394" y="1257"/>
                  </a:cubicBezTo>
                  <a:cubicBezTo>
                    <a:pt x="5368" y="1283"/>
                    <a:pt x="5323" y="1296"/>
                    <a:pt x="5257" y="1296"/>
                  </a:cubicBezTo>
                  <a:cubicBezTo>
                    <a:pt x="5197" y="1296"/>
                    <a:pt x="5146" y="1294"/>
                    <a:pt x="5102" y="1289"/>
                  </a:cubicBezTo>
                  <a:lnTo>
                    <a:pt x="5083" y="1178"/>
                  </a:lnTo>
                  <a:cubicBezTo>
                    <a:pt x="5140" y="1185"/>
                    <a:pt x="5189" y="1188"/>
                    <a:pt x="5229" y="1188"/>
                  </a:cubicBezTo>
                  <a:cubicBezTo>
                    <a:pt x="5255" y="1188"/>
                    <a:pt x="5275" y="1185"/>
                    <a:pt x="5288" y="1180"/>
                  </a:cubicBezTo>
                  <a:cubicBezTo>
                    <a:pt x="5300" y="1175"/>
                    <a:pt x="5309" y="1166"/>
                    <a:pt x="5314" y="1154"/>
                  </a:cubicBezTo>
                  <a:cubicBezTo>
                    <a:pt x="5318" y="1141"/>
                    <a:pt x="5321" y="1121"/>
                    <a:pt x="5321" y="1094"/>
                  </a:cubicBezTo>
                  <a:lnTo>
                    <a:pt x="5321" y="39"/>
                  </a:lnTo>
                  <a:close/>
                  <a:moveTo>
                    <a:pt x="597" y="22"/>
                  </a:moveTo>
                  <a:lnTo>
                    <a:pt x="711" y="22"/>
                  </a:lnTo>
                  <a:lnTo>
                    <a:pt x="711" y="173"/>
                  </a:lnTo>
                  <a:lnTo>
                    <a:pt x="1250" y="173"/>
                  </a:lnTo>
                  <a:lnTo>
                    <a:pt x="1250" y="277"/>
                  </a:lnTo>
                  <a:lnTo>
                    <a:pt x="825" y="277"/>
                  </a:lnTo>
                  <a:cubicBezTo>
                    <a:pt x="954" y="390"/>
                    <a:pt x="1115" y="478"/>
                    <a:pt x="1306" y="543"/>
                  </a:cubicBezTo>
                  <a:lnTo>
                    <a:pt x="1261" y="642"/>
                  </a:lnTo>
                  <a:cubicBezTo>
                    <a:pt x="1130" y="592"/>
                    <a:pt x="1021" y="539"/>
                    <a:pt x="935" y="483"/>
                  </a:cubicBezTo>
                  <a:cubicBezTo>
                    <a:pt x="849" y="426"/>
                    <a:pt x="775" y="362"/>
                    <a:pt x="711" y="288"/>
                  </a:cubicBezTo>
                  <a:lnTo>
                    <a:pt x="711" y="557"/>
                  </a:lnTo>
                  <a:lnTo>
                    <a:pt x="597" y="557"/>
                  </a:lnTo>
                  <a:lnTo>
                    <a:pt x="597" y="293"/>
                  </a:lnTo>
                  <a:cubicBezTo>
                    <a:pt x="540" y="363"/>
                    <a:pt x="467" y="427"/>
                    <a:pt x="378" y="484"/>
                  </a:cubicBezTo>
                  <a:cubicBezTo>
                    <a:pt x="288" y="541"/>
                    <a:pt x="178" y="596"/>
                    <a:pt x="46" y="649"/>
                  </a:cubicBezTo>
                  <a:lnTo>
                    <a:pt x="0" y="550"/>
                  </a:lnTo>
                  <a:cubicBezTo>
                    <a:pt x="109" y="510"/>
                    <a:pt x="203" y="467"/>
                    <a:pt x="283" y="422"/>
                  </a:cubicBezTo>
                  <a:cubicBezTo>
                    <a:pt x="364" y="377"/>
                    <a:pt x="434" y="329"/>
                    <a:pt x="494" y="277"/>
                  </a:cubicBezTo>
                  <a:lnTo>
                    <a:pt x="59" y="277"/>
                  </a:lnTo>
                  <a:lnTo>
                    <a:pt x="59" y="173"/>
                  </a:lnTo>
                  <a:lnTo>
                    <a:pt x="597" y="173"/>
                  </a:lnTo>
                  <a:lnTo>
                    <a:pt x="597" y="22"/>
                  </a:lnTo>
                  <a:close/>
                  <a:moveTo>
                    <a:pt x="4590" y="21"/>
                  </a:moveTo>
                  <a:cubicBezTo>
                    <a:pt x="4626" y="115"/>
                    <a:pt x="4652" y="190"/>
                    <a:pt x="4670" y="246"/>
                  </a:cubicBezTo>
                  <a:lnTo>
                    <a:pt x="4963" y="246"/>
                  </a:lnTo>
                  <a:lnTo>
                    <a:pt x="4963" y="356"/>
                  </a:lnTo>
                  <a:lnTo>
                    <a:pt x="4840" y="356"/>
                  </a:lnTo>
                  <a:cubicBezTo>
                    <a:pt x="4810" y="541"/>
                    <a:pt x="4763" y="698"/>
                    <a:pt x="4698" y="826"/>
                  </a:cubicBezTo>
                  <a:lnTo>
                    <a:pt x="4718" y="853"/>
                  </a:lnTo>
                  <a:cubicBezTo>
                    <a:pt x="4802" y="966"/>
                    <a:pt x="4870" y="1058"/>
                    <a:pt x="4922" y="1130"/>
                  </a:cubicBezTo>
                  <a:lnTo>
                    <a:pt x="4833" y="1208"/>
                  </a:lnTo>
                  <a:lnTo>
                    <a:pt x="4638" y="933"/>
                  </a:lnTo>
                  <a:cubicBezTo>
                    <a:pt x="4559" y="1054"/>
                    <a:pt x="4449" y="1175"/>
                    <a:pt x="4308" y="1296"/>
                  </a:cubicBezTo>
                  <a:lnTo>
                    <a:pt x="4225" y="1206"/>
                  </a:lnTo>
                  <a:cubicBezTo>
                    <a:pt x="4303" y="1143"/>
                    <a:pt x="4370" y="1081"/>
                    <a:pt x="4425" y="1021"/>
                  </a:cubicBezTo>
                  <a:cubicBezTo>
                    <a:pt x="4480" y="962"/>
                    <a:pt x="4527" y="899"/>
                    <a:pt x="4566" y="835"/>
                  </a:cubicBezTo>
                  <a:cubicBezTo>
                    <a:pt x="4479" y="715"/>
                    <a:pt x="4389" y="597"/>
                    <a:pt x="4297" y="478"/>
                  </a:cubicBezTo>
                  <a:lnTo>
                    <a:pt x="4380" y="411"/>
                  </a:lnTo>
                  <a:cubicBezTo>
                    <a:pt x="4463" y="517"/>
                    <a:pt x="4543" y="622"/>
                    <a:pt x="4622" y="725"/>
                  </a:cubicBezTo>
                  <a:cubicBezTo>
                    <a:pt x="4667" y="625"/>
                    <a:pt x="4702" y="502"/>
                    <a:pt x="4726" y="356"/>
                  </a:cubicBezTo>
                  <a:lnTo>
                    <a:pt x="4249" y="356"/>
                  </a:lnTo>
                  <a:lnTo>
                    <a:pt x="4249" y="246"/>
                  </a:lnTo>
                  <a:lnTo>
                    <a:pt x="4562" y="246"/>
                  </a:lnTo>
                  <a:cubicBezTo>
                    <a:pt x="4541" y="184"/>
                    <a:pt x="4516" y="118"/>
                    <a:pt x="4487" y="48"/>
                  </a:cubicBezTo>
                  <a:lnTo>
                    <a:pt x="4590" y="21"/>
                  </a:lnTo>
                  <a:close/>
                  <a:moveTo>
                    <a:pt x="6225" y="15"/>
                  </a:moveTo>
                  <a:lnTo>
                    <a:pt x="6344" y="15"/>
                  </a:lnTo>
                  <a:lnTo>
                    <a:pt x="6344" y="371"/>
                  </a:lnTo>
                  <a:lnTo>
                    <a:pt x="6892" y="371"/>
                  </a:lnTo>
                  <a:lnTo>
                    <a:pt x="6892" y="485"/>
                  </a:lnTo>
                  <a:lnTo>
                    <a:pt x="6343" y="485"/>
                  </a:lnTo>
                  <a:cubicBezTo>
                    <a:pt x="6342" y="489"/>
                    <a:pt x="6341" y="495"/>
                    <a:pt x="6341" y="502"/>
                  </a:cubicBezTo>
                  <a:cubicBezTo>
                    <a:pt x="6374" y="653"/>
                    <a:pt x="6437" y="785"/>
                    <a:pt x="6531" y="897"/>
                  </a:cubicBezTo>
                  <a:cubicBezTo>
                    <a:pt x="6624" y="1008"/>
                    <a:pt x="6756" y="1109"/>
                    <a:pt x="6927" y="1199"/>
                  </a:cubicBezTo>
                  <a:lnTo>
                    <a:pt x="6854" y="1305"/>
                  </a:lnTo>
                  <a:cubicBezTo>
                    <a:pt x="6572" y="1143"/>
                    <a:pt x="6386" y="944"/>
                    <a:pt x="6295" y="709"/>
                  </a:cubicBezTo>
                  <a:cubicBezTo>
                    <a:pt x="6212" y="931"/>
                    <a:pt x="6025" y="1131"/>
                    <a:pt x="5732" y="1309"/>
                  </a:cubicBezTo>
                  <a:lnTo>
                    <a:pt x="5657" y="1201"/>
                  </a:lnTo>
                  <a:cubicBezTo>
                    <a:pt x="5819" y="1112"/>
                    <a:pt x="5951" y="1008"/>
                    <a:pt x="6053" y="888"/>
                  </a:cubicBezTo>
                  <a:cubicBezTo>
                    <a:pt x="6154" y="768"/>
                    <a:pt x="6210" y="634"/>
                    <a:pt x="6222" y="485"/>
                  </a:cubicBezTo>
                  <a:lnTo>
                    <a:pt x="5682" y="485"/>
                  </a:lnTo>
                  <a:lnTo>
                    <a:pt x="5682" y="371"/>
                  </a:lnTo>
                  <a:lnTo>
                    <a:pt x="6225" y="371"/>
                  </a:lnTo>
                  <a:lnTo>
                    <a:pt x="6225" y="15"/>
                  </a:lnTo>
                  <a:close/>
                  <a:moveTo>
                    <a:pt x="7823" y="0"/>
                  </a:moveTo>
                  <a:lnTo>
                    <a:pt x="7917" y="38"/>
                  </a:lnTo>
                  <a:cubicBezTo>
                    <a:pt x="7901" y="70"/>
                    <a:pt x="7881" y="104"/>
                    <a:pt x="7858" y="140"/>
                  </a:cubicBezTo>
                  <a:lnTo>
                    <a:pt x="8238" y="140"/>
                  </a:lnTo>
                  <a:lnTo>
                    <a:pt x="8238" y="232"/>
                  </a:lnTo>
                  <a:cubicBezTo>
                    <a:pt x="8182" y="313"/>
                    <a:pt x="8115" y="380"/>
                    <a:pt x="8039" y="433"/>
                  </a:cubicBezTo>
                  <a:cubicBezTo>
                    <a:pt x="8121" y="472"/>
                    <a:pt x="8222" y="502"/>
                    <a:pt x="8341" y="523"/>
                  </a:cubicBezTo>
                  <a:lnTo>
                    <a:pt x="8304" y="626"/>
                  </a:lnTo>
                  <a:cubicBezTo>
                    <a:pt x="8156" y="592"/>
                    <a:pt x="8035" y="548"/>
                    <a:pt x="7941" y="495"/>
                  </a:cubicBezTo>
                  <a:cubicBezTo>
                    <a:pt x="7848" y="546"/>
                    <a:pt x="7729" y="592"/>
                    <a:pt x="7583" y="635"/>
                  </a:cubicBezTo>
                  <a:lnTo>
                    <a:pt x="7544" y="539"/>
                  </a:lnTo>
                  <a:cubicBezTo>
                    <a:pt x="7661" y="512"/>
                    <a:pt x="7762" y="477"/>
                    <a:pt x="7847" y="435"/>
                  </a:cubicBezTo>
                  <a:cubicBezTo>
                    <a:pt x="7800" y="399"/>
                    <a:pt x="7758" y="359"/>
                    <a:pt x="7721" y="314"/>
                  </a:cubicBezTo>
                  <a:cubicBezTo>
                    <a:pt x="7692" y="347"/>
                    <a:pt x="7656" y="382"/>
                    <a:pt x="7611" y="419"/>
                  </a:cubicBezTo>
                  <a:lnTo>
                    <a:pt x="7551" y="343"/>
                  </a:lnTo>
                  <a:cubicBezTo>
                    <a:pt x="7603" y="297"/>
                    <a:pt x="7655" y="242"/>
                    <a:pt x="7706" y="177"/>
                  </a:cubicBezTo>
                  <a:cubicBezTo>
                    <a:pt x="7756" y="112"/>
                    <a:pt x="7795" y="53"/>
                    <a:pt x="7823" y="0"/>
                  </a:cubicBezTo>
                  <a:close/>
                </a:path>
              </a:pathLst>
            </a:custGeom>
            <a:solidFill>
              <a:srgbClr val="404040"/>
            </a:solidFill>
            <a:ln w="0">
              <a:noFill/>
              <a:prstDash val="solid"/>
              <a:round/>
              <a:headEnd/>
              <a:tailEnd/>
            </a:ln>
            <a:sp3d/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12" name="Freeform 175">
              <a:extLst>
                <a:ext uri="{FF2B5EF4-FFF2-40B4-BE49-F238E27FC236}">
                  <a16:creationId xmlns:a16="http://schemas.microsoft.com/office/drawing/2014/main" id="{AB448748-375C-30F0-854A-43EB7ECC5A91}"/>
                </a:ext>
              </a:extLst>
            </p:cNvPr>
            <p:cNvSpPr/>
            <p:nvPr/>
          </p:nvSpPr>
          <p:spPr bwMode="auto">
            <a:xfrm>
              <a:off x="1526242" y="1904620"/>
              <a:ext cx="1147813" cy="121945"/>
            </a:xfrm>
            <a:custGeom>
              <a:avLst/>
              <a:gdLst>
                <a:gd name="T0" fmla="*/ 7045 w 12544"/>
                <a:gd name="T1" fmla="*/ 1194 h 1325"/>
                <a:gd name="T2" fmla="*/ 3702 w 12544"/>
                <a:gd name="T3" fmla="*/ 887 h 1325"/>
                <a:gd name="T4" fmla="*/ 12447 w 12544"/>
                <a:gd name="T5" fmla="*/ 1027 h 1325"/>
                <a:gd name="T6" fmla="*/ 11705 w 12544"/>
                <a:gd name="T7" fmla="*/ 1208 h 1325"/>
                <a:gd name="T8" fmla="*/ 11938 w 12544"/>
                <a:gd name="T9" fmla="*/ 1297 h 1325"/>
                <a:gd name="T10" fmla="*/ 1249 w 12544"/>
                <a:gd name="T11" fmla="*/ 666 h 1325"/>
                <a:gd name="T12" fmla="*/ 1094 w 12544"/>
                <a:gd name="T13" fmla="*/ 1166 h 1325"/>
                <a:gd name="T14" fmla="*/ 330 w 12544"/>
                <a:gd name="T15" fmla="*/ 1235 h 1325"/>
                <a:gd name="T16" fmla="*/ 421 w 12544"/>
                <a:gd name="T17" fmla="*/ 666 h 1325"/>
                <a:gd name="T18" fmla="*/ 11858 w 12544"/>
                <a:gd name="T19" fmla="*/ 451 h 1325"/>
                <a:gd name="T20" fmla="*/ 9293 w 12544"/>
                <a:gd name="T21" fmla="*/ 700 h 1325"/>
                <a:gd name="T22" fmla="*/ 11422 w 12544"/>
                <a:gd name="T23" fmla="*/ 429 h 1325"/>
                <a:gd name="T24" fmla="*/ 7956 w 12544"/>
                <a:gd name="T25" fmla="*/ 560 h 1325"/>
                <a:gd name="T26" fmla="*/ 10523 w 12544"/>
                <a:gd name="T27" fmla="*/ 191 h 1325"/>
                <a:gd name="T28" fmla="*/ 623 w 12544"/>
                <a:gd name="T29" fmla="*/ 169 h 1325"/>
                <a:gd name="T30" fmla="*/ 11598 w 12544"/>
                <a:gd name="T31" fmla="*/ 1078 h 1325"/>
                <a:gd name="T32" fmla="*/ 11402 w 12544"/>
                <a:gd name="T33" fmla="*/ 1126 h 1325"/>
                <a:gd name="T34" fmla="*/ 8251 w 12544"/>
                <a:gd name="T35" fmla="*/ 456 h 1325"/>
                <a:gd name="T36" fmla="*/ 7911 w 12544"/>
                <a:gd name="T37" fmla="*/ 967 h 1325"/>
                <a:gd name="T38" fmla="*/ 7526 w 12544"/>
                <a:gd name="T39" fmla="*/ 203 h 1325"/>
                <a:gd name="T40" fmla="*/ 10861 w 12544"/>
                <a:gd name="T41" fmla="*/ 984 h 1325"/>
                <a:gd name="T42" fmla="*/ 10708 w 12544"/>
                <a:gd name="T43" fmla="*/ 1066 h 1325"/>
                <a:gd name="T44" fmla="*/ 10318 w 12544"/>
                <a:gd name="T45" fmla="*/ 93 h 1325"/>
                <a:gd name="T46" fmla="*/ 10342 w 12544"/>
                <a:gd name="T47" fmla="*/ 1049 h 1325"/>
                <a:gd name="T48" fmla="*/ 10061 w 12544"/>
                <a:gd name="T49" fmla="*/ 1105 h 1325"/>
                <a:gd name="T50" fmla="*/ 2553 w 12544"/>
                <a:gd name="T51" fmla="*/ 408 h 1325"/>
                <a:gd name="T52" fmla="*/ 2043 w 12544"/>
                <a:gd name="T53" fmla="*/ 191 h 1325"/>
                <a:gd name="T54" fmla="*/ 2117 w 12544"/>
                <a:gd name="T55" fmla="*/ 1305 h 1325"/>
                <a:gd name="T56" fmla="*/ 1154 w 12544"/>
                <a:gd name="T57" fmla="*/ 80 h 1325"/>
                <a:gd name="T58" fmla="*/ 3754 w 12544"/>
                <a:gd name="T59" fmla="*/ 238 h 1325"/>
                <a:gd name="T60" fmla="*/ 3851 w 12544"/>
                <a:gd name="T61" fmla="*/ 783 h 1325"/>
                <a:gd name="T62" fmla="*/ 3201 w 12544"/>
                <a:gd name="T63" fmla="*/ 1162 h 1325"/>
                <a:gd name="T64" fmla="*/ 2959 w 12544"/>
                <a:gd name="T65" fmla="*/ 746 h 1325"/>
                <a:gd name="T66" fmla="*/ 2901 w 12544"/>
                <a:gd name="T67" fmla="*/ 144 h 1325"/>
                <a:gd name="T68" fmla="*/ 274 w 12544"/>
                <a:gd name="T69" fmla="*/ 593 h 1325"/>
                <a:gd name="T70" fmla="*/ 17 w 12544"/>
                <a:gd name="T71" fmla="*/ 1173 h 1325"/>
                <a:gd name="T72" fmla="*/ 116 w 12544"/>
                <a:gd name="T73" fmla="*/ 653 h 1325"/>
                <a:gd name="T74" fmla="*/ 4465 w 12544"/>
                <a:gd name="T75" fmla="*/ 283 h 1325"/>
                <a:gd name="T76" fmla="*/ 4351 w 12544"/>
                <a:gd name="T77" fmla="*/ 925 h 1325"/>
                <a:gd name="T78" fmla="*/ 4213 w 12544"/>
                <a:gd name="T79" fmla="*/ 463 h 1325"/>
                <a:gd name="T80" fmla="*/ 6905 w 12544"/>
                <a:gd name="T81" fmla="*/ 652 h 1325"/>
                <a:gd name="T82" fmla="*/ 5662 w 12544"/>
                <a:gd name="T83" fmla="*/ 1215 h 1325"/>
                <a:gd name="T84" fmla="*/ 5680 w 12544"/>
                <a:gd name="T85" fmla="*/ 170 h 1325"/>
                <a:gd name="T86" fmla="*/ 1718 w 12544"/>
                <a:gd name="T87" fmla="*/ 22 h 1325"/>
                <a:gd name="T88" fmla="*/ 1718 w 12544"/>
                <a:gd name="T89" fmla="*/ 1126 h 1325"/>
                <a:gd name="T90" fmla="*/ 1611 w 12544"/>
                <a:gd name="T91" fmla="*/ 770 h 1325"/>
                <a:gd name="T92" fmla="*/ 7297 w 12544"/>
                <a:gd name="T93" fmla="*/ 13 h 1325"/>
                <a:gd name="T94" fmla="*/ 7494 w 12544"/>
                <a:gd name="T95" fmla="*/ 721 h 1325"/>
                <a:gd name="T96" fmla="*/ 7047 w 12544"/>
                <a:gd name="T97" fmla="*/ 549 h 1325"/>
                <a:gd name="T98" fmla="*/ 12386 w 12544"/>
                <a:gd name="T99" fmla="*/ 413 h 1325"/>
                <a:gd name="T100" fmla="*/ 12037 w 12544"/>
                <a:gd name="T101" fmla="*/ 34 h 1325"/>
                <a:gd name="T102" fmla="*/ 9675 w 12544"/>
                <a:gd name="T103" fmla="*/ 267 h 1325"/>
                <a:gd name="T104" fmla="*/ 9293 w 12544"/>
                <a:gd name="T105" fmla="*/ 811 h 1325"/>
                <a:gd name="T106" fmla="*/ 8443 w 12544"/>
                <a:gd name="T107" fmla="*/ 811 h 1325"/>
                <a:gd name="T108" fmla="*/ 8793 w 12544"/>
                <a:gd name="T109" fmla="*/ 6 h 1325"/>
                <a:gd name="T110" fmla="*/ 5187 w 12544"/>
                <a:gd name="T111" fmla="*/ 464 h 1325"/>
                <a:gd name="T112" fmla="*/ 5228 w 12544"/>
                <a:gd name="T113" fmla="*/ 1152 h 1325"/>
                <a:gd name="T114" fmla="*/ 5489 w 12544"/>
                <a:gd name="T115" fmla="*/ 1139 h 1325"/>
                <a:gd name="T116" fmla="*/ 4955 w 12544"/>
                <a:gd name="T117" fmla="*/ 752 h 1325"/>
                <a:gd name="T118" fmla="*/ 4796 w 12544"/>
                <a:gd name="T119" fmla="*/ 694 h 1325"/>
                <a:gd name="T120" fmla="*/ 4959 w 12544"/>
                <a:gd name="T121" fmla="*/ 27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544" h="1325">
                  <a:moveTo>
                    <a:pt x="4689" y="993"/>
                  </a:moveTo>
                  <a:lnTo>
                    <a:pt x="4696" y="1109"/>
                  </a:lnTo>
                  <a:lnTo>
                    <a:pt x="4223" y="1209"/>
                  </a:lnTo>
                  <a:lnTo>
                    <a:pt x="4202" y="1095"/>
                  </a:lnTo>
                  <a:cubicBezTo>
                    <a:pt x="4248" y="1088"/>
                    <a:pt x="4328" y="1072"/>
                    <a:pt x="4442" y="1048"/>
                  </a:cubicBezTo>
                  <a:cubicBezTo>
                    <a:pt x="4556" y="1024"/>
                    <a:pt x="4638" y="1006"/>
                    <a:pt x="4689" y="993"/>
                  </a:cubicBezTo>
                  <a:close/>
                  <a:moveTo>
                    <a:pt x="7450" y="979"/>
                  </a:moveTo>
                  <a:lnTo>
                    <a:pt x="7457" y="1087"/>
                  </a:lnTo>
                  <a:cubicBezTo>
                    <a:pt x="7300" y="1132"/>
                    <a:pt x="7163" y="1168"/>
                    <a:pt x="7045" y="1194"/>
                  </a:cubicBezTo>
                  <a:lnTo>
                    <a:pt x="7025" y="1090"/>
                  </a:lnTo>
                  <a:cubicBezTo>
                    <a:pt x="7147" y="1062"/>
                    <a:pt x="7289" y="1025"/>
                    <a:pt x="7450" y="979"/>
                  </a:cubicBezTo>
                  <a:close/>
                  <a:moveTo>
                    <a:pt x="3702" y="887"/>
                  </a:moveTo>
                  <a:cubicBezTo>
                    <a:pt x="3753" y="918"/>
                    <a:pt x="3818" y="960"/>
                    <a:pt x="3896" y="1014"/>
                  </a:cubicBezTo>
                  <a:cubicBezTo>
                    <a:pt x="3975" y="1068"/>
                    <a:pt x="4041" y="1116"/>
                    <a:pt x="4095" y="1156"/>
                  </a:cubicBezTo>
                  <a:lnTo>
                    <a:pt x="4033" y="1250"/>
                  </a:lnTo>
                  <a:cubicBezTo>
                    <a:pt x="3978" y="1206"/>
                    <a:pt x="3910" y="1156"/>
                    <a:pt x="3830" y="1101"/>
                  </a:cubicBezTo>
                  <a:cubicBezTo>
                    <a:pt x="3750" y="1046"/>
                    <a:pt x="3687" y="1004"/>
                    <a:pt x="3639" y="977"/>
                  </a:cubicBezTo>
                  <a:lnTo>
                    <a:pt x="3702" y="887"/>
                  </a:lnTo>
                  <a:close/>
                  <a:moveTo>
                    <a:pt x="3187" y="887"/>
                  </a:moveTo>
                  <a:lnTo>
                    <a:pt x="3259" y="973"/>
                  </a:lnTo>
                  <a:cubicBezTo>
                    <a:pt x="3199" y="1025"/>
                    <a:pt x="3136" y="1077"/>
                    <a:pt x="3068" y="1126"/>
                  </a:cubicBezTo>
                  <a:cubicBezTo>
                    <a:pt x="3001" y="1176"/>
                    <a:pt x="2936" y="1217"/>
                    <a:pt x="2873" y="1250"/>
                  </a:cubicBezTo>
                  <a:lnTo>
                    <a:pt x="2812" y="1159"/>
                  </a:lnTo>
                  <a:cubicBezTo>
                    <a:pt x="2875" y="1126"/>
                    <a:pt x="2941" y="1085"/>
                    <a:pt x="3010" y="1035"/>
                  </a:cubicBezTo>
                  <a:cubicBezTo>
                    <a:pt x="3079" y="985"/>
                    <a:pt x="3138" y="936"/>
                    <a:pt x="3187" y="887"/>
                  </a:cubicBezTo>
                  <a:close/>
                  <a:moveTo>
                    <a:pt x="12354" y="872"/>
                  </a:moveTo>
                  <a:cubicBezTo>
                    <a:pt x="12379" y="912"/>
                    <a:pt x="12410" y="964"/>
                    <a:pt x="12447" y="1027"/>
                  </a:cubicBezTo>
                  <a:cubicBezTo>
                    <a:pt x="12484" y="1090"/>
                    <a:pt x="12517" y="1147"/>
                    <a:pt x="12544" y="1195"/>
                  </a:cubicBezTo>
                  <a:lnTo>
                    <a:pt x="12454" y="1247"/>
                  </a:lnTo>
                  <a:cubicBezTo>
                    <a:pt x="12429" y="1200"/>
                    <a:pt x="12398" y="1143"/>
                    <a:pt x="12361" y="1077"/>
                  </a:cubicBezTo>
                  <a:cubicBezTo>
                    <a:pt x="12323" y="1011"/>
                    <a:pt x="12293" y="959"/>
                    <a:pt x="12269" y="921"/>
                  </a:cubicBezTo>
                  <a:lnTo>
                    <a:pt x="12354" y="872"/>
                  </a:lnTo>
                  <a:close/>
                  <a:moveTo>
                    <a:pt x="11903" y="867"/>
                  </a:moveTo>
                  <a:lnTo>
                    <a:pt x="11995" y="912"/>
                  </a:lnTo>
                  <a:cubicBezTo>
                    <a:pt x="11924" y="1059"/>
                    <a:pt x="11857" y="1177"/>
                    <a:pt x="11792" y="1266"/>
                  </a:cubicBezTo>
                  <a:lnTo>
                    <a:pt x="11705" y="1208"/>
                  </a:lnTo>
                  <a:cubicBezTo>
                    <a:pt x="11771" y="1126"/>
                    <a:pt x="11837" y="1013"/>
                    <a:pt x="11903" y="867"/>
                  </a:cubicBezTo>
                  <a:close/>
                  <a:moveTo>
                    <a:pt x="11785" y="696"/>
                  </a:moveTo>
                  <a:lnTo>
                    <a:pt x="12513" y="696"/>
                  </a:lnTo>
                  <a:lnTo>
                    <a:pt x="12513" y="805"/>
                  </a:lnTo>
                  <a:lnTo>
                    <a:pt x="12197" y="805"/>
                  </a:lnTo>
                  <a:lnTo>
                    <a:pt x="12197" y="1150"/>
                  </a:lnTo>
                  <a:cubicBezTo>
                    <a:pt x="12197" y="1207"/>
                    <a:pt x="12187" y="1246"/>
                    <a:pt x="12166" y="1269"/>
                  </a:cubicBezTo>
                  <a:cubicBezTo>
                    <a:pt x="12146" y="1291"/>
                    <a:pt x="12110" y="1302"/>
                    <a:pt x="12059" y="1302"/>
                  </a:cubicBezTo>
                  <a:cubicBezTo>
                    <a:pt x="12033" y="1302"/>
                    <a:pt x="11993" y="1300"/>
                    <a:pt x="11938" y="1297"/>
                  </a:cubicBezTo>
                  <a:lnTo>
                    <a:pt x="11919" y="1187"/>
                  </a:lnTo>
                  <a:cubicBezTo>
                    <a:pt x="11952" y="1194"/>
                    <a:pt x="11990" y="1198"/>
                    <a:pt x="12031" y="1198"/>
                  </a:cubicBezTo>
                  <a:cubicBezTo>
                    <a:pt x="12056" y="1198"/>
                    <a:pt x="12072" y="1192"/>
                    <a:pt x="12081" y="1179"/>
                  </a:cubicBezTo>
                  <a:cubicBezTo>
                    <a:pt x="12089" y="1166"/>
                    <a:pt x="12093" y="1141"/>
                    <a:pt x="12093" y="1102"/>
                  </a:cubicBezTo>
                  <a:lnTo>
                    <a:pt x="12093" y="805"/>
                  </a:lnTo>
                  <a:lnTo>
                    <a:pt x="11785" y="805"/>
                  </a:lnTo>
                  <a:lnTo>
                    <a:pt x="11785" y="696"/>
                  </a:lnTo>
                  <a:close/>
                  <a:moveTo>
                    <a:pt x="421" y="666"/>
                  </a:moveTo>
                  <a:lnTo>
                    <a:pt x="1249" y="666"/>
                  </a:lnTo>
                  <a:lnTo>
                    <a:pt x="1249" y="762"/>
                  </a:lnTo>
                  <a:lnTo>
                    <a:pt x="889" y="762"/>
                  </a:lnTo>
                  <a:lnTo>
                    <a:pt x="889" y="905"/>
                  </a:lnTo>
                  <a:lnTo>
                    <a:pt x="1193" y="905"/>
                  </a:lnTo>
                  <a:lnTo>
                    <a:pt x="1193" y="998"/>
                  </a:lnTo>
                  <a:lnTo>
                    <a:pt x="889" y="998"/>
                  </a:lnTo>
                  <a:lnTo>
                    <a:pt x="889" y="1159"/>
                  </a:lnTo>
                  <a:lnTo>
                    <a:pt x="911" y="1160"/>
                  </a:lnTo>
                  <a:cubicBezTo>
                    <a:pt x="967" y="1164"/>
                    <a:pt x="1028" y="1166"/>
                    <a:pt x="1094" y="1166"/>
                  </a:cubicBezTo>
                  <a:cubicBezTo>
                    <a:pt x="1163" y="1166"/>
                    <a:pt x="1224" y="1164"/>
                    <a:pt x="1277" y="1160"/>
                  </a:cubicBezTo>
                  <a:lnTo>
                    <a:pt x="1256" y="1266"/>
                  </a:lnTo>
                  <a:cubicBezTo>
                    <a:pt x="1193" y="1270"/>
                    <a:pt x="1135" y="1273"/>
                    <a:pt x="1083" y="1273"/>
                  </a:cubicBezTo>
                  <a:cubicBezTo>
                    <a:pt x="1032" y="1273"/>
                    <a:pt x="974" y="1270"/>
                    <a:pt x="910" y="1266"/>
                  </a:cubicBezTo>
                  <a:cubicBezTo>
                    <a:pt x="826" y="1259"/>
                    <a:pt x="755" y="1241"/>
                    <a:pt x="698" y="1211"/>
                  </a:cubicBezTo>
                  <a:cubicBezTo>
                    <a:pt x="641" y="1181"/>
                    <a:pt x="593" y="1133"/>
                    <a:pt x="552" y="1069"/>
                  </a:cubicBezTo>
                  <a:cubicBezTo>
                    <a:pt x="537" y="1109"/>
                    <a:pt x="520" y="1147"/>
                    <a:pt x="499" y="1183"/>
                  </a:cubicBezTo>
                  <a:cubicBezTo>
                    <a:pt x="478" y="1220"/>
                    <a:pt x="453" y="1258"/>
                    <a:pt x="423" y="1300"/>
                  </a:cubicBezTo>
                  <a:lnTo>
                    <a:pt x="330" y="1235"/>
                  </a:lnTo>
                  <a:cubicBezTo>
                    <a:pt x="382" y="1168"/>
                    <a:pt x="422" y="1104"/>
                    <a:pt x="450" y="1042"/>
                  </a:cubicBezTo>
                  <a:cubicBezTo>
                    <a:pt x="477" y="980"/>
                    <a:pt x="496" y="902"/>
                    <a:pt x="507" y="807"/>
                  </a:cubicBezTo>
                  <a:lnTo>
                    <a:pt x="614" y="821"/>
                  </a:lnTo>
                  <a:cubicBezTo>
                    <a:pt x="607" y="870"/>
                    <a:pt x="598" y="913"/>
                    <a:pt x="589" y="950"/>
                  </a:cubicBezTo>
                  <a:cubicBezTo>
                    <a:pt x="613" y="1000"/>
                    <a:pt x="641" y="1040"/>
                    <a:pt x="671" y="1069"/>
                  </a:cubicBezTo>
                  <a:cubicBezTo>
                    <a:pt x="701" y="1099"/>
                    <a:pt x="736" y="1121"/>
                    <a:pt x="778" y="1135"/>
                  </a:cubicBezTo>
                  <a:lnTo>
                    <a:pt x="778" y="762"/>
                  </a:lnTo>
                  <a:lnTo>
                    <a:pt x="421" y="762"/>
                  </a:lnTo>
                  <a:lnTo>
                    <a:pt x="421" y="666"/>
                  </a:lnTo>
                  <a:close/>
                  <a:moveTo>
                    <a:pt x="2225" y="652"/>
                  </a:moveTo>
                  <a:cubicBezTo>
                    <a:pt x="2258" y="767"/>
                    <a:pt x="2304" y="864"/>
                    <a:pt x="2364" y="943"/>
                  </a:cubicBezTo>
                  <a:cubicBezTo>
                    <a:pt x="2423" y="861"/>
                    <a:pt x="2465" y="764"/>
                    <a:pt x="2493" y="652"/>
                  </a:cubicBezTo>
                  <a:lnTo>
                    <a:pt x="2225" y="652"/>
                  </a:lnTo>
                  <a:close/>
                  <a:moveTo>
                    <a:pt x="11858" y="451"/>
                  </a:moveTo>
                  <a:lnTo>
                    <a:pt x="12420" y="451"/>
                  </a:lnTo>
                  <a:lnTo>
                    <a:pt x="12420" y="558"/>
                  </a:lnTo>
                  <a:lnTo>
                    <a:pt x="11858" y="558"/>
                  </a:lnTo>
                  <a:lnTo>
                    <a:pt x="11858" y="451"/>
                  </a:lnTo>
                  <a:close/>
                  <a:moveTo>
                    <a:pt x="10523" y="449"/>
                  </a:moveTo>
                  <a:lnTo>
                    <a:pt x="10523" y="608"/>
                  </a:lnTo>
                  <a:lnTo>
                    <a:pt x="10908" y="608"/>
                  </a:lnTo>
                  <a:lnTo>
                    <a:pt x="10908" y="449"/>
                  </a:lnTo>
                  <a:lnTo>
                    <a:pt x="10523" y="449"/>
                  </a:lnTo>
                  <a:close/>
                  <a:moveTo>
                    <a:pt x="8905" y="376"/>
                  </a:moveTo>
                  <a:lnTo>
                    <a:pt x="8905" y="612"/>
                  </a:lnTo>
                  <a:cubicBezTo>
                    <a:pt x="8905" y="652"/>
                    <a:pt x="8904" y="681"/>
                    <a:pt x="8903" y="700"/>
                  </a:cubicBezTo>
                  <a:lnTo>
                    <a:pt x="9293" y="700"/>
                  </a:lnTo>
                  <a:lnTo>
                    <a:pt x="9293" y="376"/>
                  </a:lnTo>
                  <a:lnTo>
                    <a:pt x="8905" y="376"/>
                  </a:lnTo>
                  <a:close/>
                  <a:moveTo>
                    <a:pt x="623" y="366"/>
                  </a:moveTo>
                  <a:lnTo>
                    <a:pt x="623" y="477"/>
                  </a:lnTo>
                  <a:lnTo>
                    <a:pt x="1044" y="477"/>
                  </a:lnTo>
                  <a:lnTo>
                    <a:pt x="1044" y="366"/>
                  </a:lnTo>
                  <a:lnTo>
                    <a:pt x="623" y="366"/>
                  </a:lnTo>
                  <a:close/>
                  <a:moveTo>
                    <a:pt x="11422" y="214"/>
                  </a:moveTo>
                  <a:lnTo>
                    <a:pt x="11422" y="429"/>
                  </a:lnTo>
                  <a:lnTo>
                    <a:pt x="11610" y="429"/>
                  </a:lnTo>
                  <a:lnTo>
                    <a:pt x="11610" y="214"/>
                  </a:lnTo>
                  <a:lnTo>
                    <a:pt x="11422" y="214"/>
                  </a:lnTo>
                  <a:close/>
                  <a:moveTo>
                    <a:pt x="7749" y="203"/>
                  </a:moveTo>
                  <a:lnTo>
                    <a:pt x="7744" y="307"/>
                  </a:lnTo>
                  <a:cubicBezTo>
                    <a:pt x="7769" y="430"/>
                    <a:pt x="7800" y="539"/>
                    <a:pt x="7839" y="633"/>
                  </a:cubicBezTo>
                  <a:cubicBezTo>
                    <a:pt x="7877" y="727"/>
                    <a:pt x="7925" y="811"/>
                    <a:pt x="7981" y="886"/>
                  </a:cubicBezTo>
                  <a:cubicBezTo>
                    <a:pt x="8047" y="798"/>
                    <a:pt x="8102" y="690"/>
                    <a:pt x="8147" y="560"/>
                  </a:cubicBezTo>
                  <a:lnTo>
                    <a:pt x="7956" y="560"/>
                  </a:lnTo>
                  <a:lnTo>
                    <a:pt x="7956" y="467"/>
                  </a:lnTo>
                  <a:lnTo>
                    <a:pt x="8067" y="203"/>
                  </a:lnTo>
                  <a:lnTo>
                    <a:pt x="7749" y="203"/>
                  </a:lnTo>
                  <a:close/>
                  <a:moveTo>
                    <a:pt x="10016" y="194"/>
                  </a:moveTo>
                  <a:lnTo>
                    <a:pt x="10016" y="428"/>
                  </a:lnTo>
                  <a:lnTo>
                    <a:pt x="10221" y="428"/>
                  </a:lnTo>
                  <a:lnTo>
                    <a:pt x="10221" y="194"/>
                  </a:lnTo>
                  <a:lnTo>
                    <a:pt x="10016" y="194"/>
                  </a:lnTo>
                  <a:close/>
                  <a:moveTo>
                    <a:pt x="10523" y="191"/>
                  </a:moveTo>
                  <a:lnTo>
                    <a:pt x="10523" y="352"/>
                  </a:lnTo>
                  <a:lnTo>
                    <a:pt x="10908" y="352"/>
                  </a:lnTo>
                  <a:lnTo>
                    <a:pt x="10908" y="191"/>
                  </a:lnTo>
                  <a:lnTo>
                    <a:pt x="10523" y="191"/>
                  </a:lnTo>
                  <a:close/>
                  <a:moveTo>
                    <a:pt x="623" y="169"/>
                  </a:moveTo>
                  <a:lnTo>
                    <a:pt x="623" y="275"/>
                  </a:lnTo>
                  <a:lnTo>
                    <a:pt x="1044" y="275"/>
                  </a:lnTo>
                  <a:lnTo>
                    <a:pt x="1044" y="169"/>
                  </a:lnTo>
                  <a:lnTo>
                    <a:pt x="623" y="169"/>
                  </a:lnTo>
                  <a:close/>
                  <a:moveTo>
                    <a:pt x="11323" y="106"/>
                  </a:moveTo>
                  <a:lnTo>
                    <a:pt x="11706" y="106"/>
                  </a:lnTo>
                  <a:lnTo>
                    <a:pt x="11706" y="536"/>
                  </a:lnTo>
                  <a:lnTo>
                    <a:pt x="11598" y="536"/>
                  </a:lnTo>
                  <a:lnTo>
                    <a:pt x="11598" y="722"/>
                  </a:lnTo>
                  <a:lnTo>
                    <a:pt x="11722" y="722"/>
                  </a:lnTo>
                  <a:lnTo>
                    <a:pt x="11722" y="826"/>
                  </a:lnTo>
                  <a:lnTo>
                    <a:pt x="11598" y="826"/>
                  </a:lnTo>
                  <a:lnTo>
                    <a:pt x="11598" y="1078"/>
                  </a:lnTo>
                  <a:cubicBezTo>
                    <a:pt x="11645" y="1068"/>
                    <a:pt x="11682" y="1059"/>
                    <a:pt x="11709" y="1050"/>
                  </a:cubicBezTo>
                  <a:lnTo>
                    <a:pt x="11719" y="1159"/>
                  </a:lnTo>
                  <a:cubicBezTo>
                    <a:pt x="11687" y="1165"/>
                    <a:pt x="11576" y="1191"/>
                    <a:pt x="11388" y="1235"/>
                  </a:cubicBezTo>
                  <a:cubicBezTo>
                    <a:pt x="11293" y="1257"/>
                    <a:pt x="11245" y="1269"/>
                    <a:pt x="11243" y="1269"/>
                  </a:cubicBezTo>
                  <a:lnTo>
                    <a:pt x="11230" y="1163"/>
                  </a:lnTo>
                  <a:cubicBezTo>
                    <a:pt x="11254" y="1158"/>
                    <a:pt x="11280" y="1153"/>
                    <a:pt x="11309" y="1146"/>
                  </a:cubicBezTo>
                  <a:lnTo>
                    <a:pt x="11309" y="635"/>
                  </a:lnTo>
                  <a:lnTo>
                    <a:pt x="11402" y="635"/>
                  </a:lnTo>
                  <a:lnTo>
                    <a:pt x="11402" y="1126"/>
                  </a:lnTo>
                  <a:cubicBezTo>
                    <a:pt x="11438" y="1117"/>
                    <a:pt x="11471" y="1109"/>
                    <a:pt x="11503" y="1102"/>
                  </a:cubicBezTo>
                  <a:lnTo>
                    <a:pt x="11503" y="536"/>
                  </a:lnTo>
                  <a:lnTo>
                    <a:pt x="11323" y="536"/>
                  </a:lnTo>
                  <a:lnTo>
                    <a:pt x="11323" y="106"/>
                  </a:lnTo>
                  <a:close/>
                  <a:moveTo>
                    <a:pt x="7526" y="97"/>
                  </a:moveTo>
                  <a:lnTo>
                    <a:pt x="8174" y="97"/>
                  </a:lnTo>
                  <a:lnTo>
                    <a:pt x="8174" y="203"/>
                  </a:lnTo>
                  <a:lnTo>
                    <a:pt x="8064" y="456"/>
                  </a:lnTo>
                  <a:lnTo>
                    <a:pt x="8251" y="456"/>
                  </a:lnTo>
                  <a:lnTo>
                    <a:pt x="8251" y="560"/>
                  </a:lnTo>
                  <a:cubicBezTo>
                    <a:pt x="8224" y="644"/>
                    <a:pt x="8194" y="719"/>
                    <a:pt x="8161" y="784"/>
                  </a:cubicBezTo>
                  <a:cubicBezTo>
                    <a:pt x="8128" y="850"/>
                    <a:pt x="8091" y="910"/>
                    <a:pt x="8049" y="966"/>
                  </a:cubicBezTo>
                  <a:cubicBezTo>
                    <a:pt x="8127" y="1050"/>
                    <a:pt x="8226" y="1126"/>
                    <a:pt x="8346" y="1193"/>
                  </a:cubicBezTo>
                  <a:lnTo>
                    <a:pt x="8288" y="1300"/>
                  </a:lnTo>
                  <a:cubicBezTo>
                    <a:pt x="8162" y="1219"/>
                    <a:pt x="8059" y="1135"/>
                    <a:pt x="7978" y="1048"/>
                  </a:cubicBezTo>
                  <a:cubicBezTo>
                    <a:pt x="7893" y="1139"/>
                    <a:pt x="7775" y="1228"/>
                    <a:pt x="7626" y="1314"/>
                  </a:cubicBezTo>
                  <a:lnTo>
                    <a:pt x="7557" y="1224"/>
                  </a:lnTo>
                  <a:cubicBezTo>
                    <a:pt x="7706" y="1145"/>
                    <a:pt x="7824" y="1059"/>
                    <a:pt x="7911" y="967"/>
                  </a:cubicBezTo>
                  <a:cubicBezTo>
                    <a:pt x="7834" y="868"/>
                    <a:pt x="7773" y="749"/>
                    <a:pt x="7729" y="610"/>
                  </a:cubicBezTo>
                  <a:cubicBezTo>
                    <a:pt x="7717" y="749"/>
                    <a:pt x="7691" y="869"/>
                    <a:pt x="7653" y="971"/>
                  </a:cubicBezTo>
                  <a:cubicBezTo>
                    <a:pt x="7614" y="1074"/>
                    <a:pt x="7552" y="1180"/>
                    <a:pt x="7467" y="1290"/>
                  </a:cubicBezTo>
                  <a:lnTo>
                    <a:pt x="7377" y="1225"/>
                  </a:lnTo>
                  <a:cubicBezTo>
                    <a:pt x="7443" y="1143"/>
                    <a:pt x="7493" y="1064"/>
                    <a:pt x="7529" y="988"/>
                  </a:cubicBezTo>
                  <a:cubicBezTo>
                    <a:pt x="7565" y="911"/>
                    <a:pt x="7590" y="831"/>
                    <a:pt x="7606" y="748"/>
                  </a:cubicBezTo>
                  <a:cubicBezTo>
                    <a:pt x="7621" y="665"/>
                    <a:pt x="7633" y="562"/>
                    <a:pt x="7640" y="439"/>
                  </a:cubicBezTo>
                  <a:cubicBezTo>
                    <a:pt x="7642" y="399"/>
                    <a:pt x="7644" y="320"/>
                    <a:pt x="7647" y="203"/>
                  </a:cubicBezTo>
                  <a:lnTo>
                    <a:pt x="7526" y="203"/>
                  </a:lnTo>
                  <a:lnTo>
                    <a:pt x="7526" y="97"/>
                  </a:lnTo>
                  <a:close/>
                  <a:moveTo>
                    <a:pt x="10418" y="93"/>
                  </a:moveTo>
                  <a:lnTo>
                    <a:pt x="11012" y="93"/>
                  </a:lnTo>
                  <a:lnTo>
                    <a:pt x="11012" y="705"/>
                  </a:lnTo>
                  <a:lnTo>
                    <a:pt x="10722" y="705"/>
                  </a:lnTo>
                  <a:cubicBezTo>
                    <a:pt x="10746" y="787"/>
                    <a:pt x="10776" y="856"/>
                    <a:pt x="10811" y="912"/>
                  </a:cubicBezTo>
                  <a:cubicBezTo>
                    <a:pt x="10875" y="865"/>
                    <a:pt x="10942" y="808"/>
                    <a:pt x="11012" y="741"/>
                  </a:cubicBezTo>
                  <a:lnTo>
                    <a:pt x="11074" y="818"/>
                  </a:lnTo>
                  <a:cubicBezTo>
                    <a:pt x="11012" y="873"/>
                    <a:pt x="10941" y="929"/>
                    <a:pt x="10861" y="984"/>
                  </a:cubicBezTo>
                  <a:cubicBezTo>
                    <a:pt x="10893" y="1023"/>
                    <a:pt x="10931" y="1057"/>
                    <a:pt x="10974" y="1088"/>
                  </a:cubicBezTo>
                  <a:cubicBezTo>
                    <a:pt x="11017" y="1119"/>
                    <a:pt x="11069" y="1148"/>
                    <a:pt x="11129" y="1176"/>
                  </a:cubicBezTo>
                  <a:lnTo>
                    <a:pt x="11057" y="1266"/>
                  </a:lnTo>
                  <a:cubicBezTo>
                    <a:pt x="10974" y="1221"/>
                    <a:pt x="10906" y="1173"/>
                    <a:pt x="10851" y="1123"/>
                  </a:cubicBezTo>
                  <a:cubicBezTo>
                    <a:pt x="10797" y="1073"/>
                    <a:pt x="10751" y="1014"/>
                    <a:pt x="10714" y="948"/>
                  </a:cubicBezTo>
                  <a:cubicBezTo>
                    <a:pt x="10677" y="881"/>
                    <a:pt x="10646" y="800"/>
                    <a:pt x="10620" y="705"/>
                  </a:cubicBezTo>
                  <a:lnTo>
                    <a:pt x="10523" y="705"/>
                  </a:lnTo>
                  <a:lnTo>
                    <a:pt x="10523" y="1152"/>
                  </a:lnTo>
                  <a:lnTo>
                    <a:pt x="10708" y="1066"/>
                  </a:lnTo>
                  <a:lnTo>
                    <a:pt x="10730" y="1171"/>
                  </a:lnTo>
                  <a:cubicBezTo>
                    <a:pt x="10644" y="1206"/>
                    <a:pt x="10570" y="1239"/>
                    <a:pt x="10509" y="1269"/>
                  </a:cubicBezTo>
                  <a:cubicBezTo>
                    <a:pt x="10481" y="1282"/>
                    <a:pt x="10453" y="1296"/>
                    <a:pt x="10425" y="1312"/>
                  </a:cubicBezTo>
                  <a:lnTo>
                    <a:pt x="10373" y="1212"/>
                  </a:lnTo>
                  <a:cubicBezTo>
                    <a:pt x="10391" y="1202"/>
                    <a:pt x="10404" y="1193"/>
                    <a:pt x="10409" y="1185"/>
                  </a:cubicBezTo>
                  <a:cubicBezTo>
                    <a:pt x="10415" y="1177"/>
                    <a:pt x="10418" y="1164"/>
                    <a:pt x="10418" y="1147"/>
                  </a:cubicBezTo>
                  <a:lnTo>
                    <a:pt x="10418" y="93"/>
                  </a:lnTo>
                  <a:close/>
                  <a:moveTo>
                    <a:pt x="9919" y="93"/>
                  </a:moveTo>
                  <a:lnTo>
                    <a:pt x="10318" y="93"/>
                  </a:lnTo>
                  <a:lnTo>
                    <a:pt x="10318" y="529"/>
                  </a:lnTo>
                  <a:lnTo>
                    <a:pt x="10195" y="529"/>
                  </a:lnTo>
                  <a:lnTo>
                    <a:pt x="10195" y="736"/>
                  </a:lnTo>
                  <a:lnTo>
                    <a:pt x="10339" y="736"/>
                  </a:lnTo>
                  <a:lnTo>
                    <a:pt x="10339" y="836"/>
                  </a:lnTo>
                  <a:lnTo>
                    <a:pt x="10195" y="836"/>
                  </a:lnTo>
                  <a:lnTo>
                    <a:pt x="10195" y="1078"/>
                  </a:lnTo>
                  <a:cubicBezTo>
                    <a:pt x="10242" y="1070"/>
                    <a:pt x="10277" y="1063"/>
                    <a:pt x="10299" y="1058"/>
                  </a:cubicBezTo>
                  <a:cubicBezTo>
                    <a:pt x="10321" y="1053"/>
                    <a:pt x="10335" y="1050"/>
                    <a:pt x="10342" y="1049"/>
                  </a:cubicBezTo>
                  <a:lnTo>
                    <a:pt x="10356" y="1150"/>
                  </a:lnTo>
                  <a:cubicBezTo>
                    <a:pt x="10327" y="1154"/>
                    <a:pt x="10250" y="1169"/>
                    <a:pt x="10126" y="1194"/>
                  </a:cubicBezTo>
                  <a:cubicBezTo>
                    <a:pt x="10001" y="1219"/>
                    <a:pt x="9907" y="1239"/>
                    <a:pt x="9842" y="1253"/>
                  </a:cubicBezTo>
                  <a:lnTo>
                    <a:pt x="9821" y="1150"/>
                  </a:lnTo>
                  <a:cubicBezTo>
                    <a:pt x="9839" y="1148"/>
                    <a:pt x="9863" y="1144"/>
                    <a:pt x="9895" y="1138"/>
                  </a:cubicBezTo>
                  <a:lnTo>
                    <a:pt x="9895" y="634"/>
                  </a:lnTo>
                  <a:lnTo>
                    <a:pt x="9991" y="634"/>
                  </a:lnTo>
                  <a:lnTo>
                    <a:pt x="9991" y="1119"/>
                  </a:lnTo>
                  <a:cubicBezTo>
                    <a:pt x="10026" y="1113"/>
                    <a:pt x="10049" y="1108"/>
                    <a:pt x="10061" y="1105"/>
                  </a:cubicBezTo>
                  <a:lnTo>
                    <a:pt x="10097" y="1098"/>
                  </a:lnTo>
                  <a:lnTo>
                    <a:pt x="10097" y="529"/>
                  </a:lnTo>
                  <a:lnTo>
                    <a:pt x="9919" y="529"/>
                  </a:lnTo>
                  <a:lnTo>
                    <a:pt x="9919" y="93"/>
                  </a:lnTo>
                  <a:close/>
                  <a:moveTo>
                    <a:pt x="1935" y="87"/>
                  </a:moveTo>
                  <a:lnTo>
                    <a:pt x="2588" y="87"/>
                  </a:lnTo>
                  <a:cubicBezTo>
                    <a:pt x="2588" y="112"/>
                    <a:pt x="2587" y="149"/>
                    <a:pt x="2584" y="200"/>
                  </a:cubicBezTo>
                  <a:cubicBezTo>
                    <a:pt x="2581" y="251"/>
                    <a:pt x="2578" y="290"/>
                    <a:pt x="2576" y="318"/>
                  </a:cubicBezTo>
                  <a:cubicBezTo>
                    <a:pt x="2571" y="358"/>
                    <a:pt x="2563" y="387"/>
                    <a:pt x="2553" y="408"/>
                  </a:cubicBezTo>
                  <a:cubicBezTo>
                    <a:pt x="2543" y="428"/>
                    <a:pt x="2526" y="442"/>
                    <a:pt x="2503" y="451"/>
                  </a:cubicBezTo>
                  <a:cubicBezTo>
                    <a:pt x="2480" y="459"/>
                    <a:pt x="2446" y="463"/>
                    <a:pt x="2401" y="463"/>
                  </a:cubicBezTo>
                  <a:cubicBezTo>
                    <a:pt x="2333" y="463"/>
                    <a:pt x="2265" y="460"/>
                    <a:pt x="2198" y="455"/>
                  </a:cubicBezTo>
                  <a:lnTo>
                    <a:pt x="2180" y="355"/>
                  </a:lnTo>
                  <a:cubicBezTo>
                    <a:pt x="2242" y="362"/>
                    <a:pt x="2303" y="366"/>
                    <a:pt x="2363" y="366"/>
                  </a:cubicBezTo>
                  <a:cubicBezTo>
                    <a:pt x="2402" y="366"/>
                    <a:pt x="2429" y="360"/>
                    <a:pt x="2444" y="348"/>
                  </a:cubicBezTo>
                  <a:cubicBezTo>
                    <a:pt x="2459" y="337"/>
                    <a:pt x="2467" y="317"/>
                    <a:pt x="2470" y="289"/>
                  </a:cubicBezTo>
                  <a:cubicBezTo>
                    <a:pt x="2475" y="258"/>
                    <a:pt x="2477" y="225"/>
                    <a:pt x="2477" y="191"/>
                  </a:cubicBezTo>
                  <a:lnTo>
                    <a:pt x="2043" y="191"/>
                  </a:lnTo>
                  <a:lnTo>
                    <a:pt x="2043" y="548"/>
                  </a:lnTo>
                  <a:lnTo>
                    <a:pt x="2604" y="548"/>
                  </a:lnTo>
                  <a:lnTo>
                    <a:pt x="2604" y="650"/>
                  </a:lnTo>
                  <a:cubicBezTo>
                    <a:pt x="2571" y="795"/>
                    <a:pt x="2515" y="919"/>
                    <a:pt x="2436" y="1024"/>
                  </a:cubicBezTo>
                  <a:cubicBezTo>
                    <a:pt x="2468" y="1055"/>
                    <a:pt x="2503" y="1084"/>
                    <a:pt x="2542" y="1112"/>
                  </a:cubicBezTo>
                  <a:cubicBezTo>
                    <a:pt x="2580" y="1140"/>
                    <a:pt x="2626" y="1171"/>
                    <a:pt x="2680" y="1204"/>
                  </a:cubicBezTo>
                  <a:lnTo>
                    <a:pt x="2618" y="1301"/>
                  </a:lnTo>
                  <a:cubicBezTo>
                    <a:pt x="2512" y="1237"/>
                    <a:pt x="2427" y="1173"/>
                    <a:pt x="2364" y="1109"/>
                  </a:cubicBezTo>
                  <a:cubicBezTo>
                    <a:pt x="2296" y="1181"/>
                    <a:pt x="2213" y="1246"/>
                    <a:pt x="2117" y="1305"/>
                  </a:cubicBezTo>
                  <a:lnTo>
                    <a:pt x="2056" y="1207"/>
                  </a:lnTo>
                  <a:cubicBezTo>
                    <a:pt x="2152" y="1152"/>
                    <a:pt x="2231" y="1093"/>
                    <a:pt x="2294" y="1028"/>
                  </a:cubicBezTo>
                  <a:cubicBezTo>
                    <a:pt x="2219" y="927"/>
                    <a:pt x="2162" y="802"/>
                    <a:pt x="2124" y="652"/>
                  </a:cubicBezTo>
                  <a:lnTo>
                    <a:pt x="2043" y="652"/>
                  </a:lnTo>
                  <a:lnTo>
                    <a:pt x="2043" y="1301"/>
                  </a:lnTo>
                  <a:lnTo>
                    <a:pt x="1935" y="1301"/>
                  </a:lnTo>
                  <a:lnTo>
                    <a:pt x="1935" y="87"/>
                  </a:lnTo>
                  <a:close/>
                  <a:moveTo>
                    <a:pt x="514" y="80"/>
                  </a:moveTo>
                  <a:lnTo>
                    <a:pt x="1154" y="80"/>
                  </a:lnTo>
                  <a:lnTo>
                    <a:pt x="1154" y="563"/>
                  </a:lnTo>
                  <a:lnTo>
                    <a:pt x="514" y="563"/>
                  </a:lnTo>
                  <a:lnTo>
                    <a:pt x="514" y="80"/>
                  </a:lnTo>
                  <a:close/>
                  <a:moveTo>
                    <a:pt x="3957" y="48"/>
                  </a:moveTo>
                  <a:lnTo>
                    <a:pt x="3981" y="156"/>
                  </a:lnTo>
                  <a:cubicBezTo>
                    <a:pt x="3839" y="181"/>
                    <a:pt x="3665" y="201"/>
                    <a:pt x="3460" y="218"/>
                  </a:cubicBezTo>
                  <a:cubicBezTo>
                    <a:pt x="3341" y="328"/>
                    <a:pt x="3244" y="404"/>
                    <a:pt x="3168" y="445"/>
                  </a:cubicBezTo>
                  <a:cubicBezTo>
                    <a:pt x="3246" y="438"/>
                    <a:pt x="3374" y="428"/>
                    <a:pt x="3550" y="414"/>
                  </a:cubicBezTo>
                  <a:cubicBezTo>
                    <a:pt x="3617" y="361"/>
                    <a:pt x="3685" y="303"/>
                    <a:pt x="3754" y="238"/>
                  </a:cubicBezTo>
                  <a:lnTo>
                    <a:pt x="3840" y="308"/>
                  </a:lnTo>
                  <a:cubicBezTo>
                    <a:pt x="3607" y="516"/>
                    <a:pt x="3406" y="660"/>
                    <a:pt x="3236" y="741"/>
                  </a:cubicBezTo>
                  <a:lnTo>
                    <a:pt x="3775" y="693"/>
                  </a:lnTo>
                  <a:cubicBezTo>
                    <a:pt x="3734" y="646"/>
                    <a:pt x="3700" y="609"/>
                    <a:pt x="3672" y="583"/>
                  </a:cubicBezTo>
                  <a:lnTo>
                    <a:pt x="3753" y="525"/>
                  </a:lnTo>
                  <a:cubicBezTo>
                    <a:pt x="3791" y="563"/>
                    <a:pt x="3839" y="613"/>
                    <a:pt x="3895" y="677"/>
                  </a:cubicBezTo>
                  <a:cubicBezTo>
                    <a:pt x="3951" y="741"/>
                    <a:pt x="3998" y="797"/>
                    <a:pt x="4036" y="846"/>
                  </a:cubicBezTo>
                  <a:lnTo>
                    <a:pt x="3953" y="911"/>
                  </a:lnTo>
                  <a:cubicBezTo>
                    <a:pt x="3916" y="864"/>
                    <a:pt x="3882" y="821"/>
                    <a:pt x="3851" y="783"/>
                  </a:cubicBezTo>
                  <a:cubicBezTo>
                    <a:pt x="3788" y="787"/>
                    <a:pt x="3732" y="792"/>
                    <a:pt x="3682" y="797"/>
                  </a:cubicBezTo>
                  <a:cubicBezTo>
                    <a:pt x="3631" y="802"/>
                    <a:pt x="3588" y="805"/>
                    <a:pt x="3551" y="808"/>
                  </a:cubicBezTo>
                  <a:lnTo>
                    <a:pt x="3522" y="811"/>
                  </a:lnTo>
                  <a:lnTo>
                    <a:pt x="3522" y="1129"/>
                  </a:lnTo>
                  <a:cubicBezTo>
                    <a:pt x="3522" y="1172"/>
                    <a:pt x="3517" y="1205"/>
                    <a:pt x="3507" y="1226"/>
                  </a:cubicBezTo>
                  <a:cubicBezTo>
                    <a:pt x="3497" y="1247"/>
                    <a:pt x="3480" y="1261"/>
                    <a:pt x="3455" y="1269"/>
                  </a:cubicBezTo>
                  <a:cubicBezTo>
                    <a:pt x="3430" y="1277"/>
                    <a:pt x="3393" y="1281"/>
                    <a:pt x="3343" y="1281"/>
                  </a:cubicBezTo>
                  <a:cubicBezTo>
                    <a:pt x="3309" y="1281"/>
                    <a:pt x="3270" y="1279"/>
                    <a:pt x="3226" y="1274"/>
                  </a:cubicBezTo>
                  <a:lnTo>
                    <a:pt x="3201" y="1162"/>
                  </a:lnTo>
                  <a:cubicBezTo>
                    <a:pt x="3223" y="1164"/>
                    <a:pt x="3247" y="1167"/>
                    <a:pt x="3271" y="1169"/>
                  </a:cubicBezTo>
                  <a:cubicBezTo>
                    <a:pt x="3296" y="1172"/>
                    <a:pt x="3321" y="1173"/>
                    <a:pt x="3349" y="1173"/>
                  </a:cubicBezTo>
                  <a:cubicBezTo>
                    <a:pt x="3373" y="1173"/>
                    <a:pt x="3389" y="1167"/>
                    <a:pt x="3397" y="1157"/>
                  </a:cubicBezTo>
                  <a:cubicBezTo>
                    <a:pt x="3404" y="1146"/>
                    <a:pt x="3408" y="1126"/>
                    <a:pt x="3408" y="1097"/>
                  </a:cubicBezTo>
                  <a:lnTo>
                    <a:pt x="3408" y="821"/>
                  </a:lnTo>
                  <a:lnTo>
                    <a:pt x="3060" y="850"/>
                  </a:lnTo>
                  <a:cubicBezTo>
                    <a:pt x="3020" y="854"/>
                    <a:pt x="2979" y="860"/>
                    <a:pt x="2939" y="867"/>
                  </a:cubicBezTo>
                  <a:lnTo>
                    <a:pt x="2916" y="750"/>
                  </a:lnTo>
                  <a:cubicBezTo>
                    <a:pt x="2922" y="749"/>
                    <a:pt x="2936" y="748"/>
                    <a:pt x="2959" y="746"/>
                  </a:cubicBezTo>
                  <a:cubicBezTo>
                    <a:pt x="2981" y="744"/>
                    <a:pt x="3001" y="740"/>
                    <a:pt x="3018" y="734"/>
                  </a:cubicBezTo>
                  <a:cubicBezTo>
                    <a:pt x="3144" y="686"/>
                    <a:pt x="3281" y="610"/>
                    <a:pt x="3426" y="507"/>
                  </a:cubicBezTo>
                  <a:cubicBezTo>
                    <a:pt x="3261" y="526"/>
                    <a:pt x="3136" y="538"/>
                    <a:pt x="3050" y="545"/>
                  </a:cubicBezTo>
                  <a:cubicBezTo>
                    <a:pt x="3014" y="547"/>
                    <a:pt x="2986" y="550"/>
                    <a:pt x="2967" y="555"/>
                  </a:cubicBezTo>
                  <a:lnTo>
                    <a:pt x="2945" y="453"/>
                  </a:lnTo>
                  <a:cubicBezTo>
                    <a:pt x="2985" y="445"/>
                    <a:pt x="3014" y="436"/>
                    <a:pt x="3033" y="427"/>
                  </a:cubicBezTo>
                  <a:cubicBezTo>
                    <a:pt x="3118" y="380"/>
                    <a:pt x="3209" y="314"/>
                    <a:pt x="3308" y="229"/>
                  </a:cubicBezTo>
                  <a:cubicBezTo>
                    <a:pt x="3183" y="239"/>
                    <a:pt x="3053" y="245"/>
                    <a:pt x="2916" y="248"/>
                  </a:cubicBezTo>
                  <a:lnTo>
                    <a:pt x="2901" y="144"/>
                  </a:lnTo>
                  <a:cubicBezTo>
                    <a:pt x="3075" y="141"/>
                    <a:pt x="3259" y="131"/>
                    <a:pt x="3450" y="114"/>
                  </a:cubicBezTo>
                  <a:cubicBezTo>
                    <a:pt x="3642" y="97"/>
                    <a:pt x="3810" y="75"/>
                    <a:pt x="3957" y="48"/>
                  </a:cubicBezTo>
                  <a:close/>
                  <a:moveTo>
                    <a:pt x="165" y="28"/>
                  </a:moveTo>
                  <a:lnTo>
                    <a:pt x="274" y="28"/>
                  </a:lnTo>
                  <a:lnTo>
                    <a:pt x="274" y="282"/>
                  </a:lnTo>
                  <a:lnTo>
                    <a:pt x="414" y="282"/>
                  </a:lnTo>
                  <a:lnTo>
                    <a:pt x="414" y="389"/>
                  </a:lnTo>
                  <a:lnTo>
                    <a:pt x="274" y="389"/>
                  </a:lnTo>
                  <a:lnTo>
                    <a:pt x="274" y="593"/>
                  </a:lnTo>
                  <a:lnTo>
                    <a:pt x="389" y="548"/>
                  </a:lnTo>
                  <a:lnTo>
                    <a:pt x="397" y="663"/>
                  </a:lnTo>
                  <a:lnTo>
                    <a:pt x="347" y="683"/>
                  </a:lnTo>
                  <a:lnTo>
                    <a:pt x="274" y="711"/>
                  </a:lnTo>
                  <a:lnTo>
                    <a:pt x="274" y="1147"/>
                  </a:lnTo>
                  <a:cubicBezTo>
                    <a:pt x="274" y="1199"/>
                    <a:pt x="263" y="1235"/>
                    <a:pt x="242" y="1255"/>
                  </a:cubicBezTo>
                  <a:cubicBezTo>
                    <a:pt x="221" y="1275"/>
                    <a:pt x="183" y="1285"/>
                    <a:pt x="130" y="1285"/>
                  </a:cubicBezTo>
                  <a:cubicBezTo>
                    <a:pt x="109" y="1285"/>
                    <a:pt x="79" y="1284"/>
                    <a:pt x="40" y="1280"/>
                  </a:cubicBezTo>
                  <a:lnTo>
                    <a:pt x="17" y="1173"/>
                  </a:lnTo>
                  <a:lnTo>
                    <a:pt x="53" y="1177"/>
                  </a:lnTo>
                  <a:cubicBezTo>
                    <a:pt x="79" y="1181"/>
                    <a:pt x="96" y="1183"/>
                    <a:pt x="105" y="1183"/>
                  </a:cubicBezTo>
                  <a:cubicBezTo>
                    <a:pt x="126" y="1183"/>
                    <a:pt x="142" y="1177"/>
                    <a:pt x="151" y="1166"/>
                  </a:cubicBezTo>
                  <a:cubicBezTo>
                    <a:pt x="160" y="1155"/>
                    <a:pt x="165" y="1136"/>
                    <a:pt x="165" y="1109"/>
                  </a:cubicBezTo>
                  <a:lnTo>
                    <a:pt x="165" y="752"/>
                  </a:lnTo>
                  <a:lnTo>
                    <a:pt x="45" y="798"/>
                  </a:lnTo>
                  <a:lnTo>
                    <a:pt x="15" y="810"/>
                  </a:lnTo>
                  <a:lnTo>
                    <a:pt x="0" y="696"/>
                  </a:lnTo>
                  <a:cubicBezTo>
                    <a:pt x="2" y="695"/>
                    <a:pt x="41" y="680"/>
                    <a:pt x="116" y="653"/>
                  </a:cubicBezTo>
                  <a:lnTo>
                    <a:pt x="165" y="635"/>
                  </a:lnTo>
                  <a:lnTo>
                    <a:pt x="165" y="389"/>
                  </a:lnTo>
                  <a:lnTo>
                    <a:pt x="0" y="389"/>
                  </a:lnTo>
                  <a:lnTo>
                    <a:pt x="0" y="282"/>
                  </a:lnTo>
                  <a:lnTo>
                    <a:pt x="165" y="282"/>
                  </a:lnTo>
                  <a:lnTo>
                    <a:pt x="165" y="28"/>
                  </a:lnTo>
                  <a:close/>
                  <a:moveTo>
                    <a:pt x="4465" y="25"/>
                  </a:moveTo>
                  <a:lnTo>
                    <a:pt x="4568" y="66"/>
                  </a:lnTo>
                  <a:cubicBezTo>
                    <a:pt x="4540" y="133"/>
                    <a:pt x="4506" y="205"/>
                    <a:pt x="4465" y="283"/>
                  </a:cubicBezTo>
                  <a:cubicBezTo>
                    <a:pt x="4425" y="361"/>
                    <a:pt x="4392" y="417"/>
                    <a:pt x="4365" y="452"/>
                  </a:cubicBezTo>
                  <a:lnTo>
                    <a:pt x="4538" y="431"/>
                  </a:lnTo>
                  <a:cubicBezTo>
                    <a:pt x="4568" y="376"/>
                    <a:pt x="4591" y="333"/>
                    <a:pt x="4607" y="301"/>
                  </a:cubicBezTo>
                  <a:lnTo>
                    <a:pt x="4705" y="348"/>
                  </a:lnTo>
                  <a:cubicBezTo>
                    <a:pt x="4668" y="424"/>
                    <a:pt x="4623" y="507"/>
                    <a:pt x="4570" y="598"/>
                  </a:cubicBezTo>
                  <a:cubicBezTo>
                    <a:pt x="4517" y="688"/>
                    <a:pt x="4473" y="757"/>
                    <a:pt x="4437" y="804"/>
                  </a:cubicBezTo>
                  <a:cubicBezTo>
                    <a:pt x="4469" y="798"/>
                    <a:pt x="4544" y="781"/>
                    <a:pt x="4662" y="752"/>
                  </a:cubicBezTo>
                  <a:lnTo>
                    <a:pt x="4664" y="856"/>
                  </a:lnTo>
                  <a:lnTo>
                    <a:pt x="4351" y="925"/>
                  </a:lnTo>
                  <a:cubicBezTo>
                    <a:pt x="4322" y="931"/>
                    <a:pt x="4294" y="937"/>
                    <a:pt x="4268" y="945"/>
                  </a:cubicBezTo>
                  <a:lnTo>
                    <a:pt x="4241" y="839"/>
                  </a:lnTo>
                  <a:cubicBezTo>
                    <a:pt x="4254" y="835"/>
                    <a:pt x="4268" y="829"/>
                    <a:pt x="4281" y="820"/>
                  </a:cubicBezTo>
                  <a:cubicBezTo>
                    <a:pt x="4295" y="811"/>
                    <a:pt x="4306" y="801"/>
                    <a:pt x="4315" y="788"/>
                  </a:cubicBezTo>
                  <a:cubicBezTo>
                    <a:pt x="4366" y="713"/>
                    <a:pt x="4420" y="630"/>
                    <a:pt x="4475" y="538"/>
                  </a:cubicBezTo>
                  <a:lnTo>
                    <a:pt x="4437" y="542"/>
                  </a:lnTo>
                  <a:cubicBezTo>
                    <a:pt x="4376" y="551"/>
                    <a:pt x="4330" y="557"/>
                    <a:pt x="4300" y="559"/>
                  </a:cubicBezTo>
                  <a:cubicBezTo>
                    <a:pt x="4281" y="560"/>
                    <a:pt x="4260" y="564"/>
                    <a:pt x="4237" y="572"/>
                  </a:cubicBezTo>
                  <a:lnTo>
                    <a:pt x="4213" y="463"/>
                  </a:lnTo>
                  <a:cubicBezTo>
                    <a:pt x="4224" y="459"/>
                    <a:pt x="4233" y="455"/>
                    <a:pt x="4240" y="451"/>
                  </a:cubicBezTo>
                  <a:cubicBezTo>
                    <a:pt x="4246" y="446"/>
                    <a:pt x="4254" y="438"/>
                    <a:pt x="4262" y="428"/>
                  </a:cubicBezTo>
                  <a:cubicBezTo>
                    <a:pt x="4287" y="396"/>
                    <a:pt x="4320" y="339"/>
                    <a:pt x="4361" y="256"/>
                  </a:cubicBezTo>
                  <a:cubicBezTo>
                    <a:pt x="4402" y="174"/>
                    <a:pt x="4437" y="97"/>
                    <a:pt x="4465" y="25"/>
                  </a:cubicBezTo>
                  <a:close/>
                  <a:moveTo>
                    <a:pt x="6496" y="22"/>
                  </a:moveTo>
                  <a:lnTo>
                    <a:pt x="6611" y="22"/>
                  </a:lnTo>
                  <a:lnTo>
                    <a:pt x="6611" y="539"/>
                  </a:lnTo>
                  <a:lnTo>
                    <a:pt x="6905" y="539"/>
                  </a:lnTo>
                  <a:lnTo>
                    <a:pt x="6905" y="652"/>
                  </a:lnTo>
                  <a:lnTo>
                    <a:pt x="6611" y="652"/>
                  </a:lnTo>
                  <a:lnTo>
                    <a:pt x="6611" y="1295"/>
                  </a:lnTo>
                  <a:lnTo>
                    <a:pt x="6496" y="1295"/>
                  </a:lnTo>
                  <a:lnTo>
                    <a:pt x="6496" y="652"/>
                  </a:lnTo>
                  <a:lnTo>
                    <a:pt x="6086" y="652"/>
                  </a:lnTo>
                  <a:cubicBezTo>
                    <a:pt x="6083" y="762"/>
                    <a:pt x="6072" y="853"/>
                    <a:pt x="6053" y="925"/>
                  </a:cubicBezTo>
                  <a:cubicBezTo>
                    <a:pt x="6033" y="997"/>
                    <a:pt x="6001" y="1063"/>
                    <a:pt x="5955" y="1121"/>
                  </a:cubicBezTo>
                  <a:cubicBezTo>
                    <a:pt x="5909" y="1180"/>
                    <a:pt x="5843" y="1241"/>
                    <a:pt x="5758" y="1305"/>
                  </a:cubicBezTo>
                  <a:lnTo>
                    <a:pt x="5662" y="1215"/>
                  </a:lnTo>
                  <a:cubicBezTo>
                    <a:pt x="5748" y="1154"/>
                    <a:pt x="5812" y="1099"/>
                    <a:pt x="5854" y="1050"/>
                  </a:cubicBezTo>
                  <a:cubicBezTo>
                    <a:pt x="5896" y="1000"/>
                    <a:pt x="5925" y="946"/>
                    <a:pt x="5941" y="888"/>
                  </a:cubicBezTo>
                  <a:cubicBezTo>
                    <a:pt x="5957" y="829"/>
                    <a:pt x="5966" y="750"/>
                    <a:pt x="5968" y="652"/>
                  </a:cubicBezTo>
                  <a:lnTo>
                    <a:pt x="5642" y="652"/>
                  </a:lnTo>
                  <a:lnTo>
                    <a:pt x="5642" y="539"/>
                  </a:lnTo>
                  <a:lnTo>
                    <a:pt x="5968" y="539"/>
                  </a:lnTo>
                  <a:lnTo>
                    <a:pt x="5968" y="238"/>
                  </a:lnTo>
                  <a:cubicBezTo>
                    <a:pt x="5886" y="253"/>
                    <a:pt x="5798" y="267"/>
                    <a:pt x="5703" y="280"/>
                  </a:cubicBezTo>
                  <a:lnTo>
                    <a:pt x="5680" y="170"/>
                  </a:lnTo>
                  <a:cubicBezTo>
                    <a:pt x="5782" y="158"/>
                    <a:pt x="5895" y="141"/>
                    <a:pt x="6020" y="118"/>
                  </a:cubicBezTo>
                  <a:cubicBezTo>
                    <a:pt x="6144" y="95"/>
                    <a:pt x="6250" y="72"/>
                    <a:pt x="6336" y="49"/>
                  </a:cubicBezTo>
                  <a:lnTo>
                    <a:pt x="6363" y="156"/>
                  </a:lnTo>
                  <a:cubicBezTo>
                    <a:pt x="6311" y="169"/>
                    <a:pt x="6219" y="190"/>
                    <a:pt x="6087" y="217"/>
                  </a:cubicBezTo>
                  <a:lnTo>
                    <a:pt x="6087" y="539"/>
                  </a:lnTo>
                  <a:lnTo>
                    <a:pt x="6496" y="539"/>
                  </a:lnTo>
                  <a:lnTo>
                    <a:pt x="6496" y="22"/>
                  </a:lnTo>
                  <a:close/>
                  <a:moveTo>
                    <a:pt x="1611" y="22"/>
                  </a:moveTo>
                  <a:lnTo>
                    <a:pt x="1718" y="22"/>
                  </a:lnTo>
                  <a:lnTo>
                    <a:pt x="1718" y="283"/>
                  </a:lnTo>
                  <a:lnTo>
                    <a:pt x="1882" y="283"/>
                  </a:lnTo>
                  <a:lnTo>
                    <a:pt x="1882" y="389"/>
                  </a:lnTo>
                  <a:lnTo>
                    <a:pt x="1718" y="389"/>
                  </a:lnTo>
                  <a:lnTo>
                    <a:pt x="1718" y="629"/>
                  </a:lnTo>
                  <a:lnTo>
                    <a:pt x="1865" y="583"/>
                  </a:lnTo>
                  <a:lnTo>
                    <a:pt x="1872" y="687"/>
                  </a:lnTo>
                  <a:lnTo>
                    <a:pt x="1718" y="736"/>
                  </a:lnTo>
                  <a:lnTo>
                    <a:pt x="1718" y="1126"/>
                  </a:lnTo>
                  <a:cubicBezTo>
                    <a:pt x="1718" y="1170"/>
                    <a:pt x="1714" y="1204"/>
                    <a:pt x="1707" y="1226"/>
                  </a:cubicBezTo>
                  <a:cubicBezTo>
                    <a:pt x="1699" y="1248"/>
                    <a:pt x="1685" y="1263"/>
                    <a:pt x="1663" y="1273"/>
                  </a:cubicBezTo>
                  <a:cubicBezTo>
                    <a:pt x="1642" y="1282"/>
                    <a:pt x="1608" y="1287"/>
                    <a:pt x="1563" y="1287"/>
                  </a:cubicBezTo>
                  <a:cubicBezTo>
                    <a:pt x="1529" y="1287"/>
                    <a:pt x="1494" y="1285"/>
                    <a:pt x="1459" y="1283"/>
                  </a:cubicBezTo>
                  <a:lnTo>
                    <a:pt x="1437" y="1176"/>
                  </a:lnTo>
                  <a:cubicBezTo>
                    <a:pt x="1480" y="1181"/>
                    <a:pt x="1517" y="1184"/>
                    <a:pt x="1548" y="1184"/>
                  </a:cubicBezTo>
                  <a:cubicBezTo>
                    <a:pt x="1575" y="1184"/>
                    <a:pt x="1592" y="1178"/>
                    <a:pt x="1600" y="1166"/>
                  </a:cubicBezTo>
                  <a:cubicBezTo>
                    <a:pt x="1607" y="1154"/>
                    <a:pt x="1611" y="1130"/>
                    <a:pt x="1611" y="1095"/>
                  </a:cubicBezTo>
                  <a:lnTo>
                    <a:pt x="1611" y="770"/>
                  </a:lnTo>
                  <a:lnTo>
                    <a:pt x="1421" y="829"/>
                  </a:lnTo>
                  <a:lnTo>
                    <a:pt x="1399" y="726"/>
                  </a:lnTo>
                  <a:cubicBezTo>
                    <a:pt x="1446" y="714"/>
                    <a:pt x="1517" y="693"/>
                    <a:pt x="1611" y="663"/>
                  </a:cubicBezTo>
                  <a:lnTo>
                    <a:pt x="1611" y="389"/>
                  </a:lnTo>
                  <a:lnTo>
                    <a:pt x="1415" y="389"/>
                  </a:lnTo>
                  <a:lnTo>
                    <a:pt x="1415" y="283"/>
                  </a:lnTo>
                  <a:lnTo>
                    <a:pt x="1611" y="283"/>
                  </a:lnTo>
                  <a:lnTo>
                    <a:pt x="1611" y="22"/>
                  </a:lnTo>
                  <a:close/>
                  <a:moveTo>
                    <a:pt x="7297" y="13"/>
                  </a:moveTo>
                  <a:lnTo>
                    <a:pt x="7388" y="55"/>
                  </a:lnTo>
                  <a:cubicBezTo>
                    <a:pt x="7356" y="122"/>
                    <a:pt x="7321" y="192"/>
                    <a:pt x="7282" y="264"/>
                  </a:cubicBezTo>
                  <a:cubicBezTo>
                    <a:pt x="7243" y="336"/>
                    <a:pt x="7208" y="395"/>
                    <a:pt x="7177" y="441"/>
                  </a:cubicBezTo>
                  <a:cubicBezTo>
                    <a:pt x="7247" y="430"/>
                    <a:pt x="7305" y="421"/>
                    <a:pt x="7349" y="414"/>
                  </a:cubicBezTo>
                  <a:cubicBezTo>
                    <a:pt x="7384" y="351"/>
                    <a:pt x="7414" y="297"/>
                    <a:pt x="7437" y="251"/>
                  </a:cubicBezTo>
                  <a:lnTo>
                    <a:pt x="7526" y="298"/>
                  </a:lnTo>
                  <a:cubicBezTo>
                    <a:pt x="7488" y="374"/>
                    <a:pt x="7438" y="459"/>
                    <a:pt x="7377" y="555"/>
                  </a:cubicBezTo>
                  <a:cubicBezTo>
                    <a:pt x="7316" y="652"/>
                    <a:pt x="7264" y="726"/>
                    <a:pt x="7222" y="780"/>
                  </a:cubicBezTo>
                  <a:lnTo>
                    <a:pt x="7494" y="721"/>
                  </a:lnTo>
                  <a:lnTo>
                    <a:pt x="7499" y="814"/>
                  </a:lnTo>
                  <a:lnTo>
                    <a:pt x="7183" y="883"/>
                  </a:lnTo>
                  <a:lnTo>
                    <a:pt x="7074" y="907"/>
                  </a:lnTo>
                  <a:lnTo>
                    <a:pt x="7047" y="798"/>
                  </a:lnTo>
                  <a:cubicBezTo>
                    <a:pt x="7066" y="792"/>
                    <a:pt x="7082" y="784"/>
                    <a:pt x="7095" y="774"/>
                  </a:cubicBezTo>
                  <a:cubicBezTo>
                    <a:pt x="7107" y="765"/>
                    <a:pt x="7120" y="752"/>
                    <a:pt x="7133" y="736"/>
                  </a:cubicBezTo>
                  <a:cubicBezTo>
                    <a:pt x="7182" y="678"/>
                    <a:pt x="7235" y="602"/>
                    <a:pt x="7292" y="508"/>
                  </a:cubicBezTo>
                  <a:cubicBezTo>
                    <a:pt x="7231" y="519"/>
                    <a:pt x="7182" y="527"/>
                    <a:pt x="7143" y="532"/>
                  </a:cubicBezTo>
                  <a:lnTo>
                    <a:pt x="7047" y="549"/>
                  </a:lnTo>
                  <a:lnTo>
                    <a:pt x="7025" y="443"/>
                  </a:lnTo>
                  <a:cubicBezTo>
                    <a:pt x="7047" y="434"/>
                    <a:pt x="7067" y="419"/>
                    <a:pt x="7084" y="397"/>
                  </a:cubicBezTo>
                  <a:cubicBezTo>
                    <a:pt x="7112" y="361"/>
                    <a:pt x="7147" y="305"/>
                    <a:pt x="7189" y="229"/>
                  </a:cubicBezTo>
                  <a:cubicBezTo>
                    <a:pt x="7231" y="152"/>
                    <a:pt x="7267" y="80"/>
                    <a:pt x="7297" y="13"/>
                  </a:cubicBezTo>
                  <a:close/>
                  <a:moveTo>
                    <a:pt x="12148" y="11"/>
                  </a:moveTo>
                  <a:lnTo>
                    <a:pt x="12221" y="180"/>
                  </a:lnTo>
                  <a:lnTo>
                    <a:pt x="12490" y="180"/>
                  </a:lnTo>
                  <a:lnTo>
                    <a:pt x="12490" y="413"/>
                  </a:lnTo>
                  <a:lnTo>
                    <a:pt x="12386" y="413"/>
                  </a:lnTo>
                  <a:lnTo>
                    <a:pt x="12386" y="286"/>
                  </a:lnTo>
                  <a:lnTo>
                    <a:pt x="11890" y="286"/>
                  </a:lnTo>
                  <a:lnTo>
                    <a:pt x="11890" y="413"/>
                  </a:lnTo>
                  <a:lnTo>
                    <a:pt x="11786" y="413"/>
                  </a:lnTo>
                  <a:lnTo>
                    <a:pt x="11786" y="180"/>
                  </a:lnTo>
                  <a:lnTo>
                    <a:pt x="12106" y="180"/>
                  </a:lnTo>
                  <a:cubicBezTo>
                    <a:pt x="12085" y="135"/>
                    <a:pt x="12066" y="96"/>
                    <a:pt x="12050" y="62"/>
                  </a:cubicBezTo>
                  <a:cubicBezTo>
                    <a:pt x="12047" y="54"/>
                    <a:pt x="12044" y="49"/>
                    <a:pt x="12042" y="44"/>
                  </a:cubicBezTo>
                  <a:cubicBezTo>
                    <a:pt x="12039" y="40"/>
                    <a:pt x="12038" y="37"/>
                    <a:pt x="12037" y="34"/>
                  </a:cubicBezTo>
                  <a:lnTo>
                    <a:pt x="12148" y="11"/>
                  </a:lnTo>
                  <a:close/>
                  <a:moveTo>
                    <a:pt x="8793" y="6"/>
                  </a:moveTo>
                  <a:cubicBezTo>
                    <a:pt x="8858" y="80"/>
                    <a:pt x="8916" y="151"/>
                    <a:pt x="8967" y="220"/>
                  </a:cubicBezTo>
                  <a:lnTo>
                    <a:pt x="8906" y="267"/>
                  </a:lnTo>
                  <a:lnTo>
                    <a:pt x="9196" y="267"/>
                  </a:lnTo>
                  <a:cubicBezTo>
                    <a:pt x="9246" y="197"/>
                    <a:pt x="9304" y="110"/>
                    <a:pt x="9369" y="6"/>
                  </a:cubicBezTo>
                  <a:lnTo>
                    <a:pt x="9476" y="66"/>
                  </a:lnTo>
                  <a:cubicBezTo>
                    <a:pt x="9420" y="148"/>
                    <a:pt x="9372" y="215"/>
                    <a:pt x="9331" y="267"/>
                  </a:cubicBezTo>
                  <a:lnTo>
                    <a:pt x="9675" y="267"/>
                  </a:lnTo>
                  <a:lnTo>
                    <a:pt x="9675" y="376"/>
                  </a:lnTo>
                  <a:lnTo>
                    <a:pt x="9409" y="376"/>
                  </a:lnTo>
                  <a:lnTo>
                    <a:pt x="9409" y="700"/>
                  </a:lnTo>
                  <a:lnTo>
                    <a:pt x="9727" y="700"/>
                  </a:lnTo>
                  <a:lnTo>
                    <a:pt x="9727" y="811"/>
                  </a:lnTo>
                  <a:lnTo>
                    <a:pt x="9409" y="811"/>
                  </a:lnTo>
                  <a:lnTo>
                    <a:pt x="9409" y="1300"/>
                  </a:lnTo>
                  <a:lnTo>
                    <a:pt x="9293" y="1300"/>
                  </a:lnTo>
                  <a:lnTo>
                    <a:pt x="9293" y="811"/>
                  </a:lnTo>
                  <a:lnTo>
                    <a:pt x="8898" y="811"/>
                  </a:lnTo>
                  <a:cubicBezTo>
                    <a:pt x="8891" y="895"/>
                    <a:pt x="8877" y="965"/>
                    <a:pt x="8857" y="1023"/>
                  </a:cubicBezTo>
                  <a:cubicBezTo>
                    <a:pt x="8836" y="1081"/>
                    <a:pt x="8806" y="1133"/>
                    <a:pt x="8766" y="1179"/>
                  </a:cubicBezTo>
                  <a:cubicBezTo>
                    <a:pt x="8726" y="1226"/>
                    <a:pt x="8671" y="1274"/>
                    <a:pt x="8602" y="1325"/>
                  </a:cubicBezTo>
                  <a:lnTo>
                    <a:pt x="8517" y="1232"/>
                  </a:lnTo>
                  <a:cubicBezTo>
                    <a:pt x="8583" y="1185"/>
                    <a:pt x="8634" y="1142"/>
                    <a:pt x="8670" y="1103"/>
                  </a:cubicBezTo>
                  <a:cubicBezTo>
                    <a:pt x="8706" y="1064"/>
                    <a:pt x="8733" y="1022"/>
                    <a:pt x="8750" y="977"/>
                  </a:cubicBezTo>
                  <a:cubicBezTo>
                    <a:pt x="8768" y="932"/>
                    <a:pt x="8779" y="877"/>
                    <a:pt x="8785" y="811"/>
                  </a:cubicBezTo>
                  <a:lnTo>
                    <a:pt x="8443" y="811"/>
                  </a:lnTo>
                  <a:lnTo>
                    <a:pt x="8443" y="700"/>
                  </a:lnTo>
                  <a:lnTo>
                    <a:pt x="8791" y="700"/>
                  </a:lnTo>
                  <a:lnTo>
                    <a:pt x="8791" y="627"/>
                  </a:lnTo>
                  <a:lnTo>
                    <a:pt x="8791" y="376"/>
                  </a:lnTo>
                  <a:lnTo>
                    <a:pt x="8499" y="376"/>
                  </a:lnTo>
                  <a:lnTo>
                    <a:pt x="8499" y="267"/>
                  </a:lnTo>
                  <a:lnTo>
                    <a:pt x="8860" y="267"/>
                  </a:lnTo>
                  <a:cubicBezTo>
                    <a:pt x="8819" y="214"/>
                    <a:pt x="8767" y="149"/>
                    <a:pt x="8702" y="72"/>
                  </a:cubicBezTo>
                  <a:lnTo>
                    <a:pt x="8793" y="6"/>
                  </a:lnTo>
                  <a:close/>
                  <a:moveTo>
                    <a:pt x="5068" y="0"/>
                  </a:moveTo>
                  <a:lnTo>
                    <a:pt x="5133" y="175"/>
                  </a:lnTo>
                  <a:lnTo>
                    <a:pt x="5466" y="175"/>
                  </a:lnTo>
                  <a:lnTo>
                    <a:pt x="5466" y="282"/>
                  </a:lnTo>
                  <a:lnTo>
                    <a:pt x="5057" y="282"/>
                  </a:lnTo>
                  <a:cubicBezTo>
                    <a:pt x="4956" y="441"/>
                    <a:pt x="4885" y="543"/>
                    <a:pt x="4844" y="589"/>
                  </a:cubicBezTo>
                  <a:lnTo>
                    <a:pt x="5247" y="546"/>
                  </a:lnTo>
                  <a:lnTo>
                    <a:pt x="5226" y="517"/>
                  </a:lnTo>
                  <a:cubicBezTo>
                    <a:pt x="5213" y="500"/>
                    <a:pt x="5200" y="482"/>
                    <a:pt x="5187" y="464"/>
                  </a:cubicBezTo>
                  <a:cubicBezTo>
                    <a:pt x="5173" y="446"/>
                    <a:pt x="5159" y="428"/>
                    <a:pt x="5145" y="410"/>
                  </a:cubicBezTo>
                  <a:lnTo>
                    <a:pt x="5230" y="355"/>
                  </a:lnTo>
                  <a:cubicBezTo>
                    <a:pt x="5262" y="396"/>
                    <a:pt x="5302" y="451"/>
                    <a:pt x="5351" y="519"/>
                  </a:cubicBezTo>
                  <a:cubicBezTo>
                    <a:pt x="5400" y="587"/>
                    <a:pt x="5440" y="645"/>
                    <a:pt x="5471" y="693"/>
                  </a:cubicBezTo>
                  <a:lnTo>
                    <a:pt x="5386" y="750"/>
                  </a:lnTo>
                  <a:lnTo>
                    <a:pt x="5310" y="638"/>
                  </a:lnTo>
                  <a:lnTo>
                    <a:pt x="5218" y="648"/>
                  </a:lnTo>
                  <a:lnTo>
                    <a:pt x="5218" y="1101"/>
                  </a:lnTo>
                  <a:cubicBezTo>
                    <a:pt x="5218" y="1127"/>
                    <a:pt x="5222" y="1144"/>
                    <a:pt x="5228" y="1152"/>
                  </a:cubicBezTo>
                  <a:cubicBezTo>
                    <a:pt x="5235" y="1160"/>
                    <a:pt x="5247" y="1165"/>
                    <a:pt x="5265" y="1167"/>
                  </a:cubicBezTo>
                  <a:lnTo>
                    <a:pt x="5299" y="1169"/>
                  </a:lnTo>
                  <a:cubicBezTo>
                    <a:pt x="5326" y="1169"/>
                    <a:pt x="5345" y="1167"/>
                    <a:pt x="5357" y="1165"/>
                  </a:cubicBezTo>
                  <a:cubicBezTo>
                    <a:pt x="5369" y="1163"/>
                    <a:pt x="5377" y="1158"/>
                    <a:pt x="5383" y="1151"/>
                  </a:cubicBezTo>
                  <a:cubicBezTo>
                    <a:pt x="5388" y="1144"/>
                    <a:pt x="5392" y="1132"/>
                    <a:pt x="5394" y="1115"/>
                  </a:cubicBezTo>
                  <a:cubicBezTo>
                    <a:pt x="5400" y="1085"/>
                    <a:pt x="5403" y="1044"/>
                    <a:pt x="5403" y="993"/>
                  </a:cubicBezTo>
                  <a:cubicBezTo>
                    <a:pt x="5403" y="969"/>
                    <a:pt x="5402" y="952"/>
                    <a:pt x="5402" y="941"/>
                  </a:cubicBezTo>
                  <a:lnTo>
                    <a:pt x="5497" y="962"/>
                  </a:lnTo>
                  <a:cubicBezTo>
                    <a:pt x="5497" y="1024"/>
                    <a:pt x="5494" y="1083"/>
                    <a:pt x="5489" y="1139"/>
                  </a:cubicBezTo>
                  <a:cubicBezTo>
                    <a:pt x="5484" y="1187"/>
                    <a:pt x="5472" y="1220"/>
                    <a:pt x="5452" y="1238"/>
                  </a:cubicBezTo>
                  <a:cubicBezTo>
                    <a:pt x="5432" y="1257"/>
                    <a:pt x="5398" y="1268"/>
                    <a:pt x="5349" y="1271"/>
                  </a:cubicBezTo>
                  <a:cubicBezTo>
                    <a:pt x="5325" y="1273"/>
                    <a:pt x="5307" y="1274"/>
                    <a:pt x="5295" y="1274"/>
                  </a:cubicBezTo>
                  <a:cubicBezTo>
                    <a:pt x="5283" y="1274"/>
                    <a:pt x="5265" y="1273"/>
                    <a:pt x="5241" y="1271"/>
                  </a:cubicBezTo>
                  <a:cubicBezTo>
                    <a:pt x="5195" y="1268"/>
                    <a:pt x="5162" y="1256"/>
                    <a:pt x="5142" y="1235"/>
                  </a:cubicBezTo>
                  <a:cubicBezTo>
                    <a:pt x="5123" y="1215"/>
                    <a:pt x="5113" y="1178"/>
                    <a:pt x="5113" y="1122"/>
                  </a:cubicBezTo>
                  <a:lnTo>
                    <a:pt x="5113" y="659"/>
                  </a:lnTo>
                  <a:lnTo>
                    <a:pt x="4957" y="676"/>
                  </a:lnTo>
                  <a:cubicBezTo>
                    <a:pt x="4957" y="713"/>
                    <a:pt x="4956" y="739"/>
                    <a:pt x="4955" y="752"/>
                  </a:cubicBezTo>
                  <a:cubicBezTo>
                    <a:pt x="4951" y="846"/>
                    <a:pt x="4940" y="924"/>
                    <a:pt x="4922" y="986"/>
                  </a:cubicBezTo>
                  <a:cubicBezTo>
                    <a:pt x="4904" y="1049"/>
                    <a:pt x="4874" y="1105"/>
                    <a:pt x="4832" y="1155"/>
                  </a:cubicBezTo>
                  <a:cubicBezTo>
                    <a:pt x="4790" y="1204"/>
                    <a:pt x="4730" y="1254"/>
                    <a:pt x="4652" y="1305"/>
                  </a:cubicBezTo>
                  <a:lnTo>
                    <a:pt x="4583" y="1212"/>
                  </a:lnTo>
                  <a:cubicBezTo>
                    <a:pt x="4659" y="1165"/>
                    <a:pt x="4714" y="1123"/>
                    <a:pt x="4751" y="1085"/>
                  </a:cubicBezTo>
                  <a:cubicBezTo>
                    <a:pt x="4788" y="1047"/>
                    <a:pt x="4813" y="1002"/>
                    <a:pt x="4827" y="950"/>
                  </a:cubicBezTo>
                  <a:cubicBezTo>
                    <a:pt x="4841" y="899"/>
                    <a:pt x="4848" y="829"/>
                    <a:pt x="4848" y="742"/>
                  </a:cubicBezTo>
                  <a:lnTo>
                    <a:pt x="4848" y="688"/>
                  </a:lnTo>
                  <a:lnTo>
                    <a:pt x="4796" y="694"/>
                  </a:lnTo>
                  <a:cubicBezTo>
                    <a:pt x="4764" y="696"/>
                    <a:pt x="4728" y="700"/>
                    <a:pt x="4689" y="707"/>
                  </a:cubicBezTo>
                  <a:lnTo>
                    <a:pt x="4661" y="607"/>
                  </a:lnTo>
                  <a:cubicBezTo>
                    <a:pt x="4691" y="599"/>
                    <a:pt x="4712" y="588"/>
                    <a:pt x="4724" y="573"/>
                  </a:cubicBezTo>
                  <a:cubicBezTo>
                    <a:pt x="4768" y="527"/>
                    <a:pt x="4838" y="430"/>
                    <a:pt x="4933" y="282"/>
                  </a:cubicBezTo>
                  <a:lnTo>
                    <a:pt x="4682" y="282"/>
                  </a:lnTo>
                  <a:lnTo>
                    <a:pt x="4682" y="175"/>
                  </a:lnTo>
                  <a:lnTo>
                    <a:pt x="5014" y="175"/>
                  </a:lnTo>
                  <a:lnTo>
                    <a:pt x="4975" y="69"/>
                  </a:lnTo>
                  <a:lnTo>
                    <a:pt x="4959" y="27"/>
                  </a:lnTo>
                  <a:lnTo>
                    <a:pt x="5068" y="0"/>
                  </a:lnTo>
                  <a:close/>
                </a:path>
              </a:pathLst>
            </a:custGeom>
            <a:solidFill>
              <a:srgbClr val="404040"/>
            </a:solidFill>
            <a:ln w="0">
              <a:noFill/>
              <a:prstDash val="solid"/>
              <a:round/>
              <a:headEnd/>
              <a:tailEnd/>
            </a:ln>
            <a:sp3d/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13" name="矩形: 圆角 312">
              <a:extLst>
                <a:ext uri="{FF2B5EF4-FFF2-40B4-BE49-F238E27FC236}">
                  <a16:creationId xmlns:a16="http://schemas.microsoft.com/office/drawing/2014/main" id="{5062C1F1-E574-759A-641C-6619AD52F0B6}"/>
                </a:ext>
              </a:extLst>
            </p:cNvPr>
            <p:cNvSpPr/>
            <p:nvPr/>
          </p:nvSpPr>
          <p:spPr>
            <a:xfrm>
              <a:off x="4804872" y="1575883"/>
              <a:ext cx="650632" cy="10208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0" scaled="0"/>
            </a:gradFill>
            <a:ln>
              <a:noFill/>
            </a:ln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14" name="Freeform 185">
              <a:extLst>
                <a:ext uri="{FF2B5EF4-FFF2-40B4-BE49-F238E27FC236}">
                  <a16:creationId xmlns:a16="http://schemas.microsoft.com/office/drawing/2014/main" id="{8F1105CA-0047-BB07-A3C9-BBFDCD67CFAD}"/>
                </a:ext>
              </a:extLst>
            </p:cNvPr>
            <p:cNvSpPr/>
            <p:nvPr/>
          </p:nvSpPr>
          <p:spPr bwMode="auto">
            <a:xfrm>
              <a:off x="3389570" y="1564839"/>
              <a:ext cx="375539" cy="120112"/>
            </a:xfrm>
            <a:custGeom>
              <a:avLst/>
              <a:gdLst>
                <a:gd name="T0" fmla="*/ 3767 w 4116"/>
                <a:gd name="T1" fmla="*/ 570 h 1315"/>
                <a:gd name="T2" fmla="*/ 4044 w 4116"/>
                <a:gd name="T3" fmla="*/ 682 h 1315"/>
                <a:gd name="T4" fmla="*/ 3767 w 4116"/>
                <a:gd name="T5" fmla="*/ 770 h 1315"/>
                <a:gd name="T6" fmla="*/ 4024 w 4116"/>
                <a:gd name="T7" fmla="*/ 869 h 1315"/>
                <a:gd name="T8" fmla="*/ 3767 w 4116"/>
                <a:gd name="T9" fmla="*/ 953 h 1315"/>
                <a:gd name="T10" fmla="*/ 4083 w 4116"/>
                <a:gd name="T11" fmla="*/ 1055 h 1315"/>
                <a:gd name="T12" fmla="*/ 3767 w 4116"/>
                <a:gd name="T13" fmla="*/ 1148 h 1315"/>
                <a:gd name="T14" fmla="*/ 3667 w 4116"/>
                <a:gd name="T15" fmla="*/ 1315 h 1315"/>
                <a:gd name="T16" fmla="*/ 3360 w 4116"/>
                <a:gd name="T17" fmla="*/ 1148 h 1315"/>
                <a:gd name="T18" fmla="*/ 3667 w 4116"/>
                <a:gd name="T19" fmla="*/ 1055 h 1315"/>
                <a:gd name="T20" fmla="*/ 3410 w 4116"/>
                <a:gd name="T21" fmla="*/ 953 h 1315"/>
                <a:gd name="T22" fmla="*/ 3667 w 4116"/>
                <a:gd name="T23" fmla="*/ 869 h 1315"/>
                <a:gd name="T24" fmla="*/ 3391 w 4116"/>
                <a:gd name="T25" fmla="*/ 770 h 1315"/>
                <a:gd name="T26" fmla="*/ 3667 w 4116"/>
                <a:gd name="T27" fmla="*/ 682 h 1315"/>
                <a:gd name="T28" fmla="*/ 3571 w 4116"/>
                <a:gd name="T29" fmla="*/ 228 h 1315"/>
                <a:gd name="T30" fmla="*/ 3719 w 4116"/>
                <a:gd name="T31" fmla="*/ 382 h 1315"/>
                <a:gd name="T32" fmla="*/ 3571 w 4116"/>
                <a:gd name="T33" fmla="*/ 228 h 1315"/>
                <a:gd name="T34" fmla="*/ 932 w 4116"/>
                <a:gd name="T35" fmla="*/ 162 h 1315"/>
                <a:gd name="T36" fmla="*/ 821 w 4116"/>
                <a:gd name="T37" fmla="*/ 1011 h 1315"/>
                <a:gd name="T38" fmla="*/ 3034 w 4116"/>
                <a:gd name="T39" fmla="*/ 44 h 1315"/>
                <a:gd name="T40" fmla="*/ 3125 w 4116"/>
                <a:gd name="T41" fmla="*/ 1053 h 1315"/>
                <a:gd name="T42" fmla="*/ 3209 w 4116"/>
                <a:gd name="T43" fmla="*/ 263 h 1315"/>
                <a:gd name="T44" fmla="*/ 3299 w 4116"/>
                <a:gd name="T45" fmla="*/ 1145 h 1315"/>
                <a:gd name="T46" fmla="*/ 2858 w 4116"/>
                <a:gd name="T47" fmla="*/ 270 h 1315"/>
                <a:gd name="T48" fmla="*/ 2947 w 4116"/>
                <a:gd name="T49" fmla="*/ 1077 h 1315"/>
                <a:gd name="T50" fmla="*/ 3034 w 4116"/>
                <a:gd name="T51" fmla="*/ 44 h 1315"/>
                <a:gd name="T52" fmla="*/ 1207 w 4116"/>
                <a:gd name="T53" fmla="*/ 39 h 1315"/>
                <a:gd name="T54" fmla="*/ 1169 w 4116"/>
                <a:gd name="T55" fmla="*/ 1257 h 1315"/>
                <a:gd name="T56" fmla="*/ 877 w 4116"/>
                <a:gd name="T57" fmla="*/ 1290 h 1315"/>
                <a:gd name="T58" fmla="*/ 1004 w 4116"/>
                <a:gd name="T59" fmla="*/ 1188 h 1315"/>
                <a:gd name="T60" fmla="*/ 1089 w 4116"/>
                <a:gd name="T61" fmla="*/ 1154 h 1315"/>
                <a:gd name="T62" fmla="*/ 1096 w 4116"/>
                <a:gd name="T63" fmla="*/ 39 h 1315"/>
                <a:gd name="T64" fmla="*/ 445 w 4116"/>
                <a:gd name="T65" fmla="*/ 246 h 1315"/>
                <a:gd name="T66" fmla="*/ 738 w 4116"/>
                <a:gd name="T67" fmla="*/ 356 h 1315"/>
                <a:gd name="T68" fmla="*/ 473 w 4116"/>
                <a:gd name="T69" fmla="*/ 827 h 1315"/>
                <a:gd name="T70" fmla="*/ 697 w 4116"/>
                <a:gd name="T71" fmla="*/ 1131 h 1315"/>
                <a:gd name="T72" fmla="*/ 413 w 4116"/>
                <a:gd name="T73" fmla="*/ 934 h 1315"/>
                <a:gd name="T74" fmla="*/ 0 w 4116"/>
                <a:gd name="T75" fmla="*/ 1207 h 1315"/>
                <a:gd name="T76" fmla="*/ 341 w 4116"/>
                <a:gd name="T77" fmla="*/ 835 h 1315"/>
                <a:gd name="T78" fmla="*/ 155 w 4116"/>
                <a:gd name="T79" fmla="*/ 411 h 1315"/>
                <a:gd name="T80" fmla="*/ 501 w 4116"/>
                <a:gd name="T81" fmla="*/ 356 h 1315"/>
                <a:gd name="T82" fmla="*/ 24 w 4116"/>
                <a:gd name="T83" fmla="*/ 246 h 1315"/>
                <a:gd name="T84" fmla="*/ 262 w 4116"/>
                <a:gd name="T85" fmla="*/ 48 h 1315"/>
                <a:gd name="T86" fmla="*/ 2000 w 4116"/>
                <a:gd name="T87" fmla="*/ 16 h 1315"/>
                <a:gd name="T88" fmla="*/ 2119 w 4116"/>
                <a:gd name="T89" fmla="*/ 372 h 1315"/>
                <a:gd name="T90" fmla="*/ 2667 w 4116"/>
                <a:gd name="T91" fmla="*/ 486 h 1315"/>
                <a:gd name="T92" fmla="*/ 2116 w 4116"/>
                <a:gd name="T93" fmla="*/ 503 h 1315"/>
                <a:gd name="T94" fmla="*/ 2702 w 4116"/>
                <a:gd name="T95" fmla="*/ 1200 h 1315"/>
                <a:gd name="T96" fmla="*/ 2070 w 4116"/>
                <a:gd name="T97" fmla="*/ 710 h 1315"/>
                <a:gd name="T98" fmla="*/ 1432 w 4116"/>
                <a:gd name="T99" fmla="*/ 1201 h 1315"/>
                <a:gd name="T100" fmla="*/ 1997 w 4116"/>
                <a:gd name="T101" fmla="*/ 486 h 1315"/>
                <a:gd name="T102" fmla="*/ 1457 w 4116"/>
                <a:gd name="T103" fmla="*/ 372 h 1315"/>
                <a:gd name="T104" fmla="*/ 2000 w 4116"/>
                <a:gd name="T105" fmla="*/ 16 h 1315"/>
                <a:gd name="T106" fmla="*/ 3692 w 4116"/>
                <a:gd name="T107" fmla="*/ 38 h 1315"/>
                <a:gd name="T108" fmla="*/ 4013 w 4116"/>
                <a:gd name="T109" fmla="*/ 141 h 1315"/>
                <a:gd name="T110" fmla="*/ 3814 w 4116"/>
                <a:gd name="T111" fmla="*/ 434 h 1315"/>
                <a:gd name="T112" fmla="*/ 4079 w 4116"/>
                <a:gd name="T113" fmla="*/ 627 h 1315"/>
                <a:gd name="T114" fmla="*/ 3358 w 4116"/>
                <a:gd name="T115" fmla="*/ 635 h 1315"/>
                <a:gd name="T116" fmla="*/ 3622 w 4116"/>
                <a:gd name="T117" fmla="*/ 435 h 1315"/>
                <a:gd name="T118" fmla="*/ 3386 w 4116"/>
                <a:gd name="T119" fmla="*/ 420 h 1315"/>
                <a:gd name="T120" fmla="*/ 3481 w 4116"/>
                <a:gd name="T121" fmla="*/ 177 h 1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16" h="1315">
                  <a:moveTo>
                    <a:pt x="3667" y="570"/>
                  </a:moveTo>
                  <a:lnTo>
                    <a:pt x="3767" y="570"/>
                  </a:lnTo>
                  <a:lnTo>
                    <a:pt x="3767" y="682"/>
                  </a:lnTo>
                  <a:lnTo>
                    <a:pt x="4044" y="682"/>
                  </a:lnTo>
                  <a:lnTo>
                    <a:pt x="4044" y="770"/>
                  </a:lnTo>
                  <a:lnTo>
                    <a:pt x="3767" y="770"/>
                  </a:lnTo>
                  <a:lnTo>
                    <a:pt x="3767" y="869"/>
                  </a:lnTo>
                  <a:lnTo>
                    <a:pt x="4024" y="869"/>
                  </a:lnTo>
                  <a:lnTo>
                    <a:pt x="4024" y="953"/>
                  </a:lnTo>
                  <a:lnTo>
                    <a:pt x="3767" y="953"/>
                  </a:lnTo>
                  <a:lnTo>
                    <a:pt x="3767" y="1055"/>
                  </a:lnTo>
                  <a:lnTo>
                    <a:pt x="4083" y="1055"/>
                  </a:lnTo>
                  <a:lnTo>
                    <a:pt x="4083" y="1148"/>
                  </a:lnTo>
                  <a:lnTo>
                    <a:pt x="3767" y="1148"/>
                  </a:lnTo>
                  <a:lnTo>
                    <a:pt x="3767" y="1315"/>
                  </a:lnTo>
                  <a:lnTo>
                    <a:pt x="3667" y="1315"/>
                  </a:lnTo>
                  <a:lnTo>
                    <a:pt x="3667" y="1148"/>
                  </a:lnTo>
                  <a:lnTo>
                    <a:pt x="3360" y="1148"/>
                  </a:lnTo>
                  <a:lnTo>
                    <a:pt x="3360" y="1055"/>
                  </a:lnTo>
                  <a:lnTo>
                    <a:pt x="3667" y="1055"/>
                  </a:lnTo>
                  <a:lnTo>
                    <a:pt x="3667" y="953"/>
                  </a:lnTo>
                  <a:lnTo>
                    <a:pt x="3410" y="953"/>
                  </a:lnTo>
                  <a:lnTo>
                    <a:pt x="3410" y="869"/>
                  </a:lnTo>
                  <a:lnTo>
                    <a:pt x="3667" y="869"/>
                  </a:lnTo>
                  <a:lnTo>
                    <a:pt x="3667" y="770"/>
                  </a:lnTo>
                  <a:lnTo>
                    <a:pt x="3391" y="770"/>
                  </a:lnTo>
                  <a:lnTo>
                    <a:pt x="3391" y="682"/>
                  </a:lnTo>
                  <a:lnTo>
                    <a:pt x="3667" y="682"/>
                  </a:lnTo>
                  <a:lnTo>
                    <a:pt x="3667" y="570"/>
                  </a:lnTo>
                  <a:close/>
                  <a:moveTo>
                    <a:pt x="3571" y="228"/>
                  </a:moveTo>
                  <a:cubicBezTo>
                    <a:pt x="3567" y="232"/>
                    <a:pt x="3565" y="235"/>
                    <a:pt x="3564" y="237"/>
                  </a:cubicBezTo>
                  <a:cubicBezTo>
                    <a:pt x="3604" y="293"/>
                    <a:pt x="3656" y="341"/>
                    <a:pt x="3719" y="382"/>
                  </a:cubicBezTo>
                  <a:cubicBezTo>
                    <a:pt x="3785" y="338"/>
                    <a:pt x="3843" y="287"/>
                    <a:pt x="3892" y="228"/>
                  </a:cubicBezTo>
                  <a:lnTo>
                    <a:pt x="3571" y="228"/>
                  </a:lnTo>
                  <a:close/>
                  <a:moveTo>
                    <a:pt x="821" y="162"/>
                  </a:moveTo>
                  <a:lnTo>
                    <a:pt x="932" y="162"/>
                  </a:lnTo>
                  <a:lnTo>
                    <a:pt x="932" y="1011"/>
                  </a:lnTo>
                  <a:lnTo>
                    <a:pt x="821" y="1011"/>
                  </a:lnTo>
                  <a:lnTo>
                    <a:pt x="821" y="162"/>
                  </a:lnTo>
                  <a:close/>
                  <a:moveTo>
                    <a:pt x="3034" y="44"/>
                  </a:moveTo>
                  <a:lnTo>
                    <a:pt x="3125" y="44"/>
                  </a:lnTo>
                  <a:lnTo>
                    <a:pt x="3125" y="1053"/>
                  </a:lnTo>
                  <a:lnTo>
                    <a:pt x="3209" y="1042"/>
                  </a:lnTo>
                  <a:lnTo>
                    <a:pt x="3209" y="263"/>
                  </a:lnTo>
                  <a:lnTo>
                    <a:pt x="3299" y="263"/>
                  </a:lnTo>
                  <a:lnTo>
                    <a:pt x="3299" y="1145"/>
                  </a:lnTo>
                  <a:lnTo>
                    <a:pt x="2858" y="1197"/>
                  </a:lnTo>
                  <a:lnTo>
                    <a:pt x="2858" y="270"/>
                  </a:lnTo>
                  <a:lnTo>
                    <a:pt x="2947" y="270"/>
                  </a:lnTo>
                  <a:lnTo>
                    <a:pt x="2947" y="1077"/>
                  </a:lnTo>
                  <a:lnTo>
                    <a:pt x="3034" y="1066"/>
                  </a:lnTo>
                  <a:lnTo>
                    <a:pt x="3034" y="44"/>
                  </a:lnTo>
                  <a:close/>
                  <a:moveTo>
                    <a:pt x="1096" y="39"/>
                  </a:moveTo>
                  <a:lnTo>
                    <a:pt x="1207" y="39"/>
                  </a:lnTo>
                  <a:lnTo>
                    <a:pt x="1207" y="1129"/>
                  </a:lnTo>
                  <a:cubicBezTo>
                    <a:pt x="1207" y="1188"/>
                    <a:pt x="1194" y="1231"/>
                    <a:pt x="1169" y="1257"/>
                  </a:cubicBezTo>
                  <a:cubicBezTo>
                    <a:pt x="1143" y="1284"/>
                    <a:pt x="1098" y="1297"/>
                    <a:pt x="1032" y="1297"/>
                  </a:cubicBezTo>
                  <a:cubicBezTo>
                    <a:pt x="972" y="1297"/>
                    <a:pt x="921" y="1294"/>
                    <a:pt x="877" y="1290"/>
                  </a:cubicBezTo>
                  <a:lnTo>
                    <a:pt x="858" y="1179"/>
                  </a:lnTo>
                  <a:cubicBezTo>
                    <a:pt x="915" y="1185"/>
                    <a:pt x="964" y="1188"/>
                    <a:pt x="1004" y="1188"/>
                  </a:cubicBezTo>
                  <a:cubicBezTo>
                    <a:pt x="1030" y="1188"/>
                    <a:pt x="1050" y="1186"/>
                    <a:pt x="1063" y="1181"/>
                  </a:cubicBezTo>
                  <a:cubicBezTo>
                    <a:pt x="1075" y="1175"/>
                    <a:pt x="1084" y="1167"/>
                    <a:pt x="1089" y="1154"/>
                  </a:cubicBezTo>
                  <a:cubicBezTo>
                    <a:pt x="1093" y="1141"/>
                    <a:pt x="1096" y="1121"/>
                    <a:pt x="1096" y="1094"/>
                  </a:cubicBezTo>
                  <a:lnTo>
                    <a:pt x="1096" y="39"/>
                  </a:lnTo>
                  <a:close/>
                  <a:moveTo>
                    <a:pt x="365" y="21"/>
                  </a:moveTo>
                  <a:cubicBezTo>
                    <a:pt x="401" y="115"/>
                    <a:pt x="427" y="190"/>
                    <a:pt x="445" y="246"/>
                  </a:cubicBezTo>
                  <a:lnTo>
                    <a:pt x="738" y="246"/>
                  </a:lnTo>
                  <a:lnTo>
                    <a:pt x="738" y="356"/>
                  </a:lnTo>
                  <a:lnTo>
                    <a:pt x="615" y="356"/>
                  </a:lnTo>
                  <a:cubicBezTo>
                    <a:pt x="585" y="541"/>
                    <a:pt x="538" y="698"/>
                    <a:pt x="473" y="827"/>
                  </a:cubicBezTo>
                  <a:lnTo>
                    <a:pt x="493" y="853"/>
                  </a:lnTo>
                  <a:cubicBezTo>
                    <a:pt x="577" y="966"/>
                    <a:pt x="645" y="1058"/>
                    <a:pt x="697" y="1131"/>
                  </a:cubicBezTo>
                  <a:lnTo>
                    <a:pt x="608" y="1208"/>
                  </a:lnTo>
                  <a:lnTo>
                    <a:pt x="413" y="934"/>
                  </a:lnTo>
                  <a:cubicBezTo>
                    <a:pt x="334" y="1055"/>
                    <a:pt x="224" y="1176"/>
                    <a:pt x="83" y="1297"/>
                  </a:cubicBezTo>
                  <a:lnTo>
                    <a:pt x="0" y="1207"/>
                  </a:lnTo>
                  <a:cubicBezTo>
                    <a:pt x="78" y="1143"/>
                    <a:pt x="145" y="1081"/>
                    <a:pt x="200" y="1022"/>
                  </a:cubicBezTo>
                  <a:cubicBezTo>
                    <a:pt x="255" y="962"/>
                    <a:pt x="302" y="900"/>
                    <a:pt x="341" y="835"/>
                  </a:cubicBezTo>
                  <a:cubicBezTo>
                    <a:pt x="254" y="716"/>
                    <a:pt x="164" y="597"/>
                    <a:pt x="72" y="479"/>
                  </a:cubicBezTo>
                  <a:lnTo>
                    <a:pt x="155" y="411"/>
                  </a:lnTo>
                  <a:cubicBezTo>
                    <a:pt x="238" y="517"/>
                    <a:pt x="318" y="622"/>
                    <a:pt x="397" y="725"/>
                  </a:cubicBezTo>
                  <a:cubicBezTo>
                    <a:pt x="442" y="626"/>
                    <a:pt x="477" y="503"/>
                    <a:pt x="501" y="356"/>
                  </a:cubicBezTo>
                  <a:lnTo>
                    <a:pt x="24" y="356"/>
                  </a:lnTo>
                  <a:lnTo>
                    <a:pt x="24" y="246"/>
                  </a:lnTo>
                  <a:lnTo>
                    <a:pt x="337" y="246"/>
                  </a:lnTo>
                  <a:cubicBezTo>
                    <a:pt x="316" y="184"/>
                    <a:pt x="291" y="118"/>
                    <a:pt x="262" y="48"/>
                  </a:cubicBezTo>
                  <a:lnTo>
                    <a:pt x="365" y="21"/>
                  </a:lnTo>
                  <a:close/>
                  <a:moveTo>
                    <a:pt x="2000" y="16"/>
                  </a:moveTo>
                  <a:lnTo>
                    <a:pt x="2119" y="16"/>
                  </a:lnTo>
                  <a:lnTo>
                    <a:pt x="2119" y="372"/>
                  </a:lnTo>
                  <a:lnTo>
                    <a:pt x="2667" y="372"/>
                  </a:lnTo>
                  <a:lnTo>
                    <a:pt x="2667" y="486"/>
                  </a:lnTo>
                  <a:lnTo>
                    <a:pt x="2118" y="486"/>
                  </a:lnTo>
                  <a:cubicBezTo>
                    <a:pt x="2117" y="490"/>
                    <a:pt x="2116" y="495"/>
                    <a:pt x="2116" y="503"/>
                  </a:cubicBezTo>
                  <a:cubicBezTo>
                    <a:pt x="2149" y="654"/>
                    <a:pt x="2212" y="785"/>
                    <a:pt x="2306" y="897"/>
                  </a:cubicBezTo>
                  <a:cubicBezTo>
                    <a:pt x="2399" y="1009"/>
                    <a:pt x="2531" y="1110"/>
                    <a:pt x="2702" y="1200"/>
                  </a:cubicBezTo>
                  <a:lnTo>
                    <a:pt x="2629" y="1305"/>
                  </a:lnTo>
                  <a:cubicBezTo>
                    <a:pt x="2347" y="1143"/>
                    <a:pt x="2161" y="944"/>
                    <a:pt x="2070" y="710"/>
                  </a:cubicBezTo>
                  <a:cubicBezTo>
                    <a:pt x="1987" y="931"/>
                    <a:pt x="1800" y="1131"/>
                    <a:pt x="1507" y="1309"/>
                  </a:cubicBezTo>
                  <a:lnTo>
                    <a:pt x="1432" y="1201"/>
                  </a:lnTo>
                  <a:cubicBezTo>
                    <a:pt x="1594" y="1113"/>
                    <a:pt x="1726" y="1009"/>
                    <a:pt x="1828" y="888"/>
                  </a:cubicBezTo>
                  <a:cubicBezTo>
                    <a:pt x="1929" y="768"/>
                    <a:pt x="1985" y="634"/>
                    <a:pt x="1997" y="486"/>
                  </a:cubicBezTo>
                  <a:lnTo>
                    <a:pt x="1457" y="486"/>
                  </a:lnTo>
                  <a:lnTo>
                    <a:pt x="1457" y="372"/>
                  </a:lnTo>
                  <a:lnTo>
                    <a:pt x="2000" y="372"/>
                  </a:lnTo>
                  <a:lnTo>
                    <a:pt x="2000" y="16"/>
                  </a:lnTo>
                  <a:close/>
                  <a:moveTo>
                    <a:pt x="3598" y="0"/>
                  </a:moveTo>
                  <a:lnTo>
                    <a:pt x="3692" y="38"/>
                  </a:lnTo>
                  <a:cubicBezTo>
                    <a:pt x="3676" y="70"/>
                    <a:pt x="3656" y="104"/>
                    <a:pt x="3633" y="141"/>
                  </a:cubicBezTo>
                  <a:lnTo>
                    <a:pt x="4013" y="141"/>
                  </a:lnTo>
                  <a:lnTo>
                    <a:pt x="4013" y="232"/>
                  </a:lnTo>
                  <a:cubicBezTo>
                    <a:pt x="3957" y="313"/>
                    <a:pt x="3890" y="380"/>
                    <a:pt x="3814" y="434"/>
                  </a:cubicBezTo>
                  <a:cubicBezTo>
                    <a:pt x="3896" y="472"/>
                    <a:pt x="3997" y="502"/>
                    <a:pt x="4116" y="524"/>
                  </a:cubicBezTo>
                  <a:lnTo>
                    <a:pt x="4079" y="627"/>
                  </a:lnTo>
                  <a:cubicBezTo>
                    <a:pt x="3931" y="592"/>
                    <a:pt x="3810" y="548"/>
                    <a:pt x="3716" y="496"/>
                  </a:cubicBezTo>
                  <a:cubicBezTo>
                    <a:pt x="3623" y="546"/>
                    <a:pt x="3504" y="593"/>
                    <a:pt x="3358" y="635"/>
                  </a:cubicBezTo>
                  <a:lnTo>
                    <a:pt x="3319" y="539"/>
                  </a:lnTo>
                  <a:cubicBezTo>
                    <a:pt x="3436" y="512"/>
                    <a:pt x="3537" y="477"/>
                    <a:pt x="3622" y="435"/>
                  </a:cubicBezTo>
                  <a:cubicBezTo>
                    <a:pt x="3575" y="399"/>
                    <a:pt x="3533" y="359"/>
                    <a:pt x="3496" y="314"/>
                  </a:cubicBezTo>
                  <a:cubicBezTo>
                    <a:pt x="3467" y="347"/>
                    <a:pt x="3431" y="382"/>
                    <a:pt x="3386" y="420"/>
                  </a:cubicBezTo>
                  <a:lnTo>
                    <a:pt x="3326" y="344"/>
                  </a:lnTo>
                  <a:cubicBezTo>
                    <a:pt x="3378" y="298"/>
                    <a:pt x="3430" y="242"/>
                    <a:pt x="3481" y="177"/>
                  </a:cubicBezTo>
                  <a:cubicBezTo>
                    <a:pt x="3531" y="113"/>
                    <a:pt x="3570" y="54"/>
                    <a:pt x="3598" y="0"/>
                  </a:cubicBezTo>
                  <a:close/>
                </a:path>
              </a:pathLst>
            </a:custGeom>
            <a:solidFill>
              <a:srgbClr val="404040"/>
            </a:solidFill>
            <a:ln w="0">
              <a:noFill/>
              <a:prstDash val="solid"/>
              <a:round/>
              <a:headEnd/>
              <a:tailEnd/>
            </a:ln>
            <a:sp3d/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15" name="Freeform 190">
              <a:extLst>
                <a:ext uri="{FF2B5EF4-FFF2-40B4-BE49-F238E27FC236}">
                  <a16:creationId xmlns:a16="http://schemas.microsoft.com/office/drawing/2014/main" id="{BE69AB98-376B-F1A3-5891-B79C6857A30D}"/>
                </a:ext>
              </a:extLst>
            </p:cNvPr>
            <p:cNvSpPr/>
            <p:nvPr/>
          </p:nvSpPr>
          <p:spPr bwMode="auto">
            <a:xfrm>
              <a:off x="1526241" y="1564869"/>
              <a:ext cx="503027" cy="120421"/>
            </a:xfrm>
            <a:custGeom>
              <a:avLst/>
              <a:gdLst>
                <a:gd name="T0" fmla="*/ 5410 w 5488"/>
                <a:gd name="T1" fmla="*/ 1280 h 1312"/>
                <a:gd name="T2" fmla="*/ 4589 w 5488"/>
                <a:gd name="T3" fmla="*/ 1002 h 1312"/>
                <a:gd name="T4" fmla="*/ 4220 w 5488"/>
                <a:gd name="T5" fmla="*/ 1198 h 1312"/>
                <a:gd name="T6" fmla="*/ 5312 w 5488"/>
                <a:gd name="T7" fmla="*/ 885 h 1312"/>
                <a:gd name="T8" fmla="*/ 4896 w 5488"/>
                <a:gd name="T9" fmla="*/ 1232 h 1312"/>
                <a:gd name="T10" fmla="*/ 4604 w 5488"/>
                <a:gd name="T11" fmla="*/ 1198 h 1312"/>
                <a:gd name="T12" fmla="*/ 4799 w 5488"/>
                <a:gd name="T13" fmla="*/ 975 h 1312"/>
                <a:gd name="T14" fmla="*/ 373 w 5488"/>
                <a:gd name="T15" fmla="*/ 619 h 1312"/>
                <a:gd name="T16" fmla="*/ 158 w 5488"/>
                <a:gd name="T17" fmla="*/ 621 h 1312"/>
                <a:gd name="T18" fmla="*/ 4511 w 5488"/>
                <a:gd name="T19" fmla="*/ 687 h 1312"/>
                <a:gd name="T20" fmla="*/ 5111 w 5488"/>
                <a:gd name="T21" fmla="*/ 587 h 1312"/>
                <a:gd name="T22" fmla="*/ 4524 w 5488"/>
                <a:gd name="T23" fmla="*/ 464 h 1312"/>
                <a:gd name="T24" fmla="*/ 713 w 5488"/>
                <a:gd name="T25" fmla="*/ 343 h 1312"/>
                <a:gd name="T26" fmla="*/ 797 w 5488"/>
                <a:gd name="T27" fmla="*/ 832 h 1312"/>
                <a:gd name="T28" fmla="*/ 735 w 5488"/>
                <a:gd name="T29" fmla="*/ 988 h 1312"/>
                <a:gd name="T30" fmla="*/ 665 w 5488"/>
                <a:gd name="T31" fmla="*/ 1074 h 1312"/>
                <a:gd name="T32" fmla="*/ 431 w 5488"/>
                <a:gd name="T33" fmla="*/ 1091 h 1312"/>
                <a:gd name="T34" fmla="*/ 679 w 5488"/>
                <a:gd name="T35" fmla="*/ 832 h 1312"/>
                <a:gd name="T36" fmla="*/ 472 w 5488"/>
                <a:gd name="T37" fmla="*/ 413 h 1312"/>
                <a:gd name="T38" fmla="*/ 268 w 5488"/>
                <a:gd name="T39" fmla="*/ 425 h 1312"/>
                <a:gd name="T40" fmla="*/ 4607 w 5488"/>
                <a:gd name="T41" fmla="*/ 360 h 1312"/>
                <a:gd name="T42" fmla="*/ 5077 w 5488"/>
                <a:gd name="T43" fmla="*/ 687 h 1312"/>
                <a:gd name="T44" fmla="*/ 4980 w 5488"/>
                <a:gd name="T45" fmla="*/ 360 h 1312"/>
                <a:gd name="T46" fmla="*/ 5488 w 5488"/>
                <a:gd name="T47" fmla="*/ 832 h 1312"/>
                <a:gd name="T48" fmla="*/ 4646 w 5488"/>
                <a:gd name="T49" fmla="*/ 774 h 1312"/>
                <a:gd name="T50" fmla="*/ 4200 w 5488"/>
                <a:gd name="T51" fmla="*/ 875 h 1312"/>
                <a:gd name="T52" fmla="*/ 4264 w 5488"/>
                <a:gd name="T53" fmla="*/ 697 h 1312"/>
                <a:gd name="T54" fmla="*/ 4559 w 5488"/>
                <a:gd name="T55" fmla="*/ 263 h 1312"/>
                <a:gd name="T56" fmla="*/ 1795 w 5488"/>
                <a:gd name="T57" fmla="*/ 416 h 1312"/>
                <a:gd name="T58" fmla="*/ 1819 w 5488"/>
                <a:gd name="T59" fmla="*/ 926 h 1312"/>
                <a:gd name="T60" fmla="*/ 1379 w 5488"/>
                <a:gd name="T61" fmla="*/ 1091 h 1312"/>
                <a:gd name="T62" fmla="*/ 1400 w 5488"/>
                <a:gd name="T63" fmla="*/ 416 h 1312"/>
                <a:gd name="T64" fmla="*/ 2284 w 5488"/>
                <a:gd name="T65" fmla="*/ 26 h 1312"/>
                <a:gd name="T66" fmla="*/ 2575 w 5488"/>
                <a:gd name="T67" fmla="*/ 770 h 1312"/>
                <a:gd name="T68" fmla="*/ 2404 w 5488"/>
                <a:gd name="T69" fmla="*/ 915 h 1312"/>
                <a:gd name="T70" fmla="*/ 2451 w 5488"/>
                <a:gd name="T71" fmla="*/ 791 h 1312"/>
                <a:gd name="T72" fmla="*/ 2284 w 5488"/>
                <a:gd name="T73" fmla="*/ 1032 h 1312"/>
                <a:gd name="T74" fmla="*/ 2016 w 5488"/>
                <a:gd name="T75" fmla="*/ 1039 h 1312"/>
                <a:gd name="T76" fmla="*/ 2268 w 5488"/>
                <a:gd name="T77" fmla="*/ 1180 h 1312"/>
                <a:gd name="T78" fmla="*/ 2547 w 5488"/>
                <a:gd name="T79" fmla="*/ 1054 h 1312"/>
                <a:gd name="T80" fmla="*/ 2658 w 5488"/>
                <a:gd name="T81" fmla="*/ 1042 h 1312"/>
                <a:gd name="T82" fmla="*/ 2468 w 5488"/>
                <a:gd name="T83" fmla="*/ 1277 h 1312"/>
                <a:gd name="T84" fmla="*/ 1908 w 5488"/>
                <a:gd name="T85" fmla="*/ 1085 h 1312"/>
                <a:gd name="T86" fmla="*/ 1908 w 5488"/>
                <a:gd name="T87" fmla="*/ 500 h 1312"/>
                <a:gd name="T88" fmla="*/ 2178 w 5488"/>
                <a:gd name="T89" fmla="*/ 407 h 1312"/>
                <a:gd name="T90" fmla="*/ 3385 w 5488"/>
                <a:gd name="T91" fmla="*/ 180 h 1312"/>
                <a:gd name="T92" fmla="*/ 3385 w 5488"/>
                <a:gd name="T93" fmla="*/ 428 h 1312"/>
                <a:gd name="T94" fmla="*/ 3683 w 5488"/>
                <a:gd name="T95" fmla="*/ 428 h 1312"/>
                <a:gd name="T96" fmla="*/ 3375 w 5488"/>
                <a:gd name="T97" fmla="*/ 657 h 1312"/>
                <a:gd name="T98" fmla="*/ 3254 w 5488"/>
                <a:gd name="T99" fmla="*/ 874 h 1312"/>
                <a:gd name="T100" fmla="*/ 3752 w 5488"/>
                <a:gd name="T101" fmla="*/ 1260 h 1312"/>
                <a:gd name="T102" fmla="*/ 3291 w 5488"/>
                <a:gd name="T103" fmla="*/ 1184 h 1312"/>
                <a:gd name="T104" fmla="*/ 3727 w 5488"/>
                <a:gd name="T105" fmla="*/ 970 h 1312"/>
                <a:gd name="T106" fmla="*/ 2779 w 5488"/>
                <a:gd name="T107" fmla="*/ 814 h 1312"/>
                <a:gd name="T108" fmla="*/ 3262 w 5488"/>
                <a:gd name="T109" fmla="*/ 428 h 1312"/>
                <a:gd name="T110" fmla="*/ 3262 w 5488"/>
                <a:gd name="T111" fmla="*/ 180 h 1312"/>
                <a:gd name="T112" fmla="*/ 4921 w 5488"/>
                <a:gd name="T113" fmla="*/ 139 h 1312"/>
                <a:gd name="T114" fmla="*/ 5315 w 5488"/>
                <a:gd name="T115" fmla="*/ 232 h 1312"/>
                <a:gd name="T116" fmla="*/ 4273 w 5488"/>
                <a:gd name="T117" fmla="*/ 139 h 1312"/>
                <a:gd name="T118" fmla="*/ 639 w 5488"/>
                <a:gd name="T119" fmla="*/ 0 h 1312"/>
                <a:gd name="T120" fmla="*/ 1198 w 5488"/>
                <a:gd name="T121" fmla="*/ 453 h 1312"/>
                <a:gd name="T122" fmla="*/ 162 w 5488"/>
                <a:gd name="T123" fmla="*/ 450 h 1312"/>
                <a:gd name="T124" fmla="*/ 524 w 5488"/>
                <a:gd name="T125" fmla="*/ 33 h 1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488" h="1312">
                  <a:moveTo>
                    <a:pt x="5083" y="1005"/>
                  </a:moveTo>
                  <a:cubicBezTo>
                    <a:pt x="5130" y="1025"/>
                    <a:pt x="5190" y="1052"/>
                    <a:pt x="5263" y="1088"/>
                  </a:cubicBezTo>
                  <a:cubicBezTo>
                    <a:pt x="5336" y="1124"/>
                    <a:pt x="5402" y="1156"/>
                    <a:pt x="5459" y="1185"/>
                  </a:cubicBezTo>
                  <a:lnTo>
                    <a:pt x="5410" y="1280"/>
                  </a:lnTo>
                  <a:cubicBezTo>
                    <a:pt x="5366" y="1253"/>
                    <a:pt x="5305" y="1221"/>
                    <a:pt x="5229" y="1183"/>
                  </a:cubicBezTo>
                  <a:cubicBezTo>
                    <a:pt x="5153" y="1145"/>
                    <a:pt x="5089" y="1114"/>
                    <a:pt x="5037" y="1091"/>
                  </a:cubicBezTo>
                  <a:lnTo>
                    <a:pt x="5083" y="1005"/>
                  </a:lnTo>
                  <a:close/>
                  <a:moveTo>
                    <a:pt x="4589" y="1002"/>
                  </a:moveTo>
                  <a:lnTo>
                    <a:pt x="4642" y="1081"/>
                  </a:lnTo>
                  <a:cubicBezTo>
                    <a:pt x="4594" y="1116"/>
                    <a:pt x="4537" y="1152"/>
                    <a:pt x="4470" y="1189"/>
                  </a:cubicBezTo>
                  <a:cubicBezTo>
                    <a:pt x="4404" y="1226"/>
                    <a:pt x="4338" y="1259"/>
                    <a:pt x="4272" y="1288"/>
                  </a:cubicBezTo>
                  <a:lnTo>
                    <a:pt x="4220" y="1198"/>
                  </a:lnTo>
                  <a:cubicBezTo>
                    <a:pt x="4280" y="1175"/>
                    <a:pt x="4344" y="1146"/>
                    <a:pt x="4411" y="1110"/>
                  </a:cubicBezTo>
                  <a:cubicBezTo>
                    <a:pt x="4478" y="1074"/>
                    <a:pt x="4537" y="1038"/>
                    <a:pt x="4589" y="1002"/>
                  </a:cubicBezTo>
                  <a:close/>
                  <a:moveTo>
                    <a:pt x="4423" y="885"/>
                  </a:moveTo>
                  <a:lnTo>
                    <a:pt x="5312" y="885"/>
                  </a:lnTo>
                  <a:lnTo>
                    <a:pt x="5312" y="975"/>
                  </a:lnTo>
                  <a:lnTo>
                    <a:pt x="4906" y="975"/>
                  </a:lnTo>
                  <a:lnTo>
                    <a:pt x="4906" y="1140"/>
                  </a:lnTo>
                  <a:cubicBezTo>
                    <a:pt x="4906" y="1181"/>
                    <a:pt x="4902" y="1211"/>
                    <a:pt x="4896" y="1232"/>
                  </a:cubicBezTo>
                  <a:cubicBezTo>
                    <a:pt x="4889" y="1254"/>
                    <a:pt x="4876" y="1269"/>
                    <a:pt x="4856" y="1280"/>
                  </a:cubicBezTo>
                  <a:cubicBezTo>
                    <a:pt x="4835" y="1291"/>
                    <a:pt x="4805" y="1296"/>
                    <a:pt x="4763" y="1296"/>
                  </a:cubicBezTo>
                  <a:cubicBezTo>
                    <a:pt x="4708" y="1296"/>
                    <a:pt x="4661" y="1294"/>
                    <a:pt x="4623" y="1289"/>
                  </a:cubicBezTo>
                  <a:lnTo>
                    <a:pt x="4604" y="1198"/>
                  </a:lnTo>
                  <a:cubicBezTo>
                    <a:pt x="4652" y="1204"/>
                    <a:pt x="4692" y="1208"/>
                    <a:pt x="4725" y="1208"/>
                  </a:cubicBezTo>
                  <a:cubicBezTo>
                    <a:pt x="4754" y="1208"/>
                    <a:pt x="4774" y="1201"/>
                    <a:pt x="4784" y="1187"/>
                  </a:cubicBezTo>
                  <a:cubicBezTo>
                    <a:pt x="4794" y="1174"/>
                    <a:pt x="4799" y="1150"/>
                    <a:pt x="4799" y="1118"/>
                  </a:cubicBezTo>
                  <a:lnTo>
                    <a:pt x="4799" y="975"/>
                  </a:lnTo>
                  <a:lnTo>
                    <a:pt x="4423" y="975"/>
                  </a:lnTo>
                  <a:lnTo>
                    <a:pt x="4423" y="885"/>
                  </a:lnTo>
                  <a:close/>
                  <a:moveTo>
                    <a:pt x="206" y="533"/>
                  </a:moveTo>
                  <a:cubicBezTo>
                    <a:pt x="254" y="557"/>
                    <a:pt x="310" y="585"/>
                    <a:pt x="373" y="619"/>
                  </a:cubicBezTo>
                  <a:cubicBezTo>
                    <a:pt x="436" y="653"/>
                    <a:pt x="487" y="683"/>
                    <a:pt x="525" y="708"/>
                  </a:cubicBezTo>
                  <a:lnTo>
                    <a:pt x="472" y="797"/>
                  </a:lnTo>
                  <a:cubicBezTo>
                    <a:pt x="429" y="769"/>
                    <a:pt x="376" y="738"/>
                    <a:pt x="313" y="702"/>
                  </a:cubicBezTo>
                  <a:cubicBezTo>
                    <a:pt x="251" y="667"/>
                    <a:pt x="199" y="639"/>
                    <a:pt x="158" y="621"/>
                  </a:cubicBezTo>
                  <a:lnTo>
                    <a:pt x="206" y="533"/>
                  </a:lnTo>
                  <a:close/>
                  <a:moveTo>
                    <a:pt x="4470" y="522"/>
                  </a:moveTo>
                  <a:cubicBezTo>
                    <a:pt x="4448" y="545"/>
                    <a:pt x="4425" y="566"/>
                    <a:pt x="4402" y="587"/>
                  </a:cubicBezTo>
                  <a:lnTo>
                    <a:pt x="4511" y="687"/>
                  </a:lnTo>
                  <a:cubicBezTo>
                    <a:pt x="4537" y="667"/>
                    <a:pt x="4563" y="644"/>
                    <a:pt x="4592" y="616"/>
                  </a:cubicBezTo>
                  <a:cubicBezTo>
                    <a:pt x="4532" y="571"/>
                    <a:pt x="4492" y="540"/>
                    <a:pt x="4470" y="522"/>
                  </a:cubicBezTo>
                  <a:close/>
                  <a:moveTo>
                    <a:pt x="5020" y="449"/>
                  </a:moveTo>
                  <a:cubicBezTo>
                    <a:pt x="5047" y="500"/>
                    <a:pt x="5077" y="546"/>
                    <a:pt x="5111" y="587"/>
                  </a:cubicBezTo>
                  <a:cubicBezTo>
                    <a:pt x="5141" y="557"/>
                    <a:pt x="5186" y="511"/>
                    <a:pt x="5245" y="449"/>
                  </a:cubicBezTo>
                  <a:lnTo>
                    <a:pt x="5020" y="449"/>
                  </a:lnTo>
                  <a:close/>
                  <a:moveTo>
                    <a:pt x="4539" y="447"/>
                  </a:moveTo>
                  <a:lnTo>
                    <a:pt x="4524" y="464"/>
                  </a:lnTo>
                  <a:lnTo>
                    <a:pt x="4648" y="556"/>
                  </a:lnTo>
                  <a:cubicBezTo>
                    <a:pt x="4678" y="520"/>
                    <a:pt x="4704" y="484"/>
                    <a:pt x="4725" y="447"/>
                  </a:cubicBezTo>
                  <a:lnTo>
                    <a:pt x="4539" y="447"/>
                  </a:lnTo>
                  <a:close/>
                  <a:moveTo>
                    <a:pt x="713" y="343"/>
                  </a:moveTo>
                  <a:lnTo>
                    <a:pt x="829" y="343"/>
                  </a:lnTo>
                  <a:cubicBezTo>
                    <a:pt x="829" y="382"/>
                    <a:pt x="828" y="428"/>
                    <a:pt x="827" y="483"/>
                  </a:cubicBezTo>
                  <a:cubicBezTo>
                    <a:pt x="825" y="537"/>
                    <a:pt x="823" y="584"/>
                    <a:pt x="821" y="622"/>
                  </a:cubicBezTo>
                  <a:cubicBezTo>
                    <a:pt x="818" y="705"/>
                    <a:pt x="810" y="775"/>
                    <a:pt x="797" y="832"/>
                  </a:cubicBezTo>
                  <a:lnTo>
                    <a:pt x="1246" y="832"/>
                  </a:lnTo>
                  <a:lnTo>
                    <a:pt x="1246" y="936"/>
                  </a:lnTo>
                  <a:lnTo>
                    <a:pt x="762" y="936"/>
                  </a:lnTo>
                  <a:cubicBezTo>
                    <a:pt x="757" y="948"/>
                    <a:pt x="748" y="966"/>
                    <a:pt x="735" y="988"/>
                  </a:cubicBezTo>
                  <a:cubicBezTo>
                    <a:pt x="975" y="1089"/>
                    <a:pt x="1142" y="1159"/>
                    <a:pt x="1235" y="1196"/>
                  </a:cubicBezTo>
                  <a:lnTo>
                    <a:pt x="1180" y="1302"/>
                  </a:lnTo>
                  <a:cubicBezTo>
                    <a:pt x="1101" y="1265"/>
                    <a:pt x="1012" y="1225"/>
                    <a:pt x="912" y="1181"/>
                  </a:cubicBezTo>
                  <a:cubicBezTo>
                    <a:pt x="813" y="1137"/>
                    <a:pt x="730" y="1101"/>
                    <a:pt x="665" y="1074"/>
                  </a:cubicBezTo>
                  <a:cubicBezTo>
                    <a:pt x="609" y="1127"/>
                    <a:pt x="533" y="1173"/>
                    <a:pt x="437" y="1210"/>
                  </a:cubicBezTo>
                  <a:cubicBezTo>
                    <a:pt x="341" y="1247"/>
                    <a:pt x="215" y="1281"/>
                    <a:pt x="59" y="1312"/>
                  </a:cubicBezTo>
                  <a:lnTo>
                    <a:pt x="18" y="1202"/>
                  </a:lnTo>
                  <a:cubicBezTo>
                    <a:pt x="200" y="1168"/>
                    <a:pt x="337" y="1131"/>
                    <a:pt x="431" y="1091"/>
                  </a:cubicBezTo>
                  <a:cubicBezTo>
                    <a:pt x="525" y="1051"/>
                    <a:pt x="592" y="999"/>
                    <a:pt x="634" y="936"/>
                  </a:cubicBezTo>
                  <a:lnTo>
                    <a:pt x="0" y="936"/>
                  </a:lnTo>
                  <a:lnTo>
                    <a:pt x="0" y="832"/>
                  </a:lnTo>
                  <a:lnTo>
                    <a:pt x="679" y="832"/>
                  </a:lnTo>
                  <a:cubicBezTo>
                    <a:pt x="695" y="775"/>
                    <a:pt x="704" y="700"/>
                    <a:pt x="706" y="607"/>
                  </a:cubicBezTo>
                  <a:lnTo>
                    <a:pt x="713" y="343"/>
                  </a:lnTo>
                  <a:close/>
                  <a:moveTo>
                    <a:pt x="317" y="333"/>
                  </a:moveTo>
                  <a:cubicBezTo>
                    <a:pt x="364" y="356"/>
                    <a:pt x="416" y="382"/>
                    <a:pt x="472" y="413"/>
                  </a:cubicBezTo>
                  <a:cubicBezTo>
                    <a:pt x="529" y="443"/>
                    <a:pt x="577" y="471"/>
                    <a:pt x="615" y="497"/>
                  </a:cubicBezTo>
                  <a:lnTo>
                    <a:pt x="565" y="594"/>
                  </a:lnTo>
                  <a:cubicBezTo>
                    <a:pt x="528" y="569"/>
                    <a:pt x="480" y="539"/>
                    <a:pt x="422" y="507"/>
                  </a:cubicBezTo>
                  <a:cubicBezTo>
                    <a:pt x="363" y="474"/>
                    <a:pt x="312" y="446"/>
                    <a:pt x="268" y="425"/>
                  </a:cubicBezTo>
                  <a:lnTo>
                    <a:pt x="317" y="333"/>
                  </a:lnTo>
                  <a:close/>
                  <a:moveTo>
                    <a:pt x="4559" y="263"/>
                  </a:moveTo>
                  <a:lnTo>
                    <a:pt x="4648" y="298"/>
                  </a:lnTo>
                  <a:cubicBezTo>
                    <a:pt x="4645" y="303"/>
                    <a:pt x="4631" y="324"/>
                    <a:pt x="4607" y="360"/>
                  </a:cubicBezTo>
                  <a:lnTo>
                    <a:pt x="4835" y="360"/>
                  </a:lnTo>
                  <a:lnTo>
                    <a:pt x="4835" y="442"/>
                  </a:lnTo>
                  <a:cubicBezTo>
                    <a:pt x="4780" y="537"/>
                    <a:pt x="4718" y="618"/>
                    <a:pt x="4651" y="687"/>
                  </a:cubicBezTo>
                  <a:lnTo>
                    <a:pt x="5077" y="687"/>
                  </a:lnTo>
                  <a:cubicBezTo>
                    <a:pt x="5028" y="636"/>
                    <a:pt x="4985" y="579"/>
                    <a:pt x="4949" y="514"/>
                  </a:cubicBezTo>
                  <a:cubicBezTo>
                    <a:pt x="4914" y="450"/>
                    <a:pt x="4883" y="376"/>
                    <a:pt x="4856" y="293"/>
                  </a:cubicBezTo>
                  <a:lnTo>
                    <a:pt x="4948" y="271"/>
                  </a:lnTo>
                  <a:cubicBezTo>
                    <a:pt x="4956" y="297"/>
                    <a:pt x="4967" y="326"/>
                    <a:pt x="4980" y="360"/>
                  </a:cubicBezTo>
                  <a:lnTo>
                    <a:pt x="5355" y="360"/>
                  </a:lnTo>
                  <a:lnTo>
                    <a:pt x="5355" y="449"/>
                  </a:lnTo>
                  <a:cubicBezTo>
                    <a:pt x="5288" y="530"/>
                    <a:pt x="5229" y="598"/>
                    <a:pt x="5177" y="653"/>
                  </a:cubicBezTo>
                  <a:cubicBezTo>
                    <a:pt x="5254" y="720"/>
                    <a:pt x="5358" y="779"/>
                    <a:pt x="5488" y="832"/>
                  </a:cubicBezTo>
                  <a:lnTo>
                    <a:pt x="5442" y="921"/>
                  </a:lnTo>
                  <a:cubicBezTo>
                    <a:pt x="5290" y="856"/>
                    <a:pt x="5171" y="781"/>
                    <a:pt x="5086" y="695"/>
                  </a:cubicBezTo>
                  <a:lnTo>
                    <a:pt x="5086" y="774"/>
                  </a:lnTo>
                  <a:lnTo>
                    <a:pt x="4646" y="774"/>
                  </a:lnTo>
                  <a:lnTo>
                    <a:pt x="4646" y="692"/>
                  </a:lnTo>
                  <a:cubicBezTo>
                    <a:pt x="4594" y="746"/>
                    <a:pt x="4535" y="795"/>
                    <a:pt x="4470" y="839"/>
                  </a:cubicBezTo>
                  <a:cubicBezTo>
                    <a:pt x="4406" y="883"/>
                    <a:pt x="4332" y="925"/>
                    <a:pt x="4249" y="966"/>
                  </a:cubicBezTo>
                  <a:lnTo>
                    <a:pt x="4200" y="875"/>
                  </a:lnTo>
                  <a:cubicBezTo>
                    <a:pt x="4294" y="832"/>
                    <a:pt x="4375" y="786"/>
                    <a:pt x="4444" y="737"/>
                  </a:cubicBezTo>
                  <a:lnTo>
                    <a:pt x="4373" y="670"/>
                  </a:lnTo>
                  <a:lnTo>
                    <a:pt x="4340" y="639"/>
                  </a:lnTo>
                  <a:cubicBezTo>
                    <a:pt x="4321" y="654"/>
                    <a:pt x="4295" y="673"/>
                    <a:pt x="4264" y="697"/>
                  </a:cubicBezTo>
                  <a:lnTo>
                    <a:pt x="4216" y="614"/>
                  </a:lnTo>
                  <a:cubicBezTo>
                    <a:pt x="4326" y="538"/>
                    <a:pt x="4417" y="454"/>
                    <a:pt x="4489" y="362"/>
                  </a:cubicBezTo>
                  <a:lnTo>
                    <a:pt x="4490" y="360"/>
                  </a:lnTo>
                  <a:cubicBezTo>
                    <a:pt x="4514" y="332"/>
                    <a:pt x="4537" y="300"/>
                    <a:pt x="4559" y="263"/>
                  </a:cubicBezTo>
                  <a:close/>
                  <a:moveTo>
                    <a:pt x="1564" y="53"/>
                  </a:moveTo>
                  <a:lnTo>
                    <a:pt x="1671" y="53"/>
                  </a:lnTo>
                  <a:lnTo>
                    <a:pt x="1671" y="416"/>
                  </a:lnTo>
                  <a:lnTo>
                    <a:pt x="1795" y="416"/>
                  </a:lnTo>
                  <a:lnTo>
                    <a:pt x="1795" y="523"/>
                  </a:lnTo>
                  <a:lnTo>
                    <a:pt x="1671" y="523"/>
                  </a:lnTo>
                  <a:lnTo>
                    <a:pt x="1671" y="982"/>
                  </a:lnTo>
                  <a:lnTo>
                    <a:pt x="1819" y="926"/>
                  </a:lnTo>
                  <a:lnTo>
                    <a:pt x="1836" y="1029"/>
                  </a:lnTo>
                  <a:cubicBezTo>
                    <a:pt x="1785" y="1048"/>
                    <a:pt x="1713" y="1075"/>
                    <a:pt x="1622" y="1110"/>
                  </a:cubicBezTo>
                  <a:cubicBezTo>
                    <a:pt x="1531" y="1145"/>
                    <a:pt x="1460" y="1173"/>
                    <a:pt x="1408" y="1194"/>
                  </a:cubicBezTo>
                  <a:lnTo>
                    <a:pt x="1379" y="1091"/>
                  </a:lnTo>
                  <a:cubicBezTo>
                    <a:pt x="1448" y="1066"/>
                    <a:pt x="1510" y="1043"/>
                    <a:pt x="1564" y="1022"/>
                  </a:cubicBezTo>
                  <a:lnTo>
                    <a:pt x="1564" y="523"/>
                  </a:lnTo>
                  <a:lnTo>
                    <a:pt x="1400" y="523"/>
                  </a:lnTo>
                  <a:lnTo>
                    <a:pt x="1400" y="416"/>
                  </a:lnTo>
                  <a:lnTo>
                    <a:pt x="1564" y="416"/>
                  </a:lnTo>
                  <a:lnTo>
                    <a:pt x="1564" y="53"/>
                  </a:lnTo>
                  <a:close/>
                  <a:moveTo>
                    <a:pt x="2178" y="26"/>
                  </a:moveTo>
                  <a:lnTo>
                    <a:pt x="2284" y="26"/>
                  </a:lnTo>
                  <a:lnTo>
                    <a:pt x="2284" y="370"/>
                  </a:lnTo>
                  <a:lnTo>
                    <a:pt x="2602" y="262"/>
                  </a:lnTo>
                  <a:cubicBezTo>
                    <a:pt x="2602" y="330"/>
                    <a:pt x="2599" y="420"/>
                    <a:pt x="2593" y="533"/>
                  </a:cubicBezTo>
                  <a:cubicBezTo>
                    <a:pt x="2587" y="645"/>
                    <a:pt x="2581" y="724"/>
                    <a:pt x="2575" y="770"/>
                  </a:cubicBezTo>
                  <a:cubicBezTo>
                    <a:pt x="2571" y="808"/>
                    <a:pt x="2564" y="837"/>
                    <a:pt x="2556" y="856"/>
                  </a:cubicBezTo>
                  <a:cubicBezTo>
                    <a:pt x="2548" y="876"/>
                    <a:pt x="2536" y="890"/>
                    <a:pt x="2520" y="898"/>
                  </a:cubicBezTo>
                  <a:cubicBezTo>
                    <a:pt x="2503" y="906"/>
                    <a:pt x="2480" y="912"/>
                    <a:pt x="2449" y="913"/>
                  </a:cubicBezTo>
                  <a:lnTo>
                    <a:pt x="2404" y="915"/>
                  </a:lnTo>
                  <a:lnTo>
                    <a:pt x="2357" y="913"/>
                  </a:lnTo>
                  <a:lnTo>
                    <a:pt x="2335" y="804"/>
                  </a:lnTo>
                  <a:cubicBezTo>
                    <a:pt x="2355" y="806"/>
                    <a:pt x="2378" y="808"/>
                    <a:pt x="2402" y="808"/>
                  </a:cubicBezTo>
                  <a:cubicBezTo>
                    <a:pt x="2427" y="808"/>
                    <a:pt x="2443" y="802"/>
                    <a:pt x="2451" y="791"/>
                  </a:cubicBezTo>
                  <a:cubicBezTo>
                    <a:pt x="2460" y="780"/>
                    <a:pt x="2466" y="757"/>
                    <a:pt x="2471" y="722"/>
                  </a:cubicBezTo>
                  <a:cubicBezTo>
                    <a:pt x="2481" y="647"/>
                    <a:pt x="2486" y="544"/>
                    <a:pt x="2488" y="414"/>
                  </a:cubicBezTo>
                  <a:lnTo>
                    <a:pt x="2284" y="484"/>
                  </a:lnTo>
                  <a:lnTo>
                    <a:pt x="2284" y="1032"/>
                  </a:lnTo>
                  <a:lnTo>
                    <a:pt x="2178" y="1032"/>
                  </a:lnTo>
                  <a:lnTo>
                    <a:pt x="2178" y="521"/>
                  </a:lnTo>
                  <a:lnTo>
                    <a:pt x="2016" y="577"/>
                  </a:lnTo>
                  <a:lnTo>
                    <a:pt x="2016" y="1039"/>
                  </a:lnTo>
                  <a:cubicBezTo>
                    <a:pt x="2016" y="1074"/>
                    <a:pt x="2018" y="1101"/>
                    <a:pt x="2023" y="1118"/>
                  </a:cubicBezTo>
                  <a:cubicBezTo>
                    <a:pt x="2027" y="1136"/>
                    <a:pt x="2035" y="1148"/>
                    <a:pt x="2047" y="1156"/>
                  </a:cubicBezTo>
                  <a:cubicBezTo>
                    <a:pt x="2060" y="1163"/>
                    <a:pt x="2078" y="1168"/>
                    <a:pt x="2104" y="1171"/>
                  </a:cubicBezTo>
                  <a:cubicBezTo>
                    <a:pt x="2160" y="1177"/>
                    <a:pt x="2215" y="1180"/>
                    <a:pt x="2268" y="1180"/>
                  </a:cubicBezTo>
                  <a:cubicBezTo>
                    <a:pt x="2318" y="1180"/>
                    <a:pt x="2370" y="1177"/>
                    <a:pt x="2423" y="1171"/>
                  </a:cubicBezTo>
                  <a:cubicBezTo>
                    <a:pt x="2458" y="1167"/>
                    <a:pt x="2483" y="1162"/>
                    <a:pt x="2499" y="1155"/>
                  </a:cubicBezTo>
                  <a:cubicBezTo>
                    <a:pt x="2515" y="1148"/>
                    <a:pt x="2527" y="1137"/>
                    <a:pt x="2533" y="1123"/>
                  </a:cubicBezTo>
                  <a:cubicBezTo>
                    <a:pt x="2540" y="1108"/>
                    <a:pt x="2544" y="1085"/>
                    <a:pt x="2547" y="1054"/>
                  </a:cubicBezTo>
                  <a:cubicBezTo>
                    <a:pt x="2549" y="1035"/>
                    <a:pt x="2551" y="1010"/>
                    <a:pt x="2553" y="980"/>
                  </a:cubicBezTo>
                  <a:cubicBezTo>
                    <a:pt x="2555" y="950"/>
                    <a:pt x="2555" y="928"/>
                    <a:pt x="2554" y="915"/>
                  </a:cubicBezTo>
                  <a:lnTo>
                    <a:pt x="2664" y="939"/>
                  </a:lnTo>
                  <a:cubicBezTo>
                    <a:pt x="2664" y="953"/>
                    <a:pt x="2662" y="987"/>
                    <a:pt x="2658" y="1042"/>
                  </a:cubicBezTo>
                  <a:cubicBezTo>
                    <a:pt x="2657" y="1054"/>
                    <a:pt x="2657" y="1066"/>
                    <a:pt x="2656" y="1078"/>
                  </a:cubicBezTo>
                  <a:cubicBezTo>
                    <a:pt x="2655" y="1090"/>
                    <a:pt x="2654" y="1102"/>
                    <a:pt x="2654" y="1112"/>
                  </a:cubicBezTo>
                  <a:cubicBezTo>
                    <a:pt x="2652" y="1168"/>
                    <a:pt x="2638" y="1208"/>
                    <a:pt x="2611" y="1232"/>
                  </a:cubicBezTo>
                  <a:cubicBezTo>
                    <a:pt x="2583" y="1256"/>
                    <a:pt x="2536" y="1271"/>
                    <a:pt x="2468" y="1277"/>
                  </a:cubicBezTo>
                  <a:cubicBezTo>
                    <a:pt x="2405" y="1282"/>
                    <a:pt x="2343" y="1285"/>
                    <a:pt x="2282" y="1285"/>
                  </a:cubicBezTo>
                  <a:cubicBezTo>
                    <a:pt x="2218" y="1285"/>
                    <a:pt x="2152" y="1282"/>
                    <a:pt x="2084" y="1277"/>
                  </a:cubicBezTo>
                  <a:cubicBezTo>
                    <a:pt x="2020" y="1272"/>
                    <a:pt x="1975" y="1256"/>
                    <a:pt x="1948" y="1228"/>
                  </a:cubicBezTo>
                  <a:cubicBezTo>
                    <a:pt x="1921" y="1200"/>
                    <a:pt x="1908" y="1153"/>
                    <a:pt x="1908" y="1085"/>
                  </a:cubicBezTo>
                  <a:lnTo>
                    <a:pt x="1908" y="614"/>
                  </a:lnTo>
                  <a:lnTo>
                    <a:pt x="1807" y="649"/>
                  </a:lnTo>
                  <a:lnTo>
                    <a:pt x="1778" y="543"/>
                  </a:lnTo>
                  <a:lnTo>
                    <a:pt x="1908" y="500"/>
                  </a:lnTo>
                  <a:lnTo>
                    <a:pt x="1908" y="145"/>
                  </a:lnTo>
                  <a:lnTo>
                    <a:pt x="2016" y="145"/>
                  </a:lnTo>
                  <a:lnTo>
                    <a:pt x="2016" y="462"/>
                  </a:lnTo>
                  <a:lnTo>
                    <a:pt x="2178" y="407"/>
                  </a:lnTo>
                  <a:lnTo>
                    <a:pt x="2178" y="26"/>
                  </a:lnTo>
                  <a:close/>
                  <a:moveTo>
                    <a:pt x="3262" y="25"/>
                  </a:moveTo>
                  <a:lnTo>
                    <a:pt x="3385" y="25"/>
                  </a:lnTo>
                  <a:lnTo>
                    <a:pt x="3385" y="180"/>
                  </a:lnTo>
                  <a:lnTo>
                    <a:pt x="3664" y="180"/>
                  </a:lnTo>
                  <a:lnTo>
                    <a:pt x="3664" y="280"/>
                  </a:lnTo>
                  <a:lnTo>
                    <a:pt x="3385" y="280"/>
                  </a:lnTo>
                  <a:lnTo>
                    <a:pt x="3385" y="428"/>
                  </a:lnTo>
                  <a:lnTo>
                    <a:pt x="3514" y="428"/>
                  </a:lnTo>
                  <a:cubicBezTo>
                    <a:pt x="3649" y="320"/>
                    <a:pt x="3762" y="197"/>
                    <a:pt x="3855" y="60"/>
                  </a:cubicBezTo>
                  <a:lnTo>
                    <a:pt x="3950" y="125"/>
                  </a:lnTo>
                  <a:cubicBezTo>
                    <a:pt x="3874" y="234"/>
                    <a:pt x="3786" y="335"/>
                    <a:pt x="3683" y="428"/>
                  </a:cubicBezTo>
                  <a:lnTo>
                    <a:pt x="4064" y="428"/>
                  </a:lnTo>
                  <a:lnTo>
                    <a:pt x="4064" y="526"/>
                  </a:lnTo>
                  <a:lnTo>
                    <a:pt x="3565" y="526"/>
                  </a:lnTo>
                  <a:cubicBezTo>
                    <a:pt x="3508" y="571"/>
                    <a:pt x="3445" y="615"/>
                    <a:pt x="3375" y="657"/>
                  </a:cubicBezTo>
                  <a:lnTo>
                    <a:pt x="3978" y="657"/>
                  </a:lnTo>
                  <a:lnTo>
                    <a:pt x="3978" y="752"/>
                  </a:lnTo>
                  <a:lnTo>
                    <a:pt x="3279" y="752"/>
                  </a:lnTo>
                  <a:lnTo>
                    <a:pt x="3254" y="874"/>
                  </a:lnTo>
                  <a:lnTo>
                    <a:pt x="3859" y="874"/>
                  </a:lnTo>
                  <a:cubicBezTo>
                    <a:pt x="3857" y="901"/>
                    <a:pt x="3851" y="944"/>
                    <a:pt x="3841" y="1002"/>
                  </a:cubicBezTo>
                  <a:cubicBezTo>
                    <a:pt x="3832" y="1060"/>
                    <a:pt x="3824" y="1102"/>
                    <a:pt x="3819" y="1127"/>
                  </a:cubicBezTo>
                  <a:cubicBezTo>
                    <a:pt x="3805" y="1189"/>
                    <a:pt x="3782" y="1233"/>
                    <a:pt x="3752" y="1260"/>
                  </a:cubicBezTo>
                  <a:cubicBezTo>
                    <a:pt x="3722" y="1287"/>
                    <a:pt x="3677" y="1301"/>
                    <a:pt x="3616" y="1302"/>
                  </a:cubicBezTo>
                  <a:lnTo>
                    <a:pt x="3568" y="1302"/>
                  </a:lnTo>
                  <a:cubicBezTo>
                    <a:pt x="3473" y="1302"/>
                    <a:pt x="3388" y="1298"/>
                    <a:pt x="3312" y="1291"/>
                  </a:cubicBezTo>
                  <a:lnTo>
                    <a:pt x="3291" y="1184"/>
                  </a:lnTo>
                  <a:cubicBezTo>
                    <a:pt x="3403" y="1198"/>
                    <a:pt x="3494" y="1205"/>
                    <a:pt x="3562" y="1205"/>
                  </a:cubicBezTo>
                  <a:cubicBezTo>
                    <a:pt x="3604" y="1205"/>
                    <a:pt x="3634" y="1198"/>
                    <a:pt x="3653" y="1183"/>
                  </a:cubicBezTo>
                  <a:cubicBezTo>
                    <a:pt x="3672" y="1169"/>
                    <a:pt x="3688" y="1141"/>
                    <a:pt x="3700" y="1101"/>
                  </a:cubicBezTo>
                  <a:cubicBezTo>
                    <a:pt x="3714" y="1053"/>
                    <a:pt x="3723" y="1009"/>
                    <a:pt x="3727" y="970"/>
                  </a:cubicBezTo>
                  <a:lnTo>
                    <a:pt x="3117" y="970"/>
                  </a:lnTo>
                  <a:lnTo>
                    <a:pt x="3150" y="783"/>
                  </a:lnTo>
                  <a:cubicBezTo>
                    <a:pt x="3052" y="830"/>
                    <a:pt x="2943" y="877"/>
                    <a:pt x="2823" y="923"/>
                  </a:cubicBezTo>
                  <a:lnTo>
                    <a:pt x="2779" y="814"/>
                  </a:lnTo>
                  <a:cubicBezTo>
                    <a:pt x="3011" y="735"/>
                    <a:pt x="3211" y="639"/>
                    <a:pt x="3379" y="526"/>
                  </a:cubicBezTo>
                  <a:lnTo>
                    <a:pt x="2810" y="526"/>
                  </a:lnTo>
                  <a:lnTo>
                    <a:pt x="2810" y="428"/>
                  </a:lnTo>
                  <a:lnTo>
                    <a:pt x="3262" y="428"/>
                  </a:lnTo>
                  <a:lnTo>
                    <a:pt x="3262" y="280"/>
                  </a:lnTo>
                  <a:lnTo>
                    <a:pt x="2943" y="280"/>
                  </a:lnTo>
                  <a:lnTo>
                    <a:pt x="2943" y="180"/>
                  </a:lnTo>
                  <a:lnTo>
                    <a:pt x="3262" y="180"/>
                  </a:lnTo>
                  <a:lnTo>
                    <a:pt x="3262" y="25"/>
                  </a:lnTo>
                  <a:close/>
                  <a:moveTo>
                    <a:pt x="4845" y="0"/>
                  </a:moveTo>
                  <a:cubicBezTo>
                    <a:pt x="4853" y="12"/>
                    <a:pt x="4868" y="41"/>
                    <a:pt x="4893" y="86"/>
                  </a:cubicBezTo>
                  <a:lnTo>
                    <a:pt x="4921" y="139"/>
                  </a:lnTo>
                  <a:lnTo>
                    <a:pt x="5422" y="139"/>
                  </a:lnTo>
                  <a:lnTo>
                    <a:pt x="5422" y="335"/>
                  </a:lnTo>
                  <a:lnTo>
                    <a:pt x="5315" y="335"/>
                  </a:lnTo>
                  <a:lnTo>
                    <a:pt x="5315" y="232"/>
                  </a:lnTo>
                  <a:lnTo>
                    <a:pt x="4382" y="232"/>
                  </a:lnTo>
                  <a:lnTo>
                    <a:pt x="4382" y="377"/>
                  </a:lnTo>
                  <a:lnTo>
                    <a:pt x="4273" y="377"/>
                  </a:lnTo>
                  <a:lnTo>
                    <a:pt x="4273" y="139"/>
                  </a:lnTo>
                  <a:lnTo>
                    <a:pt x="4794" y="139"/>
                  </a:lnTo>
                  <a:cubicBezTo>
                    <a:pt x="4778" y="107"/>
                    <a:pt x="4759" y="70"/>
                    <a:pt x="4735" y="28"/>
                  </a:cubicBezTo>
                  <a:lnTo>
                    <a:pt x="4845" y="0"/>
                  </a:lnTo>
                  <a:close/>
                  <a:moveTo>
                    <a:pt x="639" y="0"/>
                  </a:moveTo>
                  <a:cubicBezTo>
                    <a:pt x="648" y="14"/>
                    <a:pt x="667" y="56"/>
                    <a:pt x="696" y="126"/>
                  </a:cubicBezTo>
                  <a:lnTo>
                    <a:pt x="714" y="167"/>
                  </a:lnTo>
                  <a:lnTo>
                    <a:pt x="1198" y="167"/>
                  </a:lnTo>
                  <a:lnTo>
                    <a:pt x="1198" y="453"/>
                  </a:lnTo>
                  <a:lnTo>
                    <a:pt x="1084" y="453"/>
                  </a:lnTo>
                  <a:lnTo>
                    <a:pt x="1084" y="271"/>
                  </a:lnTo>
                  <a:lnTo>
                    <a:pt x="162" y="271"/>
                  </a:lnTo>
                  <a:lnTo>
                    <a:pt x="162" y="450"/>
                  </a:lnTo>
                  <a:lnTo>
                    <a:pt x="52" y="450"/>
                  </a:lnTo>
                  <a:lnTo>
                    <a:pt x="52" y="167"/>
                  </a:lnTo>
                  <a:lnTo>
                    <a:pt x="589" y="167"/>
                  </a:lnTo>
                  <a:cubicBezTo>
                    <a:pt x="560" y="102"/>
                    <a:pt x="538" y="58"/>
                    <a:pt x="524" y="33"/>
                  </a:cubicBezTo>
                  <a:lnTo>
                    <a:pt x="639" y="0"/>
                  </a:lnTo>
                  <a:close/>
                </a:path>
              </a:pathLst>
            </a:custGeom>
            <a:solidFill>
              <a:srgbClr val="404040"/>
            </a:solidFill>
            <a:ln w="0">
              <a:noFill/>
              <a:prstDash val="solid"/>
              <a:round/>
              <a:headEnd/>
              <a:tailEnd/>
            </a:ln>
            <a:sp3d/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316" name="矩形 315">
            <a:extLst>
              <a:ext uri="{FF2B5EF4-FFF2-40B4-BE49-F238E27FC236}">
                <a16:creationId xmlns:a16="http://schemas.microsoft.com/office/drawing/2014/main" id="{19236D32-7D7E-6EBE-A4F7-6AF92F6B794F}"/>
              </a:ext>
            </a:extLst>
          </p:cNvPr>
          <p:cNvSpPr/>
          <p:nvPr/>
        </p:nvSpPr>
        <p:spPr>
          <a:xfrm>
            <a:off x="515938" y="2894068"/>
            <a:ext cx="4321673" cy="3414658"/>
          </a:xfrm>
          <a:prstGeom prst="rec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7" name="文本框 316">
            <a:extLst>
              <a:ext uri="{FF2B5EF4-FFF2-40B4-BE49-F238E27FC236}">
                <a16:creationId xmlns:a16="http://schemas.microsoft.com/office/drawing/2014/main" id="{69E80415-9346-556C-09C6-0FAB8F7F39B5}"/>
              </a:ext>
            </a:extLst>
          </p:cNvPr>
          <p:cNvSpPr txBox="1"/>
          <p:nvPr/>
        </p:nvSpPr>
        <p:spPr>
          <a:xfrm>
            <a:off x="682704" y="3125047"/>
            <a:ext cx="2430462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zh-CN" sz="1600" kern="100" dirty="0">
                <a:solidFill>
                  <a:schemeClr val="bg1"/>
                </a:solidFill>
                <a:effectLst/>
                <a:latin typeface="+mj-ea"/>
                <a:ea typeface="+mj-ea"/>
              </a:rPr>
              <a:t>在推广应用方面考虑如下</a:t>
            </a:r>
            <a:endParaRPr lang="zh-CN" altLang="zh-CN" sz="2000" kern="100" dirty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grpSp>
        <p:nvGrpSpPr>
          <p:cNvPr id="318" name="组合 317">
            <a:extLst>
              <a:ext uri="{FF2B5EF4-FFF2-40B4-BE49-F238E27FC236}">
                <a16:creationId xmlns:a16="http://schemas.microsoft.com/office/drawing/2014/main" id="{F5A13982-CA31-89FF-FD11-7F571211D347}"/>
              </a:ext>
            </a:extLst>
          </p:cNvPr>
          <p:cNvGrpSpPr/>
          <p:nvPr/>
        </p:nvGrpSpPr>
        <p:grpSpPr>
          <a:xfrm>
            <a:off x="1362196" y="3780183"/>
            <a:ext cx="2322512" cy="553613"/>
            <a:chOff x="515938" y="3936348"/>
            <a:chExt cx="2322512" cy="553613"/>
          </a:xfrm>
        </p:grpSpPr>
        <p:sp>
          <p:nvSpPr>
            <p:cNvPr id="319" name="文本框 318">
              <a:extLst>
                <a:ext uri="{FF2B5EF4-FFF2-40B4-BE49-F238E27FC236}">
                  <a16:creationId xmlns:a16="http://schemas.microsoft.com/office/drawing/2014/main" id="{5E08AF6E-6838-59C5-5035-F9EDD5668408}"/>
                </a:ext>
              </a:extLst>
            </p:cNvPr>
            <p:cNvSpPr txBox="1"/>
            <p:nvPr/>
          </p:nvSpPr>
          <p:spPr>
            <a:xfrm>
              <a:off x="515938" y="3936348"/>
              <a:ext cx="2322512" cy="18466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lvl="0"/>
              <a:r>
                <a:rPr lang="zh-CN" altLang="zh-CN" sz="1200" kern="100" dirty="0">
                  <a:solidFill>
                    <a:schemeClr val="bg1"/>
                  </a:solidFill>
                  <a:effectLst/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对一期不完善的地方做进一步分析</a:t>
              </a:r>
              <a:endParaRPr lang="zh-CN" altLang="zh-CN" sz="1600" kern="100" dirty="0">
                <a:solidFill>
                  <a:schemeClr val="bg1"/>
                </a:solidFill>
                <a:effectLst/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  <p:sp>
          <p:nvSpPr>
            <p:cNvPr id="320" name="文本框 319">
              <a:extLst>
                <a:ext uri="{FF2B5EF4-FFF2-40B4-BE49-F238E27FC236}">
                  <a16:creationId xmlns:a16="http://schemas.microsoft.com/office/drawing/2014/main" id="{F92A4072-51B0-BB2E-3673-544CBC9EE0EF}"/>
                </a:ext>
              </a:extLst>
            </p:cNvPr>
            <p:cNvSpPr txBox="1"/>
            <p:nvPr/>
          </p:nvSpPr>
          <p:spPr>
            <a:xfrm>
              <a:off x="515938" y="4182184"/>
              <a:ext cx="2286529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lvl="0"/>
              <a:r>
                <a:rPr lang="zh-CN" altLang="zh-CN" sz="1000" kern="100" dirty="0">
                  <a:solidFill>
                    <a:schemeClr val="bg1"/>
                  </a:solidFill>
                  <a:effectLst/>
                  <a:latin typeface="+mn-ea"/>
                </a:rPr>
                <a:t>将电子纸防护材质全面升级（聚氨酯）</a:t>
              </a:r>
              <a:endParaRPr lang="en-US" altLang="zh-CN" sz="1000" kern="100" dirty="0">
                <a:solidFill>
                  <a:schemeClr val="bg1"/>
                </a:solidFill>
                <a:effectLst/>
                <a:latin typeface="+mn-ea"/>
              </a:endParaRPr>
            </a:p>
            <a:p>
              <a:pPr lvl="0"/>
              <a:r>
                <a:rPr lang="zh-CN" altLang="zh-CN" sz="1000" kern="100" dirty="0">
                  <a:solidFill>
                    <a:schemeClr val="bg1"/>
                  </a:solidFill>
                  <a:effectLst/>
                  <a:latin typeface="+mn-ea"/>
                </a:rPr>
                <a:t>有效保护设备的同时减少器具损伤</a:t>
              </a:r>
              <a:endParaRPr lang="zh-CN" altLang="zh-CN" sz="1100" kern="100" dirty="0">
                <a:solidFill>
                  <a:schemeClr val="bg1"/>
                </a:solidFill>
                <a:effectLst/>
                <a:latin typeface="+mn-ea"/>
              </a:endParaRPr>
            </a:p>
          </p:txBody>
        </p:sp>
      </p:grpSp>
      <p:grpSp>
        <p:nvGrpSpPr>
          <p:cNvPr id="321" name="组合 320">
            <a:extLst>
              <a:ext uri="{FF2B5EF4-FFF2-40B4-BE49-F238E27FC236}">
                <a16:creationId xmlns:a16="http://schemas.microsoft.com/office/drawing/2014/main" id="{F9E0A2DF-B540-20E1-39AB-67CFFBA1D96E}"/>
              </a:ext>
            </a:extLst>
          </p:cNvPr>
          <p:cNvGrpSpPr/>
          <p:nvPr/>
        </p:nvGrpSpPr>
        <p:grpSpPr>
          <a:xfrm>
            <a:off x="1362196" y="4582212"/>
            <a:ext cx="3268662" cy="769056"/>
            <a:chOff x="515938" y="4814953"/>
            <a:chExt cx="3268662" cy="769056"/>
          </a:xfrm>
        </p:grpSpPr>
        <p:sp>
          <p:nvSpPr>
            <p:cNvPr id="322" name="文本框 321">
              <a:extLst>
                <a:ext uri="{FF2B5EF4-FFF2-40B4-BE49-F238E27FC236}">
                  <a16:creationId xmlns:a16="http://schemas.microsoft.com/office/drawing/2014/main" id="{816C2C19-0B8B-8624-2553-C8D488D749F2}"/>
                </a:ext>
              </a:extLst>
            </p:cNvPr>
            <p:cNvSpPr txBox="1"/>
            <p:nvPr/>
          </p:nvSpPr>
          <p:spPr>
            <a:xfrm>
              <a:off x="515938" y="4814953"/>
              <a:ext cx="3268662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lvl="0"/>
              <a:r>
                <a:rPr lang="zh-CN" altLang="zh-CN" sz="1200" kern="100" dirty="0">
                  <a:solidFill>
                    <a:schemeClr val="bg1"/>
                  </a:solidFill>
                  <a:effectLst/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对排序方案进行论证，将</a:t>
              </a:r>
              <a:r>
                <a:rPr lang="zh-CN" altLang="en-US" sz="1200" kern="100" dirty="0">
                  <a:solidFill>
                    <a:schemeClr val="bg1"/>
                  </a:solidFill>
                  <a:effectLst/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电子纸</a:t>
              </a:r>
              <a:r>
                <a:rPr lang="zh-CN" altLang="zh-CN" sz="1200" kern="100" dirty="0">
                  <a:solidFill>
                    <a:schemeClr val="bg1"/>
                  </a:solidFill>
                  <a:effectLst/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显示界面进一步优化，初步定义为两种显示模式</a:t>
              </a:r>
              <a:endParaRPr lang="zh-CN" altLang="zh-CN" sz="1600" kern="100" dirty="0">
                <a:solidFill>
                  <a:schemeClr val="bg1"/>
                </a:solidFill>
                <a:effectLst/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  <p:sp>
          <p:nvSpPr>
            <p:cNvPr id="323" name="文本框 322">
              <a:extLst>
                <a:ext uri="{FF2B5EF4-FFF2-40B4-BE49-F238E27FC236}">
                  <a16:creationId xmlns:a16="http://schemas.microsoft.com/office/drawing/2014/main" id="{8FB6CBAC-5D3D-F151-D3EE-60AE337E7979}"/>
                </a:ext>
              </a:extLst>
            </p:cNvPr>
            <p:cNvSpPr txBox="1"/>
            <p:nvPr/>
          </p:nvSpPr>
          <p:spPr>
            <a:xfrm>
              <a:off x="515939" y="5245455"/>
              <a:ext cx="1344611" cy="153888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lvl="0"/>
              <a:r>
                <a:rPr lang="zh-CN" altLang="zh-CN" sz="1000" kern="100" dirty="0">
                  <a:solidFill>
                    <a:schemeClr val="bg1"/>
                  </a:solidFill>
                  <a:effectLst/>
                  <a:latin typeface="+mn-ea"/>
                </a:rPr>
                <a:t>单个</a:t>
              </a:r>
              <a:r>
                <a:rPr lang="zh-CN" altLang="en-US" sz="1000" kern="100" dirty="0">
                  <a:solidFill>
                    <a:schemeClr val="bg1"/>
                  </a:solidFill>
                  <a:effectLst/>
                  <a:latin typeface="+mn-ea"/>
                </a:rPr>
                <a:t>器具</a:t>
              </a:r>
              <a:r>
                <a:rPr lang="zh-CN" altLang="zh-CN" sz="1000" kern="100" dirty="0">
                  <a:solidFill>
                    <a:schemeClr val="bg1"/>
                  </a:solidFill>
                  <a:effectLst/>
                  <a:latin typeface="+mn-ea"/>
                </a:rPr>
                <a:t>显示全部零件</a:t>
              </a:r>
              <a:endParaRPr lang="zh-CN" altLang="zh-CN" sz="1100" kern="100" dirty="0">
                <a:solidFill>
                  <a:schemeClr val="bg1"/>
                </a:solidFill>
                <a:effectLst/>
                <a:latin typeface="+mn-ea"/>
              </a:endParaRPr>
            </a:p>
          </p:txBody>
        </p:sp>
        <p:sp>
          <p:nvSpPr>
            <p:cNvPr id="324" name="文本框 323">
              <a:extLst>
                <a:ext uri="{FF2B5EF4-FFF2-40B4-BE49-F238E27FC236}">
                  <a16:creationId xmlns:a16="http://schemas.microsoft.com/office/drawing/2014/main" id="{B2030D8D-1CDE-E64D-77CE-607E676E67FF}"/>
                </a:ext>
              </a:extLst>
            </p:cNvPr>
            <p:cNvSpPr txBox="1"/>
            <p:nvPr/>
          </p:nvSpPr>
          <p:spPr>
            <a:xfrm>
              <a:off x="515939" y="5430121"/>
              <a:ext cx="1344611" cy="153888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lvl="0"/>
              <a:r>
                <a:rPr lang="zh-CN" altLang="zh-CN" sz="1000" kern="100" dirty="0">
                  <a:solidFill>
                    <a:schemeClr val="bg1"/>
                  </a:solidFill>
                  <a:effectLst/>
                  <a:latin typeface="+mn-ea"/>
                </a:rPr>
                <a:t>多个</a:t>
              </a:r>
              <a:r>
                <a:rPr lang="zh-CN" altLang="en-US" sz="1000" kern="100" dirty="0">
                  <a:solidFill>
                    <a:schemeClr val="bg1"/>
                  </a:solidFill>
                  <a:effectLst/>
                  <a:latin typeface="+mn-ea"/>
                </a:rPr>
                <a:t>器具</a:t>
              </a:r>
              <a:r>
                <a:rPr lang="zh-CN" altLang="zh-CN" sz="1000" kern="100" dirty="0">
                  <a:solidFill>
                    <a:schemeClr val="bg1"/>
                  </a:solidFill>
                  <a:effectLst/>
                  <a:latin typeface="+mn-ea"/>
                </a:rPr>
                <a:t>显示单个零件</a:t>
              </a:r>
              <a:endParaRPr lang="zh-CN" altLang="zh-CN" sz="1100" kern="100" dirty="0">
                <a:solidFill>
                  <a:schemeClr val="bg1"/>
                </a:solidFill>
                <a:effectLst/>
                <a:latin typeface="+mn-ea"/>
              </a:endParaRPr>
            </a:p>
          </p:txBody>
        </p:sp>
      </p:grpSp>
      <p:grpSp>
        <p:nvGrpSpPr>
          <p:cNvPr id="325" name="组合 324">
            <a:extLst>
              <a:ext uri="{FF2B5EF4-FFF2-40B4-BE49-F238E27FC236}">
                <a16:creationId xmlns:a16="http://schemas.microsoft.com/office/drawing/2014/main" id="{D2477FB6-2027-0F05-760E-2771CCA346EF}"/>
              </a:ext>
            </a:extLst>
          </p:cNvPr>
          <p:cNvGrpSpPr/>
          <p:nvPr/>
        </p:nvGrpSpPr>
        <p:grpSpPr>
          <a:xfrm>
            <a:off x="1362196" y="5623492"/>
            <a:ext cx="3268662" cy="399724"/>
            <a:chOff x="515938" y="5909001"/>
            <a:chExt cx="3268662" cy="399724"/>
          </a:xfrm>
        </p:grpSpPr>
        <p:sp>
          <p:nvSpPr>
            <p:cNvPr id="326" name="文本框 325">
              <a:extLst>
                <a:ext uri="{FF2B5EF4-FFF2-40B4-BE49-F238E27FC236}">
                  <a16:creationId xmlns:a16="http://schemas.microsoft.com/office/drawing/2014/main" id="{A2D0654F-9C9B-CFA5-2FDA-8C6D6D85BD94}"/>
                </a:ext>
              </a:extLst>
            </p:cNvPr>
            <p:cNvSpPr txBox="1"/>
            <p:nvPr/>
          </p:nvSpPr>
          <p:spPr>
            <a:xfrm>
              <a:off x="515938" y="5909001"/>
              <a:ext cx="3268662" cy="18466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r>
                <a:rPr lang="zh-CN" altLang="zh-CN" sz="1200" dirty="0">
                  <a:solidFill>
                    <a:schemeClr val="bg1"/>
                  </a:solidFill>
                  <a:effectLst/>
                  <a:latin typeface="HarmonyOS Sans SC Medium" panose="00000600000000000000" pitchFamily="2" charset="-122"/>
                  <a:ea typeface="HarmonyOS Sans SC Medium" panose="00000600000000000000" pitchFamily="2" charset="-122"/>
                  <a:cs typeface="Times New Roman" panose="02020603050405020304" pitchFamily="18" charset="0"/>
                </a:rPr>
                <a:t>针对</a:t>
              </a:r>
              <a:r>
                <a:rPr lang="zh-CN" altLang="en-US" sz="1200" dirty="0">
                  <a:solidFill>
                    <a:schemeClr val="bg1"/>
                  </a:solidFill>
                  <a:effectLst/>
                  <a:latin typeface="HarmonyOS Sans SC Medium" panose="00000600000000000000" pitchFamily="2" charset="-122"/>
                  <a:ea typeface="HarmonyOS Sans SC Medium" panose="00000600000000000000" pitchFamily="2" charset="-122"/>
                  <a:cs typeface="Times New Roman" panose="02020603050405020304" pitchFamily="18" charset="0"/>
                </a:rPr>
                <a:t>现场</a:t>
              </a:r>
              <a:r>
                <a:rPr lang="zh-CN" altLang="zh-CN" sz="1200" dirty="0">
                  <a:solidFill>
                    <a:schemeClr val="bg1"/>
                  </a:solidFill>
                  <a:effectLst/>
                  <a:latin typeface="HarmonyOS Sans SC Medium" panose="00000600000000000000" pitchFamily="2" charset="-122"/>
                  <a:ea typeface="HarmonyOS Sans SC Medium" panose="00000600000000000000" pitchFamily="2" charset="-122"/>
                  <a:cs typeface="Times New Roman" panose="02020603050405020304" pitchFamily="18" charset="0"/>
                </a:rPr>
                <a:t>的复杂形势进行模拟实验</a:t>
              </a:r>
              <a:r>
                <a:rPr lang="en-US" altLang="zh-CN" sz="1200" dirty="0">
                  <a:solidFill>
                    <a:schemeClr val="bg1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sz="1200" dirty="0">
                  <a:solidFill>
                    <a:schemeClr val="bg1"/>
                  </a:solidFill>
                  <a:effectLst/>
                  <a:latin typeface="HarmonyOS Sans SC Medium" panose="00000600000000000000" pitchFamily="2" charset="-122"/>
                  <a:ea typeface="HarmonyOS Sans SC Medium" panose="00000600000000000000" pitchFamily="2" charset="-122"/>
                  <a:cs typeface="Times New Roman" panose="02020603050405020304" pitchFamily="18" charset="0"/>
                </a:rPr>
                <a:t>优化操作步骤</a:t>
              </a:r>
              <a:endParaRPr lang="zh-CN" altLang="zh-CN" sz="1600" kern="100" dirty="0">
                <a:solidFill>
                  <a:schemeClr val="bg1"/>
                </a:solidFill>
                <a:effectLst/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  <p:sp>
          <p:nvSpPr>
            <p:cNvPr id="327" name="文本框 326">
              <a:extLst>
                <a:ext uri="{FF2B5EF4-FFF2-40B4-BE49-F238E27FC236}">
                  <a16:creationId xmlns:a16="http://schemas.microsoft.com/office/drawing/2014/main" id="{182E976B-6973-0B7C-7DEC-31CC865EA124}"/>
                </a:ext>
              </a:extLst>
            </p:cNvPr>
            <p:cNvSpPr txBox="1"/>
            <p:nvPr/>
          </p:nvSpPr>
          <p:spPr>
            <a:xfrm>
              <a:off x="515938" y="6154837"/>
              <a:ext cx="1820753" cy="153888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r>
                <a:rPr lang="zh-CN" altLang="zh-CN" sz="1000" dirty="0">
                  <a:solidFill>
                    <a:schemeClr val="bg1"/>
                  </a:solidFill>
                  <a:effectLst/>
                  <a:latin typeface="+mn-ea"/>
                  <a:cs typeface="Times New Roman" panose="02020603050405020304" pitchFamily="18" charset="0"/>
                </a:rPr>
                <a:t>尽量将操作变得轻量化、极简化</a:t>
              </a:r>
              <a:endParaRPr lang="zh-CN" altLang="zh-CN" sz="1100" kern="100" dirty="0">
                <a:solidFill>
                  <a:schemeClr val="bg1"/>
                </a:solidFill>
                <a:effectLst/>
                <a:latin typeface="+mn-ea"/>
              </a:endParaRPr>
            </a:p>
          </p:txBody>
        </p:sp>
      </p:grpSp>
      <p:grpSp>
        <p:nvGrpSpPr>
          <p:cNvPr id="328" name="组合 327">
            <a:extLst>
              <a:ext uri="{FF2B5EF4-FFF2-40B4-BE49-F238E27FC236}">
                <a16:creationId xmlns:a16="http://schemas.microsoft.com/office/drawing/2014/main" id="{2CB3DCB7-6FE5-F7FD-7F31-E5A6DD018542}"/>
              </a:ext>
            </a:extLst>
          </p:cNvPr>
          <p:cNvGrpSpPr/>
          <p:nvPr/>
        </p:nvGrpSpPr>
        <p:grpSpPr>
          <a:xfrm>
            <a:off x="682704" y="5559507"/>
            <a:ext cx="497302" cy="497302"/>
            <a:chOff x="563356" y="5498144"/>
            <a:chExt cx="497302" cy="497302"/>
          </a:xfrm>
        </p:grpSpPr>
        <p:sp>
          <p:nvSpPr>
            <p:cNvPr id="329" name="椭圆 328">
              <a:extLst>
                <a:ext uri="{FF2B5EF4-FFF2-40B4-BE49-F238E27FC236}">
                  <a16:creationId xmlns:a16="http://schemas.microsoft.com/office/drawing/2014/main" id="{E55768DD-F554-88FC-B414-C73B535679D1}"/>
                </a:ext>
              </a:extLst>
            </p:cNvPr>
            <p:cNvSpPr/>
            <p:nvPr/>
          </p:nvSpPr>
          <p:spPr>
            <a:xfrm>
              <a:off x="563356" y="5498144"/>
              <a:ext cx="497302" cy="4973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81000">
                  <a:schemeClr val="accent2">
                    <a:lumMod val="20000"/>
                    <a:lumOff val="80000"/>
                  </a:schemeClr>
                </a:gs>
                <a:gs pos="47000">
                  <a:schemeClr val="accent1">
                    <a:lumMod val="20000"/>
                    <a:lumOff val="80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279400" dist="190500" dir="2700000" sx="89000" sy="89000" algn="ctr" rotWithShape="0">
                <a:schemeClr val="accent3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30" name="组合 329">
              <a:extLst>
                <a:ext uri="{FF2B5EF4-FFF2-40B4-BE49-F238E27FC236}">
                  <a16:creationId xmlns:a16="http://schemas.microsoft.com/office/drawing/2014/main" id="{54E11F63-B599-D62C-F4DA-97F8D3CD4A8F}"/>
                </a:ext>
              </a:extLst>
            </p:cNvPr>
            <p:cNvGrpSpPr/>
            <p:nvPr/>
          </p:nvGrpSpPr>
          <p:grpSpPr>
            <a:xfrm>
              <a:off x="710230" y="5638572"/>
              <a:ext cx="203554" cy="216448"/>
              <a:chOff x="11807805" y="-3816654"/>
              <a:chExt cx="3134034" cy="3332589"/>
            </a:xfrm>
            <a:gradFill flip="none" rotWithShape="1"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2700000" scaled="1"/>
              <a:tileRect/>
            </a:gradFill>
            <a:effectLst>
              <a:outerShdw blurRad="12700" dist="12700" dir="2700000" algn="ctr" rotWithShape="0">
                <a:schemeClr val="accent3">
                  <a:lumMod val="50000"/>
                  <a:alpha val="14000"/>
                </a:schemeClr>
              </a:outerShdw>
            </a:effectLst>
          </p:grpSpPr>
          <p:sp>
            <p:nvSpPr>
              <p:cNvPr id="331" name="任意多边形: 形状 330">
                <a:extLst>
                  <a:ext uri="{FF2B5EF4-FFF2-40B4-BE49-F238E27FC236}">
                    <a16:creationId xmlns:a16="http://schemas.microsoft.com/office/drawing/2014/main" id="{DB47EF03-723B-9998-3F9A-9202D26A19A8}"/>
                  </a:ext>
                </a:extLst>
              </p:cNvPr>
              <p:cNvSpPr/>
              <p:nvPr/>
            </p:nvSpPr>
            <p:spPr>
              <a:xfrm>
                <a:off x="11807843" y="-3816654"/>
                <a:ext cx="2337551" cy="1049950"/>
              </a:xfrm>
              <a:custGeom>
                <a:avLst/>
                <a:gdLst>
                  <a:gd name="connsiteX0" fmla="*/ 591059 w 2337551"/>
                  <a:gd name="connsiteY0" fmla="*/ 0 h 1049950"/>
                  <a:gd name="connsiteX1" fmla="*/ 659726 w 2337551"/>
                  <a:gd name="connsiteY1" fmla="*/ 16776 h 1049950"/>
                  <a:gd name="connsiteX2" fmla="*/ 941869 w 2337551"/>
                  <a:gd name="connsiteY2" fmla="*/ 203306 h 1049950"/>
                  <a:gd name="connsiteX3" fmla="*/ 980114 w 2337551"/>
                  <a:gd name="connsiteY3" fmla="*/ 225384 h 1049950"/>
                  <a:gd name="connsiteX4" fmla="*/ 1643402 w 2337551"/>
                  <a:gd name="connsiteY4" fmla="*/ 226253 h 1049950"/>
                  <a:gd name="connsiteX5" fmla="*/ 1665653 w 2337551"/>
                  <a:gd name="connsiteY5" fmla="*/ 223993 h 1049950"/>
                  <a:gd name="connsiteX6" fmla="*/ 1665740 w 2337551"/>
                  <a:gd name="connsiteY6" fmla="*/ 139072 h 1049950"/>
                  <a:gd name="connsiteX7" fmla="*/ 1718935 w 2337551"/>
                  <a:gd name="connsiteY7" fmla="*/ 49284 h 1049950"/>
                  <a:gd name="connsiteX8" fmla="*/ 1821675 w 2337551"/>
                  <a:gd name="connsiteY8" fmla="*/ 64147 h 1049950"/>
                  <a:gd name="connsiteX9" fmla="*/ 2296780 w 2337551"/>
                  <a:gd name="connsiteY9" fmla="*/ 448334 h 1049950"/>
                  <a:gd name="connsiteX10" fmla="*/ 2298258 w 2337551"/>
                  <a:gd name="connsiteY10" fmla="*/ 598619 h 1049950"/>
                  <a:gd name="connsiteX11" fmla="*/ 1818198 w 2337551"/>
                  <a:gd name="connsiteY11" fmla="*/ 986978 h 1049950"/>
                  <a:gd name="connsiteX12" fmla="*/ 1720761 w 2337551"/>
                  <a:gd name="connsiteY12" fmla="*/ 1000016 h 1049950"/>
                  <a:gd name="connsiteX13" fmla="*/ 1666088 w 2337551"/>
                  <a:gd name="connsiteY13" fmla="*/ 914661 h 1049950"/>
                  <a:gd name="connsiteX14" fmla="*/ 1665827 w 2337551"/>
                  <a:gd name="connsiteY14" fmla="*/ 822873 h 1049950"/>
                  <a:gd name="connsiteX15" fmla="*/ 1631754 w 2337551"/>
                  <a:gd name="connsiteY15" fmla="*/ 822873 h 1049950"/>
                  <a:gd name="connsiteX16" fmla="*/ 988024 w 2337551"/>
                  <a:gd name="connsiteY16" fmla="*/ 822525 h 1049950"/>
                  <a:gd name="connsiteX17" fmla="*/ 941260 w 2337551"/>
                  <a:gd name="connsiteY17" fmla="*/ 843821 h 1049950"/>
                  <a:gd name="connsiteX18" fmla="*/ 394359 w 2337551"/>
                  <a:gd name="connsiteY18" fmla="*/ 1030525 h 1049950"/>
                  <a:gd name="connsiteX19" fmla="*/ 8086 w 2337551"/>
                  <a:gd name="connsiteY19" fmla="*/ 607311 h 1049950"/>
                  <a:gd name="connsiteX20" fmla="*/ 439818 w 2337551"/>
                  <a:gd name="connsiteY20" fmla="*/ 6519 h 1049950"/>
                  <a:gd name="connsiteX21" fmla="*/ 460940 w 2337551"/>
                  <a:gd name="connsiteY21" fmla="*/ 0 h 1049950"/>
                  <a:gd name="connsiteX22" fmla="*/ 591059 w 2337551"/>
                  <a:gd name="connsiteY22" fmla="*/ 0 h 1049950"/>
                  <a:gd name="connsiteX23" fmla="*/ 951169 w 2337551"/>
                  <a:gd name="connsiteY23" fmla="*/ 525432 h 1049950"/>
                  <a:gd name="connsiteX24" fmla="*/ 527434 w 2337551"/>
                  <a:gd name="connsiteY24" fmla="*/ 97524 h 1049950"/>
                  <a:gd name="connsiteX25" fmla="*/ 101264 w 2337551"/>
                  <a:gd name="connsiteY25" fmla="*/ 522825 h 1049950"/>
                  <a:gd name="connsiteX26" fmla="*/ 521523 w 2337551"/>
                  <a:gd name="connsiteY26" fmla="*/ 950124 h 1049950"/>
                  <a:gd name="connsiteX27" fmla="*/ 951169 w 2337551"/>
                  <a:gd name="connsiteY27" fmla="*/ 525432 h 1049950"/>
                  <a:gd name="connsiteX28" fmla="*/ 1446788 w 2337551"/>
                  <a:gd name="connsiteY28" fmla="*/ 324908 h 1049950"/>
                  <a:gd name="connsiteX29" fmla="*/ 1447397 w 2337551"/>
                  <a:gd name="connsiteY29" fmla="*/ 723002 h 1049950"/>
                  <a:gd name="connsiteX30" fmla="*/ 1665392 w 2337551"/>
                  <a:gd name="connsiteY30" fmla="*/ 723002 h 1049950"/>
                  <a:gd name="connsiteX31" fmla="*/ 1765872 w 2337551"/>
                  <a:gd name="connsiteY31" fmla="*/ 824003 h 1049950"/>
                  <a:gd name="connsiteX32" fmla="*/ 1765872 w 2337551"/>
                  <a:gd name="connsiteY32" fmla="*/ 902057 h 1049950"/>
                  <a:gd name="connsiteX33" fmla="*/ 2233415 w 2337551"/>
                  <a:gd name="connsiteY33" fmla="*/ 523955 h 1049950"/>
                  <a:gd name="connsiteX34" fmla="*/ 1765872 w 2337551"/>
                  <a:gd name="connsiteY34" fmla="*/ 146461 h 1049950"/>
                  <a:gd name="connsiteX35" fmla="*/ 1765785 w 2337551"/>
                  <a:gd name="connsiteY35" fmla="*/ 236510 h 1049950"/>
                  <a:gd name="connsiteX36" fmla="*/ 1675736 w 2337551"/>
                  <a:gd name="connsiteY36" fmla="*/ 324734 h 1049950"/>
                  <a:gd name="connsiteX37" fmla="*/ 1446788 w 2337551"/>
                  <a:gd name="connsiteY37" fmla="*/ 324908 h 1049950"/>
                  <a:gd name="connsiteX38" fmla="*/ 1012448 w 2337551"/>
                  <a:gd name="connsiteY38" fmla="*/ 722915 h 1049950"/>
                  <a:gd name="connsiteX39" fmla="*/ 1322579 w 2337551"/>
                  <a:gd name="connsiteY39" fmla="*/ 722133 h 1049950"/>
                  <a:gd name="connsiteX40" fmla="*/ 1345439 w 2337551"/>
                  <a:gd name="connsiteY40" fmla="*/ 705096 h 1049950"/>
                  <a:gd name="connsiteX41" fmla="*/ 1344744 w 2337551"/>
                  <a:gd name="connsiteY41" fmla="*/ 341162 h 1049950"/>
                  <a:gd name="connsiteX42" fmla="*/ 1324231 w 2337551"/>
                  <a:gd name="connsiteY42" fmla="*/ 325603 h 1049950"/>
                  <a:gd name="connsiteX43" fmla="*/ 1012535 w 2337551"/>
                  <a:gd name="connsiteY43" fmla="*/ 324908 h 1049950"/>
                  <a:gd name="connsiteX44" fmla="*/ 1012448 w 2337551"/>
                  <a:gd name="connsiteY44" fmla="*/ 722915 h 1049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2337551" h="1049950">
                    <a:moveTo>
                      <a:pt x="591059" y="0"/>
                    </a:moveTo>
                    <a:cubicBezTo>
                      <a:pt x="613919" y="5563"/>
                      <a:pt x="636953" y="10604"/>
                      <a:pt x="659726" y="16776"/>
                    </a:cubicBezTo>
                    <a:cubicBezTo>
                      <a:pt x="774374" y="47719"/>
                      <a:pt x="867639" y="110649"/>
                      <a:pt x="941869" y="203306"/>
                    </a:cubicBezTo>
                    <a:cubicBezTo>
                      <a:pt x="950648" y="214171"/>
                      <a:pt x="967163" y="225297"/>
                      <a:pt x="980114" y="225384"/>
                    </a:cubicBezTo>
                    <a:cubicBezTo>
                      <a:pt x="1201239" y="226688"/>
                      <a:pt x="1422277" y="226340"/>
                      <a:pt x="1643402" y="226253"/>
                    </a:cubicBezTo>
                    <a:cubicBezTo>
                      <a:pt x="1649660" y="226253"/>
                      <a:pt x="1655918" y="225036"/>
                      <a:pt x="1665653" y="223993"/>
                    </a:cubicBezTo>
                    <a:cubicBezTo>
                      <a:pt x="1665653" y="194788"/>
                      <a:pt x="1665392" y="166887"/>
                      <a:pt x="1665740" y="139072"/>
                    </a:cubicBezTo>
                    <a:cubicBezTo>
                      <a:pt x="1666262" y="99089"/>
                      <a:pt x="1681994" y="67537"/>
                      <a:pt x="1718935" y="49284"/>
                    </a:cubicBezTo>
                    <a:cubicBezTo>
                      <a:pt x="1756224" y="30944"/>
                      <a:pt x="1790470" y="38853"/>
                      <a:pt x="1821675" y="64147"/>
                    </a:cubicBezTo>
                    <a:cubicBezTo>
                      <a:pt x="1980130" y="192094"/>
                      <a:pt x="2138847" y="319779"/>
                      <a:pt x="2296780" y="448334"/>
                    </a:cubicBezTo>
                    <a:cubicBezTo>
                      <a:pt x="2350323" y="491968"/>
                      <a:pt x="2351453" y="555159"/>
                      <a:pt x="2298258" y="598619"/>
                    </a:cubicBezTo>
                    <a:cubicBezTo>
                      <a:pt x="2138847" y="728826"/>
                      <a:pt x="1978479" y="857815"/>
                      <a:pt x="1818198" y="986978"/>
                    </a:cubicBezTo>
                    <a:cubicBezTo>
                      <a:pt x="1788819" y="1010621"/>
                      <a:pt x="1755442" y="1015923"/>
                      <a:pt x="1720761" y="1000016"/>
                    </a:cubicBezTo>
                    <a:cubicBezTo>
                      <a:pt x="1684689" y="983501"/>
                      <a:pt x="1667478" y="953427"/>
                      <a:pt x="1666088" y="914661"/>
                    </a:cubicBezTo>
                    <a:cubicBezTo>
                      <a:pt x="1664958" y="885543"/>
                      <a:pt x="1665827" y="856424"/>
                      <a:pt x="1665827" y="822873"/>
                    </a:cubicBezTo>
                    <a:cubicBezTo>
                      <a:pt x="1652702" y="822873"/>
                      <a:pt x="1642185" y="822873"/>
                      <a:pt x="1631754" y="822873"/>
                    </a:cubicBezTo>
                    <a:cubicBezTo>
                      <a:pt x="1417148" y="822873"/>
                      <a:pt x="1202542" y="823047"/>
                      <a:pt x="988024" y="822525"/>
                    </a:cubicBezTo>
                    <a:cubicBezTo>
                      <a:pt x="968119" y="822438"/>
                      <a:pt x="954646" y="827480"/>
                      <a:pt x="941260" y="843821"/>
                    </a:cubicBezTo>
                    <a:cubicBezTo>
                      <a:pt x="797929" y="1019226"/>
                      <a:pt x="612528" y="1086936"/>
                      <a:pt x="394359" y="1030525"/>
                    </a:cubicBezTo>
                    <a:cubicBezTo>
                      <a:pt x="178536" y="974722"/>
                      <a:pt x="48938" y="826350"/>
                      <a:pt x="8086" y="607311"/>
                    </a:cubicBezTo>
                    <a:cubicBezTo>
                      <a:pt x="-43806" y="329601"/>
                      <a:pt x="160370" y="48675"/>
                      <a:pt x="439818" y="6519"/>
                    </a:cubicBezTo>
                    <a:cubicBezTo>
                      <a:pt x="447032" y="5389"/>
                      <a:pt x="453899" y="2173"/>
                      <a:pt x="460940" y="0"/>
                    </a:cubicBezTo>
                    <a:cubicBezTo>
                      <a:pt x="504226" y="0"/>
                      <a:pt x="547599" y="0"/>
                      <a:pt x="591059" y="0"/>
                    </a:cubicBezTo>
                    <a:close/>
                    <a:moveTo>
                      <a:pt x="951169" y="525432"/>
                    </a:moveTo>
                    <a:cubicBezTo>
                      <a:pt x="951517" y="290053"/>
                      <a:pt x="762205" y="98915"/>
                      <a:pt x="527434" y="97524"/>
                    </a:cubicBezTo>
                    <a:cubicBezTo>
                      <a:pt x="294227" y="96134"/>
                      <a:pt x="101786" y="288227"/>
                      <a:pt x="101264" y="522825"/>
                    </a:cubicBezTo>
                    <a:cubicBezTo>
                      <a:pt x="100743" y="757248"/>
                      <a:pt x="289794" y="949429"/>
                      <a:pt x="521523" y="950124"/>
                    </a:cubicBezTo>
                    <a:cubicBezTo>
                      <a:pt x="759510" y="950819"/>
                      <a:pt x="950822" y="761768"/>
                      <a:pt x="951169" y="525432"/>
                    </a:cubicBezTo>
                    <a:close/>
                    <a:moveTo>
                      <a:pt x="1446788" y="324908"/>
                    </a:moveTo>
                    <a:cubicBezTo>
                      <a:pt x="1497897" y="459895"/>
                      <a:pt x="1496854" y="589927"/>
                      <a:pt x="1447397" y="723002"/>
                    </a:cubicBezTo>
                    <a:cubicBezTo>
                      <a:pt x="1522843" y="723002"/>
                      <a:pt x="1594118" y="723002"/>
                      <a:pt x="1665392" y="723002"/>
                    </a:cubicBezTo>
                    <a:cubicBezTo>
                      <a:pt x="1742664" y="723002"/>
                      <a:pt x="1765698" y="746296"/>
                      <a:pt x="1765872" y="824003"/>
                    </a:cubicBezTo>
                    <a:cubicBezTo>
                      <a:pt x="1765872" y="847732"/>
                      <a:pt x="1765872" y="871462"/>
                      <a:pt x="1765872" y="902057"/>
                    </a:cubicBezTo>
                    <a:cubicBezTo>
                      <a:pt x="1926414" y="772286"/>
                      <a:pt x="2078958" y="648859"/>
                      <a:pt x="2233415" y="523955"/>
                    </a:cubicBezTo>
                    <a:cubicBezTo>
                      <a:pt x="2076872" y="397573"/>
                      <a:pt x="1924328" y="274407"/>
                      <a:pt x="1765872" y="146461"/>
                    </a:cubicBezTo>
                    <a:cubicBezTo>
                      <a:pt x="1765872" y="182619"/>
                      <a:pt x="1766220" y="209564"/>
                      <a:pt x="1765785" y="236510"/>
                    </a:cubicBezTo>
                    <a:cubicBezTo>
                      <a:pt x="1764829" y="298918"/>
                      <a:pt x="1738579" y="324647"/>
                      <a:pt x="1675736" y="324734"/>
                    </a:cubicBezTo>
                    <a:cubicBezTo>
                      <a:pt x="1601245" y="324994"/>
                      <a:pt x="1526581" y="324908"/>
                      <a:pt x="1446788" y="324908"/>
                    </a:cubicBezTo>
                    <a:close/>
                    <a:moveTo>
                      <a:pt x="1012448" y="722915"/>
                    </a:moveTo>
                    <a:cubicBezTo>
                      <a:pt x="1118925" y="722915"/>
                      <a:pt x="1220709" y="723263"/>
                      <a:pt x="1322579" y="722133"/>
                    </a:cubicBezTo>
                    <a:cubicBezTo>
                      <a:pt x="1330402" y="722046"/>
                      <a:pt x="1341875" y="712919"/>
                      <a:pt x="1345439" y="705096"/>
                    </a:cubicBezTo>
                    <a:cubicBezTo>
                      <a:pt x="1400720" y="583843"/>
                      <a:pt x="1400025" y="462241"/>
                      <a:pt x="1344744" y="341162"/>
                    </a:cubicBezTo>
                    <a:cubicBezTo>
                      <a:pt x="1341528" y="334121"/>
                      <a:pt x="1331271" y="325690"/>
                      <a:pt x="1324231" y="325603"/>
                    </a:cubicBezTo>
                    <a:cubicBezTo>
                      <a:pt x="1221578" y="324560"/>
                      <a:pt x="1118925" y="324908"/>
                      <a:pt x="1012535" y="324908"/>
                    </a:cubicBezTo>
                    <a:cubicBezTo>
                      <a:pt x="1063383" y="457982"/>
                      <a:pt x="1063818" y="588102"/>
                      <a:pt x="1012448" y="722915"/>
                    </a:cubicBezTo>
                    <a:close/>
                  </a:path>
                </a:pathLst>
              </a:custGeom>
              <a:grpFill/>
              <a:ln w="86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2" name="任意多边形: 形状 331">
                <a:extLst>
                  <a:ext uri="{FF2B5EF4-FFF2-40B4-BE49-F238E27FC236}">
                    <a16:creationId xmlns:a16="http://schemas.microsoft.com/office/drawing/2014/main" id="{E2FD2337-B514-39EC-23FE-92208CEA8687}"/>
                  </a:ext>
                </a:extLst>
              </p:cNvPr>
              <p:cNvSpPr/>
              <p:nvPr/>
            </p:nvSpPr>
            <p:spPr>
              <a:xfrm>
                <a:off x="11807805" y="-1533649"/>
                <a:ext cx="3134034" cy="1049584"/>
              </a:xfrm>
              <a:custGeom>
                <a:avLst/>
                <a:gdLst>
                  <a:gd name="connsiteX0" fmla="*/ 2463531 w 3134034"/>
                  <a:gd name="connsiteY0" fmla="*/ 821870 h 1049584"/>
                  <a:gd name="connsiteX1" fmla="*/ 2269004 w 3134034"/>
                  <a:gd name="connsiteY1" fmla="*/ 821870 h 1049584"/>
                  <a:gd name="connsiteX2" fmla="*/ 1985992 w 3134034"/>
                  <a:gd name="connsiteY2" fmla="*/ 821696 h 1049584"/>
                  <a:gd name="connsiteX3" fmla="*/ 1927234 w 3134034"/>
                  <a:gd name="connsiteY3" fmla="*/ 771456 h 1049584"/>
                  <a:gd name="connsiteX4" fmla="*/ 1985818 w 3134034"/>
                  <a:gd name="connsiteY4" fmla="*/ 723390 h 1049584"/>
                  <a:gd name="connsiteX5" fmla="*/ 2483523 w 3134034"/>
                  <a:gd name="connsiteY5" fmla="*/ 723477 h 1049584"/>
                  <a:gd name="connsiteX6" fmla="*/ 2561925 w 3134034"/>
                  <a:gd name="connsiteY6" fmla="*/ 803182 h 1049584"/>
                  <a:gd name="connsiteX7" fmla="*/ 2562707 w 3134034"/>
                  <a:gd name="connsiteY7" fmla="*/ 890971 h 1049584"/>
                  <a:gd name="connsiteX8" fmla="*/ 2565662 w 3134034"/>
                  <a:gd name="connsiteY8" fmla="*/ 898881 h 1049584"/>
                  <a:gd name="connsiteX9" fmla="*/ 3029816 w 3134034"/>
                  <a:gd name="connsiteY9" fmla="*/ 523995 h 1049584"/>
                  <a:gd name="connsiteX10" fmla="*/ 2562012 w 3134034"/>
                  <a:gd name="connsiteY10" fmla="*/ 145892 h 1049584"/>
                  <a:gd name="connsiteX11" fmla="*/ 2562012 w 3134034"/>
                  <a:gd name="connsiteY11" fmla="*/ 218905 h 1049584"/>
                  <a:gd name="connsiteX12" fmla="*/ 2457273 w 3134034"/>
                  <a:gd name="connsiteY12" fmla="*/ 325121 h 1049584"/>
                  <a:gd name="connsiteX13" fmla="*/ 1491155 w 3134034"/>
                  <a:gd name="connsiteY13" fmla="*/ 325121 h 1049584"/>
                  <a:gd name="connsiteX14" fmla="*/ 1456561 w 3134034"/>
                  <a:gd name="connsiteY14" fmla="*/ 325121 h 1049584"/>
                  <a:gd name="connsiteX15" fmla="*/ 1483593 w 3134034"/>
                  <a:gd name="connsiteY15" fmla="*/ 523734 h 1049584"/>
                  <a:gd name="connsiteX16" fmla="*/ 1456387 w 3134034"/>
                  <a:gd name="connsiteY16" fmla="*/ 723129 h 1049584"/>
                  <a:gd name="connsiteX17" fmla="*/ 1724275 w 3134034"/>
                  <a:gd name="connsiteY17" fmla="*/ 723129 h 1049584"/>
                  <a:gd name="connsiteX18" fmla="*/ 1756696 w 3134034"/>
                  <a:gd name="connsiteY18" fmla="*/ 724172 h 1049584"/>
                  <a:gd name="connsiteX19" fmla="*/ 1798244 w 3134034"/>
                  <a:gd name="connsiteY19" fmla="*/ 774499 h 1049584"/>
                  <a:gd name="connsiteX20" fmla="*/ 1753133 w 3134034"/>
                  <a:gd name="connsiteY20" fmla="*/ 820914 h 1049584"/>
                  <a:gd name="connsiteX21" fmla="*/ 1720624 w 3134034"/>
                  <a:gd name="connsiteY21" fmla="*/ 821609 h 1049584"/>
                  <a:gd name="connsiteX22" fmla="*/ 988757 w 3134034"/>
                  <a:gd name="connsiteY22" fmla="*/ 821175 h 1049584"/>
                  <a:gd name="connsiteX23" fmla="*/ 940081 w 3134034"/>
                  <a:gd name="connsiteY23" fmla="*/ 844817 h 1049584"/>
                  <a:gd name="connsiteX24" fmla="*/ 398569 w 3134034"/>
                  <a:gd name="connsiteY24" fmla="*/ 1031261 h 1049584"/>
                  <a:gd name="connsiteX25" fmla="*/ 8297 w 3134034"/>
                  <a:gd name="connsiteY25" fmla="*/ 607959 h 1049584"/>
                  <a:gd name="connsiteX26" fmla="*/ 436118 w 3134034"/>
                  <a:gd name="connsiteY26" fmla="*/ 7341 h 1049584"/>
                  <a:gd name="connsiteX27" fmla="*/ 943037 w 3134034"/>
                  <a:gd name="connsiteY27" fmla="*/ 204389 h 1049584"/>
                  <a:gd name="connsiteX28" fmla="*/ 985888 w 3134034"/>
                  <a:gd name="connsiteY28" fmla="*/ 224381 h 1049584"/>
                  <a:gd name="connsiteX29" fmla="*/ 2430154 w 3134034"/>
                  <a:gd name="connsiteY29" fmla="*/ 225163 h 1049584"/>
                  <a:gd name="connsiteX30" fmla="*/ 2463357 w 3134034"/>
                  <a:gd name="connsiteY30" fmla="*/ 223164 h 1049584"/>
                  <a:gd name="connsiteX31" fmla="*/ 2463270 w 3134034"/>
                  <a:gd name="connsiteY31" fmla="*/ 138503 h 1049584"/>
                  <a:gd name="connsiteX32" fmla="*/ 2515596 w 3134034"/>
                  <a:gd name="connsiteY32" fmla="*/ 48802 h 1049584"/>
                  <a:gd name="connsiteX33" fmla="*/ 2618336 w 3134034"/>
                  <a:gd name="connsiteY33" fmla="*/ 64100 h 1049584"/>
                  <a:gd name="connsiteX34" fmla="*/ 3096136 w 3134034"/>
                  <a:gd name="connsiteY34" fmla="*/ 450547 h 1049584"/>
                  <a:gd name="connsiteX35" fmla="*/ 3096571 w 3134034"/>
                  <a:gd name="connsiteY35" fmla="*/ 596399 h 1049584"/>
                  <a:gd name="connsiteX36" fmla="*/ 2613729 w 3134034"/>
                  <a:gd name="connsiteY36" fmla="*/ 986931 h 1049584"/>
                  <a:gd name="connsiteX37" fmla="*/ 2516379 w 3134034"/>
                  <a:gd name="connsiteY37" fmla="*/ 999100 h 1049584"/>
                  <a:gd name="connsiteX38" fmla="*/ 2463618 w 3134034"/>
                  <a:gd name="connsiteY38" fmla="*/ 916352 h 1049584"/>
                  <a:gd name="connsiteX39" fmla="*/ 2463531 w 3134034"/>
                  <a:gd name="connsiteY39" fmla="*/ 821870 h 1049584"/>
                  <a:gd name="connsiteX40" fmla="*/ 101302 w 3134034"/>
                  <a:gd name="connsiteY40" fmla="*/ 524169 h 1049584"/>
                  <a:gd name="connsiteX41" fmla="*/ 523125 w 3134034"/>
                  <a:gd name="connsiteY41" fmla="*/ 950599 h 1049584"/>
                  <a:gd name="connsiteX42" fmla="*/ 951294 w 3134034"/>
                  <a:gd name="connsiteY42" fmla="*/ 523560 h 1049584"/>
                  <a:gd name="connsiteX43" fmla="*/ 525907 w 3134034"/>
                  <a:gd name="connsiteY43" fmla="*/ 97999 h 1049584"/>
                  <a:gd name="connsiteX44" fmla="*/ 101302 w 3134034"/>
                  <a:gd name="connsiteY44" fmla="*/ 524169 h 1049584"/>
                  <a:gd name="connsiteX45" fmla="*/ 1011964 w 3134034"/>
                  <a:gd name="connsiteY45" fmla="*/ 325208 h 1049584"/>
                  <a:gd name="connsiteX46" fmla="*/ 1012921 w 3134034"/>
                  <a:gd name="connsiteY46" fmla="*/ 723216 h 1049584"/>
                  <a:gd name="connsiteX47" fmla="*/ 1320357 w 3134034"/>
                  <a:gd name="connsiteY47" fmla="*/ 722434 h 1049584"/>
                  <a:gd name="connsiteX48" fmla="*/ 1345477 w 3134034"/>
                  <a:gd name="connsiteY48" fmla="*/ 704354 h 1049584"/>
                  <a:gd name="connsiteX49" fmla="*/ 1345477 w 3134034"/>
                  <a:gd name="connsiteY49" fmla="*/ 343548 h 1049584"/>
                  <a:gd name="connsiteX50" fmla="*/ 1319836 w 3134034"/>
                  <a:gd name="connsiteY50" fmla="*/ 325990 h 1049584"/>
                  <a:gd name="connsiteX51" fmla="*/ 1011964 w 3134034"/>
                  <a:gd name="connsiteY51" fmla="*/ 325208 h 104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3134034" h="1049584">
                    <a:moveTo>
                      <a:pt x="2463531" y="821870"/>
                    </a:moveTo>
                    <a:cubicBezTo>
                      <a:pt x="2394603" y="821870"/>
                      <a:pt x="2331847" y="821870"/>
                      <a:pt x="2269004" y="821870"/>
                    </a:cubicBezTo>
                    <a:cubicBezTo>
                      <a:pt x="2174695" y="821870"/>
                      <a:pt x="2080300" y="822131"/>
                      <a:pt x="1985992" y="821696"/>
                    </a:cubicBezTo>
                    <a:cubicBezTo>
                      <a:pt x="1948703" y="821522"/>
                      <a:pt x="1926104" y="801444"/>
                      <a:pt x="1927234" y="771456"/>
                    </a:cubicBezTo>
                    <a:cubicBezTo>
                      <a:pt x="1928364" y="743121"/>
                      <a:pt x="1951311" y="723477"/>
                      <a:pt x="1985818" y="723390"/>
                    </a:cubicBezTo>
                    <a:cubicBezTo>
                      <a:pt x="2151748" y="723129"/>
                      <a:pt x="2317592" y="722955"/>
                      <a:pt x="2483523" y="723477"/>
                    </a:cubicBezTo>
                    <a:cubicBezTo>
                      <a:pt x="2532806" y="723650"/>
                      <a:pt x="2560969" y="753290"/>
                      <a:pt x="2561925" y="803182"/>
                    </a:cubicBezTo>
                    <a:cubicBezTo>
                      <a:pt x="2562446" y="832474"/>
                      <a:pt x="2562446" y="861679"/>
                      <a:pt x="2562707" y="890971"/>
                    </a:cubicBezTo>
                    <a:cubicBezTo>
                      <a:pt x="2562707" y="891928"/>
                      <a:pt x="2563402" y="892884"/>
                      <a:pt x="2565662" y="898881"/>
                    </a:cubicBezTo>
                    <a:cubicBezTo>
                      <a:pt x="2720467" y="773890"/>
                      <a:pt x="2873968" y="649855"/>
                      <a:pt x="3029816" y="523995"/>
                    </a:cubicBezTo>
                    <a:cubicBezTo>
                      <a:pt x="2874403" y="398395"/>
                      <a:pt x="2721336" y="274708"/>
                      <a:pt x="2562012" y="145892"/>
                    </a:cubicBezTo>
                    <a:cubicBezTo>
                      <a:pt x="2562012" y="174837"/>
                      <a:pt x="2562012" y="196827"/>
                      <a:pt x="2562012" y="218905"/>
                    </a:cubicBezTo>
                    <a:cubicBezTo>
                      <a:pt x="2562012" y="303913"/>
                      <a:pt x="2541064" y="325121"/>
                      <a:pt x="2457273" y="325121"/>
                    </a:cubicBezTo>
                    <a:cubicBezTo>
                      <a:pt x="2135234" y="325121"/>
                      <a:pt x="1813194" y="325121"/>
                      <a:pt x="1491155" y="325121"/>
                    </a:cubicBezTo>
                    <a:cubicBezTo>
                      <a:pt x="1478291" y="325121"/>
                      <a:pt x="1465340" y="325121"/>
                      <a:pt x="1456561" y="325121"/>
                    </a:cubicBezTo>
                    <a:cubicBezTo>
                      <a:pt x="1466470" y="392484"/>
                      <a:pt x="1483593" y="458109"/>
                      <a:pt x="1483593" y="523734"/>
                    </a:cubicBezTo>
                    <a:cubicBezTo>
                      <a:pt x="1483593" y="589532"/>
                      <a:pt x="1466383" y="655418"/>
                      <a:pt x="1456387" y="723129"/>
                    </a:cubicBezTo>
                    <a:cubicBezTo>
                      <a:pt x="1542438" y="723129"/>
                      <a:pt x="1633357" y="723129"/>
                      <a:pt x="1724275" y="723129"/>
                    </a:cubicBezTo>
                    <a:cubicBezTo>
                      <a:pt x="1735140" y="723129"/>
                      <a:pt x="1746266" y="721999"/>
                      <a:pt x="1756696" y="724172"/>
                    </a:cubicBezTo>
                    <a:cubicBezTo>
                      <a:pt x="1783294" y="729822"/>
                      <a:pt x="1799548" y="747640"/>
                      <a:pt x="1798244" y="774499"/>
                    </a:cubicBezTo>
                    <a:cubicBezTo>
                      <a:pt x="1797027" y="800835"/>
                      <a:pt x="1781729" y="818828"/>
                      <a:pt x="1753133" y="820914"/>
                    </a:cubicBezTo>
                    <a:cubicBezTo>
                      <a:pt x="1742355" y="821696"/>
                      <a:pt x="1731490" y="821609"/>
                      <a:pt x="1720624" y="821609"/>
                    </a:cubicBezTo>
                    <a:cubicBezTo>
                      <a:pt x="1476640" y="821609"/>
                      <a:pt x="1232742" y="821870"/>
                      <a:pt x="988757" y="821175"/>
                    </a:cubicBezTo>
                    <a:cubicBezTo>
                      <a:pt x="967114" y="821088"/>
                      <a:pt x="953902" y="828041"/>
                      <a:pt x="940081" y="844817"/>
                    </a:cubicBezTo>
                    <a:cubicBezTo>
                      <a:pt x="797880" y="1017267"/>
                      <a:pt x="614652" y="1085760"/>
                      <a:pt x="398569" y="1031261"/>
                    </a:cubicBezTo>
                    <a:cubicBezTo>
                      <a:pt x="181182" y="976414"/>
                      <a:pt x="50280" y="828302"/>
                      <a:pt x="8297" y="607959"/>
                    </a:cubicBezTo>
                    <a:cubicBezTo>
                      <a:pt x="-44202" y="332423"/>
                      <a:pt x="158843" y="49063"/>
                      <a:pt x="436118" y="7341"/>
                    </a:cubicBezTo>
                    <a:cubicBezTo>
                      <a:pt x="642119" y="-23602"/>
                      <a:pt x="810657" y="43500"/>
                      <a:pt x="943037" y="204389"/>
                    </a:cubicBezTo>
                    <a:cubicBezTo>
                      <a:pt x="952250" y="215515"/>
                      <a:pt x="971373" y="224381"/>
                      <a:pt x="985888" y="224381"/>
                    </a:cubicBezTo>
                    <a:cubicBezTo>
                      <a:pt x="1467339" y="225424"/>
                      <a:pt x="1948703" y="225250"/>
                      <a:pt x="2430154" y="225163"/>
                    </a:cubicBezTo>
                    <a:cubicBezTo>
                      <a:pt x="2439715" y="225163"/>
                      <a:pt x="2449276" y="224033"/>
                      <a:pt x="2463357" y="223164"/>
                    </a:cubicBezTo>
                    <a:cubicBezTo>
                      <a:pt x="2463357" y="194046"/>
                      <a:pt x="2463792" y="166231"/>
                      <a:pt x="2463270" y="138503"/>
                    </a:cubicBezTo>
                    <a:cubicBezTo>
                      <a:pt x="2462488" y="97738"/>
                      <a:pt x="2478655" y="66621"/>
                      <a:pt x="2515596" y="48802"/>
                    </a:cubicBezTo>
                    <a:cubicBezTo>
                      <a:pt x="2552624" y="30983"/>
                      <a:pt x="2586784" y="38632"/>
                      <a:pt x="2618336" y="64100"/>
                    </a:cubicBezTo>
                    <a:cubicBezTo>
                      <a:pt x="2777574" y="193003"/>
                      <a:pt x="2937333" y="321210"/>
                      <a:pt x="3096136" y="450547"/>
                    </a:cubicBezTo>
                    <a:cubicBezTo>
                      <a:pt x="3146289" y="491400"/>
                      <a:pt x="3146897" y="555286"/>
                      <a:pt x="3096571" y="596399"/>
                    </a:cubicBezTo>
                    <a:cubicBezTo>
                      <a:pt x="2936290" y="727388"/>
                      <a:pt x="2774966" y="857073"/>
                      <a:pt x="2613729" y="986931"/>
                    </a:cubicBezTo>
                    <a:cubicBezTo>
                      <a:pt x="2584350" y="1010574"/>
                      <a:pt x="2550973" y="1016050"/>
                      <a:pt x="2516379" y="999100"/>
                    </a:cubicBezTo>
                    <a:cubicBezTo>
                      <a:pt x="2482393" y="982498"/>
                      <a:pt x="2463792" y="954945"/>
                      <a:pt x="2463618" y="916352"/>
                    </a:cubicBezTo>
                    <a:cubicBezTo>
                      <a:pt x="2463444" y="886452"/>
                      <a:pt x="2463531" y="856377"/>
                      <a:pt x="2463531" y="821870"/>
                    </a:cubicBezTo>
                    <a:close/>
                    <a:moveTo>
                      <a:pt x="101302" y="524169"/>
                    </a:moveTo>
                    <a:cubicBezTo>
                      <a:pt x="101476" y="757897"/>
                      <a:pt x="291744" y="950251"/>
                      <a:pt x="523125" y="950599"/>
                    </a:cubicBezTo>
                    <a:cubicBezTo>
                      <a:pt x="759635" y="950946"/>
                      <a:pt x="951033" y="760070"/>
                      <a:pt x="951294" y="523560"/>
                    </a:cubicBezTo>
                    <a:cubicBezTo>
                      <a:pt x="951555" y="288528"/>
                      <a:pt x="761113" y="97912"/>
                      <a:pt x="525907" y="97999"/>
                    </a:cubicBezTo>
                    <a:cubicBezTo>
                      <a:pt x="291049" y="98086"/>
                      <a:pt x="101128" y="288615"/>
                      <a:pt x="101302" y="524169"/>
                    </a:cubicBezTo>
                    <a:close/>
                    <a:moveTo>
                      <a:pt x="1011964" y="325208"/>
                    </a:moveTo>
                    <a:cubicBezTo>
                      <a:pt x="1065160" y="459935"/>
                      <a:pt x="1062291" y="590749"/>
                      <a:pt x="1012921" y="723216"/>
                    </a:cubicBezTo>
                    <a:cubicBezTo>
                      <a:pt x="1118876" y="723216"/>
                      <a:pt x="1219617" y="723650"/>
                      <a:pt x="1320357" y="722434"/>
                    </a:cubicBezTo>
                    <a:cubicBezTo>
                      <a:pt x="1329049" y="722347"/>
                      <a:pt x="1341653" y="712699"/>
                      <a:pt x="1345477" y="704354"/>
                    </a:cubicBezTo>
                    <a:cubicBezTo>
                      <a:pt x="1400237" y="584317"/>
                      <a:pt x="1400237" y="463585"/>
                      <a:pt x="1345477" y="343548"/>
                    </a:cubicBezTo>
                    <a:cubicBezTo>
                      <a:pt x="1341740" y="335291"/>
                      <a:pt x="1328702" y="326164"/>
                      <a:pt x="1319836" y="325990"/>
                    </a:cubicBezTo>
                    <a:cubicBezTo>
                      <a:pt x="1219095" y="324774"/>
                      <a:pt x="1118355" y="325208"/>
                      <a:pt x="1011964" y="325208"/>
                    </a:cubicBezTo>
                    <a:close/>
                  </a:path>
                </a:pathLst>
              </a:custGeom>
              <a:grpFill/>
              <a:ln w="86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4FBD3356-C3AE-030D-60F1-69AE8EBF487B}"/>
                  </a:ext>
                </a:extLst>
              </p:cNvPr>
              <p:cNvSpPr/>
              <p:nvPr/>
            </p:nvSpPr>
            <p:spPr>
              <a:xfrm>
                <a:off x="11808588" y="-2674964"/>
                <a:ext cx="2734354" cy="1049494"/>
              </a:xfrm>
              <a:custGeom>
                <a:avLst/>
                <a:gdLst>
                  <a:gd name="connsiteX0" fmla="*/ 2063089 w 2734354"/>
                  <a:gd name="connsiteY0" fmla="*/ 822792 h 1049494"/>
                  <a:gd name="connsiteX1" fmla="*/ 2028060 w 2734354"/>
                  <a:gd name="connsiteY1" fmla="*/ 822792 h 1049494"/>
                  <a:gd name="connsiteX2" fmla="*/ 987192 w 2734354"/>
                  <a:gd name="connsiteY2" fmla="*/ 822357 h 1049494"/>
                  <a:gd name="connsiteX3" fmla="*/ 938690 w 2734354"/>
                  <a:gd name="connsiteY3" fmla="*/ 845652 h 1049494"/>
                  <a:gd name="connsiteX4" fmla="*/ 397004 w 2734354"/>
                  <a:gd name="connsiteY4" fmla="*/ 1030705 h 1049494"/>
                  <a:gd name="connsiteX5" fmla="*/ 7341 w 2734354"/>
                  <a:gd name="connsiteY5" fmla="*/ 603753 h 1049494"/>
                  <a:gd name="connsiteX6" fmla="*/ 468539 w 2734354"/>
                  <a:gd name="connsiteY6" fmla="*/ 3048 h 1049494"/>
                  <a:gd name="connsiteX7" fmla="*/ 942775 w 2734354"/>
                  <a:gd name="connsiteY7" fmla="*/ 205224 h 1049494"/>
                  <a:gd name="connsiteX8" fmla="*/ 975892 w 2734354"/>
                  <a:gd name="connsiteY8" fmla="*/ 224173 h 1049494"/>
                  <a:gd name="connsiteX9" fmla="*/ 2046053 w 2734354"/>
                  <a:gd name="connsiteY9" fmla="*/ 224868 h 1049494"/>
                  <a:gd name="connsiteX10" fmla="*/ 2063089 w 2734354"/>
                  <a:gd name="connsiteY10" fmla="*/ 222956 h 1049494"/>
                  <a:gd name="connsiteX11" fmla="*/ 2063089 w 2734354"/>
                  <a:gd name="connsiteY11" fmla="*/ 142555 h 1049494"/>
                  <a:gd name="connsiteX12" fmla="*/ 2118979 w 2734354"/>
                  <a:gd name="connsiteY12" fmla="*/ 48073 h 1049494"/>
                  <a:gd name="connsiteX13" fmla="*/ 2224239 w 2734354"/>
                  <a:gd name="connsiteY13" fmla="*/ 67630 h 1049494"/>
                  <a:gd name="connsiteX14" fmla="*/ 2694477 w 2734354"/>
                  <a:gd name="connsiteY14" fmla="*/ 447992 h 1049494"/>
                  <a:gd name="connsiteX15" fmla="*/ 2693261 w 2734354"/>
                  <a:gd name="connsiteY15" fmla="*/ 600885 h 1049494"/>
                  <a:gd name="connsiteX16" fmla="*/ 2225630 w 2734354"/>
                  <a:gd name="connsiteY16" fmla="*/ 979248 h 1049494"/>
                  <a:gd name="connsiteX17" fmla="*/ 2117588 w 2734354"/>
                  <a:gd name="connsiteY17" fmla="*/ 999066 h 1049494"/>
                  <a:gd name="connsiteX18" fmla="*/ 2063176 w 2734354"/>
                  <a:gd name="connsiteY18" fmla="*/ 903628 h 1049494"/>
                  <a:gd name="connsiteX19" fmla="*/ 2063089 w 2734354"/>
                  <a:gd name="connsiteY19" fmla="*/ 822792 h 1049494"/>
                  <a:gd name="connsiteX20" fmla="*/ 1446912 w 2734354"/>
                  <a:gd name="connsiteY20" fmla="*/ 724224 h 1049494"/>
                  <a:gd name="connsiteX21" fmla="*/ 1491415 w 2734354"/>
                  <a:gd name="connsiteY21" fmla="*/ 724224 h 1049494"/>
                  <a:gd name="connsiteX22" fmla="*/ 2076910 w 2734354"/>
                  <a:gd name="connsiteY22" fmla="*/ 724311 h 1049494"/>
                  <a:gd name="connsiteX23" fmla="*/ 2163569 w 2734354"/>
                  <a:gd name="connsiteY23" fmla="*/ 811840 h 1049494"/>
                  <a:gd name="connsiteX24" fmla="*/ 2163569 w 2734354"/>
                  <a:gd name="connsiteY24" fmla="*/ 901455 h 1049494"/>
                  <a:gd name="connsiteX25" fmla="*/ 2630765 w 2734354"/>
                  <a:gd name="connsiteY25" fmla="*/ 523700 h 1049494"/>
                  <a:gd name="connsiteX26" fmla="*/ 2163569 w 2734354"/>
                  <a:gd name="connsiteY26" fmla="*/ 146292 h 1049494"/>
                  <a:gd name="connsiteX27" fmla="*/ 2163569 w 2734354"/>
                  <a:gd name="connsiteY27" fmla="*/ 227650 h 1049494"/>
                  <a:gd name="connsiteX28" fmla="*/ 2068652 w 2734354"/>
                  <a:gd name="connsiteY28" fmla="*/ 323436 h 1049494"/>
                  <a:gd name="connsiteX29" fmla="*/ 1486374 w 2734354"/>
                  <a:gd name="connsiteY29" fmla="*/ 323436 h 1049494"/>
                  <a:gd name="connsiteX30" fmla="*/ 1446130 w 2734354"/>
                  <a:gd name="connsiteY30" fmla="*/ 323436 h 1049494"/>
                  <a:gd name="connsiteX31" fmla="*/ 1458386 w 2734354"/>
                  <a:gd name="connsiteY31" fmla="*/ 360116 h 1049494"/>
                  <a:gd name="connsiteX32" fmla="*/ 1467512 w 2734354"/>
                  <a:gd name="connsiteY32" fmla="*/ 391233 h 1049494"/>
                  <a:gd name="connsiteX33" fmla="*/ 1435613 w 2734354"/>
                  <a:gd name="connsiteY33" fmla="*/ 457206 h 1049494"/>
                  <a:gd name="connsiteX34" fmla="*/ 1371639 w 2734354"/>
                  <a:gd name="connsiteY34" fmla="*/ 417135 h 1049494"/>
                  <a:gd name="connsiteX35" fmla="*/ 1343738 w 2734354"/>
                  <a:gd name="connsiteY35" fmla="*/ 341167 h 1049494"/>
                  <a:gd name="connsiteX36" fmla="*/ 1323746 w 2734354"/>
                  <a:gd name="connsiteY36" fmla="*/ 324218 h 1049494"/>
                  <a:gd name="connsiteX37" fmla="*/ 1011095 w 2734354"/>
                  <a:gd name="connsiteY37" fmla="*/ 323436 h 1049494"/>
                  <a:gd name="connsiteX38" fmla="*/ 1011529 w 2734354"/>
                  <a:gd name="connsiteY38" fmla="*/ 723964 h 1049494"/>
                  <a:gd name="connsiteX39" fmla="*/ 1247517 w 2734354"/>
                  <a:gd name="connsiteY39" fmla="*/ 723964 h 1049494"/>
                  <a:gd name="connsiteX40" fmla="*/ 1371466 w 2734354"/>
                  <a:gd name="connsiteY40" fmla="*/ 631654 h 1049494"/>
                  <a:gd name="connsiteX41" fmla="*/ 1434135 w 2734354"/>
                  <a:gd name="connsiteY41" fmla="*/ 589846 h 1049494"/>
                  <a:gd name="connsiteX42" fmla="*/ 1466991 w 2734354"/>
                  <a:gd name="connsiteY42" fmla="*/ 657730 h 1049494"/>
                  <a:gd name="connsiteX43" fmla="*/ 1446912 w 2734354"/>
                  <a:gd name="connsiteY43" fmla="*/ 724224 h 1049494"/>
                  <a:gd name="connsiteX44" fmla="*/ 950946 w 2734354"/>
                  <a:gd name="connsiteY44" fmla="*/ 521787 h 1049494"/>
                  <a:gd name="connsiteX45" fmla="*/ 520170 w 2734354"/>
                  <a:gd name="connsiteY45" fmla="*/ 99095 h 1049494"/>
                  <a:gd name="connsiteX46" fmla="*/ 100519 w 2734354"/>
                  <a:gd name="connsiteY46" fmla="*/ 525873 h 1049494"/>
                  <a:gd name="connsiteX47" fmla="*/ 527471 w 2734354"/>
                  <a:gd name="connsiteY47" fmla="*/ 948739 h 1049494"/>
                  <a:gd name="connsiteX48" fmla="*/ 950946 w 2734354"/>
                  <a:gd name="connsiteY48" fmla="*/ 521787 h 1049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2734354" h="1049494">
                    <a:moveTo>
                      <a:pt x="2063089" y="822792"/>
                    </a:moveTo>
                    <a:cubicBezTo>
                      <a:pt x="2049182" y="822792"/>
                      <a:pt x="2038665" y="822792"/>
                      <a:pt x="2028060" y="822792"/>
                    </a:cubicBezTo>
                    <a:cubicBezTo>
                      <a:pt x="1681075" y="822792"/>
                      <a:pt x="1334090" y="822965"/>
                      <a:pt x="987192" y="822357"/>
                    </a:cubicBezTo>
                    <a:cubicBezTo>
                      <a:pt x="965896" y="822357"/>
                      <a:pt x="952945" y="828615"/>
                      <a:pt x="938690" y="845652"/>
                    </a:cubicBezTo>
                    <a:cubicBezTo>
                      <a:pt x="795880" y="1016624"/>
                      <a:pt x="614130" y="1086334"/>
                      <a:pt x="397004" y="1030705"/>
                    </a:cubicBezTo>
                    <a:cubicBezTo>
                      <a:pt x="177530" y="974554"/>
                      <a:pt x="45585" y="825747"/>
                      <a:pt x="7341" y="603753"/>
                    </a:cubicBezTo>
                    <a:cubicBezTo>
                      <a:pt x="-43247" y="310398"/>
                      <a:pt x="173793" y="31992"/>
                      <a:pt x="468539" y="3048"/>
                    </a:cubicBezTo>
                    <a:cubicBezTo>
                      <a:pt x="663153" y="-16075"/>
                      <a:pt x="819696" y="55200"/>
                      <a:pt x="942775" y="205224"/>
                    </a:cubicBezTo>
                    <a:cubicBezTo>
                      <a:pt x="950424" y="214612"/>
                      <a:pt x="964679" y="224086"/>
                      <a:pt x="975892" y="224173"/>
                    </a:cubicBezTo>
                    <a:cubicBezTo>
                      <a:pt x="1332612" y="225129"/>
                      <a:pt x="1689333" y="224955"/>
                      <a:pt x="2046053" y="224868"/>
                    </a:cubicBezTo>
                    <a:cubicBezTo>
                      <a:pt x="2050225" y="224868"/>
                      <a:pt x="2054397" y="223999"/>
                      <a:pt x="2063089" y="222956"/>
                    </a:cubicBezTo>
                    <a:cubicBezTo>
                      <a:pt x="2063089" y="195837"/>
                      <a:pt x="2062915" y="169152"/>
                      <a:pt x="2063089" y="142555"/>
                    </a:cubicBezTo>
                    <a:cubicBezTo>
                      <a:pt x="2063350" y="100225"/>
                      <a:pt x="2078039" y="65978"/>
                      <a:pt x="2118979" y="48073"/>
                    </a:cubicBezTo>
                    <a:cubicBezTo>
                      <a:pt x="2158093" y="30949"/>
                      <a:pt x="2192166" y="41640"/>
                      <a:pt x="2224239" y="67630"/>
                    </a:cubicBezTo>
                    <a:cubicBezTo>
                      <a:pt x="2380782" y="194620"/>
                      <a:pt x="2537934" y="320915"/>
                      <a:pt x="2694477" y="447992"/>
                    </a:cubicBezTo>
                    <a:cubicBezTo>
                      <a:pt x="2748194" y="491539"/>
                      <a:pt x="2747499" y="556903"/>
                      <a:pt x="2693261" y="600885"/>
                    </a:cubicBezTo>
                    <a:cubicBezTo>
                      <a:pt x="2537499" y="727180"/>
                      <a:pt x="2381217" y="852780"/>
                      <a:pt x="2225630" y="979248"/>
                    </a:cubicBezTo>
                    <a:cubicBezTo>
                      <a:pt x="2192687" y="1006019"/>
                      <a:pt x="2157745" y="1017406"/>
                      <a:pt x="2117588" y="999066"/>
                    </a:cubicBezTo>
                    <a:cubicBezTo>
                      <a:pt x="2076996" y="980552"/>
                      <a:pt x="2063176" y="945784"/>
                      <a:pt x="2063176" y="903628"/>
                    </a:cubicBezTo>
                    <a:cubicBezTo>
                      <a:pt x="2063089" y="877812"/>
                      <a:pt x="2063089" y="852084"/>
                      <a:pt x="2063089" y="822792"/>
                    </a:cubicBezTo>
                    <a:close/>
                    <a:moveTo>
                      <a:pt x="1446912" y="724224"/>
                    </a:moveTo>
                    <a:cubicBezTo>
                      <a:pt x="1465513" y="724224"/>
                      <a:pt x="1478464" y="724224"/>
                      <a:pt x="1491415" y="724224"/>
                    </a:cubicBezTo>
                    <a:cubicBezTo>
                      <a:pt x="1686551" y="724224"/>
                      <a:pt x="1881774" y="724051"/>
                      <a:pt x="2076910" y="724311"/>
                    </a:cubicBezTo>
                    <a:cubicBezTo>
                      <a:pt x="2137493" y="724398"/>
                      <a:pt x="2163134" y="750822"/>
                      <a:pt x="2163569" y="811840"/>
                    </a:cubicBezTo>
                    <a:cubicBezTo>
                      <a:pt x="2163743" y="839133"/>
                      <a:pt x="2163569" y="866426"/>
                      <a:pt x="2163569" y="901455"/>
                    </a:cubicBezTo>
                    <a:cubicBezTo>
                      <a:pt x="2323589" y="772117"/>
                      <a:pt x="2476221" y="648691"/>
                      <a:pt x="2630765" y="523700"/>
                    </a:cubicBezTo>
                    <a:cubicBezTo>
                      <a:pt x="2474482" y="397405"/>
                      <a:pt x="2322285" y="274586"/>
                      <a:pt x="2163569" y="146292"/>
                    </a:cubicBezTo>
                    <a:cubicBezTo>
                      <a:pt x="2163569" y="178887"/>
                      <a:pt x="2163569" y="203225"/>
                      <a:pt x="2163569" y="227650"/>
                    </a:cubicBezTo>
                    <a:cubicBezTo>
                      <a:pt x="2163482" y="300054"/>
                      <a:pt x="2140535" y="323349"/>
                      <a:pt x="2068652" y="323436"/>
                    </a:cubicBezTo>
                    <a:cubicBezTo>
                      <a:pt x="1874559" y="323523"/>
                      <a:pt x="1680467" y="323436"/>
                      <a:pt x="1486374" y="323436"/>
                    </a:cubicBezTo>
                    <a:cubicBezTo>
                      <a:pt x="1474205" y="323436"/>
                      <a:pt x="1462036" y="323436"/>
                      <a:pt x="1446130" y="323436"/>
                    </a:cubicBezTo>
                    <a:cubicBezTo>
                      <a:pt x="1451693" y="339950"/>
                      <a:pt x="1455257" y="350033"/>
                      <a:pt x="1458386" y="360116"/>
                    </a:cubicBezTo>
                    <a:cubicBezTo>
                      <a:pt x="1461602" y="370459"/>
                      <a:pt x="1465166" y="380716"/>
                      <a:pt x="1467512" y="391233"/>
                    </a:cubicBezTo>
                    <a:cubicBezTo>
                      <a:pt x="1474553" y="423220"/>
                      <a:pt x="1461689" y="449383"/>
                      <a:pt x="1435613" y="457206"/>
                    </a:cubicBezTo>
                    <a:cubicBezTo>
                      <a:pt x="1407885" y="465550"/>
                      <a:pt x="1382504" y="449296"/>
                      <a:pt x="1371639" y="417135"/>
                    </a:cubicBezTo>
                    <a:cubicBezTo>
                      <a:pt x="1362947" y="391581"/>
                      <a:pt x="1354342" y="365939"/>
                      <a:pt x="1343738" y="341167"/>
                    </a:cubicBezTo>
                    <a:cubicBezTo>
                      <a:pt x="1340522" y="333779"/>
                      <a:pt x="1330700" y="324305"/>
                      <a:pt x="1323746" y="324218"/>
                    </a:cubicBezTo>
                    <a:cubicBezTo>
                      <a:pt x="1221094" y="323175"/>
                      <a:pt x="1118441" y="323436"/>
                      <a:pt x="1011095" y="323436"/>
                    </a:cubicBezTo>
                    <a:cubicBezTo>
                      <a:pt x="1063247" y="458249"/>
                      <a:pt x="1062204" y="590194"/>
                      <a:pt x="1011529" y="723964"/>
                    </a:cubicBezTo>
                    <a:cubicBezTo>
                      <a:pt x="1093669" y="723964"/>
                      <a:pt x="1170593" y="723964"/>
                      <a:pt x="1247517" y="723964"/>
                    </a:cubicBezTo>
                    <a:cubicBezTo>
                      <a:pt x="1342260" y="723964"/>
                      <a:pt x="1342260" y="723964"/>
                      <a:pt x="1371466" y="631654"/>
                    </a:cubicBezTo>
                    <a:cubicBezTo>
                      <a:pt x="1381983" y="598277"/>
                      <a:pt x="1405712" y="582458"/>
                      <a:pt x="1434135" y="589846"/>
                    </a:cubicBezTo>
                    <a:cubicBezTo>
                      <a:pt x="1461689" y="597060"/>
                      <a:pt x="1475422" y="624266"/>
                      <a:pt x="1466991" y="657730"/>
                    </a:cubicBezTo>
                    <a:cubicBezTo>
                      <a:pt x="1462036" y="678678"/>
                      <a:pt x="1454822" y="698844"/>
                      <a:pt x="1446912" y="724224"/>
                    </a:cubicBezTo>
                    <a:close/>
                    <a:moveTo>
                      <a:pt x="950946" y="521787"/>
                    </a:moveTo>
                    <a:cubicBezTo>
                      <a:pt x="949207" y="284148"/>
                      <a:pt x="758852" y="97356"/>
                      <a:pt x="520170" y="99095"/>
                    </a:cubicBezTo>
                    <a:cubicBezTo>
                      <a:pt x="286267" y="100746"/>
                      <a:pt x="99650" y="290493"/>
                      <a:pt x="100519" y="525873"/>
                    </a:cubicBezTo>
                    <a:cubicBezTo>
                      <a:pt x="101475" y="761948"/>
                      <a:pt x="292265" y="950912"/>
                      <a:pt x="527471" y="948739"/>
                    </a:cubicBezTo>
                    <a:cubicBezTo>
                      <a:pt x="764415" y="946479"/>
                      <a:pt x="952684" y="756646"/>
                      <a:pt x="950946" y="521787"/>
                    </a:cubicBezTo>
                    <a:close/>
                  </a:path>
                </a:pathLst>
              </a:custGeom>
              <a:grpFill/>
              <a:ln w="86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021BA01D-7829-7D31-6137-69EE9D6066A2}"/>
                  </a:ext>
                </a:extLst>
              </p:cNvPr>
              <p:cNvSpPr/>
              <p:nvPr/>
            </p:nvSpPr>
            <p:spPr>
              <a:xfrm>
                <a:off x="12228252" y="-3527940"/>
                <a:ext cx="161056" cy="467974"/>
              </a:xfrm>
              <a:custGeom>
                <a:avLst/>
                <a:gdLst>
                  <a:gd name="connsiteX0" fmla="*/ 60869 w 161056"/>
                  <a:gd name="connsiteY0" fmla="*/ 128502 h 467974"/>
                  <a:gd name="connsiteX1" fmla="*/ 1329 w 161056"/>
                  <a:gd name="connsiteY1" fmla="*/ 89475 h 467974"/>
                  <a:gd name="connsiteX2" fmla="*/ 38270 w 161056"/>
                  <a:gd name="connsiteY2" fmla="*/ 29066 h 467974"/>
                  <a:gd name="connsiteX3" fmla="*/ 87989 w 161056"/>
                  <a:gd name="connsiteY3" fmla="*/ 5250 h 467974"/>
                  <a:gd name="connsiteX4" fmla="*/ 159785 w 161056"/>
                  <a:gd name="connsiteY4" fmla="*/ 48449 h 467974"/>
                  <a:gd name="connsiteX5" fmla="*/ 160828 w 161056"/>
                  <a:gd name="connsiteY5" fmla="*/ 110162 h 467974"/>
                  <a:gd name="connsiteX6" fmla="*/ 160393 w 161056"/>
                  <a:gd name="connsiteY6" fmla="*/ 402822 h 467974"/>
                  <a:gd name="connsiteX7" fmla="*/ 149963 w 161056"/>
                  <a:gd name="connsiteY7" fmla="*/ 448369 h 467974"/>
                  <a:gd name="connsiteX8" fmla="*/ 97376 w 161056"/>
                  <a:gd name="connsiteY8" fmla="*/ 467665 h 467974"/>
                  <a:gd name="connsiteX9" fmla="*/ 60783 w 161056"/>
                  <a:gd name="connsiteY9" fmla="*/ 413775 h 467974"/>
                  <a:gd name="connsiteX10" fmla="*/ 60783 w 161056"/>
                  <a:gd name="connsiteY10" fmla="*/ 166574 h 467974"/>
                  <a:gd name="connsiteX11" fmla="*/ 60869 w 161056"/>
                  <a:gd name="connsiteY11" fmla="*/ 128502 h 467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1056" h="467974">
                    <a:moveTo>
                      <a:pt x="60869" y="128502"/>
                    </a:moveTo>
                    <a:cubicBezTo>
                      <a:pt x="29231" y="128502"/>
                      <a:pt x="7327" y="119028"/>
                      <a:pt x="1329" y="89475"/>
                    </a:cubicBezTo>
                    <a:cubicBezTo>
                      <a:pt x="-4929" y="58619"/>
                      <a:pt x="11499" y="40713"/>
                      <a:pt x="38270" y="29066"/>
                    </a:cubicBezTo>
                    <a:cubicBezTo>
                      <a:pt x="55133" y="21765"/>
                      <a:pt x="71039" y="12290"/>
                      <a:pt x="87989" y="5250"/>
                    </a:cubicBezTo>
                    <a:cubicBezTo>
                      <a:pt x="124669" y="-9875"/>
                      <a:pt x="155873" y="8640"/>
                      <a:pt x="159785" y="48449"/>
                    </a:cubicBezTo>
                    <a:cubicBezTo>
                      <a:pt x="161784" y="68875"/>
                      <a:pt x="160828" y="89562"/>
                      <a:pt x="160828" y="110162"/>
                    </a:cubicBezTo>
                    <a:cubicBezTo>
                      <a:pt x="160915" y="207687"/>
                      <a:pt x="161262" y="305298"/>
                      <a:pt x="160393" y="402822"/>
                    </a:cubicBezTo>
                    <a:cubicBezTo>
                      <a:pt x="160219" y="418468"/>
                      <a:pt x="159524" y="439677"/>
                      <a:pt x="149963" y="448369"/>
                    </a:cubicBezTo>
                    <a:cubicBezTo>
                      <a:pt x="136925" y="460277"/>
                      <a:pt x="114238" y="469838"/>
                      <a:pt x="97376" y="467665"/>
                    </a:cubicBezTo>
                    <a:cubicBezTo>
                      <a:pt x="70778" y="464275"/>
                      <a:pt x="60783" y="440285"/>
                      <a:pt x="60783" y="413775"/>
                    </a:cubicBezTo>
                    <a:cubicBezTo>
                      <a:pt x="60783" y="331374"/>
                      <a:pt x="60783" y="248974"/>
                      <a:pt x="60783" y="166574"/>
                    </a:cubicBezTo>
                    <a:cubicBezTo>
                      <a:pt x="60869" y="154926"/>
                      <a:pt x="60869" y="143105"/>
                      <a:pt x="60869" y="128502"/>
                    </a:cubicBezTo>
                    <a:close/>
                  </a:path>
                </a:pathLst>
              </a:custGeom>
              <a:grpFill/>
              <a:ln w="86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71B3B915-D784-40DB-4B53-4337DAC5CAF4}"/>
                  </a:ext>
                </a:extLst>
              </p:cNvPr>
              <p:cNvSpPr/>
              <p:nvPr/>
            </p:nvSpPr>
            <p:spPr>
              <a:xfrm>
                <a:off x="12223393" y="-1246763"/>
                <a:ext cx="290907" cy="476652"/>
              </a:xfrm>
              <a:custGeom>
                <a:avLst/>
                <a:gdLst>
                  <a:gd name="connsiteX0" fmla="*/ 257214 w 290907"/>
                  <a:gd name="connsiteY0" fmla="*/ 237109 h 476652"/>
                  <a:gd name="connsiteX1" fmla="*/ 241568 w 290907"/>
                  <a:gd name="connsiteY1" fmla="*/ 436416 h 476652"/>
                  <a:gd name="connsiteX2" fmla="*/ 150997 w 290907"/>
                  <a:gd name="connsiteY2" fmla="*/ 473358 h 476652"/>
                  <a:gd name="connsiteX3" fmla="*/ 53733 w 290907"/>
                  <a:gd name="connsiteY3" fmla="*/ 474575 h 476652"/>
                  <a:gd name="connsiteX4" fmla="*/ 104 w 290907"/>
                  <a:gd name="connsiteY4" fmla="*/ 425986 h 476652"/>
                  <a:gd name="connsiteX5" fmla="*/ 52777 w 290907"/>
                  <a:gd name="connsiteY5" fmla="*/ 376963 h 476652"/>
                  <a:gd name="connsiteX6" fmla="*/ 140480 w 290907"/>
                  <a:gd name="connsiteY6" fmla="*/ 376355 h 476652"/>
                  <a:gd name="connsiteX7" fmla="*/ 189677 w 290907"/>
                  <a:gd name="connsiteY7" fmla="*/ 328549 h 476652"/>
                  <a:gd name="connsiteX8" fmla="*/ 138481 w 290907"/>
                  <a:gd name="connsiteY8" fmla="*/ 286305 h 476652"/>
                  <a:gd name="connsiteX9" fmla="*/ 57210 w 290907"/>
                  <a:gd name="connsiteY9" fmla="*/ 286132 h 476652"/>
                  <a:gd name="connsiteX10" fmla="*/ 17 w 290907"/>
                  <a:gd name="connsiteY10" fmla="*/ 237978 h 476652"/>
                  <a:gd name="connsiteX11" fmla="*/ 55646 w 290907"/>
                  <a:gd name="connsiteY11" fmla="*/ 188607 h 476652"/>
                  <a:gd name="connsiteX12" fmla="*/ 140132 w 290907"/>
                  <a:gd name="connsiteY12" fmla="*/ 188173 h 476652"/>
                  <a:gd name="connsiteX13" fmla="*/ 189677 w 290907"/>
                  <a:gd name="connsiteY13" fmla="*/ 143930 h 476652"/>
                  <a:gd name="connsiteX14" fmla="*/ 138828 w 290907"/>
                  <a:gd name="connsiteY14" fmla="*/ 97775 h 476652"/>
                  <a:gd name="connsiteX15" fmla="*/ 51126 w 290907"/>
                  <a:gd name="connsiteY15" fmla="*/ 97428 h 476652"/>
                  <a:gd name="connsiteX16" fmla="*/ 17 w 290907"/>
                  <a:gd name="connsiteY16" fmla="*/ 49969 h 476652"/>
                  <a:gd name="connsiteX17" fmla="*/ 51995 w 290907"/>
                  <a:gd name="connsiteY17" fmla="*/ 338 h 476652"/>
                  <a:gd name="connsiteX18" fmla="*/ 139698 w 290907"/>
                  <a:gd name="connsiteY18" fmla="*/ 77 h 476652"/>
                  <a:gd name="connsiteX19" fmla="*/ 271295 w 290907"/>
                  <a:gd name="connsiteY19" fmla="*/ 73438 h 476652"/>
                  <a:gd name="connsiteX20" fmla="*/ 265036 w 290907"/>
                  <a:gd name="connsiteY20" fmla="*/ 223897 h 476652"/>
                  <a:gd name="connsiteX21" fmla="*/ 257214 w 290907"/>
                  <a:gd name="connsiteY21" fmla="*/ 237109 h 476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0907" h="476652">
                    <a:moveTo>
                      <a:pt x="257214" y="237109"/>
                    </a:moveTo>
                    <a:cubicBezTo>
                      <a:pt x="317362" y="323420"/>
                      <a:pt x="287462" y="402170"/>
                      <a:pt x="241568" y="436416"/>
                    </a:cubicBezTo>
                    <a:cubicBezTo>
                      <a:pt x="216100" y="455452"/>
                      <a:pt x="182636" y="467100"/>
                      <a:pt x="150997" y="473358"/>
                    </a:cubicBezTo>
                    <a:cubicBezTo>
                      <a:pt x="119706" y="479529"/>
                      <a:pt x="86242" y="475270"/>
                      <a:pt x="53733" y="474575"/>
                    </a:cubicBezTo>
                    <a:cubicBezTo>
                      <a:pt x="21573" y="473879"/>
                      <a:pt x="451" y="454148"/>
                      <a:pt x="104" y="425986"/>
                    </a:cubicBezTo>
                    <a:cubicBezTo>
                      <a:pt x="-244" y="397563"/>
                      <a:pt x="20269" y="377832"/>
                      <a:pt x="52777" y="376963"/>
                    </a:cubicBezTo>
                    <a:cubicBezTo>
                      <a:pt x="81982" y="376181"/>
                      <a:pt x="111275" y="377571"/>
                      <a:pt x="140480" y="376355"/>
                    </a:cubicBezTo>
                    <a:cubicBezTo>
                      <a:pt x="173162" y="375051"/>
                      <a:pt x="191067" y="356711"/>
                      <a:pt x="189677" y="328549"/>
                    </a:cubicBezTo>
                    <a:cubicBezTo>
                      <a:pt x="188373" y="302125"/>
                      <a:pt x="170554" y="287001"/>
                      <a:pt x="138481" y="286305"/>
                    </a:cubicBezTo>
                    <a:cubicBezTo>
                      <a:pt x="111448" y="285697"/>
                      <a:pt x="84329" y="286479"/>
                      <a:pt x="57210" y="286132"/>
                    </a:cubicBezTo>
                    <a:cubicBezTo>
                      <a:pt x="22095" y="285697"/>
                      <a:pt x="538" y="267357"/>
                      <a:pt x="17" y="237978"/>
                    </a:cubicBezTo>
                    <a:cubicBezTo>
                      <a:pt x="-505" y="208425"/>
                      <a:pt x="20791" y="189216"/>
                      <a:pt x="55646" y="188607"/>
                    </a:cubicBezTo>
                    <a:cubicBezTo>
                      <a:pt x="83808" y="188173"/>
                      <a:pt x="111970" y="189216"/>
                      <a:pt x="140132" y="188173"/>
                    </a:cubicBezTo>
                    <a:cubicBezTo>
                      <a:pt x="171510" y="187043"/>
                      <a:pt x="189242" y="170354"/>
                      <a:pt x="189677" y="143930"/>
                    </a:cubicBezTo>
                    <a:cubicBezTo>
                      <a:pt x="190198" y="115855"/>
                      <a:pt x="171945" y="98645"/>
                      <a:pt x="138828" y="97775"/>
                    </a:cubicBezTo>
                    <a:cubicBezTo>
                      <a:pt x="109623" y="96993"/>
                      <a:pt x="80331" y="98123"/>
                      <a:pt x="51126" y="97428"/>
                    </a:cubicBezTo>
                    <a:cubicBezTo>
                      <a:pt x="21138" y="96645"/>
                      <a:pt x="712" y="77088"/>
                      <a:pt x="17" y="49969"/>
                    </a:cubicBezTo>
                    <a:cubicBezTo>
                      <a:pt x="-679" y="21547"/>
                      <a:pt x="20269" y="1033"/>
                      <a:pt x="51995" y="338"/>
                    </a:cubicBezTo>
                    <a:cubicBezTo>
                      <a:pt x="81200" y="-270"/>
                      <a:pt x="110492" y="860"/>
                      <a:pt x="139698" y="77"/>
                    </a:cubicBezTo>
                    <a:cubicBezTo>
                      <a:pt x="198369" y="-1574"/>
                      <a:pt x="242698" y="23285"/>
                      <a:pt x="271295" y="73438"/>
                    </a:cubicBezTo>
                    <a:cubicBezTo>
                      <a:pt x="300152" y="124025"/>
                      <a:pt x="295806" y="174961"/>
                      <a:pt x="265036" y="223897"/>
                    </a:cubicBezTo>
                    <a:cubicBezTo>
                      <a:pt x="262342" y="228330"/>
                      <a:pt x="259734" y="232937"/>
                      <a:pt x="257214" y="237109"/>
                    </a:cubicBezTo>
                    <a:close/>
                  </a:path>
                </a:pathLst>
              </a:custGeom>
              <a:grpFill/>
              <a:ln w="86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93F4294A-525B-585B-C629-A35804C9606A}"/>
                  </a:ext>
                </a:extLst>
              </p:cNvPr>
              <p:cNvSpPr/>
              <p:nvPr/>
            </p:nvSpPr>
            <p:spPr>
              <a:xfrm>
                <a:off x="12170903" y="-2388036"/>
                <a:ext cx="325533" cy="476036"/>
              </a:xfrm>
              <a:custGeom>
                <a:avLst/>
                <a:gdLst>
                  <a:gd name="connsiteX0" fmla="*/ 165330 w 325533"/>
                  <a:gd name="connsiteY0" fmla="*/ 375062 h 476036"/>
                  <a:gd name="connsiteX1" fmla="*/ 262420 w 325533"/>
                  <a:gd name="connsiteY1" fmla="*/ 375149 h 476036"/>
                  <a:gd name="connsiteX2" fmla="*/ 325524 w 325533"/>
                  <a:gd name="connsiteY2" fmla="*/ 424346 h 476036"/>
                  <a:gd name="connsiteX3" fmla="*/ 264245 w 325533"/>
                  <a:gd name="connsiteY3" fmla="*/ 475629 h 476036"/>
                  <a:gd name="connsiteX4" fmla="*/ 59461 w 325533"/>
                  <a:gd name="connsiteY4" fmla="*/ 475715 h 476036"/>
                  <a:gd name="connsiteX5" fmla="*/ 3919 w 325533"/>
                  <a:gd name="connsiteY5" fmla="*/ 444077 h 476036"/>
                  <a:gd name="connsiteX6" fmla="*/ 20956 w 325533"/>
                  <a:gd name="connsiteY6" fmla="*/ 382711 h 476036"/>
                  <a:gd name="connsiteX7" fmla="*/ 175326 w 325533"/>
                  <a:gd name="connsiteY7" fmla="*/ 219910 h 476036"/>
                  <a:gd name="connsiteX8" fmla="*/ 203575 w 325533"/>
                  <a:gd name="connsiteY8" fmla="*/ 180796 h 476036"/>
                  <a:gd name="connsiteX9" fmla="*/ 189494 w 325533"/>
                  <a:gd name="connsiteY9" fmla="*/ 110390 h 476036"/>
                  <a:gd name="connsiteX10" fmla="*/ 123261 w 325533"/>
                  <a:gd name="connsiteY10" fmla="*/ 109521 h 476036"/>
                  <a:gd name="connsiteX11" fmla="*/ 87623 w 325533"/>
                  <a:gd name="connsiteY11" fmla="*/ 146288 h 476036"/>
                  <a:gd name="connsiteX12" fmla="*/ 23563 w 325533"/>
                  <a:gd name="connsiteY12" fmla="*/ 157501 h 476036"/>
                  <a:gd name="connsiteX13" fmla="*/ 6179 w 325533"/>
                  <a:gd name="connsiteY13" fmla="*/ 92311 h 476036"/>
                  <a:gd name="connsiteX14" fmla="*/ 225131 w 325533"/>
                  <a:gd name="connsiteY14" fmla="*/ 15300 h 476036"/>
                  <a:gd name="connsiteX15" fmla="*/ 288496 w 325533"/>
                  <a:gd name="connsiteY15" fmla="*/ 232339 h 476036"/>
                  <a:gd name="connsiteX16" fmla="*/ 214701 w 325533"/>
                  <a:gd name="connsiteY16" fmla="*/ 322388 h 476036"/>
                  <a:gd name="connsiteX17" fmla="*/ 165330 w 325533"/>
                  <a:gd name="connsiteY17" fmla="*/ 375062 h 476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25533" h="476036">
                    <a:moveTo>
                      <a:pt x="165330" y="375062"/>
                    </a:moveTo>
                    <a:cubicBezTo>
                      <a:pt x="202879" y="375062"/>
                      <a:pt x="232606" y="374801"/>
                      <a:pt x="262420" y="375149"/>
                    </a:cubicBezTo>
                    <a:cubicBezTo>
                      <a:pt x="303620" y="375584"/>
                      <a:pt x="325002" y="392446"/>
                      <a:pt x="325524" y="424346"/>
                    </a:cubicBezTo>
                    <a:cubicBezTo>
                      <a:pt x="326045" y="456767"/>
                      <a:pt x="305098" y="475194"/>
                      <a:pt x="264245" y="475629"/>
                    </a:cubicBezTo>
                    <a:cubicBezTo>
                      <a:pt x="196013" y="476324"/>
                      <a:pt x="127693" y="475976"/>
                      <a:pt x="59461" y="475715"/>
                    </a:cubicBezTo>
                    <a:cubicBezTo>
                      <a:pt x="35210" y="475629"/>
                      <a:pt x="13828" y="468588"/>
                      <a:pt x="3919" y="444077"/>
                    </a:cubicBezTo>
                    <a:cubicBezTo>
                      <a:pt x="-5903" y="419913"/>
                      <a:pt x="3832" y="400530"/>
                      <a:pt x="20956" y="382711"/>
                    </a:cubicBezTo>
                    <a:cubicBezTo>
                      <a:pt x="72847" y="328821"/>
                      <a:pt x="124304" y="274582"/>
                      <a:pt x="175326" y="219910"/>
                    </a:cubicBezTo>
                    <a:cubicBezTo>
                      <a:pt x="186278" y="208175"/>
                      <a:pt x="196882" y="195137"/>
                      <a:pt x="203575" y="180796"/>
                    </a:cubicBezTo>
                    <a:cubicBezTo>
                      <a:pt x="215744" y="154893"/>
                      <a:pt x="212528" y="129513"/>
                      <a:pt x="189494" y="110390"/>
                    </a:cubicBezTo>
                    <a:cubicBezTo>
                      <a:pt x="168372" y="92832"/>
                      <a:pt x="144295" y="95092"/>
                      <a:pt x="123261" y="109521"/>
                    </a:cubicBezTo>
                    <a:cubicBezTo>
                      <a:pt x="109440" y="118995"/>
                      <a:pt x="99184" y="133685"/>
                      <a:pt x="87623" y="146288"/>
                    </a:cubicBezTo>
                    <a:cubicBezTo>
                      <a:pt x="69109" y="166454"/>
                      <a:pt x="47640" y="171582"/>
                      <a:pt x="23563" y="157501"/>
                    </a:cubicBezTo>
                    <a:cubicBezTo>
                      <a:pt x="877" y="144202"/>
                      <a:pt x="-5729" y="117518"/>
                      <a:pt x="6179" y="92311"/>
                    </a:cubicBezTo>
                    <a:cubicBezTo>
                      <a:pt x="43381" y="14083"/>
                      <a:pt x="149250" y="-23206"/>
                      <a:pt x="225131" y="15300"/>
                    </a:cubicBezTo>
                    <a:cubicBezTo>
                      <a:pt x="303446" y="55022"/>
                      <a:pt x="334129" y="153242"/>
                      <a:pt x="288496" y="232339"/>
                    </a:cubicBezTo>
                    <a:cubicBezTo>
                      <a:pt x="269373" y="265543"/>
                      <a:pt x="239994" y="292923"/>
                      <a:pt x="214701" y="322388"/>
                    </a:cubicBezTo>
                    <a:cubicBezTo>
                      <a:pt x="200793" y="338469"/>
                      <a:pt x="185669" y="353419"/>
                      <a:pt x="165330" y="375062"/>
                    </a:cubicBezTo>
                    <a:close/>
                  </a:path>
                </a:pathLst>
              </a:custGeom>
              <a:grpFill/>
              <a:ln w="86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337" name="组合 336">
            <a:extLst>
              <a:ext uri="{FF2B5EF4-FFF2-40B4-BE49-F238E27FC236}">
                <a16:creationId xmlns:a16="http://schemas.microsoft.com/office/drawing/2014/main" id="{E391B294-1A2A-97D4-CF30-1DBEFC81F986}"/>
              </a:ext>
            </a:extLst>
          </p:cNvPr>
          <p:cNvGrpSpPr/>
          <p:nvPr/>
        </p:nvGrpSpPr>
        <p:grpSpPr>
          <a:xfrm>
            <a:off x="682704" y="3808338"/>
            <a:ext cx="497302" cy="497302"/>
            <a:chOff x="563356" y="3678530"/>
            <a:chExt cx="497302" cy="497302"/>
          </a:xfrm>
        </p:grpSpPr>
        <p:sp>
          <p:nvSpPr>
            <p:cNvPr id="338" name="椭圆 337">
              <a:extLst>
                <a:ext uri="{FF2B5EF4-FFF2-40B4-BE49-F238E27FC236}">
                  <a16:creationId xmlns:a16="http://schemas.microsoft.com/office/drawing/2014/main" id="{98490B8A-777B-B342-51C3-EE31BE9D51C5}"/>
                </a:ext>
              </a:extLst>
            </p:cNvPr>
            <p:cNvSpPr/>
            <p:nvPr/>
          </p:nvSpPr>
          <p:spPr>
            <a:xfrm>
              <a:off x="563356" y="3678530"/>
              <a:ext cx="497302" cy="4973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81000">
                  <a:schemeClr val="accent2">
                    <a:lumMod val="20000"/>
                    <a:lumOff val="80000"/>
                  </a:schemeClr>
                </a:gs>
                <a:gs pos="47000">
                  <a:schemeClr val="accent1">
                    <a:lumMod val="20000"/>
                    <a:lumOff val="80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279400" dist="190500" dir="2700000" sx="89000" sy="89000" algn="ctr" rotWithShape="0">
                <a:schemeClr val="accent3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39" name="组合 338">
              <a:extLst>
                <a:ext uri="{FF2B5EF4-FFF2-40B4-BE49-F238E27FC236}">
                  <a16:creationId xmlns:a16="http://schemas.microsoft.com/office/drawing/2014/main" id="{6A755C9A-D17A-1DA9-DE86-205F21F28922}"/>
                </a:ext>
              </a:extLst>
            </p:cNvPr>
            <p:cNvGrpSpPr/>
            <p:nvPr/>
          </p:nvGrpSpPr>
          <p:grpSpPr>
            <a:xfrm>
              <a:off x="705789" y="3819283"/>
              <a:ext cx="212438" cy="215796"/>
              <a:chOff x="15664172" y="-2642854"/>
              <a:chExt cx="3074751" cy="3123358"/>
            </a:xfrm>
            <a:gradFill flip="none" rotWithShape="1"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2700000" scaled="1"/>
              <a:tileRect/>
            </a:gradFill>
            <a:effectLst>
              <a:outerShdw blurRad="12700" dist="12700" dir="2700000" algn="ctr" rotWithShape="0">
                <a:schemeClr val="accent3">
                  <a:lumMod val="50000"/>
                  <a:alpha val="14000"/>
                </a:schemeClr>
              </a:outerShdw>
            </a:effectLst>
          </p:grpSpPr>
          <p:sp>
            <p:nvSpPr>
              <p:cNvPr id="340" name="任意多边形: 形状 339">
                <a:extLst>
                  <a:ext uri="{FF2B5EF4-FFF2-40B4-BE49-F238E27FC236}">
                    <a16:creationId xmlns:a16="http://schemas.microsoft.com/office/drawing/2014/main" id="{144AC187-B911-6E24-D29F-2E668A07DDE1}"/>
                  </a:ext>
                </a:extLst>
              </p:cNvPr>
              <p:cNvSpPr/>
              <p:nvPr/>
            </p:nvSpPr>
            <p:spPr>
              <a:xfrm>
                <a:off x="16187317" y="-1812149"/>
                <a:ext cx="2551606" cy="2292653"/>
              </a:xfrm>
              <a:custGeom>
                <a:avLst/>
                <a:gdLst>
                  <a:gd name="connsiteX0" fmla="*/ 2320160 w 2551606"/>
                  <a:gd name="connsiteY0" fmla="*/ 2292654 h 2292653"/>
                  <a:gd name="connsiteX1" fmla="*/ 1826192 w 2551606"/>
                  <a:gd name="connsiteY1" fmla="*/ 1795818 h 2292653"/>
                  <a:gd name="connsiteX2" fmla="*/ 1166555 w 2551606"/>
                  <a:gd name="connsiteY2" fmla="*/ 1887953 h 2292653"/>
                  <a:gd name="connsiteX3" fmla="*/ 705183 w 2551606"/>
                  <a:gd name="connsiteY3" fmla="*/ 1408589 h 2292653"/>
                  <a:gd name="connsiteX4" fmla="*/ 0 w 2551606"/>
                  <a:gd name="connsiteY4" fmla="*/ 1408589 h 2292653"/>
                  <a:gd name="connsiteX5" fmla="*/ 0 w 2551606"/>
                  <a:gd name="connsiteY5" fmla="*/ 1303850 h 2292653"/>
                  <a:gd name="connsiteX6" fmla="*/ 678499 w 2551606"/>
                  <a:gd name="connsiteY6" fmla="*/ 1303850 h 2292653"/>
                  <a:gd name="connsiteX7" fmla="*/ 679802 w 2551606"/>
                  <a:gd name="connsiteY7" fmla="*/ 1140266 h 2292653"/>
                  <a:gd name="connsiteX8" fmla="*/ 715440 w 2551606"/>
                  <a:gd name="connsiteY8" fmla="*/ 962167 h 2292653"/>
                  <a:gd name="connsiteX9" fmla="*/ 727174 w 2551606"/>
                  <a:gd name="connsiteY9" fmla="*/ 891153 h 2292653"/>
                  <a:gd name="connsiteX10" fmla="*/ 727695 w 2551606"/>
                  <a:gd name="connsiteY10" fmla="*/ 403183 h 2292653"/>
                  <a:gd name="connsiteX11" fmla="*/ 727695 w 2551606"/>
                  <a:gd name="connsiteY11" fmla="*/ 367720 h 2292653"/>
                  <a:gd name="connsiteX12" fmla="*/ 831391 w 2551606"/>
                  <a:gd name="connsiteY12" fmla="*/ 367720 h 2292653"/>
                  <a:gd name="connsiteX13" fmla="*/ 831391 w 2551606"/>
                  <a:gd name="connsiteY13" fmla="*/ 739564 h 2292653"/>
                  <a:gd name="connsiteX14" fmla="*/ 929524 w 2551606"/>
                  <a:gd name="connsiteY14" fmla="*/ 645951 h 2292653"/>
                  <a:gd name="connsiteX15" fmla="*/ 935174 w 2551606"/>
                  <a:gd name="connsiteY15" fmla="*/ 617615 h 2292653"/>
                  <a:gd name="connsiteX16" fmla="*/ 935435 w 2551606"/>
                  <a:gd name="connsiteY16" fmla="*/ 297402 h 2292653"/>
                  <a:gd name="connsiteX17" fmla="*/ 935435 w 2551606"/>
                  <a:gd name="connsiteY17" fmla="*/ 263242 h 2292653"/>
                  <a:gd name="connsiteX18" fmla="*/ 1039652 w 2551606"/>
                  <a:gd name="connsiteY18" fmla="*/ 263242 h 2292653"/>
                  <a:gd name="connsiteX19" fmla="*/ 1039652 w 2551606"/>
                  <a:gd name="connsiteY19" fmla="*/ 566246 h 2292653"/>
                  <a:gd name="connsiteX20" fmla="*/ 1131787 w 2551606"/>
                  <a:gd name="connsiteY20" fmla="*/ 522959 h 2292653"/>
                  <a:gd name="connsiteX21" fmla="*/ 1142739 w 2551606"/>
                  <a:gd name="connsiteY21" fmla="*/ 495405 h 2292653"/>
                  <a:gd name="connsiteX22" fmla="*/ 1143261 w 2551606"/>
                  <a:gd name="connsiteY22" fmla="*/ 316611 h 2292653"/>
                  <a:gd name="connsiteX23" fmla="*/ 1249303 w 2551606"/>
                  <a:gd name="connsiteY23" fmla="*/ 316611 h 2292653"/>
                  <a:gd name="connsiteX24" fmla="*/ 1249303 w 2551606"/>
                  <a:gd name="connsiteY24" fmla="*/ 485496 h 2292653"/>
                  <a:gd name="connsiteX25" fmla="*/ 1350217 w 2551606"/>
                  <a:gd name="connsiteY25" fmla="*/ 471763 h 2292653"/>
                  <a:gd name="connsiteX26" fmla="*/ 1350217 w 2551606"/>
                  <a:gd name="connsiteY26" fmla="*/ 107655 h 2292653"/>
                  <a:gd name="connsiteX27" fmla="*/ 1458346 w 2551606"/>
                  <a:gd name="connsiteY27" fmla="*/ 107655 h 2292653"/>
                  <a:gd name="connsiteX28" fmla="*/ 1458346 w 2551606"/>
                  <a:gd name="connsiteY28" fmla="*/ 471415 h 2292653"/>
                  <a:gd name="connsiteX29" fmla="*/ 1559869 w 2551606"/>
                  <a:gd name="connsiteY29" fmla="*/ 485670 h 2292653"/>
                  <a:gd name="connsiteX30" fmla="*/ 1559869 w 2551606"/>
                  <a:gd name="connsiteY30" fmla="*/ 450815 h 2292653"/>
                  <a:gd name="connsiteX31" fmla="*/ 1559347 w 2551606"/>
                  <a:gd name="connsiteY31" fmla="*/ 32990 h 2292653"/>
                  <a:gd name="connsiteX32" fmla="*/ 1591508 w 2551606"/>
                  <a:gd name="connsiteY32" fmla="*/ 309 h 2292653"/>
                  <a:gd name="connsiteX33" fmla="*/ 1666520 w 2551606"/>
                  <a:gd name="connsiteY33" fmla="*/ 743 h 2292653"/>
                  <a:gd name="connsiteX34" fmla="*/ 1666520 w 2551606"/>
                  <a:gd name="connsiteY34" fmla="*/ 37945 h 2292653"/>
                  <a:gd name="connsiteX35" fmla="*/ 1665999 w 2551606"/>
                  <a:gd name="connsiteY35" fmla="*/ 492363 h 2292653"/>
                  <a:gd name="connsiteX36" fmla="*/ 1691379 w 2551606"/>
                  <a:gd name="connsiteY36" fmla="*/ 530173 h 2292653"/>
                  <a:gd name="connsiteX37" fmla="*/ 1767956 w 2551606"/>
                  <a:gd name="connsiteY37" fmla="*/ 565811 h 2292653"/>
                  <a:gd name="connsiteX38" fmla="*/ 1767956 w 2551606"/>
                  <a:gd name="connsiteY38" fmla="*/ 211698 h 2292653"/>
                  <a:gd name="connsiteX39" fmla="*/ 1874433 w 2551606"/>
                  <a:gd name="connsiteY39" fmla="*/ 211698 h 2292653"/>
                  <a:gd name="connsiteX40" fmla="*/ 1874433 w 2551606"/>
                  <a:gd name="connsiteY40" fmla="*/ 249595 h 2292653"/>
                  <a:gd name="connsiteX41" fmla="*/ 1875215 w 2551606"/>
                  <a:gd name="connsiteY41" fmla="*/ 618658 h 2292653"/>
                  <a:gd name="connsiteX42" fmla="*/ 1892338 w 2551606"/>
                  <a:gd name="connsiteY42" fmla="*/ 656903 h 2292653"/>
                  <a:gd name="connsiteX43" fmla="*/ 1977173 w 2551606"/>
                  <a:gd name="connsiteY43" fmla="*/ 733393 h 2292653"/>
                  <a:gd name="connsiteX44" fmla="*/ 1977173 w 2551606"/>
                  <a:gd name="connsiteY44" fmla="*/ 420133 h 2292653"/>
                  <a:gd name="connsiteX45" fmla="*/ 2082085 w 2551606"/>
                  <a:gd name="connsiteY45" fmla="*/ 420133 h 2292653"/>
                  <a:gd name="connsiteX46" fmla="*/ 2082085 w 2551606"/>
                  <a:gd name="connsiteY46" fmla="*/ 452467 h 2292653"/>
                  <a:gd name="connsiteX47" fmla="*/ 2082172 w 2551606"/>
                  <a:gd name="connsiteY47" fmla="*/ 903843 h 2292653"/>
                  <a:gd name="connsiteX48" fmla="*/ 2085214 w 2551606"/>
                  <a:gd name="connsiteY48" fmla="*/ 936873 h 2292653"/>
                  <a:gd name="connsiteX49" fmla="*/ 2126501 w 2551606"/>
                  <a:gd name="connsiteY49" fmla="*/ 1302024 h 2292653"/>
                  <a:gd name="connsiteX50" fmla="*/ 2183695 w 2551606"/>
                  <a:gd name="connsiteY50" fmla="*/ 1304719 h 2292653"/>
                  <a:gd name="connsiteX51" fmla="*/ 2183695 w 2551606"/>
                  <a:gd name="connsiteY51" fmla="*/ 1404069 h 2292653"/>
                  <a:gd name="connsiteX52" fmla="*/ 2178914 w 2551606"/>
                  <a:gd name="connsiteY52" fmla="*/ 1407024 h 2292653"/>
                  <a:gd name="connsiteX53" fmla="*/ 2076870 w 2551606"/>
                  <a:gd name="connsiteY53" fmla="*/ 1479429 h 2292653"/>
                  <a:gd name="connsiteX54" fmla="*/ 2048882 w 2551606"/>
                  <a:gd name="connsiteY54" fmla="*/ 1553571 h 2292653"/>
                  <a:gd name="connsiteX55" fmla="*/ 2106510 w 2551606"/>
                  <a:gd name="connsiteY55" fmla="*/ 1618066 h 2292653"/>
                  <a:gd name="connsiteX56" fmla="*/ 2520598 w 2551606"/>
                  <a:gd name="connsiteY56" fmla="*/ 2032154 h 2292653"/>
                  <a:gd name="connsiteX57" fmla="*/ 2520685 w 2551606"/>
                  <a:gd name="connsiteY57" fmla="*/ 2136806 h 2292653"/>
                  <a:gd name="connsiteX58" fmla="*/ 2362837 w 2551606"/>
                  <a:gd name="connsiteY58" fmla="*/ 2292567 h 2292653"/>
                  <a:gd name="connsiteX59" fmla="*/ 2320160 w 2551606"/>
                  <a:gd name="connsiteY59" fmla="*/ 2292654 h 2292653"/>
                  <a:gd name="connsiteX60" fmla="*/ 1403500 w 2551606"/>
                  <a:gd name="connsiteY60" fmla="*/ 576155 h 2292653"/>
                  <a:gd name="connsiteX61" fmla="*/ 781673 w 2551606"/>
                  <a:gd name="connsiteY61" fmla="*/ 1200850 h 2292653"/>
                  <a:gd name="connsiteX62" fmla="*/ 1412626 w 2551606"/>
                  <a:gd name="connsiteY62" fmla="*/ 1823198 h 2292653"/>
                  <a:gd name="connsiteX63" fmla="*/ 2028282 w 2551606"/>
                  <a:gd name="connsiteY63" fmla="*/ 1194939 h 2292653"/>
                  <a:gd name="connsiteX64" fmla="*/ 1403500 w 2551606"/>
                  <a:gd name="connsiteY64" fmla="*/ 576155 h 2292653"/>
                  <a:gd name="connsiteX65" fmla="*/ 1909809 w 2551606"/>
                  <a:gd name="connsiteY65" fmla="*/ 1725760 h 2292653"/>
                  <a:gd name="connsiteX66" fmla="*/ 2340325 w 2551606"/>
                  <a:gd name="connsiteY66" fmla="*/ 2156623 h 2292653"/>
                  <a:gd name="connsiteX67" fmla="*/ 2416293 w 2551606"/>
                  <a:gd name="connsiteY67" fmla="*/ 2084480 h 2292653"/>
                  <a:gd name="connsiteX68" fmla="*/ 1980302 w 2551606"/>
                  <a:gd name="connsiteY68" fmla="*/ 1648488 h 2292653"/>
                  <a:gd name="connsiteX69" fmla="*/ 1909809 w 2551606"/>
                  <a:gd name="connsiteY69" fmla="*/ 1725760 h 2292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2551606" h="2292653">
                    <a:moveTo>
                      <a:pt x="2320160" y="2292654"/>
                    </a:moveTo>
                    <a:cubicBezTo>
                      <a:pt x="2155620" y="2127157"/>
                      <a:pt x="1990993" y="1961662"/>
                      <a:pt x="1826192" y="1795818"/>
                    </a:cubicBezTo>
                    <a:cubicBezTo>
                      <a:pt x="1618279" y="1931848"/>
                      <a:pt x="1398372" y="1968268"/>
                      <a:pt x="1166555" y="1887953"/>
                    </a:cubicBezTo>
                    <a:cubicBezTo>
                      <a:pt x="934479" y="1807552"/>
                      <a:pt x="783411" y="1643707"/>
                      <a:pt x="705183" y="1408589"/>
                    </a:cubicBezTo>
                    <a:cubicBezTo>
                      <a:pt x="471455" y="1408589"/>
                      <a:pt x="236857" y="1408589"/>
                      <a:pt x="0" y="1408589"/>
                    </a:cubicBezTo>
                    <a:cubicBezTo>
                      <a:pt x="0" y="1373125"/>
                      <a:pt x="0" y="1340182"/>
                      <a:pt x="0" y="1303850"/>
                    </a:cubicBezTo>
                    <a:cubicBezTo>
                      <a:pt x="227296" y="1303850"/>
                      <a:pt x="453462" y="1303850"/>
                      <a:pt x="678499" y="1303850"/>
                    </a:cubicBezTo>
                    <a:cubicBezTo>
                      <a:pt x="678499" y="1247091"/>
                      <a:pt x="673718" y="1193027"/>
                      <a:pt x="679802" y="1140266"/>
                    </a:cubicBezTo>
                    <a:cubicBezTo>
                      <a:pt x="686669" y="1080291"/>
                      <a:pt x="703445" y="1021533"/>
                      <a:pt x="715440" y="962167"/>
                    </a:cubicBezTo>
                    <a:cubicBezTo>
                      <a:pt x="720220" y="938611"/>
                      <a:pt x="727000" y="914882"/>
                      <a:pt x="727174" y="891153"/>
                    </a:cubicBezTo>
                    <a:cubicBezTo>
                      <a:pt x="728217" y="728525"/>
                      <a:pt x="727695" y="565811"/>
                      <a:pt x="727695" y="403183"/>
                    </a:cubicBezTo>
                    <a:cubicBezTo>
                      <a:pt x="727695" y="392144"/>
                      <a:pt x="727695" y="381019"/>
                      <a:pt x="727695" y="367720"/>
                    </a:cubicBezTo>
                    <a:cubicBezTo>
                      <a:pt x="762290" y="367720"/>
                      <a:pt x="795145" y="367720"/>
                      <a:pt x="831391" y="367720"/>
                    </a:cubicBezTo>
                    <a:cubicBezTo>
                      <a:pt x="831391" y="491407"/>
                      <a:pt x="831391" y="614660"/>
                      <a:pt x="831391" y="739564"/>
                    </a:cubicBezTo>
                    <a:cubicBezTo>
                      <a:pt x="865986" y="706969"/>
                      <a:pt x="898581" y="677329"/>
                      <a:pt x="929524" y="645951"/>
                    </a:cubicBezTo>
                    <a:cubicBezTo>
                      <a:pt x="935174" y="640215"/>
                      <a:pt x="935087" y="627263"/>
                      <a:pt x="935174" y="617615"/>
                    </a:cubicBezTo>
                    <a:cubicBezTo>
                      <a:pt x="935522" y="510877"/>
                      <a:pt x="935435" y="404139"/>
                      <a:pt x="935435" y="297402"/>
                    </a:cubicBezTo>
                    <a:cubicBezTo>
                      <a:pt x="935435" y="286537"/>
                      <a:pt x="935435" y="275672"/>
                      <a:pt x="935435" y="263242"/>
                    </a:cubicBezTo>
                    <a:cubicBezTo>
                      <a:pt x="970898" y="263242"/>
                      <a:pt x="1002972" y="263242"/>
                      <a:pt x="1039652" y="263242"/>
                    </a:cubicBezTo>
                    <a:cubicBezTo>
                      <a:pt x="1039652" y="362939"/>
                      <a:pt x="1039652" y="462636"/>
                      <a:pt x="1039652" y="566246"/>
                    </a:cubicBezTo>
                    <a:cubicBezTo>
                      <a:pt x="1073985" y="550513"/>
                      <a:pt x="1103799" y="538344"/>
                      <a:pt x="1131787" y="522959"/>
                    </a:cubicBezTo>
                    <a:cubicBezTo>
                      <a:pt x="1138567" y="519221"/>
                      <a:pt x="1142566" y="504967"/>
                      <a:pt x="1142739" y="495405"/>
                    </a:cubicBezTo>
                    <a:cubicBezTo>
                      <a:pt x="1143696" y="436647"/>
                      <a:pt x="1143261" y="377889"/>
                      <a:pt x="1143261" y="316611"/>
                    </a:cubicBezTo>
                    <a:cubicBezTo>
                      <a:pt x="1178637" y="316611"/>
                      <a:pt x="1211580" y="316611"/>
                      <a:pt x="1249303" y="316611"/>
                    </a:cubicBezTo>
                    <a:cubicBezTo>
                      <a:pt x="1249303" y="372500"/>
                      <a:pt x="1249303" y="428651"/>
                      <a:pt x="1249303" y="485496"/>
                    </a:cubicBezTo>
                    <a:cubicBezTo>
                      <a:pt x="1285027" y="480629"/>
                      <a:pt x="1315971" y="476457"/>
                      <a:pt x="1350217" y="471763"/>
                    </a:cubicBezTo>
                    <a:cubicBezTo>
                      <a:pt x="1350217" y="351205"/>
                      <a:pt x="1350217" y="230733"/>
                      <a:pt x="1350217" y="107655"/>
                    </a:cubicBezTo>
                    <a:cubicBezTo>
                      <a:pt x="1387333" y="107655"/>
                      <a:pt x="1421145" y="107655"/>
                      <a:pt x="1458346" y="107655"/>
                    </a:cubicBezTo>
                    <a:cubicBezTo>
                      <a:pt x="1458346" y="229603"/>
                      <a:pt x="1458346" y="349988"/>
                      <a:pt x="1458346" y="471415"/>
                    </a:cubicBezTo>
                    <a:cubicBezTo>
                      <a:pt x="1492419" y="476196"/>
                      <a:pt x="1523276" y="480542"/>
                      <a:pt x="1559869" y="485670"/>
                    </a:cubicBezTo>
                    <a:cubicBezTo>
                      <a:pt x="1559869" y="473675"/>
                      <a:pt x="1559869" y="462289"/>
                      <a:pt x="1559869" y="450815"/>
                    </a:cubicBezTo>
                    <a:cubicBezTo>
                      <a:pt x="1559869" y="311570"/>
                      <a:pt x="1560390" y="172236"/>
                      <a:pt x="1559347" y="32990"/>
                    </a:cubicBezTo>
                    <a:cubicBezTo>
                      <a:pt x="1559174" y="8131"/>
                      <a:pt x="1565519" y="-1951"/>
                      <a:pt x="1591508" y="309"/>
                    </a:cubicBezTo>
                    <a:cubicBezTo>
                      <a:pt x="1615411" y="2395"/>
                      <a:pt x="1639575" y="743"/>
                      <a:pt x="1666520" y="743"/>
                    </a:cubicBezTo>
                    <a:cubicBezTo>
                      <a:pt x="1666520" y="16041"/>
                      <a:pt x="1666520" y="26993"/>
                      <a:pt x="1666520" y="37945"/>
                    </a:cubicBezTo>
                    <a:cubicBezTo>
                      <a:pt x="1666520" y="189446"/>
                      <a:pt x="1666955" y="340948"/>
                      <a:pt x="1665999" y="492363"/>
                    </a:cubicBezTo>
                    <a:cubicBezTo>
                      <a:pt x="1665824" y="513137"/>
                      <a:pt x="1672170" y="523046"/>
                      <a:pt x="1691379" y="530173"/>
                    </a:cubicBezTo>
                    <a:cubicBezTo>
                      <a:pt x="1715978" y="539300"/>
                      <a:pt x="1739185" y="552252"/>
                      <a:pt x="1767956" y="565811"/>
                    </a:cubicBezTo>
                    <a:cubicBezTo>
                      <a:pt x="1767956" y="446730"/>
                      <a:pt x="1767956" y="330083"/>
                      <a:pt x="1767956" y="211698"/>
                    </a:cubicBezTo>
                    <a:cubicBezTo>
                      <a:pt x="1805679" y="211698"/>
                      <a:pt x="1838448" y="211698"/>
                      <a:pt x="1874433" y="211698"/>
                    </a:cubicBezTo>
                    <a:cubicBezTo>
                      <a:pt x="1874433" y="225692"/>
                      <a:pt x="1874433" y="237687"/>
                      <a:pt x="1874433" y="249595"/>
                    </a:cubicBezTo>
                    <a:cubicBezTo>
                      <a:pt x="1874433" y="372587"/>
                      <a:pt x="1873911" y="495666"/>
                      <a:pt x="1875215" y="618658"/>
                    </a:cubicBezTo>
                    <a:cubicBezTo>
                      <a:pt x="1875389" y="631609"/>
                      <a:pt x="1883038" y="647516"/>
                      <a:pt x="1892338" y="656903"/>
                    </a:cubicBezTo>
                    <a:cubicBezTo>
                      <a:pt x="1919458" y="684022"/>
                      <a:pt x="1949272" y="708534"/>
                      <a:pt x="1977173" y="733393"/>
                    </a:cubicBezTo>
                    <a:cubicBezTo>
                      <a:pt x="1977173" y="633174"/>
                      <a:pt x="1977173" y="527479"/>
                      <a:pt x="1977173" y="420133"/>
                    </a:cubicBezTo>
                    <a:cubicBezTo>
                      <a:pt x="2013332" y="420133"/>
                      <a:pt x="2045492" y="420133"/>
                      <a:pt x="2082085" y="420133"/>
                    </a:cubicBezTo>
                    <a:cubicBezTo>
                      <a:pt x="2082085" y="430911"/>
                      <a:pt x="2082085" y="441689"/>
                      <a:pt x="2082085" y="452467"/>
                    </a:cubicBezTo>
                    <a:cubicBezTo>
                      <a:pt x="2082085" y="602926"/>
                      <a:pt x="2081998" y="753384"/>
                      <a:pt x="2082172" y="903843"/>
                    </a:cubicBezTo>
                    <a:cubicBezTo>
                      <a:pt x="2082172" y="914882"/>
                      <a:pt x="2081390" y="926964"/>
                      <a:pt x="2085214" y="936873"/>
                    </a:cubicBezTo>
                    <a:cubicBezTo>
                      <a:pt x="2130674" y="1053867"/>
                      <a:pt x="2143972" y="1174513"/>
                      <a:pt x="2126501" y="1302024"/>
                    </a:cubicBezTo>
                    <a:cubicBezTo>
                      <a:pt x="2146058" y="1302981"/>
                      <a:pt x="2163877" y="1303763"/>
                      <a:pt x="2183695" y="1304719"/>
                    </a:cubicBezTo>
                    <a:cubicBezTo>
                      <a:pt x="2183695" y="1337922"/>
                      <a:pt x="2183695" y="1370952"/>
                      <a:pt x="2183695" y="1404069"/>
                    </a:cubicBezTo>
                    <a:cubicBezTo>
                      <a:pt x="2182130" y="1405112"/>
                      <a:pt x="2180305" y="1407285"/>
                      <a:pt x="2178914" y="1407024"/>
                    </a:cubicBezTo>
                    <a:cubicBezTo>
                      <a:pt x="2118939" y="1394769"/>
                      <a:pt x="2089213" y="1422148"/>
                      <a:pt x="2076870" y="1479429"/>
                    </a:cubicBezTo>
                    <a:cubicBezTo>
                      <a:pt x="2071220" y="1505418"/>
                      <a:pt x="2043580" y="1532711"/>
                      <a:pt x="2048882" y="1553571"/>
                    </a:cubicBezTo>
                    <a:cubicBezTo>
                      <a:pt x="2055140" y="1578344"/>
                      <a:pt x="2085736" y="1597292"/>
                      <a:pt x="2106510" y="1618066"/>
                    </a:cubicBezTo>
                    <a:cubicBezTo>
                      <a:pt x="2244452" y="1756182"/>
                      <a:pt x="2382568" y="1894124"/>
                      <a:pt x="2520598" y="2032154"/>
                    </a:cubicBezTo>
                    <a:cubicBezTo>
                      <a:pt x="2561885" y="2073441"/>
                      <a:pt x="2561972" y="2095779"/>
                      <a:pt x="2520685" y="2136806"/>
                    </a:cubicBezTo>
                    <a:cubicBezTo>
                      <a:pt x="2468271" y="2188958"/>
                      <a:pt x="2415511" y="2240676"/>
                      <a:pt x="2362837" y="2292567"/>
                    </a:cubicBezTo>
                    <a:cubicBezTo>
                      <a:pt x="2348669" y="2292654"/>
                      <a:pt x="2334415" y="2292654"/>
                      <a:pt x="2320160" y="2292654"/>
                    </a:cubicBezTo>
                    <a:close/>
                    <a:moveTo>
                      <a:pt x="1403500" y="576155"/>
                    </a:moveTo>
                    <a:cubicBezTo>
                      <a:pt x="1056949" y="577545"/>
                      <a:pt x="780977" y="854734"/>
                      <a:pt x="781673" y="1200850"/>
                    </a:cubicBezTo>
                    <a:cubicBezTo>
                      <a:pt x="782281" y="1548182"/>
                      <a:pt x="1062599" y="1824675"/>
                      <a:pt x="1412626" y="1823198"/>
                    </a:cubicBezTo>
                    <a:cubicBezTo>
                      <a:pt x="1753788" y="1821807"/>
                      <a:pt x="2029933" y="1540012"/>
                      <a:pt x="2028282" y="1194939"/>
                    </a:cubicBezTo>
                    <a:cubicBezTo>
                      <a:pt x="2026457" y="851170"/>
                      <a:pt x="1747443" y="574764"/>
                      <a:pt x="1403500" y="576155"/>
                    </a:cubicBezTo>
                    <a:close/>
                    <a:moveTo>
                      <a:pt x="1909809" y="1725760"/>
                    </a:moveTo>
                    <a:cubicBezTo>
                      <a:pt x="2055488" y="1871612"/>
                      <a:pt x="2200210" y="2016334"/>
                      <a:pt x="2340325" y="2156623"/>
                    </a:cubicBezTo>
                    <a:cubicBezTo>
                      <a:pt x="2365532" y="2132633"/>
                      <a:pt x="2392477" y="2107079"/>
                      <a:pt x="2416293" y="2084480"/>
                    </a:cubicBezTo>
                    <a:cubicBezTo>
                      <a:pt x="2271658" y="1939844"/>
                      <a:pt x="2126067" y="1794253"/>
                      <a:pt x="1980302" y="1648488"/>
                    </a:cubicBezTo>
                    <a:cubicBezTo>
                      <a:pt x="1957442" y="1673522"/>
                      <a:pt x="1932930" y="1700380"/>
                      <a:pt x="1909809" y="1725760"/>
                    </a:cubicBezTo>
                    <a:close/>
                  </a:path>
                </a:pathLst>
              </a:custGeom>
              <a:grpFill/>
              <a:ln w="86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1" name="任意多边形: 形状 340">
                <a:extLst>
                  <a:ext uri="{FF2B5EF4-FFF2-40B4-BE49-F238E27FC236}">
                    <a16:creationId xmlns:a16="http://schemas.microsoft.com/office/drawing/2014/main" id="{3309AE9A-5FB8-BAA9-1237-8DF414185A01}"/>
                  </a:ext>
                </a:extLst>
              </p:cNvPr>
              <p:cNvSpPr/>
              <p:nvPr/>
            </p:nvSpPr>
            <p:spPr>
              <a:xfrm>
                <a:off x="15976579" y="-2227558"/>
                <a:ext cx="2605301" cy="2188753"/>
              </a:xfrm>
              <a:custGeom>
                <a:avLst/>
                <a:gdLst>
                  <a:gd name="connsiteX0" fmla="*/ 937738 w 2605301"/>
                  <a:gd name="connsiteY0" fmla="*/ 2082064 h 2188753"/>
                  <a:gd name="connsiteX1" fmla="*/ 937738 w 2605301"/>
                  <a:gd name="connsiteY1" fmla="*/ 2188715 h 2188753"/>
                  <a:gd name="connsiteX2" fmla="*/ 904795 w 2605301"/>
                  <a:gd name="connsiteY2" fmla="*/ 2188715 h 2188753"/>
                  <a:gd name="connsiteX3" fmla="*/ 279492 w 2605301"/>
                  <a:gd name="connsiteY3" fmla="*/ 2188715 h 2188753"/>
                  <a:gd name="connsiteX4" fmla="*/ 130 w 2605301"/>
                  <a:gd name="connsiteY4" fmla="*/ 1909788 h 2188753"/>
                  <a:gd name="connsiteX5" fmla="*/ 130 w 2605301"/>
                  <a:gd name="connsiteY5" fmla="*/ 278210 h 2188753"/>
                  <a:gd name="connsiteX6" fmla="*/ 276884 w 2605301"/>
                  <a:gd name="connsiteY6" fmla="*/ 65 h 2188753"/>
                  <a:gd name="connsiteX7" fmla="*/ 2332893 w 2605301"/>
                  <a:gd name="connsiteY7" fmla="*/ 65 h 2188753"/>
                  <a:gd name="connsiteX8" fmla="*/ 2600260 w 2605301"/>
                  <a:gd name="connsiteY8" fmla="*/ 211976 h 2188753"/>
                  <a:gd name="connsiteX9" fmla="*/ 2604780 w 2605301"/>
                  <a:gd name="connsiteY9" fmla="*/ 278644 h 2188753"/>
                  <a:gd name="connsiteX10" fmla="*/ 2605301 w 2605301"/>
                  <a:gd name="connsiteY10" fmla="*/ 1910222 h 2188753"/>
                  <a:gd name="connsiteX11" fmla="*/ 2539416 w 2605301"/>
                  <a:gd name="connsiteY11" fmla="*/ 2099535 h 2188753"/>
                  <a:gd name="connsiteX12" fmla="*/ 2461275 w 2605301"/>
                  <a:gd name="connsiteY12" fmla="*/ 2030694 h 2188753"/>
                  <a:gd name="connsiteX13" fmla="*/ 2500910 w 2605301"/>
                  <a:gd name="connsiteY13" fmla="*/ 1880670 h 2188753"/>
                  <a:gd name="connsiteX14" fmla="*/ 2500563 w 2605301"/>
                  <a:gd name="connsiteY14" fmla="*/ 279600 h 2188753"/>
                  <a:gd name="connsiteX15" fmla="*/ 2326722 w 2605301"/>
                  <a:gd name="connsiteY15" fmla="*/ 106021 h 2188753"/>
                  <a:gd name="connsiteX16" fmla="*/ 279840 w 2605301"/>
                  <a:gd name="connsiteY16" fmla="*/ 105065 h 2188753"/>
                  <a:gd name="connsiteX17" fmla="*/ 105912 w 2605301"/>
                  <a:gd name="connsiteY17" fmla="*/ 279600 h 2188753"/>
                  <a:gd name="connsiteX18" fmla="*/ 105912 w 2605301"/>
                  <a:gd name="connsiteY18" fmla="*/ 1908136 h 2188753"/>
                  <a:gd name="connsiteX19" fmla="*/ 282447 w 2605301"/>
                  <a:gd name="connsiteY19" fmla="*/ 2083107 h 2188753"/>
                  <a:gd name="connsiteX20" fmla="*/ 898624 w 2605301"/>
                  <a:gd name="connsiteY20" fmla="*/ 2081977 h 2188753"/>
                  <a:gd name="connsiteX21" fmla="*/ 937738 w 2605301"/>
                  <a:gd name="connsiteY21" fmla="*/ 2082064 h 2188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605301" h="2188753">
                    <a:moveTo>
                      <a:pt x="937738" y="2082064"/>
                    </a:moveTo>
                    <a:cubicBezTo>
                      <a:pt x="937738" y="2119353"/>
                      <a:pt x="937738" y="2151687"/>
                      <a:pt x="937738" y="2188715"/>
                    </a:cubicBezTo>
                    <a:cubicBezTo>
                      <a:pt x="926265" y="2188715"/>
                      <a:pt x="915573" y="2188715"/>
                      <a:pt x="904795" y="2188715"/>
                    </a:cubicBezTo>
                    <a:cubicBezTo>
                      <a:pt x="696361" y="2188715"/>
                      <a:pt x="487926" y="2188802"/>
                      <a:pt x="279492" y="2188715"/>
                    </a:cubicBezTo>
                    <a:cubicBezTo>
                      <a:pt x="112170" y="2188628"/>
                      <a:pt x="217" y="2077109"/>
                      <a:pt x="130" y="1909788"/>
                    </a:cubicBezTo>
                    <a:cubicBezTo>
                      <a:pt x="-43" y="1365928"/>
                      <a:pt x="-43" y="822069"/>
                      <a:pt x="130" y="278210"/>
                    </a:cubicBezTo>
                    <a:cubicBezTo>
                      <a:pt x="217" y="112366"/>
                      <a:pt x="112084" y="65"/>
                      <a:pt x="276884" y="65"/>
                    </a:cubicBezTo>
                    <a:cubicBezTo>
                      <a:pt x="962249" y="-22"/>
                      <a:pt x="1647528" y="-22"/>
                      <a:pt x="2332893" y="65"/>
                    </a:cubicBezTo>
                    <a:cubicBezTo>
                      <a:pt x="2469358" y="65"/>
                      <a:pt x="2573054" y="82118"/>
                      <a:pt x="2600260" y="211976"/>
                    </a:cubicBezTo>
                    <a:cubicBezTo>
                      <a:pt x="2604780" y="233619"/>
                      <a:pt x="2604780" y="256393"/>
                      <a:pt x="2604780" y="278644"/>
                    </a:cubicBezTo>
                    <a:cubicBezTo>
                      <a:pt x="2605040" y="822504"/>
                      <a:pt x="2604693" y="1366363"/>
                      <a:pt x="2605301" y="1910222"/>
                    </a:cubicBezTo>
                    <a:cubicBezTo>
                      <a:pt x="2605388" y="1981062"/>
                      <a:pt x="2588526" y="2044166"/>
                      <a:pt x="2539416" y="2099535"/>
                    </a:cubicBezTo>
                    <a:cubicBezTo>
                      <a:pt x="2513253" y="2076500"/>
                      <a:pt x="2488307" y="2054510"/>
                      <a:pt x="2461275" y="2030694"/>
                    </a:cubicBezTo>
                    <a:cubicBezTo>
                      <a:pt x="2499433" y="1986364"/>
                      <a:pt x="2500997" y="1934299"/>
                      <a:pt x="2500910" y="1880670"/>
                    </a:cubicBezTo>
                    <a:cubicBezTo>
                      <a:pt x="2500302" y="1346980"/>
                      <a:pt x="2500563" y="813290"/>
                      <a:pt x="2500563" y="279600"/>
                    </a:cubicBezTo>
                    <a:cubicBezTo>
                      <a:pt x="2500563" y="168603"/>
                      <a:pt x="2438327" y="106108"/>
                      <a:pt x="2326722" y="106021"/>
                    </a:cubicBezTo>
                    <a:cubicBezTo>
                      <a:pt x="1644399" y="105847"/>
                      <a:pt x="962163" y="106803"/>
                      <a:pt x="279840" y="105065"/>
                    </a:cubicBezTo>
                    <a:cubicBezTo>
                      <a:pt x="171189" y="104804"/>
                      <a:pt x="105390" y="182424"/>
                      <a:pt x="105912" y="279600"/>
                    </a:cubicBezTo>
                    <a:cubicBezTo>
                      <a:pt x="108520" y="822417"/>
                      <a:pt x="108520" y="1365320"/>
                      <a:pt x="105912" y="1908136"/>
                    </a:cubicBezTo>
                    <a:cubicBezTo>
                      <a:pt x="105390" y="2005921"/>
                      <a:pt x="171885" y="2085193"/>
                      <a:pt x="282447" y="2083107"/>
                    </a:cubicBezTo>
                    <a:cubicBezTo>
                      <a:pt x="487752" y="2079195"/>
                      <a:pt x="693232" y="2081977"/>
                      <a:pt x="898624" y="2081977"/>
                    </a:cubicBezTo>
                    <a:cubicBezTo>
                      <a:pt x="910619" y="2082064"/>
                      <a:pt x="922614" y="2082064"/>
                      <a:pt x="937738" y="2082064"/>
                    </a:cubicBezTo>
                    <a:close/>
                  </a:path>
                </a:pathLst>
              </a:custGeom>
              <a:grpFill/>
              <a:ln w="86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2" name="任意多边形: 形状 341">
                <a:extLst>
                  <a:ext uri="{FF2B5EF4-FFF2-40B4-BE49-F238E27FC236}">
                    <a16:creationId xmlns:a16="http://schemas.microsoft.com/office/drawing/2014/main" id="{D5F6D7DD-FEAF-0950-5486-2FB9FE84A531}"/>
                  </a:ext>
                </a:extLst>
              </p:cNvPr>
              <p:cNvSpPr/>
              <p:nvPr/>
            </p:nvSpPr>
            <p:spPr>
              <a:xfrm>
                <a:off x="15664172" y="-2642854"/>
                <a:ext cx="2605230" cy="2176016"/>
              </a:xfrm>
              <a:custGeom>
                <a:avLst/>
                <a:gdLst>
                  <a:gd name="connsiteX0" fmla="*/ 2605231 w 2605230"/>
                  <a:gd name="connsiteY0" fmla="*/ 311057 h 2176016"/>
                  <a:gd name="connsiteX1" fmla="*/ 2502839 w 2605230"/>
                  <a:gd name="connsiteY1" fmla="*/ 311057 h 2176016"/>
                  <a:gd name="connsiteX2" fmla="*/ 2498232 w 2605230"/>
                  <a:gd name="connsiteY2" fmla="*/ 241434 h 2176016"/>
                  <a:gd name="connsiteX3" fmla="*/ 2344383 w 2605230"/>
                  <a:gd name="connsiteY3" fmla="*/ 104100 h 2176016"/>
                  <a:gd name="connsiteX4" fmla="*/ 2326043 w 2605230"/>
                  <a:gd name="connsiteY4" fmla="*/ 104014 h 2176016"/>
                  <a:gd name="connsiteX5" fmla="*/ 279160 w 2605230"/>
                  <a:gd name="connsiteY5" fmla="*/ 104014 h 2176016"/>
                  <a:gd name="connsiteX6" fmla="*/ 113664 w 2605230"/>
                  <a:gd name="connsiteY6" fmla="*/ 215793 h 2176016"/>
                  <a:gd name="connsiteX7" fmla="*/ 106711 w 2605230"/>
                  <a:gd name="connsiteY7" fmla="*/ 275942 h 2176016"/>
                  <a:gd name="connsiteX8" fmla="*/ 106102 w 2605230"/>
                  <a:gd name="connsiteY8" fmla="*/ 1910649 h 2176016"/>
                  <a:gd name="connsiteX9" fmla="*/ 222402 w 2605230"/>
                  <a:gd name="connsiteY9" fmla="*/ 2078057 h 2176016"/>
                  <a:gd name="connsiteX10" fmla="*/ 198064 w 2605230"/>
                  <a:gd name="connsiteY10" fmla="*/ 2176016 h 2176016"/>
                  <a:gd name="connsiteX11" fmla="*/ 755 w 2605230"/>
                  <a:gd name="connsiteY11" fmla="*/ 1933683 h 2176016"/>
                  <a:gd name="connsiteX12" fmla="*/ 320 w 2605230"/>
                  <a:gd name="connsiteY12" fmla="*/ 1735418 h 2176016"/>
                  <a:gd name="connsiteX13" fmla="*/ 407 w 2605230"/>
                  <a:gd name="connsiteY13" fmla="*/ 268466 h 2176016"/>
                  <a:gd name="connsiteX14" fmla="*/ 218664 w 2605230"/>
                  <a:gd name="connsiteY14" fmla="*/ 3273 h 2176016"/>
                  <a:gd name="connsiteX15" fmla="*/ 273250 w 2605230"/>
                  <a:gd name="connsiteY15" fmla="*/ 144 h 2176016"/>
                  <a:gd name="connsiteX16" fmla="*/ 2332302 w 2605230"/>
                  <a:gd name="connsiteY16" fmla="*/ 57 h 2176016"/>
                  <a:gd name="connsiteX17" fmla="*/ 2604970 w 2605230"/>
                  <a:gd name="connsiteY17" fmla="*/ 274203 h 2176016"/>
                  <a:gd name="connsiteX18" fmla="*/ 2605231 w 2605230"/>
                  <a:gd name="connsiteY18" fmla="*/ 311057 h 2176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605230" h="2176016">
                    <a:moveTo>
                      <a:pt x="2605231" y="311057"/>
                    </a:moveTo>
                    <a:cubicBezTo>
                      <a:pt x="2569420" y="311057"/>
                      <a:pt x="2537259" y="311057"/>
                      <a:pt x="2502839" y="311057"/>
                    </a:cubicBezTo>
                    <a:cubicBezTo>
                      <a:pt x="2501361" y="287241"/>
                      <a:pt x="2501622" y="264033"/>
                      <a:pt x="2498232" y="241434"/>
                    </a:cubicBezTo>
                    <a:cubicBezTo>
                      <a:pt x="2485976" y="160164"/>
                      <a:pt x="2426349" y="107490"/>
                      <a:pt x="2344383" y="104100"/>
                    </a:cubicBezTo>
                    <a:cubicBezTo>
                      <a:pt x="2338299" y="103840"/>
                      <a:pt x="2332215" y="104014"/>
                      <a:pt x="2326043" y="104014"/>
                    </a:cubicBezTo>
                    <a:cubicBezTo>
                      <a:pt x="1643720" y="104014"/>
                      <a:pt x="961484" y="104014"/>
                      <a:pt x="279160" y="104014"/>
                    </a:cubicBezTo>
                    <a:cubicBezTo>
                      <a:pt x="194413" y="104014"/>
                      <a:pt x="134264" y="143910"/>
                      <a:pt x="113664" y="215793"/>
                    </a:cubicBezTo>
                    <a:cubicBezTo>
                      <a:pt x="108188" y="234915"/>
                      <a:pt x="106711" y="255863"/>
                      <a:pt x="106711" y="275942"/>
                    </a:cubicBezTo>
                    <a:cubicBezTo>
                      <a:pt x="106363" y="820844"/>
                      <a:pt x="106711" y="1365746"/>
                      <a:pt x="106102" y="1910649"/>
                    </a:cubicBezTo>
                    <a:cubicBezTo>
                      <a:pt x="106015" y="1992615"/>
                      <a:pt x="142174" y="2047722"/>
                      <a:pt x="222402" y="2078057"/>
                    </a:cubicBezTo>
                    <a:cubicBezTo>
                      <a:pt x="214318" y="2110739"/>
                      <a:pt x="206148" y="2143421"/>
                      <a:pt x="198064" y="2176016"/>
                    </a:cubicBezTo>
                    <a:cubicBezTo>
                      <a:pt x="89848" y="2156198"/>
                      <a:pt x="3276" y="2049547"/>
                      <a:pt x="755" y="1933683"/>
                    </a:cubicBezTo>
                    <a:cubicBezTo>
                      <a:pt x="-636" y="1867623"/>
                      <a:pt x="320" y="1801564"/>
                      <a:pt x="320" y="1735418"/>
                    </a:cubicBezTo>
                    <a:cubicBezTo>
                      <a:pt x="320" y="1246405"/>
                      <a:pt x="147" y="757479"/>
                      <a:pt x="407" y="268466"/>
                    </a:cubicBezTo>
                    <a:cubicBezTo>
                      <a:pt x="494" y="132871"/>
                      <a:pt x="86632" y="28567"/>
                      <a:pt x="218664" y="3273"/>
                    </a:cubicBezTo>
                    <a:cubicBezTo>
                      <a:pt x="236396" y="-117"/>
                      <a:pt x="255083" y="144"/>
                      <a:pt x="273250" y="144"/>
                    </a:cubicBezTo>
                    <a:cubicBezTo>
                      <a:pt x="959571" y="-30"/>
                      <a:pt x="1645980" y="-30"/>
                      <a:pt x="2332302" y="57"/>
                    </a:cubicBezTo>
                    <a:cubicBezTo>
                      <a:pt x="2494842" y="57"/>
                      <a:pt x="2604883" y="110793"/>
                      <a:pt x="2604970" y="274203"/>
                    </a:cubicBezTo>
                    <a:cubicBezTo>
                      <a:pt x="2605231" y="285242"/>
                      <a:pt x="2605231" y="296368"/>
                      <a:pt x="2605231" y="311057"/>
                    </a:cubicBezTo>
                    <a:close/>
                  </a:path>
                </a:pathLst>
              </a:custGeom>
              <a:grpFill/>
              <a:ln w="86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3" name="任意多边形: 形状 342">
                <a:extLst>
                  <a:ext uri="{FF2B5EF4-FFF2-40B4-BE49-F238E27FC236}">
                    <a16:creationId xmlns:a16="http://schemas.microsoft.com/office/drawing/2014/main" id="{9959BC44-E5AA-66A9-2343-1C665F975310}"/>
                  </a:ext>
                </a:extLst>
              </p:cNvPr>
              <p:cNvSpPr/>
              <p:nvPr/>
            </p:nvSpPr>
            <p:spPr>
              <a:xfrm>
                <a:off x="16500751" y="-1237212"/>
                <a:ext cx="100479" cy="622956"/>
              </a:xfrm>
              <a:custGeom>
                <a:avLst/>
                <a:gdLst>
                  <a:gd name="connsiteX0" fmla="*/ 0 w 100479"/>
                  <a:gd name="connsiteY0" fmla="*/ 622957 h 622956"/>
                  <a:gd name="connsiteX1" fmla="*/ 0 w 100479"/>
                  <a:gd name="connsiteY1" fmla="*/ 0 h 622956"/>
                  <a:gd name="connsiteX2" fmla="*/ 100480 w 100479"/>
                  <a:gd name="connsiteY2" fmla="*/ 0 h 622956"/>
                  <a:gd name="connsiteX3" fmla="*/ 100480 w 100479"/>
                  <a:gd name="connsiteY3" fmla="*/ 622957 h 622956"/>
                  <a:gd name="connsiteX4" fmla="*/ 0 w 100479"/>
                  <a:gd name="connsiteY4" fmla="*/ 622957 h 622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479" h="622956">
                    <a:moveTo>
                      <a:pt x="0" y="622957"/>
                    </a:moveTo>
                    <a:cubicBezTo>
                      <a:pt x="0" y="414696"/>
                      <a:pt x="0" y="208087"/>
                      <a:pt x="0" y="0"/>
                    </a:cubicBezTo>
                    <a:cubicBezTo>
                      <a:pt x="34073" y="0"/>
                      <a:pt x="66146" y="0"/>
                      <a:pt x="100480" y="0"/>
                    </a:cubicBezTo>
                    <a:cubicBezTo>
                      <a:pt x="100480" y="207391"/>
                      <a:pt x="100480" y="413914"/>
                      <a:pt x="100480" y="622957"/>
                    </a:cubicBezTo>
                    <a:cubicBezTo>
                      <a:pt x="68493" y="622957"/>
                      <a:pt x="35637" y="622957"/>
                      <a:pt x="0" y="622957"/>
                    </a:cubicBezTo>
                    <a:close/>
                  </a:path>
                </a:pathLst>
              </a:custGeom>
              <a:grpFill/>
              <a:ln w="86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59AB9961-C410-0FAE-F036-E3148E8BCFC7}"/>
                  </a:ext>
                </a:extLst>
              </p:cNvPr>
              <p:cNvSpPr/>
              <p:nvPr/>
            </p:nvSpPr>
            <p:spPr>
              <a:xfrm>
                <a:off x="16709185" y="-1079452"/>
                <a:ext cx="100566" cy="465370"/>
              </a:xfrm>
              <a:custGeom>
                <a:avLst/>
                <a:gdLst>
                  <a:gd name="connsiteX0" fmla="*/ 100567 w 100566"/>
                  <a:gd name="connsiteY0" fmla="*/ 0 h 465370"/>
                  <a:gd name="connsiteX1" fmla="*/ 100567 w 100566"/>
                  <a:gd name="connsiteY1" fmla="*/ 465371 h 465370"/>
                  <a:gd name="connsiteX2" fmla="*/ 0 w 100566"/>
                  <a:gd name="connsiteY2" fmla="*/ 465371 h 465370"/>
                  <a:gd name="connsiteX3" fmla="*/ 0 w 100566"/>
                  <a:gd name="connsiteY3" fmla="*/ 0 h 465370"/>
                  <a:gd name="connsiteX4" fmla="*/ 100567 w 100566"/>
                  <a:gd name="connsiteY4" fmla="*/ 0 h 465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566" h="465370">
                    <a:moveTo>
                      <a:pt x="100567" y="0"/>
                    </a:moveTo>
                    <a:cubicBezTo>
                      <a:pt x="100567" y="155413"/>
                      <a:pt x="100567" y="309175"/>
                      <a:pt x="100567" y="465371"/>
                    </a:cubicBezTo>
                    <a:cubicBezTo>
                      <a:pt x="67624" y="465371"/>
                      <a:pt x="34855" y="465371"/>
                      <a:pt x="0" y="465371"/>
                    </a:cubicBezTo>
                    <a:cubicBezTo>
                      <a:pt x="0" y="310740"/>
                      <a:pt x="0" y="156196"/>
                      <a:pt x="0" y="0"/>
                    </a:cubicBezTo>
                    <a:cubicBezTo>
                      <a:pt x="32769" y="0"/>
                      <a:pt x="64930" y="0"/>
                      <a:pt x="100567" y="0"/>
                    </a:cubicBezTo>
                    <a:close/>
                  </a:path>
                </a:pathLst>
              </a:custGeom>
              <a:grpFill/>
              <a:ln w="86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5" name="任意多边形: 形状 344">
                <a:extLst>
                  <a:ext uri="{FF2B5EF4-FFF2-40B4-BE49-F238E27FC236}">
                    <a16:creationId xmlns:a16="http://schemas.microsoft.com/office/drawing/2014/main" id="{E125524C-BF4A-1F97-DA6B-60901726215C}"/>
                  </a:ext>
                </a:extLst>
              </p:cNvPr>
              <p:cNvSpPr/>
              <p:nvPr/>
            </p:nvSpPr>
            <p:spPr>
              <a:xfrm>
                <a:off x="16292577" y="-924560"/>
                <a:ext cx="101262" cy="310305"/>
              </a:xfrm>
              <a:custGeom>
                <a:avLst/>
                <a:gdLst>
                  <a:gd name="connsiteX0" fmla="*/ 0 w 101262"/>
                  <a:gd name="connsiteY0" fmla="*/ 0 h 310305"/>
                  <a:gd name="connsiteX1" fmla="*/ 101262 w 101262"/>
                  <a:gd name="connsiteY1" fmla="*/ 0 h 310305"/>
                  <a:gd name="connsiteX2" fmla="*/ 101262 w 101262"/>
                  <a:gd name="connsiteY2" fmla="*/ 310305 h 310305"/>
                  <a:gd name="connsiteX3" fmla="*/ 0 w 101262"/>
                  <a:gd name="connsiteY3" fmla="*/ 310305 h 310305"/>
                  <a:gd name="connsiteX4" fmla="*/ 0 w 101262"/>
                  <a:gd name="connsiteY4" fmla="*/ 0 h 310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262" h="310305">
                    <a:moveTo>
                      <a:pt x="0" y="0"/>
                    </a:moveTo>
                    <a:cubicBezTo>
                      <a:pt x="35116" y="0"/>
                      <a:pt x="67276" y="0"/>
                      <a:pt x="101262" y="0"/>
                    </a:cubicBezTo>
                    <a:cubicBezTo>
                      <a:pt x="101262" y="103783"/>
                      <a:pt x="101262" y="205740"/>
                      <a:pt x="101262" y="310305"/>
                    </a:cubicBezTo>
                    <a:cubicBezTo>
                      <a:pt x="68580" y="310305"/>
                      <a:pt x="35724" y="310305"/>
                      <a:pt x="0" y="310305"/>
                    </a:cubicBezTo>
                    <a:cubicBezTo>
                      <a:pt x="0" y="208087"/>
                      <a:pt x="0" y="105347"/>
                      <a:pt x="0" y="0"/>
                    </a:cubicBezTo>
                    <a:close/>
                  </a:path>
                </a:pathLst>
              </a:custGeom>
              <a:grpFill/>
              <a:ln w="86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6" name="任意多边形: 形状 345">
                <a:extLst>
                  <a:ext uri="{FF2B5EF4-FFF2-40B4-BE49-F238E27FC236}">
                    <a16:creationId xmlns:a16="http://schemas.microsoft.com/office/drawing/2014/main" id="{4C2592D4-EF0B-49B8-4F59-59D1F5E603B5}"/>
                  </a:ext>
                </a:extLst>
              </p:cNvPr>
              <p:cNvSpPr/>
              <p:nvPr/>
            </p:nvSpPr>
            <p:spPr>
              <a:xfrm>
                <a:off x="16184990" y="-2017320"/>
                <a:ext cx="104371" cy="104793"/>
              </a:xfrm>
              <a:custGeom>
                <a:avLst/>
                <a:gdLst>
                  <a:gd name="connsiteX0" fmla="*/ 104371 w 104371"/>
                  <a:gd name="connsiteY0" fmla="*/ 104565 h 104793"/>
                  <a:gd name="connsiteX1" fmla="*/ 15712 w 104371"/>
                  <a:gd name="connsiteY1" fmla="*/ 103783 h 104793"/>
                  <a:gd name="connsiteX2" fmla="*/ 936 w 104371"/>
                  <a:gd name="connsiteY2" fmla="*/ 86920 h 104793"/>
                  <a:gd name="connsiteX3" fmla="*/ 241 w 104371"/>
                  <a:gd name="connsiteY3" fmla="*/ 0 h 104793"/>
                  <a:gd name="connsiteX4" fmla="*/ 104371 w 104371"/>
                  <a:gd name="connsiteY4" fmla="*/ 0 h 104793"/>
                  <a:gd name="connsiteX5" fmla="*/ 104371 w 104371"/>
                  <a:gd name="connsiteY5" fmla="*/ 104565 h 104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4371" h="104793">
                    <a:moveTo>
                      <a:pt x="104371" y="104565"/>
                    </a:moveTo>
                    <a:cubicBezTo>
                      <a:pt x="74036" y="104565"/>
                      <a:pt x="44831" y="105434"/>
                      <a:pt x="15712" y="103783"/>
                    </a:cubicBezTo>
                    <a:cubicBezTo>
                      <a:pt x="10236" y="103435"/>
                      <a:pt x="1284" y="93091"/>
                      <a:pt x="936" y="86920"/>
                    </a:cubicBezTo>
                    <a:cubicBezTo>
                      <a:pt x="-629" y="58758"/>
                      <a:pt x="241" y="30422"/>
                      <a:pt x="241" y="0"/>
                    </a:cubicBezTo>
                    <a:cubicBezTo>
                      <a:pt x="36139" y="0"/>
                      <a:pt x="68995" y="0"/>
                      <a:pt x="104371" y="0"/>
                    </a:cubicBezTo>
                    <a:cubicBezTo>
                      <a:pt x="104371" y="32769"/>
                      <a:pt x="104371" y="65798"/>
                      <a:pt x="104371" y="104565"/>
                    </a:cubicBezTo>
                    <a:close/>
                  </a:path>
                </a:pathLst>
              </a:custGeom>
              <a:grpFill/>
              <a:ln w="86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7" name="任意多边形: 形状 346">
                <a:extLst>
                  <a:ext uri="{FF2B5EF4-FFF2-40B4-BE49-F238E27FC236}">
                    <a16:creationId xmlns:a16="http://schemas.microsoft.com/office/drawing/2014/main" id="{764EC2F7-CCCD-FACB-F790-35F3EA1181A7}"/>
                  </a:ext>
                </a:extLst>
              </p:cNvPr>
              <p:cNvSpPr/>
              <p:nvPr/>
            </p:nvSpPr>
            <p:spPr>
              <a:xfrm>
                <a:off x="15874404" y="-2433494"/>
                <a:ext cx="102652" cy="100479"/>
              </a:xfrm>
              <a:custGeom>
                <a:avLst/>
                <a:gdLst>
                  <a:gd name="connsiteX0" fmla="*/ 0 w 102652"/>
                  <a:gd name="connsiteY0" fmla="*/ 0 h 100479"/>
                  <a:gd name="connsiteX1" fmla="*/ 102653 w 102652"/>
                  <a:gd name="connsiteY1" fmla="*/ 0 h 100479"/>
                  <a:gd name="connsiteX2" fmla="*/ 102653 w 102652"/>
                  <a:gd name="connsiteY2" fmla="*/ 100480 h 100479"/>
                  <a:gd name="connsiteX3" fmla="*/ 0 w 102652"/>
                  <a:gd name="connsiteY3" fmla="*/ 100480 h 100479"/>
                  <a:gd name="connsiteX4" fmla="*/ 0 w 102652"/>
                  <a:gd name="connsiteY4" fmla="*/ 0 h 100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52" h="100479">
                    <a:moveTo>
                      <a:pt x="0" y="0"/>
                    </a:moveTo>
                    <a:cubicBezTo>
                      <a:pt x="34247" y="0"/>
                      <a:pt x="67189" y="0"/>
                      <a:pt x="102653" y="0"/>
                    </a:cubicBezTo>
                    <a:cubicBezTo>
                      <a:pt x="102653" y="32595"/>
                      <a:pt x="102653" y="65277"/>
                      <a:pt x="102653" y="100480"/>
                    </a:cubicBezTo>
                    <a:cubicBezTo>
                      <a:pt x="69101" y="100480"/>
                      <a:pt x="35550" y="100480"/>
                      <a:pt x="0" y="100480"/>
                    </a:cubicBezTo>
                    <a:cubicBezTo>
                      <a:pt x="0" y="67189"/>
                      <a:pt x="0" y="34507"/>
                      <a:pt x="0" y="0"/>
                    </a:cubicBezTo>
                    <a:close/>
                  </a:path>
                </a:pathLst>
              </a:custGeom>
              <a:grpFill/>
              <a:ln w="86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8" name="任意多边形: 形状 347">
                <a:extLst>
                  <a:ext uri="{FF2B5EF4-FFF2-40B4-BE49-F238E27FC236}">
                    <a16:creationId xmlns:a16="http://schemas.microsoft.com/office/drawing/2014/main" id="{0734AF13-B215-E2D5-941B-3F66E7AC53EB}"/>
                  </a:ext>
                </a:extLst>
              </p:cNvPr>
              <p:cNvSpPr/>
              <p:nvPr/>
            </p:nvSpPr>
            <p:spPr>
              <a:xfrm>
                <a:off x="16082404" y="-2432798"/>
                <a:ext cx="103435" cy="100305"/>
              </a:xfrm>
              <a:custGeom>
                <a:avLst/>
                <a:gdLst>
                  <a:gd name="connsiteX0" fmla="*/ 0 w 103435"/>
                  <a:gd name="connsiteY0" fmla="*/ 100306 h 100305"/>
                  <a:gd name="connsiteX1" fmla="*/ 0 w 103435"/>
                  <a:gd name="connsiteY1" fmla="*/ 0 h 100305"/>
                  <a:gd name="connsiteX2" fmla="*/ 103435 w 103435"/>
                  <a:gd name="connsiteY2" fmla="*/ 0 h 100305"/>
                  <a:gd name="connsiteX3" fmla="*/ 103435 w 103435"/>
                  <a:gd name="connsiteY3" fmla="*/ 100306 h 100305"/>
                  <a:gd name="connsiteX4" fmla="*/ 0 w 103435"/>
                  <a:gd name="connsiteY4" fmla="*/ 100306 h 100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435" h="100305">
                    <a:moveTo>
                      <a:pt x="0" y="100306"/>
                    </a:moveTo>
                    <a:cubicBezTo>
                      <a:pt x="0" y="66233"/>
                      <a:pt x="0" y="34334"/>
                      <a:pt x="0" y="0"/>
                    </a:cubicBezTo>
                    <a:cubicBezTo>
                      <a:pt x="34333" y="0"/>
                      <a:pt x="67885" y="0"/>
                      <a:pt x="103435" y="0"/>
                    </a:cubicBezTo>
                    <a:cubicBezTo>
                      <a:pt x="103435" y="32943"/>
                      <a:pt x="103435" y="65625"/>
                      <a:pt x="103435" y="100306"/>
                    </a:cubicBezTo>
                    <a:cubicBezTo>
                      <a:pt x="69449" y="100306"/>
                      <a:pt x="36593" y="100306"/>
                      <a:pt x="0" y="100306"/>
                    </a:cubicBezTo>
                    <a:close/>
                  </a:path>
                </a:pathLst>
              </a:custGeom>
              <a:grpFill/>
              <a:ln w="86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9" name="任意多边形: 形状 348">
                <a:extLst>
                  <a:ext uri="{FF2B5EF4-FFF2-40B4-BE49-F238E27FC236}">
                    <a16:creationId xmlns:a16="http://schemas.microsoft.com/office/drawing/2014/main" id="{8FFDAA9C-F00D-5558-8851-67216CE025B4}"/>
                  </a:ext>
                </a:extLst>
              </p:cNvPr>
              <p:cNvSpPr/>
              <p:nvPr/>
            </p:nvSpPr>
            <p:spPr>
              <a:xfrm>
                <a:off x="16396968" y="-2017755"/>
                <a:ext cx="100914" cy="102739"/>
              </a:xfrm>
              <a:custGeom>
                <a:avLst/>
                <a:gdLst>
                  <a:gd name="connsiteX0" fmla="*/ 100914 w 100914"/>
                  <a:gd name="connsiteY0" fmla="*/ 0 h 102739"/>
                  <a:gd name="connsiteX1" fmla="*/ 100914 w 100914"/>
                  <a:gd name="connsiteY1" fmla="*/ 102739 h 102739"/>
                  <a:gd name="connsiteX2" fmla="*/ 0 w 100914"/>
                  <a:gd name="connsiteY2" fmla="*/ 102739 h 102739"/>
                  <a:gd name="connsiteX3" fmla="*/ 0 w 100914"/>
                  <a:gd name="connsiteY3" fmla="*/ 0 h 102739"/>
                  <a:gd name="connsiteX4" fmla="*/ 100914 w 100914"/>
                  <a:gd name="connsiteY4" fmla="*/ 0 h 102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914" h="102739">
                    <a:moveTo>
                      <a:pt x="100914" y="0"/>
                    </a:moveTo>
                    <a:cubicBezTo>
                      <a:pt x="100914" y="34420"/>
                      <a:pt x="100914" y="67363"/>
                      <a:pt x="100914" y="102739"/>
                    </a:cubicBezTo>
                    <a:cubicBezTo>
                      <a:pt x="68145" y="102739"/>
                      <a:pt x="35377" y="102739"/>
                      <a:pt x="0" y="102739"/>
                    </a:cubicBezTo>
                    <a:cubicBezTo>
                      <a:pt x="0" y="69015"/>
                      <a:pt x="0" y="35464"/>
                      <a:pt x="0" y="0"/>
                    </a:cubicBezTo>
                    <a:cubicBezTo>
                      <a:pt x="33638" y="0"/>
                      <a:pt x="66407" y="0"/>
                      <a:pt x="100914" y="0"/>
                    </a:cubicBezTo>
                    <a:close/>
                  </a:path>
                </a:pathLst>
              </a:custGeom>
              <a:grpFill/>
              <a:ln w="86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0" name="任意多边形: 形状 349">
                <a:extLst>
                  <a:ext uri="{FF2B5EF4-FFF2-40B4-BE49-F238E27FC236}">
                    <a16:creationId xmlns:a16="http://schemas.microsoft.com/office/drawing/2014/main" id="{E5E8EC3B-9513-284C-FB1E-F2B9BE776E1E}"/>
                  </a:ext>
                </a:extLst>
              </p:cNvPr>
              <p:cNvSpPr/>
              <p:nvPr/>
            </p:nvSpPr>
            <p:spPr>
              <a:xfrm>
                <a:off x="16604707" y="-2017320"/>
                <a:ext cx="101262" cy="102826"/>
              </a:xfrm>
              <a:custGeom>
                <a:avLst/>
                <a:gdLst>
                  <a:gd name="connsiteX0" fmla="*/ 101262 w 101262"/>
                  <a:gd name="connsiteY0" fmla="*/ 0 h 102826"/>
                  <a:gd name="connsiteX1" fmla="*/ 101262 w 101262"/>
                  <a:gd name="connsiteY1" fmla="*/ 102826 h 102826"/>
                  <a:gd name="connsiteX2" fmla="*/ 0 w 101262"/>
                  <a:gd name="connsiteY2" fmla="*/ 102826 h 102826"/>
                  <a:gd name="connsiteX3" fmla="*/ 0 w 101262"/>
                  <a:gd name="connsiteY3" fmla="*/ 0 h 102826"/>
                  <a:gd name="connsiteX4" fmla="*/ 101262 w 101262"/>
                  <a:gd name="connsiteY4" fmla="*/ 0 h 102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262" h="102826">
                    <a:moveTo>
                      <a:pt x="101262" y="0"/>
                    </a:moveTo>
                    <a:cubicBezTo>
                      <a:pt x="101262" y="35029"/>
                      <a:pt x="101262" y="67971"/>
                      <a:pt x="101262" y="102826"/>
                    </a:cubicBezTo>
                    <a:cubicBezTo>
                      <a:pt x="67190" y="102826"/>
                      <a:pt x="34421" y="102826"/>
                      <a:pt x="0" y="102826"/>
                    </a:cubicBezTo>
                    <a:cubicBezTo>
                      <a:pt x="0" y="68232"/>
                      <a:pt x="0" y="35290"/>
                      <a:pt x="0" y="0"/>
                    </a:cubicBezTo>
                    <a:cubicBezTo>
                      <a:pt x="32856" y="0"/>
                      <a:pt x="65538" y="0"/>
                      <a:pt x="101262" y="0"/>
                    </a:cubicBezTo>
                    <a:close/>
                  </a:path>
                </a:pathLst>
              </a:custGeom>
              <a:grpFill/>
              <a:ln w="86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1" name="任意多边形: 形状 350">
                <a:extLst>
                  <a:ext uri="{FF2B5EF4-FFF2-40B4-BE49-F238E27FC236}">
                    <a16:creationId xmlns:a16="http://schemas.microsoft.com/office/drawing/2014/main" id="{2BDF6F86-4778-3A9C-6885-31AF74432EF5}"/>
                  </a:ext>
                </a:extLst>
              </p:cNvPr>
              <p:cNvSpPr/>
              <p:nvPr/>
            </p:nvSpPr>
            <p:spPr>
              <a:xfrm>
                <a:off x="16291100" y="-2433233"/>
                <a:ext cx="102478" cy="100566"/>
              </a:xfrm>
              <a:custGeom>
                <a:avLst/>
                <a:gdLst>
                  <a:gd name="connsiteX0" fmla="*/ 0 w 102478"/>
                  <a:gd name="connsiteY0" fmla="*/ 100566 h 100566"/>
                  <a:gd name="connsiteX1" fmla="*/ 0 w 102478"/>
                  <a:gd name="connsiteY1" fmla="*/ 0 h 100566"/>
                  <a:gd name="connsiteX2" fmla="*/ 102479 w 102478"/>
                  <a:gd name="connsiteY2" fmla="*/ 0 h 100566"/>
                  <a:gd name="connsiteX3" fmla="*/ 102479 w 102478"/>
                  <a:gd name="connsiteY3" fmla="*/ 100566 h 100566"/>
                  <a:gd name="connsiteX4" fmla="*/ 0 w 102478"/>
                  <a:gd name="connsiteY4" fmla="*/ 100566 h 100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478" h="100566">
                    <a:moveTo>
                      <a:pt x="0" y="100566"/>
                    </a:moveTo>
                    <a:cubicBezTo>
                      <a:pt x="0" y="66233"/>
                      <a:pt x="0" y="34073"/>
                      <a:pt x="0" y="0"/>
                    </a:cubicBezTo>
                    <a:cubicBezTo>
                      <a:pt x="34247" y="0"/>
                      <a:pt x="67189" y="0"/>
                      <a:pt x="102479" y="0"/>
                    </a:cubicBezTo>
                    <a:cubicBezTo>
                      <a:pt x="102479" y="32769"/>
                      <a:pt x="102479" y="65538"/>
                      <a:pt x="102479" y="100566"/>
                    </a:cubicBezTo>
                    <a:cubicBezTo>
                      <a:pt x="69275" y="100566"/>
                      <a:pt x="36507" y="100566"/>
                      <a:pt x="0" y="100566"/>
                    </a:cubicBezTo>
                    <a:close/>
                  </a:path>
                </a:pathLst>
              </a:custGeom>
              <a:grpFill/>
              <a:ln w="86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2" name="任意多边形: 形状 351">
                <a:extLst>
                  <a:ext uri="{FF2B5EF4-FFF2-40B4-BE49-F238E27FC236}">
                    <a16:creationId xmlns:a16="http://schemas.microsoft.com/office/drawing/2014/main" id="{393C8F9F-EC59-A698-7C08-4DA16BC7DA11}"/>
                  </a:ext>
                </a:extLst>
              </p:cNvPr>
              <p:cNvSpPr/>
              <p:nvPr/>
            </p:nvSpPr>
            <p:spPr>
              <a:xfrm>
                <a:off x="17071034" y="-1134559"/>
                <a:ext cx="1042346" cy="1042346"/>
              </a:xfrm>
              <a:custGeom>
                <a:avLst/>
                <a:gdLst>
                  <a:gd name="connsiteX0" fmla="*/ 1042347 w 1042346"/>
                  <a:gd name="connsiteY0" fmla="*/ 522217 h 1042346"/>
                  <a:gd name="connsiteX1" fmla="*/ 520913 w 1042346"/>
                  <a:gd name="connsiteY1" fmla="*/ 1042346 h 1042346"/>
                  <a:gd name="connsiteX2" fmla="*/ 0 w 1042346"/>
                  <a:gd name="connsiteY2" fmla="*/ 521695 h 1042346"/>
                  <a:gd name="connsiteX3" fmla="*/ 521347 w 1042346"/>
                  <a:gd name="connsiteY3" fmla="*/ 0 h 1042346"/>
                  <a:gd name="connsiteX4" fmla="*/ 1042347 w 1042346"/>
                  <a:gd name="connsiteY4" fmla="*/ 522217 h 1042346"/>
                  <a:gd name="connsiteX5" fmla="*/ 782108 w 1042346"/>
                  <a:gd name="connsiteY5" fmla="*/ 202089 h 1042346"/>
                  <a:gd name="connsiteX6" fmla="*/ 782108 w 1042346"/>
                  <a:gd name="connsiteY6" fmla="*/ 521173 h 1042346"/>
                  <a:gd name="connsiteX7" fmla="*/ 676152 w 1042346"/>
                  <a:gd name="connsiteY7" fmla="*/ 521173 h 1042346"/>
                  <a:gd name="connsiteX8" fmla="*/ 676152 w 1042346"/>
                  <a:gd name="connsiteY8" fmla="*/ 487274 h 1042346"/>
                  <a:gd name="connsiteX9" fmla="*/ 675544 w 1042346"/>
                  <a:gd name="connsiteY9" fmla="*/ 164105 h 1042346"/>
                  <a:gd name="connsiteX10" fmla="*/ 662071 w 1042346"/>
                  <a:gd name="connsiteY10" fmla="*/ 132727 h 1042346"/>
                  <a:gd name="connsiteX11" fmla="*/ 573847 w 1042346"/>
                  <a:gd name="connsiteY11" fmla="*/ 107955 h 1042346"/>
                  <a:gd name="connsiteX12" fmla="*/ 573847 w 1042346"/>
                  <a:gd name="connsiteY12" fmla="*/ 520739 h 1042346"/>
                  <a:gd name="connsiteX13" fmla="*/ 466936 w 1042346"/>
                  <a:gd name="connsiteY13" fmla="*/ 520739 h 1042346"/>
                  <a:gd name="connsiteX14" fmla="*/ 466936 w 1042346"/>
                  <a:gd name="connsiteY14" fmla="*/ 108911 h 1042346"/>
                  <a:gd name="connsiteX15" fmla="*/ 397660 w 1042346"/>
                  <a:gd name="connsiteY15" fmla="*/ 125513 h 1042346"/>
                  <a:gd name="connsiteX16" fmla="*/ 365674 w 1042346"/>
                  <a:gd name="connsiteY16" fmla="*/ 166713 h 1042346"/>
                  <a:gd name="connsiteX17" fmla="*/ 366369 w 1042346"/>
                  <a:gd name="connsiteY17" fmla="*/ 486840 h 1042346"/>
                  <a:gd name="connsiteX18" fmla="*/ 366369 w 1042346"/>
                  <a:gd name="connsiteY18" fmla="*/ 520217 h 1042346"/>
                  <a:gd name="connsiteX19" fmla="*/ 258240 w 1042346"/>
                  <a:gd name="connsiteY19" fmla="*/ 520217 h 1042346"/>
                  <a:gd name="connsiteX20" fmla="*/ 258240 w 1042346"/>
                  <a:gd name="connsiteY20" fmla="*/ 204001 h 1042346"/>
                  <a:gd name="connsiteX21" fmla="*/ 123427 w 1042346"/>
                  <a:gd name="connsiteY21" fmla="*/ 624869 h 1042346"/>
                  <a:gd name="connsiteX22" fmla="*/ 921180 w 1042346"/>
                  <a:gd name="connsiteY22" fmla="*/ 624869 h 1042346"/>
                  <a:gd name="connsiteX23" fmla="*/ 782108 w 1042346"/>
                  <a:gd name="connsiteY23" fmla="*/ 202089 h 1042346"/>
                  <a:gd name="connsiteX24" fmla="*/ 161846 w 1042346"/>
                  <a:gd name="connsiteY24" fmla="*/ 731868 h 1042346"/>
                  <a:gd name="connsiteX25" fmla="*/ 530909 w 1042346"/>
                  <a:gd name="connsiteY25" fmla="*/ 936825 h 1042346"/>
                  <a:gd name="connsiteX26" fmla="*/ 879806 w 1042346"/>
                  <a:gd name="connsiteY26" fmla="*/ 731868 h 1042346"/>
                  <a:gd name="connsiteX27" fmla="*/ 161846 w 1042346"/>
                  <a:gd name="connsiteY27" fmla="*/ 731868 h 1042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042346" h="1042346">
                    <a:moveTo>
                      <a:pt x="1042347" y="522217"/>
                    </a:moveTo>
                    <a:cubicBezTo>
                      <a:pt x="1042260" y="810270"/>
                      <a:pt x="809401" y="1042520"/>
                      <a:pt x="520913" y="1042346"/>
                    </a:cubicBezTo>
                    <a:cubicBezTo>
                      <a:pt x="232338" y="1042172"/>
                      <a:pt x="-347" y="809575"/>
                      <a:pt x="0" y="521695"/>
                    </a:cubicBezTo>
                    <a:cubicBezTo>
                      <a:pt x="348" y="234250"/>
                      <a:pt x="234598" y="-174"/>
                      <a:pt x="521347" y="0"/>
                    </a:cubicBezTo>
                    <a:cubicBezTo>
                      <a:pt x="807923" y="0"/>
                      <a:pt x="1042434" y="235119"/>
                      <a:pt x="1042347" y="522217"/>
                    </a:cubicBezTo>
                    <a:close/>
                    <a:moveTo>
                      <a:pt x="782108" y="202089"/>
                    </a:moveTo>
                    <a:cubicBezTo>
                      <a:pt x="782108" y="311261"/>
                      <a:pt x="782108" y="415478"/>
                      <a:pt x="782108" y="521173"/>
                    </a:cubicBezTo>
                    <a:cubicBezTo>
                      <a:pt x="746210" y="521173"/>
                      <a:pt x="713180" y="521173"/>
                      <a:pt x="676152" y="521173"/>
                    </a:cubicBezTo>
                    <a:cubicBezTo>
                      <a:pt x="676152" y="509092"/>
                      <a:pt x="676152" y="498226"/>
                      <a:pt x="676152" y="487274"/>
                    </a:cubicBezTo>
                    <a:cubicBezTo>
                      <a:pt x="676152" y="379580"/>
                      <a:pt x="676500" y="271799"/>
                      <a:pt x="675544" y="164105"/>
                    </a:cubicBezTo>
                    <a:cubicBezTo>
                      <a:pt x="675457" y="153240"/>
                      <a:pt x="669720" y="135769"/>
                      <a:pt x="662071" y="132727"/>
                    </a:cubicBezTo>
                    <a:cubicBezTo>
                      <a:pt x="635387" y="122210"/>
                      <a:pt x="606790" y="116734"/>
                      <a:pt x="573847" y="107955"/>
                    </a:cubicBezTo>
                    <a:cubicBezTo>
                      <a:pt x="573847" y="249722"/>
                      <a:pt x="573847" y="385317"/>
                      <a:pt x="573847" y="520739"/>
                    </a:cubicBezTo>
                    <a:cubicBezTo>
                      <a:pt x="536906" y="520739"/>
                      <a:pt x="503877" y="520739"/>
                      <a:pt x="466936" y="520739"/>
                    </a:cubicBezTo>
                    <a:cubicBezTo>
                      <a:pt x="466936" y="383492"/>
                      <a:pt x="466936" y="248070"/>
                      <a:pt x="466936" y="108911"/>
                    </a:cubicBezTo>
                    <a:cubicBezTo>
                      <a:pt x="440773" y="115256"/>
                      <a:pt x="419390" y="121427"/>
                      <a:pt x="397660" y="125513"/>
                    </a:cubicBezTo>
                    <a:cubicBezTo>
                      <a:pt x="374018" y="129946"/>
                      <a:pt x="365239" y="141071"/>
                      <a:pt x="365674" y="166713"/>
                    </a:cubicBezTo>
                    <a:cubicBezTo>
                      <a:pt x="367325" y="273364"/>
                      <a:pt x="366369" y="380102"/>
                      <a:pt x="366369" y="486840"/>
                    </a:cubicBezTo>
                    <a:cubicBezTo>
                      <a:pt x="366369" y="497791"/>
                      <a:pt x="366369" y="508656"/>
                      <a:pt x="366369" y="520217"/>
                    </a:cubicBezTo>
                    <a:cubicBezTo>
                      <a:pt x="328819" y="520217"/>
                      <a:pt x="295094" y="520217"/>
                      <a:pt x="258240" y="520217"/>
                    </a:cubicBezTo>
                    <a:cubicBezTo>
                      <a:pt x="258240" y="413914"/>
                      <a:pt x="258240" y="310044"/>
                      <a:pt x="258240" y="204001"/>
                    </a:cubicBezTo>
                    <a:cubicBezTo>
                      <a:pt x="125861" y="299788"/>
                      <a:pt x="74317" y="503789"/>
                      <a:pt x="123427" y="624869"/>
                    </a:cubicBezTo>
                    <a:cubicBezTo>
                      <a:pt x="389403" y="624869"/>
                      <a:pt x="655552" y="624869"/>
                      <a:pt x="921180" y="624869"/>
                    </a:cubicBezTo>
                    <a:cubicBezTo>
                      <a:pt x="969508" y="488752"/>
                      <a:pt x="905361" y="288488"/>
                      <a:pt x="782108" y="202089"/>
                    </a:cubicBezTo>
                    <a:close/>
                    <a:moveTo>
                      <a:pt x="161846" y="731868"/>
                    </a:moveTo>
                    <a:cubicBezTo>
                      <a:pt x="251460" y="868680"/>
                      <a:pt x="372888" y="940128"/>
                      <a:pt x="530909" y="936825"/>
                    </a:cubicBezTo>
                    <a:cubicBezTo>
                      <a:pt x="681107" y="933609"/>
                      <a:pt x="796450" y="862683"/>
                      <a:pt x="879806" y="731868"/>
                    </a:cubicBezTo>
                    <a:cubicBezTo>
                      <a:pt x="639298" y="731868"/>
                      <a:pt x="404092" y="731868"/>
                      <a:pt x="161846" y="731868"/>
                    </a:cubicBezTo>
                    <a:close/>
                  </a:path>
                </a:pathLst>
              </a:custGeom>
              <a:grpFill/>
              <a:ln w="86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353" name="组合 352">
            <a:extLst>
              <a:ext uri="{FF2B5EF4-FFF2-40B4-BE49-F238E27FC236}">
                <a16:creationId xmlns:a16="http://schemas.microsoft.com/office/drawing/2014/main" id="{9CBCB506-9AF7-AF81-4AC4-40E056D0DB00}"/>
              </a:ext>
            </a:extLst>
          </p:cNvPr>
          <p:cNvGrpSpPr/>
          <p:nvPr/>
        </p:nvGrpSpPr>
        <p:grpSpPr>
          <a:xfrm>
            <a:off x="682704" y="4672018"/>
            <a:ext cx="497302" cy="497302"/>
            <a:chOff x="563356" y="4564628"/>
            <a:chExt cx="497302" cy="497302"/>
          </a:xfrm>
        </p:grpSpPr>
        <p:sp>
          <p:nvSpPr>
            <p:cNvPr id="354" name="椭圆 353">
              <a:extLst>
                <a:ext uri="{FF2B5EF4-FFF2-40B4-BE49-F238E27FC236}">
                  <a16:creationId xmlns:a16="http://schemas.microsoft.com/office/drawing/2014/main" id="{9DB43C82-5591-8399-FBD7-EA0CBDC6C177}"/>
                </a:ext>
              </a:extLst>
            </p:cNvPr>
            <p:cNvSpPr/>
            <p:nvPr/>
          </p:nvSpPr>
          <p:spPr>
            <a:xfrm>
              <a:off x="563356" y="4564628"/>
              <a:ext cx="497302" cy="4973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81000">
                  <a:schemeClr val="accent2">
                    <a:lumMod val="20000"/>
                    <a:lumOff val="80000"/>
                  </a:schemeClr>
                </a:gs>
                <a:gs pos="47000">
                  <a:schemeClr val="accent1">
                    <a:lumMod val="20000"/>
                    <a:lumOff val="80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279400" dist="190500" dir="2700000" sx="89000" sy="89000" algn="ctr" rotWithShape="0">
                <a:schemeClr val="accent3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55" name="组合 354">
              <a:extLst>
                <a:ext uri="{FF2B5EF4-FFF2-40B4-BE49-F238E27FC236}">
                  <a16:creationId xmlns:a16="http://schemas.microsoft.com/office/drawing/2014/main" id="{E0350197-0EF8-2B20-330F-B855489D657E}"/>
                </a:ext>
              </a:extLst>
            </p:cNvPr>
            <p:cNvGrpSpPr/>
            <p:nvPr/>
          </p:nvGrpSpPr>
          <p:grpSpPr>
            <a:xfrm>
              <a:off x="704069" y="4705496"/>
              <a:ext cx="215878" cy="215568"/>
              <a:chOff x="16935893" y="-6269873"/>
              <a:chExt cx="3124569" cy="3120092"/>
            </a:xfrm>
            <a:gradFill flip="none" rotWithShape="1"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2700000" scaled="1"/>
              <a:tileRect/>
            </a:gradFill>
            <a:effectLst>
              <a:outerShdw blurRad="12700" dist="12700" dir="2700000" algn="ctr" rotWithShape="0">
                <a:schemeClr val="accent3">
                  <a:lumMod val="50000"/>
                  <a:alpha val="14000"/>
                </a:schemeClr>
              </a:outerShdw>
            </a:effectLst>
          </p:grpSpPr>
          <p:sp>
            <p:nvSpPr>
              <p:cNvPr id="356" name="任意多边形: 形状 355">
                <a:extLst>
                  <a:ext uri="{FF2B5EF4-FFF2-40B4-BE49-F238E27FC236}">
                    <a16:creationId xmlns:a16="http://schemas.microsoft.com/office/drawing/2014/main" id="{E7660755-CAA1-3A67-4FD9-43B4C4929841}"/>
                  </a:ext>
                </a:extLst>
              </p:cNvPr>
              <p:cNvSpPr/>
              <p:nvPr/>
            </p:nvSpPr>
            <p:spPr>
              <a:xfrm>
                <a:off x="16935893" y="-6269873"/>
                <a:ext cx="3124569" cy="3120092"/>
              </a:xfrm>
              <a:custGeom>
                <a:avLst/>
                <a:gdLst>
                  <a:gd name="connsiteX0" fmla="*/ 829111 w 3124569"/>
                  <a:gd name="connsiteY0" fmla="*/ 1822352 h 3120092"/>
                  <a:gd name="connsiteX1" fmla="*/ 783043 w 3124569"/>
                  <a:gd name="connsiteY1" fmla="*/ 1718048 h 3120092"/>
                  <a:gd name="connsiteX2" fmla="*/ 320020 w 3124569"/>
                  <a:gd name="connsiteY2" fmla="*/ 1719178 h 3120092"/>
                  <a:gd name="connsiteX3" fmla="*/ 292292 w 3124569"/>
                  <a:gd name="connsiteY3" fmla="*/ 1743950 h 3120092"/>
                  <a:gd name="connsiteX4" fmla="*/ 135575 w 3124569"/>
                  <a:gd name="connsiteY4" fmla="*/ 1820875 h 3120092"/>
                  <a:gd name="connsiteX5" fmla="*/ 7194 w 3124569"/>
                  <a:gd name="connsiteY5" fmla="*/ 1711442 h 3120092"/>
                  <a:gd name="connsiteX6" fmla="*/ 93767 w 3124569"/>
                  <a:gd name="connsiteY6" fmla="*/ 1522739 h 3120092"/>
                  <a:gd name="connsiteX7" fmla="*/ 290380 w 3124569"/>
                  <a:gd name="connsiteY7" fmla="*/ 1587581 h 3120092"/>
                  <a:gd name="connsiteX8" fmla="*/ 338099 w 3124569"/>
                  <a:gd name="connsiteY8" fmla="*/ 1614613 h 3120092"/>
                  <a:gd name="connsiteX9" fmla="*/ 783217 w 3124569"/>
                  <a:gd name="connsiteY9" fmla="*/ 1614092 h 3120092"/>
                  <a:gd name="connsiteX10" fmla="*/ 817464 w 3124569"/>
                  <a:gd name="connsiteY10" fmla="*/ 1533169 h 3120092"/>
                  <a:gd name="connsiteX11" fmla="*/ 802774 w 3124569"/>
                  <a:gd name="connsiteY11" fmla="*/ 1502226 h 3120092"/>
                  <a:gd name="connsiteX12" fmla="*/ 448401 w 3124569"/>
                  <a:gd name="connsiteY12" fmla="*/ 1148026 h 3120092"/>
                  <a:gd name="connsiteX13" fmla="*/ 416588 w 3124569"/>
                  <a:gd name="connsiteY13" fmla="*/ 1070754 h 3120092"/>
                  <a:gd name="connsiteX14" fmla="*/ 417197 w 3124569"/>
                  <a:gd name="connsiteY14" fmla="*/ 937158 h 3120092"/>
                  <a:gd name="connsiteX15" fmla="*/ 380430 w 3124569"/>
                  <a:gd name="connsiteY15" fmla="*/ 937158 h 3120092"/>
                  <a:gd name="connsiteX16" fmla="*/ 61520 w 3124569"/>
                  <a:gd name="connsiteY16" fmla="*/ 937071 h 3120092"/>
                  <a:gd name="connsiteX17" fmla="*/ 762 w 3124569"/>
                  <a:gd name="connsiteY17" fmla="*/ 875531 h 3120092"/>
                  <a:gd name="connsiteX18" fmla="*/ 762 w 3124569"/>
                  <a:gd name="connsiteY18" fmla="*/ 62219 h 3120092"/>
                  <a:gd name="connsiteX19" fmla="*/ 61172 w 3124569"/>
                  <a:gd name="connsiteY19" fmla="*/ 419 h 3120092"/>
                  <a:gd name="connsiteX20" fmla="*/ 565482 w 3124569"/>
                  <a:gd name="connsiteY20" fmla="*/ 1288 h 3120092"/>
                  <a:gd name="connsiteX21" fmla="*/ 616679 w 3124569"/>
                  <a:gd name="connsiteY21" fmla="*/ 22410 h 3120092"/>
                  <a:gd name="connsiteX22" fmla="*/ 915771 w 3124569"/>
                  <a:gd name="connsiteY22" fmla="*/ 321415 h 3120092"/>
                  <a:gd name="connsiteX23" fmla="*/ 936719 w 3124569"/>
                  <a:gd name="connsiteY23" fmla="*/ 372698 h 3120092"/>
                  <a:gd name="connsiteX24" fmla="*/ 937588 w 3124569"/>
                  <a:gd name="connsiteY24" fmla="*/ 876922 h 3120092"/>
                  <a:gd name="connsiteX25" fmla="*/ 875353 w 3124569"/>
                  <a:gd name="connsiteY25" fmla="*/ 937071 h 3120092"/>
                  <a:gd name="connsiteX26" fmla="*/ 559745 w 3124569"/>
                  <a:gd name="connsiteY26" fmla="*/ 937158 h 3120092"/>
                  <a:gd name="connsiteX27" fmla="*/ 521240 w 3124569"/>
                  <a:gd name="connsiteY27" fmla="*/ 937158 h 3120092"/>
                  <a:gd name="connsiteX28" fmla="*/ 521935 w 3124569"/>
                  <a:gd name="connsiteY28" fmla="*/ 1062410 h 3120092"/>
                  <a:gd name="connsiteX29" fmla="*/ 536538 w 3124569"/>
                  <a:gd name="connsiteY29" fmla="*/ 1085965 h 3120092"/>
                  <a:gd name="connsiteX30" fmla="*/ 881264 w 3124569"/>
                  <a:gd name="connsiteY30" fmla="*/ 1431386 h 3120092"/>
                  <a:gd name="connsiteX31" fmla="*/ 920030 w 3124569"/>
                  <a:gd name="connsiteY31" fmla="*/ 1437122 h 3120092"/>
                  <a:gd name="connsiteX32" fmla="*/ 987914 w 3124569"/>
                  <a:gd name="connsiteY32" fmla="*/ 1407917 h 3120092"/>
                  <a:gd name="connsiteX33" fmla="*/ 1208431 w 3124569"/>
                  <a:gd name="connsiteY33" fmla="*/ 1150460 h 3120092"/>
                  <a:gd name="connsiteX34" fmla="*/ 1323948 w 3124569"/>
                  <a:gd name="connsiteY34" fmla="*/ 1155066 h 3120092"/>
                  <a:gd name="connsiteX35" fmla="*/ 1351414 w 3124569"/>
                  <a:gd name="connsiteY35" fmla="*/ 1148895 h 3120092"/>
                  <a:gd name="connsiteX36" fmla="*/ 1509435 w 3124569"/>
                  <a:gd name="connsiteY36" fmla="*/ 1045895 h 3120092"/>
                  <a:gd name="connsiteX37" fmla="*/ 1509435 w 3124569"/>
                  <a:gd name="connsiteY37" fmla="*/ 937071 h 3120092"/>
                  <a:gd name="connsiteX38" fmla="*/ 1474841 w 3124569"/>
                  <a:gd name="connsiteY38" fmla="*/ 937071 h 3120092"/>
                  <a:gd name="connsiteX39" fmla="*/ 1159234 w 3124569"/>
                  <a:gd name="connsiteY39" fmla="*/ 937071 h 3120092"/>
                  <a:gd name="connsiteX40" fmla="*/ 1094131 w 3124569"/>
                  <a:gd name="connsiteY40" fmla="*/ 873271 h 3120092"/>
                  <a:gd name="connsiteX41" fmla="*/ 1094131 w 3124569"/>
                  <a:gd name="connsiteY41" fmla="*/ 63175 h 3120092"/>
                  <a:gd name="connsiteX42" fmla="*/ 1156800 w 3124569"/>
                  <a:gd name="connsiteY42" fmla="*/ 245 h 3120092"/>
                  <a:gd name="connsiteX43" fmla="*/ 1654592 w 3124569"/>
                  <a:gd name="connsiteY43" fmla="*/ 1201 h 3120092"/>
                  <a:gd name="connsiteX44" fmla="*/ 1711525 w 3124569"/>
                  <a:gd name="connsiteY44" fmla="*/ 23888 h 3120092"/>
                  <a:gd name="connsiteX45" fmla="*/ 2008357 w 3124569"/>
                  <a:gd name="connsiteY45" fmla="*/ 320546 h 3120092"/>
                  <a:gd name="connsiteX46" fmla="*/ 2030087 w 3124569"/>
                  <a:gd name="connsiteY46" fmla="*/ 374697 h 3120092"/>
                  <a:gd name="connsiteX47" fmla="*/ 2030956 w 3124569"/>
                  <a:gd name="connsiteY47" fmla="*/ 875705 h 3120092"/>
                  <a:gd name="connsiteX48" fmla="*/ 1969764 w 3124569"/>
                  <a:gd name="connsiteY48" fmla="*/ 936897 h 3120092"/>
                  <a:gd name="connsiteX49" fmla="*/ 1616608 w 3124569"/>
                  <a:gd name="connsiteY49" fmla="*/ 936984 h 3120092"/>
                  <a:gd name="connsiteX50" fmla="*/ 1616608 w 3124569"/>
                  <a:gd name="connsiteY50" fmla="*/ 1045982 h 3120092"/>
                  <a:gd name="connsiteX51" fmla="*/ 1772977 w 3124569"/>
                  <a:gd name="connsiteY51" fmla="*/ 1148374 h 3120092"/>
                  <a:gd name="connsiteX52" fmla="*/ 1797315 w 3124569"/>
                  <a:gd name="connsiteY52" fmla="*/ 1156283 h 3120092"/>
                  <a:gd name="connsiteX53" fmla="*/ 2136651 w 3124569"/>
                  <a:gd name="connsiteY53" fmla="*/ 1407048 h 3120092"/>
                  <a:gd name="connsiteX54" fmla="*/ 2213315 w 3124569"/>
                  <a:gd name="connsiteY54" fmla="*/ 1439991 h 3120092"/>
                  <a:gd name="connsiteX55" fmla="*/ 2240086 w 3124569"/>
                  <a:gd name="connsiteY55" fmla="*/ 1433646 h 3120092"/>
                  <a:gd name="connsiteX56" fmla="*/ 2592200 w 3124569"/>
                  <a:gd name="connsiteY56" fmla="*/ 1081793 h 3120092"/>
                  <a:gd name="connsiteX57" fmla="*/ 2603326 w 3124569"/>
                  <a:gd name="connsiteY57" fmla="*/ 1060063 h 3120092"/>
                  <a:gd name="connsiteX58" fmla="*/ 2603847 w 3124569"/>
                  <a:gd name="connsiteY58" fmla="*/ 937071 h 3120092"/>
                  <a:gd name="connsiteX59" fmla="*/ 2566298 w 3124569"/>
                  <a:gd name="connsiteY59" fmla="*/ 937071 h 3120092"/>
                  <a:gd name="connsiteX60" fmla="*/ 2247388 w 3124569"/>
                  <a:gd name="connsiteY60" fmla="*/ 936984 h 3120092"/>
                  <a:gd name="connsiteX61" fmla="*/ 2187499 w 3124569"/>
                  <a:gd name="connsiteY61" fmla="*/ 877878 h 3120092"/>
                  <a:gd name="connsiteX62" fmla="*/ 2187499 w 3124569"/>
                  <a:gd name="connsiteY62" fmla="*/ 58047 h 3120092"/>
                  <a:gd name="connsiteX63" fmla="*/ 2245475 w 3124569"/>
                  <a:gd name="connsiteY63" fmla="*/ 332 h 3120092"/>
                  <a:gd name="connsiteX64" fmla="*/ 2753089 w 3124569"/>
                  <a:gd name="connsiteY64" fmla="*/ 1201 h 3120092"/>
                  <a:gd name="connsiteX65" fmla="*/ 2804024 w 3124569"/>
                  <a:gd name="connsiteY65" fmla="*/ 22844 h 3120092"/>
                  <a:gd name="connsiteX66" fmla="*/ 3100683 w 3124569"/>
                  <a:gd name="connsiteY66" fmla="*/ 319677 h 3120092"/>
                  <a:gd name="connsiteX67" fmla="*/ 3123369 w 3124569"/>
                  <a:gd name="connsiteY67" fmla="*/ 376696 h 3120092"/>
                  <a:gd name="connsiteX68" fmla="*/ 3124325 w 3124569"/>
                  <a:gd name="connsiteY68" fmla="*/ 874488 h 3120092"/>
                  <a:gd name="connsiteX69" fmla="*/ 3061221 w 3124569"/>
                  <a:gd name="connsiteY69" fmla="*/ 937071 h 3120092"/>
                  <a:gd name="connsiteX70" fmla="*/ 2707803 w 3124569"/>
                  <a:gd name="connsiteY70" fmla="*/ 937158 h 3120092"/>
                  <a:gd name="connsiteX71" fmla="*/ 2708412 w 3124569"/>
                  <a:gd name="connsiteY71" fmla="*/ 1073014 h 3120092"/>
                  <a:gd name="connsiteX72" fmla="*/ 2677208 w 3124569"/>
                  <a:gd name="connsiteY72" fmla="*/ 1147331 h 3120092"/>
                  <a:gd name="connsiteX73" fmla="*/ 2322226 w 3124569"/>
                  <a:gd name="connsiteY73" fmla="*/ 1500922 h 3120092"/>
                  <a:gd name="connsiteX74" fmla="*/ 2314577 w 3124569"/>
                  <a:gd name="connsiteY74" fmla="*/ 1550206 h 3120092"/>
                  <a:gd name="connsiteX75" fmla="*/ 2340305 w 3124569"/>
                  <a:gd name="connsiteY75" fmla="*/ 1614092 h 3120092"/>
                  <a:gd name="connsiteX76" fmla="*/ 2802199 w 3124569"/>
                  <a:gd name="connsiteY76" fmla="*/ 1613136 h 3120092"/>
                  <a:gd name="connsiteX77" fmla="*/ 2831317 w 3124569"/>
                  <a:gd name="connsiteY77" fmla="*/ 1590623 h 3120092"/>
                  <a:gd name="connsiteX78" fmla="*/ 3008895 w 3124569"/>
                  <a:gd name="connsiteY78" fmla="*/ 1515264 h 3120092"/>
                  <a:gd name="connsiteX79" fmla="*/ 3124325 w 3124569"/>
                  <a:gd name="connsiteY79" fmla="*/ 1675631 h 3120092"/>
                  <a:gd name="connsiteX80" fmla="*/ 3000116 w 3124569"/>
                  <a:gd name="connsiteY80" fmla="*/ 1820006 h 3120092"/>
                  <a:gd name="connsiteX81" fmla="*/ 2830013 w 3124569"/>
                  <a:gd name="connsiteY81" fmla="*/ 1739170 h 3120092"/>
                  <a:gd name="connsiteX82" fmla="*/ 2802634 w 3124569"/>
                  <a:gd name="connsiteY82" fmla="*/ 1719091 h 3120092"/>
                  <a:gd name="connsiteX83" fmla="*/ 2341957 w 3124569"/>
                  <a:gd name="connsiteY83" fmla="*/ 1718222 h 3120092"/>
                  <a:gd name="connsiteX84" fmla="*/ 2295628 w 3124569"/>
                  <a:gd name="connsiteY84" fmla="*/ 1822526 h 3120092"/>
                  <a:gd name="connsiteX85" fmla="*/ 2434700 w 3124569"/>
                  <a:gd name="connsiteY85" fmla="*/ 1823656 h 3120092"/>
                  <a:gd name="connsiteX86" fmla="*/ 2494241 w 3124569"/>
                  <a:gd name="connsiteY86" fmla="*/ 1848081 h 3120092"/>
                  <a:gd name="connsiteX87" fmla="*/ 2710672 w 3124569"/>
                  <a:gd name="connsiteY87" fmla="*/ 2064077 h 3120092"/>
                  <a:gd name="connsiteX88" fmla="*/ 2778817 w 3124569"/>
                  <a:gd name="connsiteY88" fmla="*/ 2083026 h 3120092"/>
                  <a:gd name="connsiteX89" fmla="*/ 2837576 w 3124569"/>
                  <a:gd name="connsiteY89" fmla="*/ 2052343 h 3120092"/>
                  <a:gd name="connsiteX90" fmla="*/ 3011416 w 3124569"/>
                  <a:gd name="connsiteY90" fmla="*/ 1984546 h 3120092"/>
                  <a:gd name="connsiteX91" fmla="*/ 3124412 w 3124569"/>
                  <a:gd name="connsiteY91" fmla="*/ 2137090 h 3120092"/>
                  <a:gd name="connsiteX92" fmla="*/ 3006809 w 3124569"/>
                  <a:gd name="connsiteY92" fmla="*/ 2286245 h 3120092"/>
                  <a:gd name="connsiteX93" fmla="*/ 2836619 w 3124569"/>
                  <a:gd name="connsiteY93" fmla="*/ 2215840 h 3120092"/>
                  <a:gd name="connsiteX94" fmla="*/ 2783685 w 3124569"/>
                  <a:gd name="connsiteY94" fmla="*/ 2186809 h 3120092"/>
                  <a:gd name="connsiteX95" fmla="*/ 2614278 w 3124569"/>
                  <a:gd name="connsiteY95" fmla="*/ 2117620 h 3120092"/>
                  <a:gd name="connsiteX96" fmla="*/ 2442436 w 3124569"/>
                  <a:gd name="connsiteY96" fmla="*/ 1944562 h 3120092"/>
                  <a:gd name="connsiteX97" fmla="*/ 2407234 w 3124569"/>
                  <a:gd name="connsiteY97" fmla="*/ 1927178 h 3120092"/>
                  <a:gd name="connsiteX98" fmla="*/ 2083108 w 3124569"/>
                  <a:gd name="connsiteY98" fmla="*/ 1926396 h 3120092"/>
                  <a:gd name="connsiteX99" fmla="*/ 2083108 w 3124569"/>
                  <a:gd name="connsiteY99" fmla="*/ 1958209 h 3120092"/>
                  <a:gd name="connsiteX100" fmla="*/ 2083021 w 3124569"/>
                  <a:gd name="connsiteY100" fmla="*/ 2179421 h 3120092"/>
                  <a:gd name="connsiteX101" fmla="*/ 2023221 w 3124569"/>
                  <a:gd name="connsiteY101" fmla="*/ 2238700 h 3120092"/>
                  <a:gd name="connsiteX102" fmla="*/ 1771152 w 3124569"/>
                  <a:gd name="connsiteY102" fmla="*/ 1993585 h 3120092"/>
                  <a:gd name="connsiteX103" fmla="*/ 1771065 w 3124569"/>
                  <a:gd name="connsiteY103" fmla="*/ 1927960 h 3120092"/>
                  <a:gd name="connsiteX104" fmla="*/ 1614522 w 3124569"/>
                  <a:gd name="connsiteY104" fmla="*/ 1927960 h 3120092"/>
                  <a:gd name="connsiteX105" fmla="*/ 1614522 w 3124569"/>
                  <a:gd name="connsiteY105" fmla="*/ 2040435 h 3120092"/>
                  <a:gd name="connsiteX106" fmla="*/ 1614000 w 3124569"/>
                  <a:gd name="connsiteY106" fmla="*/ 2177074 h 3120092"/>
                  <a:gd name="connsiteX107" fmla="*/ 1638599 w 3124569"/>
                  <a:gd name="connsiteY107" fmla="*/ 2215405 h 3120092"/>
                  <a:gd name="connsiteX108" fmla="*/ 2030435 w 3124569"/>
                  <a:gd name="connsiteY108" fmla="*/ 2388203 h 3120092"/>
                  <a:gd name="connsiteX109" fmla="*/ 2083891 w 3124569"/>
                  <a:gd name="connsiteY109" fmla="*/ 2469386 h 3120092"/>
                  <a:gd name="connsiteX110" fmla="*/ 2083543 w 3124569"/>
                  <a:gd name="connsiteY110" fmla="*/ 2850009 h 3120092"/>
                  <a:gd name="connsiteX111" fmla="*/ 2039996 w 3124569"/>
                  <a:gd name="connsiteY111" fmla="*/ 2917633 h 3120092"/>
                  <a:gd name="connsiteX112" fmla="*/ 1594878 w 3124569"/>
                  <a:gd name="connsiteY112" fmla="*/ 3114247 h 3120092"/>
                  <a:gd name="connsiteX113" fmla="*/ 1530470 w 3124569"/>
                  <a:gd name="connsiteY113" fmla="*/ 3114073 h 3120092"/>
                  <a:gd name="connsiteX114" fmla="*/ 1082136 w 3124569"/>
                  <a:gd name="connsiteY114" fmla="*/ 2916156 h 3120092"/>
                  <a:gd name="connsiteX115" fmla="*/ 1041544 w 3124569"/>
                  <a:gd name="connsiteY115" fmla="*/ 2853486 h 3120092"/>
                  <a:gd name="connsiteX116" fmla="*/ 1041544 w 3124569"/>
                  <a:gd name="connsiteY116" fmla="*/ 2456609 h 3120092"/>
                  <a:gd name="connsiteX117" fmla="*/ 1082831 w 3124569"/>
                  <a:gd name="connsiteY117" fmla="*/ 2394374 h 3120092"/>
                  <a:gd name="connsiteX118" fmla="*/ 1486402 w 3124569"/>
                  <a:gd name="connsiteY118" fmla="*/ 2215492 h 3120092"/>
                  <a:gd name="connsiteX119" fmla="*/ 1511000 w 3124569"/>
                  <a:gd name="connsiteY119" fmla="*/ 2177161 h 3120092"/>
                  <a:gd name="connsiteX120" fmla="*/ 1510478 w 3124569"/>
                  <a:gd name="connsiteY120" fmla="*/ 1928134 h 3120092"/>
                  <a:gd name="connsiteX121" fmla="*/ 1476840 w 3124569"/>
                  <a:gd name="connsiteY121" fmla="*/ 1926570 h 3120092"/>
                  <a:gd name="connsiteX122" fmla="*/ 728458 w 3124569"/>
                  <a:gd name="connsiteY122" fmla="*/ 1927352 h 3120092"/>
                  <a:gd name="connsiteX123" fmla="*/ 681173 w 3124569"/>
                  <a:gd name="connsiteY123" fmla="*/ 1946648 h 3120092"/>
                  <a:gd name="connsiteX124" fmla="*/ 469175 w 3124569"/>
                  <a:gd name="connsiteY124" fmla="*/ 2157951 h 3120092"/>
                  <a:gd name="connsiteX125" fmla="*/ 397379 w 3124569"/>
                  <a:gd name="connsiteY125" fmla="*/ 2186983 h 3120092"/>
                  <a:gd name="connsiteX126" fmla="*/ 368087 w 3124569"/>
                  <a:gd name="connsiteY126" fmla="*/ 2186635 h 3120092"/>
                  <a:gd name="connsiteX127" fmla="*/ 278646 w 3124569"/>
                  <a:gd name="connsiteY127" fmla="*/ 2228009 h 3120092"/>
                  <a:gd name="connsiteX128" fmla="*/ 103241 w 3124569"/>
                  <a:gd name="connsiteY128" fmla="*/ 2282247 h 3120092"/>
                  <a:gd name="connsiteX129" fmla="*/ 675 w 3124569"/>
                  <a:gd name="connsiteY129" fmla="*/ 2121706 h 3120092"/>
                  <a:gd name="connsiteX130" fmla="*/ 121929 w 3124569"/>
                  <a:gd name="connsiteY130" fmla="*/ 1981764 h 3120092"/>
                  <a:gd name="connsiteX131" fmla="*/ 290119 w 3124569"/>
                  <a:gd name="connsiteY131" fmla="*/ 2053386 h 3120092"/>
                  <a:gd name="connsiteX132" fmla="*/ 319151 w 3124569"/>
                  <a:gd name="connsiteY132" fmla="*/ 2081114 h 3120092"/>
                  <a:gd name="connsiteX133" fmla="*/ 411112 w 3124569"/>
                  <a:gd name="connsiteY133" fmla="*/ 2066685 h 3120092"/>
                  <a:gd name="connsiteX134" fmla="*/ 619721 w 3124569"/>
                  <a:gd name="connsiteY134" fmla="*/ 1856599 h 3120092"/>
                  <a:gd name="connsiteX135" fmla="*/ 702295 w 3124569"/>
                  <a:gd name="connsiteY135" fmla="*/ 1821744 h 3120092"/>
                  <a:gd name="connsiteX136" fmla="*/ 829111 w 3124569"/>
                  <a:gd name="connsiteY136" fmla="*/ 1822352 h 3120092"/>
                  <a:gd name="connsiteX137" fmla="*/ 1723868 w 3124569"/>
                  <a:gd name="connsiteY137" fmla="*/ 1821744 h 3120092"/>
                  <a:gd name="connsiteX138" fmla="*/ 1801922 w 3124569"/>
                  <a:gd name="connsiteY138" fmla="*/ 1610702 h 3120092"/>
                  <a:gd name="connsiteX139" fmla="*/ 1821913 w 3124569"/>
                  <a:gd name="connsiteY139" fmla="*/ 1563939 h 3120092"/>
                  <a:gd name="connsiteX140" fmla="*/ 1822783 w 3124569"/>
                  <a:gd name="connsiteY140" fmla="*/ 1460156 h 3120092"/>
                  <a:gd name="connsiteX141" fmla="*/ 1926739 w 3124569"/>
                  <a:gd name="connsiteY141" fmla="*/ 1460156 h 3120092"/>
                  <a:gd name="connsiteX142" fmla="*/ 1927434 w 3124569"/>
                  <a:gd name="connsiteY142" fmla="*/ 1556029 h 3120092"/>
                  <a:gd name="connsiteX143" fmla="*/ 1869372 w 3124569"/>
                  <a:gd name="connsiteY143" fmla="*/ 1693798 h 3120092"/>
                  <a:gd name="connsiteX144" fmla="*/ 1825390 w 3124569"/>
                  <a:gd name="connsiteY144" fmla="*/ 1818702 h 3120092"/>
                  <a:gd name="connsiteX145" fmla="*/ 1874674 w 3124569"/>
                  <a:gd name="connsiteY145" fmla="*/ 1895539 h 3120092"/>
                  <a:gd name="connsiteX146" fmla="*/ 1874935 w 3124569"/>
                  <a:gd name="connsiteY146" fmla="*/ 1980113 h 3120092"/>
                  <a:gd name="connsiteX147" fmla="*/ 1978978 w 3124569"/>
                  <a:gd name="connsiteY147" fmla="*/ 2120749 h 3120092"/>
                  <a:gd name="connsiteX148" fmla="*/ 1978544 w 3124569"/>
                  <a:gd name="connsiteY148" fmla="*/ 1916313 h 3120092"/>
                  <a:gd name="connsiteX149" fmla="*/ 2069288 w 3124569"/>
                  <a:gd name="connsiteY149" fmla="*/ 1822352 h 3120092"/>
                  <a:gd name="connsiteX150" fmla="*/ 2082326 w 3124569"/>
                  <a:gd name="connsiteY150" fmla="*/ 1822005 h 3120092"/>
                  <a:gd name="connsiteX151" fmla="*/ 2239130 w 3124569"/>
                  <a:gd name="connsiteY151" fmla="*/ 1665635 h 3120092"/>
                  <a:gd name="connsiteX152" fmla="*/ 2079892 w 3124569"/>
                  <a:gd name="connsiteY152" fmla="*/ 1510222 h 3120092"/>
                  <a:gd name="connsiteX153" fmla="*/ 2026176 w 3124569"/>
                  <a:gd name="connsiteY153" fmla="*/ 1437818 h 3120092"/>
                  <a:gd name="connsiteX154" fmla="*/ 1949686 w 3124569"/>
                  <a:gd name="connsiteY154" fmla="*/ 1278145 h 3120092"/>
                  <a:gd name="connsiteX155" fmla="*/ 1794620 w 3124569"/>
                  <a:gd name="connsiteY155" fmla="*/ 1272930 h 3120092"/>
                  <a:gd name="connsiteX156" fmla="*/ 1706049 w 3124569"/>
                  <a:gd name="connsiteY156" fmla="*/ 1244333 h 3120092"/>
                  <a:gd name="connsiteX157" fmla="*/ 1561761 w 3124569"/>
                  <a:gd name="connsiteY157" fmla="*/ 1146722 h 3120092"/>
                  <a:gd name="connsiteX158" fmla="*/ 1419647 w 3124569"/>
                  <a:gd name="connsiteY158" fmla="*/ 1242769 h 3120092"/>
                  <a:gd name="connsiteX159" fmla="*/ 1328467 w 3124569"/>
                  <a:gd name="connsiteY159" fmla="*/ 1273452 h 3120092"/>
                  <a:gd name="connsiteX160" fmla="*/ 1229639 w 3124569"/>
                  <a:gd name="connsiteY160" fmla="*/ 1254938 h 3120092"/>
                  <a:gd name="connsiteX161" fmla="*/ 1099780 w 3124569"/>
                  <a:gd name="connsiteY161" fmla="*/ 1442251 h 3120092"/>
                  <a:gd name="connsiteX162" fmla="*/ 1043630 w 3124569"/>
                  <a:gd name="connsiteY162" fmla="*/ 1510222 h 3120092"/>
                  <a:gd name="connsiteX163" fmla="*/ 885957 w 3124569"/>
                  <a:gd name="connsiteY163" fmla="*/ 1656943 h 3120092"/>
                  <a:gd name="connsiteX164" fmla="*/ 1018163 w 3124569"/>
                  <a:gd name="connsiteY164" fmla="*/ 1815660 h 3120092"/>
                  <a:gd name="connsiteX165" fmla="*/ 1299697 w 3124569"/>
                  <a:gd name="connsiteY165" fmla="*/ 1817659 h 3120092"/>
                  <a:gd name="connsiteX166" fmla="*/ 1261104 w 3124569"/>
                  <a:gd name="connsiteY166" fmla="*/ 1698926 h 3120092"/>
                  <a:gd name="connsiteX167" fmla="*/ 1217471 w 3124569"/>
                  <a:gd name="connsiteY167" fmla="*/ 1655292 h 3120092"/>
                  <a:gd name="connsiteX168" fmla="*/ 1199217 w 3124569"/>
                  <a:gd name="connsiteY168" fmla="*/ 1622349 h 3120092"/>
                  <a:gd name="connsiteX169" fmla="*/ 1198348 w 3124569"/>
                  <a:gd name="connsiteY169" fmla="*/ 1460156 h 3120092"/>
                  <a:gd name="connsiteX170" fmla="*/ 1299958 w 3124569"/>
                  <a:gd name="connsiteY170" fmla="*/ 1460156 h 3120092"/>
                  <a:gd name="connsiteX171" fmla="*/ 1301609 w 3124569"/>
                  <a:gd name="connsiteY171" fmla="*/ 1471630 h 3120092"/>
                  <a:gd name="connsiteX172" fmla="*/ 1384705 w 3124569"/>
                  <a:gd name="connsiteY172" fmla="*/ 1676240 h 3120092"/>
                  <a:gd name="connsiteX173" fmla="*/ 1405131 w 3124569"/>
                  <a:gd name="connsiteY173" fmla="*/ 1727349 h 3120092"/>
                  <a:gd name="connsiteX174" fmla="*/ 1406000 w 3124569"/>
                  <a:gd name="connsiteY174" fmla="*/ 1819745 h 3120092"/>
                  <a:gd name="connsiteX175" fmla="*/ 1511348 w 3124569"/>
                  <a:gd name="connsiteY175" fmla="*/ 1819745 h 3120092"/>
                  <a:gd name="connsiteX176" fmla="*/ 1511348 w 3124569"/>
                  <a:gd name="connsiteY176" fmla="*/ 1355939 h 3120092"/>
                  <a:gd name="connsiteX177" fmla="*/ 1615825 w 3124569"/>
                  <a:gd name="connsiteY177" fmla="*/ 1355939 h 3120092"/>
                  <a:gd name="connsiteX178" fmla="*/ 1615825 w 3124569"/>
                  <a:gd name="connsiteY178" fmla="*/ 1821657 h 3120092"/>
                  <a:gd name="connsiteX179" fmla="*/ 1723868 w 3124569"/>
                  <a:gd name="connsiteY179" fmla="*/ 1821744 h 3120092"/>
                  <a:gd name="connsiteX180" fmla="*/ 106805 w 3124569"/>
                  <a:gd name="connsiteY180" fmla="*/ 105766 h 3120092"/>
                  <a:gd name="connsiteX181" fmla="*/ 106805 w 3124569"/>
                  <a:gd name="connsiteY181" fmla="*/ 830680 h 3120092"/>
                  <a:gd name="connsiteX182" fmla="*/ 831806 w 3124569"/>
                  <a:gd name="connsiteY182" fmla="*/ 830680 h 3120092"/>
                  <a:gd name="connsiteX183" fmla="*/ 831806 w 3124569"/>
                  <a:gd name="connsiteY183" fmla="*/ 416593 h 3120092"/>
                  <a:gd name="connsiteX184" fmla="*/ 590167 w 3124569"/>
                  <a:gd name="connsiteY184" fmla="*/ 416593 h 3120092"/>
                  <a:gd name="connsiteX185" fmla="*/ 521240 w 3124569"/>
                  <a:gd name="connsiteY185" fmla="*/ 346883 h 3120092"/>
                  <a:gd name="connsiteX186" fmla="*/ 521240 w 3124569"/>
                  <a:gd name="connsiteY186" fmla="*/ 105766 h 3120092"/>
                  <a:gd name="connsiteX187" fmla="*/ 106805 w 3124569"/>
                  <a:gd name="connsiteY187" fmla="*/ 105766 h 3120092"/>
                  <a:gd name="connsiteX188" fmla="*/ 1924653 w 3124569"/>
                  <a:gd name="connsiteY188" fmla="*/ 831810 h 3120092"/>
                  <a:gd name="connsiteX189" fmla="*/ 1924653 w 3124569"/>
                  <a:gd name="connsiteY189" fmla="*/ 416593 h 3120092"/>
                  <a:gd name="connsiteX190" fmla="*/ 1675453 w 3124569"/>
                  <a:gd name="connsiteY190" fmla="*/ 416506 h 3120092"/>
                  <a:gd name="connsiteX191" fmla="*/ 1614696 w 3124569"/>
                  <a:gd name="connsiteY191" fmla="*/ 354966 h 3120092"/>
                  <a:gd name="connsiteX192" fmla="*/ 1614609 w 3124569"/>
                  <a:gd name="connsiteY192" fmla="*/ 228150 h 3120092"/>
                  <a:gd name="connsiteX193" fmla="*/ 1614609 w 3124569"/>
                  <a:gd name="connsiteY193" fmla="*/ 106809 h 3120092"/>
                  <a:gd name="connsiteX194" fmla="*/ 1199652 w 3124569"/>
                  <a:gd name="connsiteY194" fmla="*/ 106809 h 3120092"/>
                  <a:gd name="connsiteX195" fmla="*/ 1199652 w 3124569"/>
                  <a:gd name="connsiteY195" fmla="*/ 831723 h 3120092"/>
                  <a:gd name="connsiteX196" fmla="*/ 1924653 w 3124569"/>
                  <a:gd name="connsiteY196" fmla="*/ 831810 h 3120092"/>
                  <a:gd name="connsiteX197" fmla="*/ 2292673 w 3124569"/>
                  <a:gd name="connsiteY197" fmla="*/ 830941 h 3120092"/>
                  <a:gd name="connsiteX198" fmla="*/ 3017674 w 3124569"/>
                  <a:gd name="connsiteY198" fmla="*/ 830941 h 3120092"/>
                  <a:gd name="connsiteX199" fmla="*/ 3017674 w 3124569"/>
                  <a:gd name="connsiteY199" fmla="*/ 416593 h 3120092"/>
                  <a:gd name="connsiteX200" fmla="*/ 2767865 w 3124569"/>
                  <a:gd name="connsiteY200" fmla="*/ 416506 h 3120092"/>
                  <a:gd name="connsiteX201" fmla="*/ 2708064 w 3124569"/>
                  <a:gd name="connsiteY201" fmla="*/ 357313 h 3120092"/>
                  <a:gd name="connsiteX202" fmla="*/ 2707977 w 3124569"/>
                  <a:gd name="connsiteY202" fmla="*/ 136101 h 3120092"/>
                  <a:gd name="connsiteX203" fmla="*/ 2707977 w 3124569"/>
                  <a:gd name="connsiteY203" fmla="*/ 105940 h 3120092"/>
                  <a:gd name="connsiteX204" fmla="*/ 2292673 w 3124569"/>
                  <a:gd name="connsiteY204" fmla="*/ 105940 h 3120092"/>
                  <a:gd name="connsiteX205" fmla="*/ 2292673 w 3124569"/>
                  <a:gd name="connsiteY205" fmla="*/ 830941 h 3120092"/>
                  <a:gd name="connsiteX206" fmla="*/ 1145849 w 3124569"/>
                  <a:gd name="connsiteY206" fmla="*/ 2527883 h 3120092"/>
                  <a:gd name="connsiteX207" fmla="*/ 1146805 w 3124569"/>
                  <a:gd name="connsiteY207" fmla="*/ 2811243 h 3120092"/>
                  <a:gd name="connsiteX208" fmla="*/ 1167405 w 3124569"/>
                  <a:gd name="connsiteY208" fmla="*/ 2837319 h 3120092"/>
                  <a:gd name="connsiteX209" fmla="*/ 1487097 w 3124569"/>
                  <a:gd name="connsiteY209" fmla="*/ 2980216 h 3120092"/>
                  <a:gd name="connsiteX210" fmla="*/ 1510478 w 3124569"/>
                  <a:gd name="connsiteY210" fmla="*/ 2987604 h 3120092"/>
                  <a:gd name="connsiteX211" fmla="*/ 1509609 w 3124569"/>
                  <a:gd name="connsiteY211" fmla="*/ 2705722 h 3120092"/>
                  <a:gd name="connsiteX212" fmla="*/ 1490661 w 3124569"/>
                  <a:gd name="connsiteY212" fmla="*/ 2681471 h 3120092"/>
                  <a:gd name="connsiteX213" fmla="*/ 1312909 w 3124569"/>
                  <a:gd name="connsiteY213" fmla="*/ 2602200 h 3120092"/>
                  <a:gd name="connsiteX214" fmla="*/ 1145849 w 3124569"/>
                  <a:gd name="connsiteY214" fmla="*/ 2527883 h 3120092"/>
                  <a:gd name="connsiteX215" fmla="*/ 1977674 w 3124569"/>
                  <a:gd name="connsiteY215" fmla="*/ 2829670 h 3120092"/>
                  <a:gd name="connsiteX216" fmla="*/ 1977674 w 3124569"/>
                  <a:gd name="connsiteY216" fmla="*/ 2533794 h 3120092"/>
                  <a:gd name="connsiteX217" fmla="*/ 1970199 w 3124569"/>
                  <a:gd name="connsiteY217" fmla="*/ 2532751 h 3120092"/>
                  <a:gd name="connsiteX218" fmla="*/ 1629559 w 3124569"/>
                  <a:gd name="connsiteY218" fmla="*/ 2684079 h 3120092"/>
                  <a:gd name="connsiteX219" fmla="*/ 1615130 w 3124569"/>
                  <a:gd name="connsiteY219" fmla="*/ 2711285 h 3120092"/>
                  <a:gd name="connsiteX220" fmla="*/ 1614435 w 3124569"/>
                  <a:gd name="connsiteY220" fmla="*/ 2838101 h 3120092"/>
                  <a:gd name="connsiteX221" fmla="*/ 1614435 w 3124569"/>
                  <a:gd name="connsiteY221" fmla="*/ 2990907 h 3120092"/>
                  <a:gd name="connsiteX222" fmla="*/ 1977674 w 3124569"/>
                  <a:gd name="connsiteY222" fmla="*/ 2829670 h 3120092"/>
                  <a:gd name="connsiteX223" fmla="*/ 1510652 w 3124569"/>
                  <a:gd name="connsiteY223" fmla="*/ 2319884 h 3120092"/>
                  <a:gd name="connsiteX224" fmla="*/ 1223990 w 3124569"/>
                  <a:gd name="connsiteY224" fmla="*/ 2447048 h 3120092"/>
                  <a:gd name="connsiteX225" fmla="*/ 1536641 w 3124569"/>
                  <a:gd name="connsiteY225" fmla="*/ 2586207 h 3120092"/>
                  <a:gd name="connsiteX226" fmla="*/ 1587924 w 3124569"/>
                  <a:gd name="connsiteY226" fmla="*/ 2586815 h 3120092"/>
                  <a:gd name="connsiteX227" fmla="*/ 1863287 w 3124569"/>
                  <a:gd name="connsiteY227" fmla="*/ 2464084 h 3120092"/>
                  <a:gd name="connsiteX228" fmla="*/ 1898924 w 3124569"/>
                  <a:gd name="connsiteY228" fmla="*/ 2445918 h 3120092"/>
                  <a:gd name="connsiteX229" fmla="*/ 1612870 w 3124569"/>
                  <a:gd name="connsiteY229" fmla="*/ 2319014 h 3120092"/>
                  <a:gd name="connsiteX230" fmla="*/ 1612870 w 3124569"/>
                  <a:gd name="connsiteY230" fmla="*/ 2445222 h 3120092"/>
                  <a:gd name="connsiteX231" fmla="*/ 1510652 w 3124569"/>
                  <a:gd name="connsiteY231" fmla="*/ 2445222 h 3120092"/>
                  <a:gd name="connsiteX232" fmla="*/ 1510652 w 3124569"/>
                  <a:gd name="connsiteY232" fmla="*/ 2319884 h 3120092"/>
                  <a:gd name="connsiteX233" fmla="*/ 741322 w 3124569"/>
                  <a:gd name="connsiteY233" fmla="*/ 311072 h 3120092"/>
                  <a:gd name="connsiteX234" fmla="*/ 627196 w 3124569"/>
                  <a:gd name="connsiteY234" fmla="*/ 197554 h 3120092"/>
                  <a:gd name="connsiteX235" fmla="*/ 627196 w 3124569"/>
                  <a:gd name="connsiteY235" fmla="*/ 311072 h 3120092"/>
                  <a:gd name="connsiteX236" fmla="*/ 741322 w 3124569"/>
                  <a:gd name="connsiteY236" fmla="*/ 311072 h 3120092"/>
                  <a:gd name="connsiteX237" fmla="*/ 1720304 w 3124569"/>
                  <a:gd name="connsiteY237" fmla="*/ 185211 h 3120092"/>
                  <a:gd name="connsiteX238" fmla="*/ 1720304 w 3124569"/>
                  <a:gd name="connsiteY238" fmla="*/ 309942 h 3120092"/>
                  <a:gd name="connsiteX239" fmla="*/ 1844426 w 3124569"/>
                  <a:gd name="connsiteY239" fmla="*/ 309942 h 3120092"/>
                  <a:gd name="connsiteX240" fmla="*/ 1720304 w 3124569"/>
                  <a:gd name="connsiteY240" fmla="*/ 185211 h 3120092"/>
                  <a:gd name="connsiteX241" fmla="*/ 2814455 w 3124569"/>
                  <a:gd name="connsiteY241" fmla="*/ 187037 h 3120092"/>
                  <a:gd name="connsiteX242" fmla="*/ 2814455 w 3124569"/>
                  <a:gd name="connsiteY242" fmla="*/ 310289 h 3120092"/>
                  <a:gd name="connsiteX243" fmla="*/ 2938490 w 3124569"/>
                  <a:gd name="connsiteY243" fmla="*/ 310289 h 3120092"/>
                  <a:gd name="connsiteX244" fmla="*/ 2814455 w 3124569"/>
                  <a:gd name="connsiteY244" fmla="*/ 187037 h 3120092"/>
                  <a:gd name="connsiteX245" fmla="*/ 156523 w 3124569"/>
                  <a:gd name="connsiteY245" fmla="*/ 1717788 h 3120092"/>
                  <a:gd name="connsiteX246" fmla="*/ 208327 w 3124569"/>
                  <a:gd name="connsiteY246" fmla="*/ 1665375 h 3120092"/>
                  <a:gd name="connsiteX247" fmla="*/ 158348 w 3124569"/>
                  <a:gd name="connsiteY247" fmla="*/ 1614352 h 3120092"/>
                  <a:gd name="connsiteX248" fmla="*/ 104893 w 3124569"/>
                  <a:gd name="connsiteY248" fmla="*/ 1665114 h 3120092"/>
                  <a:gd name="connsiteX249" fmla="*/ 156523 w 3124569"/>
                  <a:gd name="connsiteY249" fmla="*/ 1717788 h 3120092"/>
                  <a:gd name="connsiteX250" fmla="*/ 3019847 w 3124569"/>
                  <a:gd name="connsiteY250" fmla="*/ 1666244 h 3120092"/>
                  <a:gd name="connsiteX251" fmla="*/ 2967521 w 3124569"/>
                  <a:gd name="connsiteY251" fmla="*/ 1614352 h 3120092"/>
                  <a:gd name="connsiteX252" fmla="*/ 2916499 w 3124569"/>
                  <a:gd name="connsiteY252" fmla="*/ 1664245 h 3120092"/>
                  <a:gd name="connsiteX253" fmla="*/ 2967173 w 3124569"/>
                  <a:gd name="connsiteY253" fmla="*/ 1717701 h 3120092"/>
                  <a:gd name="connsiteX254" fmla="*/ 3019847 w 3124569"/>
                  <a:gd name="connsiteY254" fmla="*/ 1666244 h 3120092"/>
                  <a:gd name="connsiteX255" fmla="*/ 156523 w 3124569"/>
                  <a:gd name="connsiteY255" fmla="*/ 2186374 h 3120092"/>
                  <a:gd name="connsiteX256" fmla="*/ 208327 w 3124569"/>
                  <a:gd name="connsiteY256" fmla="*/ 2133961 h 3120092"/>
                  <a:gd name="connsiteX257" fmla="*/ 158348 w 3124569"/>
                  <a:gd name="connsiteY257" fmla="*/ 2082939 h 3120092"/>
                  <a:gd name="connsiteX258" fmla="*/ 104893 w 3124569"/>
                  <a:gd name="connsiteY258" fmla="*/ 2133700 h 3120092"/>
                  <a:gd name="connsiteX259" fmla="*/ 156523 w 3124569"/>
                  <a:gd name="connsiteY259" fmla="*/ 2186374 h 3120092"/>
                  <a:gd name="connsiteX260" fmla="*/ 2969607 w 3124569"/>
                  <a:gd name="connsiteY260" fmla="*/ 2186374 h 3120092"/>
                  <a:gd name="connsiteX261" fmla="*/ 3019934 w 3124569"/>
                  <a:gd name="connsiteY261" fmla="*/ 2132484 h 3120092"/>
                  <a:gd name="connsiteX262" fmla="*/ 2968477 w 3124569"/>
                  <a:gd name="connsiteY262" fmla="*/ 2083026 h 3120092"/>
                  <a:gd name="connsiteX263" fmla="*/ 2916586 w 3124569"/>
                  <a:gd name="connsiteY263" fmla="*/ 2135352 h 3120092"/>
                  <a:gd name="connsiteX264" fmla="*/ 2969607 w 3124569"/>
                  <a:gd name="connsiteY264" fmla="*/ 2186374 h 3120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</a:cxnLst>
                <a:rect l="l" t="t" r="r" b="b"/>
                <a:pathLst>
                  <a:path w="3124569" h="3120092">
                    <a:moveTo>
                      <a:pt x="829111" y="1822352"/>
                    </a:moveTo>
                    <a:cubicBezTo>
                      <a:pt x="812683" y="1785151"/>
                      <a:pt x="798341" y="1752729"/>
                      <a:pt x="783043" y="1718048"/>
                    </a:cubicBezTo>
                    <a:cubicBezTo>
                      <a:pt x="630064" y="1718048"/>
                      <a:pt x="475085" y="1717614"/>
                      <a:pt x="320020" y="1719178"/>
                    </a:cubicBezTo>
                    <a:cubicBezTo>
                      <a:pt x="310545" y="1719265"/>
                      <a:pt x="298898" y="1733607"/>
                      <a:pt x="292292" y="1743950"/>
                    </a:cubicBezTo>
                    <a:cubicBezTo>
                      <a:pt x="255264" y="1801405"/>
                      <a:pt x="203112" y="1829914"/>
                      <a:pt x="135575" y="1820875"/>
                    </a:cubicBezTo>
                    <a:cubicBezTo>
                      <a:pt x="71081" y="1812270"/>
                      <a:pt x="27012" y="1774112"/>
                      <a:pt x="7194" y="1711442"/>
                    </a:cubicBezTo>
                    <a:cubicBezTo>
                      <a:pt x="-16796" y="1635822"/>
                      <a:pt x="21014" y="1554638"/>
                      <a:pt x="93767" y="1522739"/>
                    </a:cubicBezTo>
                    <a:cubicBezTo>
                      <a:pt x="166432" y="1490926"/>
                      <a:pt x="251787" y="1517523"/>
                      <a:pt x="290380" y="1587581"/>
                    </a:cubicBezTo>
                    <a:cubicBezTo>
                      <a:pt x="302375" y="1609311"/>
                      <a:pt x="315066" y="1614787"/>
                      <a:pt x="338099" y="1614613"/>
                    </a:cubicBezTo>
                    <a:cubicBezTo>
                      <a:pt x="486646" y="1613570"/>
                      <a:pt x="635193" y="1614092"/>
                      <a:pt x="783217" y="1614092"/>
                    </a:cubicBezTo>
                    <a:cubicBezTo>
                      <a:pt x="795386" y="1586364"/>
                      <a:pt x="809033" y="1560549"/>
                      <a:pt x="817464" y="1533169"/>
                    </a:cubicBezTo>
                    <a:cubicBezTo>
                      <a:pt x="819984" y="1524999"/>
                      <a:pt x="810597" y="1510135"/>
                      <a:pt x="802774" y="1502226"/>
                    </a:cubicBezTo>
                    <a:cubicBezTo>
                      <a:pt x="685172" y="1383666"/>
                      <a:pt x="567394" y="1265194"/>
                      <a:pt x="448401" y="1148026"/>
                    </a:cubicBezTo>
                    <a:cubicBezTo>
                      <a:pt x="425715" y="1125687"/>
                      <a:pt x="414937" y="1102740"/>
                      <a:pt x="416588" y="1070754"/>
                    </a:cubicBezTo>
                    <a:cubicBezTo>
                      <a:pt x="418848" y="1027641"/>
                      <a:pt x="417197" y="984442"/>
                      <a:pt x="417197" y="937158"/>
                    </a:cubicBezTo>
                    <a:cubicBezTo>
                      <a:pt x="403463" y="937158"/>
                      <a:pt x="391903" y="937158"/>
                      <a:pt x="380430" y="937158"/>
                    </a:cubicBezTo>
                    <a:cubicBezTo>
                      <a:pt x="274126" y="937158"/>
                      <a:pt x="167823" y="937331"/>
                      <a:pt x="61520" y="937071"/>
                    </a:cubicBezTo>
                    <a:cubicBezTo>
                      <a:pt x="18581" y="936984"/>
                      <a:pt x="762" y="918904"/>
                      <a:pt x="762" y="875531"/>
                    </a:cubicBezTo>
                    <a:cubicBezTo>
                      <a:pt x="675" y="604427"/>
                      <a:pt x="675" y="333323"/>
                      <a:pt x="762" y="62219"/>
                    </a:cubicBezTo>
                    <a:cubicBezTo>
                      <a:pt x="762" y="18585"/>
                      <a:pt x="18407" y="419"/>
                      <a:pt x="61172" y="419"/>
                    </a:cubicBezTo>
                    <a:cubicBezTo>
                      <a:pt x="229275" y="245"/>
                      <a:pt x="397379" y="-276"/>
                      <a:pt x="565482" y="1288"/>
                    </a:cubicBezTo>
                    <a:cubicBezTo>
                      <a:pt x="582866" y="1462"/>
                      <a:pt x="604249" y="10328"/>
                      <a:pt x="616679" y="22410"/>
                    </a:cubicBezTo>
                    <a:cubicBezTo>
                      <a:pt x="717593" y="120890"/>
                      <a:pt x="817290" y="220588"/>
                      <a:pt x="915771" y="321415"/>
                    </a:cubicBezTo>
                    <a:cubicBezTo>
                      <a:pt x="927853" y="333845"/>
                      <a:pt x="936545" y="355314"/>
                      <a:pt x="936719" y="372698"/>
                    </a:cubicBezTo>
                    <a:cubicBezTo>
                      <a:pt x="938283" y="540802"/>
                      <a:pt x="937762" y="708905"/>
                      <a:pt x="937588" y="876922"/>
                    </a:cubicBezTo>
                    <a:cubicBezTo>
                      <a:pt x="937501" y="919339"/>
                      <a:pt x="919074" y="936984"/>
                      <a:pt x="875353" y="937071"/>
                    </a:cubicBezTo>
                    <a:cubicBezTo>
                      <a:pt x="770179" y="937245"/>
                      <a:pt x="664919" y="937158"/>
                      <a:pt x="559745" y="937158"/>
                    </a:cubicBezTo>
                    <a:cubicBezTo>
                      <a:pt x="548098" y="937158"/>
                      <a:pt x="536364" y="937158"/>
                      <a:pt x="521240" y="937158"/>
                    </a:cubicBezTo>
                    <a:cubicBezTo>
                      <a:pt x="521240" y="980705"/>
                      <a:pt x="520458" y="1021644"/>
                      <a:pt x="521935" y="1062410"/>
                    </a:cubicBezTo>
                    <a:cubicBezTo>
                      <a:pt x="522196" y="1070493"/>
                      <a:pt x="530019" y="1079533"/>
                      <a:pt x="536538" y="1085965"/>
                    </a:cubicBezTo>
                    <a:cubicBezTo>
                      <a:pt x="651360" y="1201221"/>
                      <a:pt x="766703" y="1315869"/>
                      <a:pt x="881264" y="1431386"/>
                    </a:cubicBezTo>
                    <a:cubicBezTo>
                      <a:pt x="894302" y="1444511"/>
                      <a:pt x="903515" y="1446423"/>
                      <a:pt x="920030" y="1437122"/>
                    </a:cubicBezTo>
                    <a:cubicBezTo>
                      <a:pt x="941325" y="1425040"/>
                      <a:pt x="965054" y="1417478"/>
                      <a:pt x="987914" y="1407917"/>
                    </a:cubicBezTo>
                    <a:cubicBezTo>
                      <a:pt x="990174" y="1280753"/>
                      <a:pt x="1113601" y="1162020"/>
                      <a:pt x="1208431" y="1150460"/>
                    </a:cubicBezTo>
                    <a:cubicBezTo>
                      <a:pt x="1246154" y="1145853"/>
                      <a:pt x="1285355" y="1153850"/>
                      <a:pt x="1323948" y="1155066"/>
                    </a:cubicBezTo>
                    <a:cubicBezTo>
                      <a:pt x="1333248" y="1155327"/>
                      <a:pt x="1347155" y="1154719"/>
                      <a:pt x="1351414" y="1148895"/>
                    </a:cubicBezTo>
                    <a:cubicBezTo>
                      <a:pt x="1391311" y="1095092"/>
                      <a:pt x="1444767" y="1062931"/>
                      <a:pt x="1509435" y="1045895"/>
                    </a:cubicBezTo>
                    <a:cubicBezTo>
                      <a:pt x="1509435" y="1010953"/>
                      <a:pt x="1509435" y="976446"/>
                      <a:pt x="1509435" y="937071"/>
                    </a:cubicBezTo>
                    <a:cubicBezTo>
                      <a:pt x="1497614" y="937071"/>
                      <a:pt x="1486228" y="937071"/>
                      <a:pt x="1474841" y="937071"/>
                    </a:cubicBezTo>
                    <a:cubicBezTo>
                      <a:pt x="1369668" y="937071"/>
                      <a:pt x="1264407" y="937158"/>
                      <a:pt x="1159234" y="937071"/>
                    </a:cubicBezTo>
                    <a:cubicBezTo>
                      <a:pt x="1111341" y="936984"/>
                      <a:pt x="1094131" y="920295"/>
                      <a:pt x="1094131" y="873271"/>
                    </a:cubicBezTo>
                    <a:cubicBezTo>
                      <a:pt x="1094044" y="603210"/>
                      <a:pt x="1094044" y="333236"/>
                      <a:pt x="1094131" y="63175"/>
                    </a:cubicBezTo>
                    <a:cubicBezTo>
                      <a:pt x="1094131" y="17716"/>
                      <a:pt x="1111515" y="332"/>
                      <a:pt x="1156800" y="245"/>
                    </a:cubicBezTo>
                    <a:cubicBezTo>
                      <a:pt x="1322731" y="71"/>
                      <a:pt x="1488662" y="-537"/>
                      <a:pt x="1654592" y="1201"/>
                    </a:cubicBezTo>
                    <a:cubicBezTo>
                      <a:pt x="1673888" y="1375"/>
                      <a:pt x="1697878" y="10589"/>
                      <a:pt x="1711525" y="23888"/>
                    </a:cubicBezTo>
                    <a:cubicBezTo>
                      <a:pt x="1811831" y="121325"/>
                      <a:pt x="1910746" y="220327"/>
                      <a:pt x="2008357" y="320546"/>
                    </a:cubicBezTo>
                    <a:cubicBezTo>
                      <a:pt x="2021048" y="333584"/>
                      <a:pt x="2029913" y="356357"/>
                      <a:pt x="2030087" y="374697"/>
                    </a:cubicBezTo>
                    <a:cubicBezTo>
                      <a:pt x="2031739" y="541671"/>
                      <a:pt x="2031130" y="708731"/>
                      <a:pt x="2030956" y="875705"/>
                    </a:cubicBezTo>
                    <a:cubicBezTo>
                      <a:pt x="2030869" y="918730"/>
                      <a:pt x="2012790" y="936810"/>
                      <a:pt x="1969764" y="936897"/>
                    </a:cubicBezTo>
                    <a:cubicBezTo>
                      <a:pt x="1852770" y="937071"/>
                      <a:pt x="1735776" y="936984"/>
                      <a:pt x="1616608" y="936984"/>
                    </a:cubicBezTo>
                    <a:cubicBezTo>
                      <a:pt x="1616608" y="974186"/>
                      <a:pt x="1616608" y="1009388"/>
                      <a:pt x="1616608" y="1045982"/>
                    </a:cubicBezTo>
                    <a:cubicBezTo>
                      <a:pt x="1679625" y="1062583"/>
                      <a:pt x="1733342" y="1094309"/>
                      <a:pt x="1772977" y="1148374"/>
                    </a:cubicBezTo>
                    <a:cubicBezTo>
                      <a:pt x="1777150" y="1154110"/>
                      <a:pt x="1789753" y="1157674"/>
                      <a:pt x="1797315" y="1156283"/>
                    </a:cubicBezTo>
                    <a:cubicBezTo>
                      <a:pt x="1975501" y="1122298"/>
                      <a:pt x="2121788" y="1230165"/>
                      <a:pt x="2136651" y="1407048"/>
                    </a:cubicBezTo>
                    <a:cubicBezTo>
                      <a:pt x="2162206" y="1418348"/>
                      <a:pt x="2187239" y="1430690"/>
                      <a:pt x="2213315" y="1439991"/>
                    </a:cubicBezTo>
                    <a:cubicBezTo>
                      <a:pt x="2220703" y="1442598"/>
                      <a:pt x="2234350" y="1439295"/>
                      <a:pt x="2240086" y="1433646"/>
                    </a:cubicBezTo>
                    <a:cubicBezTo>
                      <a:pt x="2357950" y="1316912"/>
                      <a:pt x="2475205" y="1199483"/>
                      <a:pt x="2592200" y="1081793"/>
                    </a:cubicBezTo>
                    <a:cubicBezTo>
                      <a:pt x="2597763" y="1076230"/>
                      <a:pt x="2603065" y="1067451"/>
                      <a:pt x="2603326" y="1060063"/>
                    </a:cubicBezTo>
                    <a:cubicBezTo>
                      <a:pt x="2604456" y="1020253"/>
                      <a:pt x="2603847" y="980357"/>
                      <a:pt x="2603847" y="937071"/>
                    </a:cubicBezTo>
                    <a:cubicBezTo>
                      <a:pt x="2589418" y="937071"/>
                      <a:pt x="2577858" y="937071"/>
                      <a:pt x="2566298" y="937071"/>
                    </a:cubicBezTo>
                    <a:cubicBezTo>
                      <a:pt x="2459994" y="937071"/>
                      <a:pt x="2353691" y="937245"/>
                      <a:pt x="2247388" y="936984"/>
                    </a:cubicBezTo>
                    <a:cubicBezTo>
                      <a:pt x="2206100" y="936897"/>
                      <a:pt x="2187499" y="918730"/>
                      <a:pt x="2187499" y="877878"/>
                    </a:cubicBezTo>
                    <a:cubicBezTo>
                      <a:pt x="2187325" y="604601"/>
                      <a:pt x="2187325" y="331324"/>
                      <a:pt x="2187499" y="58047"/>
                    </a:cubicBezTo>
                    <a:cubicBezTo>
                      <a:pt x="2187499" y="19107"/>
                      <a:pt x="2206361" y="419"/>
                      <a:pt x="2245475" y="332"/>
                    </a:cubicBezTo>
                    <a:cubicBezTo>
                      <a:pt x="2414709" y="71"/>
                      <a:pt x="2583856" y="-450"/>
                      <a:pt x="2753089" y="1201"/>
                    </a:cubicBezTo>
                    <a:cubicBezTo>
                      <a:pt x="2770386" y="1375"/>
                      <a:pt x="2791595" y="10676"/>
                      <a:pt x="2804024" y="22844"/>
                    </a:cubicBezTo>
                    <a:cubicBezTo>
                      <a:pt x="2904156" y="120543"/>
                      <a:pt x="3003245" y="219371"/>
                      <a:pt x="3100683" y="319677"/>
                    </a:cubicBezTo>
                    <a:cubicBezTo>
                      <a:pt x="3113982" y="333410"/>
                      <a:pt x="3123195" y="357313"/>
                      <a:pt x="3123369" y="376696"/>
                    </a:cubicBezTo>
                    <a:cubicBezTo>
                      <a:pt x="3125107" y="542627"/>
                      <a:pt x="3124499" y="708558"/>
                      <a:pt x="3124325" y="874488"/>
                    </a:cubicBezTo>
                    <a:cubicBezTo>
                      <a:pt x="3124325" y="919600"/>
                      <a:pt x="3106680" y="936984"/>
                      <a:pt x="3061221" y="937071"/>
                    </a:cubicBezTo>
                    <a:cubicBezTo>
                      <a:pt x="2945182" y="937245"/>
                      <a:pt x="2829144" y="937158"/>
                      <a:pt x="2707803" y="937158"/>
                    </a:cubicBezTo>
                    <a:cubicBezTo>
                      <a:pt x="2707803" y="983051"/>
                      <a:pt x="2706152" y="1028163"/>
                      <a:pt x="2708412" y="1073014"/>
                    </a:cubicBezTo>
                    <a:cubicBezTo>
                      <a:pt x="2709976" y="1103957"/>
                      <a:pt x="2698851" y="1125948"/>
                      <a:pt x="2677208" y="1147331"/>
                    </a:cubicBezTo>
                    <a:cubicBezTo>
                      <a:pt x="2558388" y="1264673"/>
                      <a:pt x="2440959" y="1383493"/>
                      <a:pt x="2322226" y="1500922"/>
                    </a:cubicBezTo>
                    <a:cubicBezTo>
                      <a:pt x="2305711" y="1517263"/>
                      <a:pt x="2301452" y="1529258"/>
                      <a:pt x="2314577" y="1550206"/>
                    </a:cubicBezTo>
                    <a:cubicBezTo>
                      <a:pt x="2326311" y="1568980"/>
                      <a:pt x="2331613" y="1591753"/>
                      <a:pt x="2340305" y="1614092"/>
                    </a:cubicBezTo>
                    <a:cubicBezTo>
                      <a:pt x="2494327" y="1614092"/>
                      <a:pt x="2648263" y="1614526"/>
                      <a:pt x="2802199" y="1613136"/>
                    </a:cubicBezTo>
                    <a:cubicBezTo>
                      <a:pt x="2812108" y="1613049"/>
                      <a:pt x="2825320" y="1600619"/>
                      <a:pt x="2831317" y="1590623"/>
                    </a:cubicBezTo>
                    <a:cubicBezTo>
                      <a:pt x="2869214" y="1526650"/>
                      <a:pt x="2940141" y="1495793"/>
                      <a:pt x="3008895" y="1515264"/>
                    </a:cubicBezTo>
                    <a:cubicBezTo>
                      <a:pt x="3082603" y="1536124"/>
                      <a:pt x="3126759" y="1597577"/>
                      <a:pt x="3124325" y="1675631"/>
                    </a:cubicBezTo>
                    <a:cubicBezTo>
                      <a:pt x="3122239" y="1743516"/>
                      <a:pt x="3069739" y="1804534"/>
                      <a:pt x="3000116" y="1820006"/>
                    </a:cubicBezTo>
                    <a:cubicBezTo>
                      <a:pt x="2934317" y="1834608"/>
                      <a:pt x="2866781" y="1801839"/>
                      <a:pt x="2830013" y="1739170"/>
                    </a:cubicBezTo>
                    <a:cubicBezTo>
                      <a:pt x="2824624" y="1729956"/>
                      <a:pt x="2812021" y="1719091"/>
                      <a:pt x="2802634" y="1719091"/>
                    </a:cubicBezTo>
                    <a:cubicBezTo>
                      <a:pt x="2648698" y="1717874"/>
                      <a:pt x="2494762" y="1718222"/>
                      <a:pt x="2341957" y="1718222"/>
                    </a:cubicBezTo>
                    <a:cubicBezTo>
                      <a:pt x="2326485" y="1752990"/>
                      <a:pt x="2311795" y="1786107"/>
                      <a:pt x="2295628" y="1822526"/>
                    </a:cubicBezTo>
                    <a:cubicBezTo>
                      <a:pt x="2342565" y="1822526"/>
                      <a:pt x="2388893" y="1820092"/>
                      <a:pt x="2434700" y="1823656"/>
                    </a:cubicBezTo>
                    <a:cubicBezTo>
                      <a:pt x="2455300" y="1825308"/>
                      <a:pt x="2479551" y="1834174"/>
                      <a:pt x="2494241" y="1848081"/>
                    </a:cubicBezTo>
                    <a:cubicBezTo>
                      <a:pt x="2568036" y="1918312"/>
                      <a:pt x="2640440" y="1990282"/>
                      <a:pt x="2710672" y="2064077"/>
                    </a:cubicBezTo>
                    <a:cubicBezTo>
                      <a:pt x="2731880" y="2086416"/>
                      <a:pt x="2754914" y="2080853"/>
                      <a:pt x="2778817" y="2083026"/>
                    </a:cubicBezTo>
                    <a:cubicBezTo>
                      <a:pt x="2805589" y="2085460"/>
                      <a:pt x="2822712" y="2079028"/>
                      <a:pt x="2837576" y="2052343"/>
                    </a:cubicBezTo>
                    <a:cubicBezTo>
                      <a:pt x="2871822" y="1990804"/>
                      <a:pt x="2944835" y="1964988"/>
                      <a:pt x="3011416" y="1984546"/>
                    </a:cubicBezTo>
                    <a:cubicBezTo>
                      <a:pt x="3080691" y="2004972"/>
                      <a:pt x="3124934" y="2064599"/>
                      <a:pt x="3124412" y="2137090"/>
                    </a:cubicBezTo>
                    <a:cubicBezTo>
                      <a:pt x="3123977" y="2207930"/>
                      <a:pt x="3077388" y="2267036"/>
                      <a:pt x="3006809" y="2286245"/>
                    </a:cubicBezTo>
                    <a:cubicBezTo>
                      <a:pt x="2942140" y="2303890"/>
                      <a:pt x="2870084" y="2276336"/>
                      <a:pt x="2836619" y="2215840"/>
                    </a:cubicBezTo>
                    <a:cubicBezTo>
                      <a:pt x="2823321" y="2191850"/>
                      <a:pt x="2808805" y="2182463"/>
                      <a:pt x="2783685" y="2186809"/>
                    </a:cubicBezTo>
                    <a:cubicBezTo>
                      <a:pt x="2712671" y="2198978"/>
                      <a:pt x="2660867" y="2171772"/>
                      <a:pt x="2614278" y="2117620"/>
                    </a:cubicBezTo>
                    <a:cubicBezTo>
                      <a:pt x="2561343" y="2056168"/>
                      <a:pt x="2500673" y="2001321"/>
                      <a:pt x="2442436" y="1944562"/>
                    </a:cubicBezTo>
                    <a:cubicBezTo>
                      <a:pt x="2433397" y="1935783"/>
                      <a:pt x="2419142" y="1927352"/>
                      <a:pt x="2407234" y="1927178"/>
                    </a:cubicBezTo>
                    <a:cubicBezTo>
                      <a:pt x="2301017" y="1925874"/>
                      <a:pt x="2194714" y="1926396"/>
                      <a:pt x="2083108" y="1926396"/>
                    </a:cubicBezTo>
                    <a:cubicBezTo>
                      <a:pt x="2083108" y="1937696"/>
                      <a:pt x="2083108" y="1947952"/>
                      <a:pt x="2083108" y="1958209"/>
                    </a:cubicBezTo>
                    <a:cubicBezTo>
                      <a:pt x="2083108" y="2031917"/>
                      <a:pt x="2083369" y="2105712"/>
                      <a:pt x="2083021" y="2179421"/>
                    </a:cubicBezTo>
                    <a:cubicBezTo>
                      <a:pt x="2082848" y="2220186"/>
                      <a:pt x="2063812" y="2238526"/>
                      <a:pt x="2023221" y="2238700"/>
                    </a:cubicBezTo>
                    <a:cubicBezTo>
                      <a:pt x="1893101" y="2239135"/>
                      <a:pt x="1774194" y="2123618"/>
                      <a:pt x="1771152" y="1993585"/>
                    </a:cubicBezTo>
                    <a:cubicBezTo>
                      <a:pt x="1770631" y="1972203"/>
                      <a:pt x="1771065" y="1950820"/>
                      <a:pt x="1771065" y="1927960"/>
                    </a:cubicBezTo>
                    <a:cubicBezTo>
                      <a:pt x="1718218" y="1927960"/>
                      <a:pt x="1668673" y="1927960"/>
                      <a:pt x="1614522" y="1927960"/>
                    </a:cubicBezTo>
                    <a:cubicBezTo>
                      <a:pt x="1614522" y="1965423"/>
                      <a:pt x="1614522" y="2002973"/>
                      <a:pt x="1614522" y="2040435"/>
                    </a:cubicBezTo>
                    <a:cubicBezTo>
                      <a:pt x="1614522" y="2085981"/>
                      <a:pt x="1615565" y="2131527"/>
                      <a:pt x="1614000" y="2177074"/>
                    </a:cubicBezTo>
                    <a:cubicBezTo>
                      <a:pt x="1613305" y="2197326"/>
                      <a:pt x="1619476" y="2207148"/>
                      <a:pt x="1638599" y="2215405"/>
                    </a:cubicBezTo>
                    <a:cubicBezTo>
                      <a:pt x="1769501" y="2272338"/>
                      <a:pt x="1899272" y="2331879"/>
                      <a:pt x="2030435" y="2388203"/>
                    </a:cubicBezTo>
                    <a:cubicBezTo>
                      <a:pt x="2068593" y="2404631"/>
                      <a:pt x="2084673" y="2426882"/>
                      <a:pt x="2083891" y="2469386"/>
                    </a:cubicBezTo>
                    <a:cubicBezTo>
                      <a:pt x="2081544" y="2596203"/>
                      <a:pt x="2082326" y="2723106"/>
                      <a:pt x="2083543" y="2850009"/>
                    </a:cubicBezTo>
                    <a:cubicBezTo>
                      <a:pt x="2083891" y="2883995"/>
                      <a:pt x="2070940" y="2903987"/>
                      <a:pt x="2039996" y="2917633"/>
                    </a:cubicBezTo>
                    <a:cubicBezTo>
                      <a:pt x="1891449" y="2982823"/>
                      <a:pt x="1743859" y="3050187"/>
                      <a:pt x="1594878" y="3114247"/>
                    </a:cubicBezTo>
                    <a:cubicBezTo>
                      <a:pt x="1576538" y="3122156"/>
                      <a:pt x="1548897" y="3121983"/>
                      <a:pt x="1530470" y="3114073"/>
                    </a:cubicBezTo>
                    <a:cubicBezTo>
                      <a:pt x="1380359" y="3049578"/>
                      <a:pt x="1231639" y="2981954"/>
                      <a:pt x="1082136" y="2916156"/>
                    </a:cubicBezTo>
                    <a:cubicBezTo>
                      <a:pt x="1053713" y="2903639"/>
                      <a:pt x="1041283" y="2884778"/>
                      <a:pt x="1041544" y="2853486"/>
                    </a:cubicBezTo>
                    <a:cubicBezTo>
                      <a:pt x="1042413" y="2721194"/>
                      <a:pt x="1042413" y="2588901"/>
                      <a:pt x="1041544" y="2456609"/>
                    </a:cubicBezTo>
                    <a:cubicBezTo>
                      <a:pt x="1041370" y="2425144"/>
                      <a:pt x="1054408" y="2406890"/>
                      <a:pt x="1082831" y="2394374"/>
                    </a:cubicBezTo>
                    <a:cubicBezTo>
                      <a:pt x="1217558" y="2335181"/>
                      <a:pt x="1351501" y="2274424"/>
                      <a:pt x="1486402" y="2215492"/>
                    </a:cubicBezTo>
                    <a:cubicBezTo>
                      <a:pt x="1505524" y="2207148"/>
                      <a:pt x="1511348" y="2197326"/>
                      <a:pt x="1511000" y="2177161"/>
                    </a:cubicBezTo>
                    <a:cubicBezTo>
                      <a:pt x="1509783" y="2094934"/>
                      <a:pt x="1510478" y="2012708"/>
                      <a:pt x="1510478" y="1928134"/>
                    </a:cubicBezTo>
                    <a:cubicBezTo>
                      <a:pt x="1497788" y="1927526"/>
                      <a:pt x="1487358" y="1926570"/>
                      <a:pt x="1476840" y="1926570"/>
                    </a:cubicBezTo>
                    <a:cubicBezTo>
                      <a:pt x="1227380" y="1926483"/>
                      <a:pt x="977919" y="1926135"/>
                      <a:pt x="728458" y="1927352"/>
                    </a:cubicBezTo>
                    <a:cubicBezTo>
                      <a:pt x="712464" y="1927439"/>
                      <a:pt x="692647" y="1935523"/>
                      <a:pt x="681173" y="1946648"/>
                    </a:cubicBezTo>
                    <a:cubicBezTo>
                      <a:pt x="609377" y="2015924"/>
                      <a:pt x="538885" y="2086590"/>
                      <a:pt x="469175" y="2157951"/>
                    </a:cubicBezTo>
                    <a:cubicBezTo>
                      <a:pt x="448662" y="2178899"/>
                      <a:pt x="427019" y="2190720"/>
                      <a:pt x="397379" y="2186983"/>
                    </a:cubicBezTo>
                    <a:cubicBezTo>
                      <a:pt x="387731" y="2185766"/>
                      <a:pt x="377822" y="2187504"/>
                      <a:pt x="368087" y="2186635"/>
                    </a:cubicBezTo>
                    <a:cubicBezTo>
                      <a:pt x="330364" y="2183419"/>
                      <a:pt x="302288" y="2187939"/>
                      <a:pt x="278646" y="2228009"/>
                    </a:cubicBezTo>
                    <a:cubicBezTo>
                      <a:pt x="243704" y="2287375"/>
                      <a:pt x="167301" y="2305455"/>
                      <a:pt x="103241" y="2282247"/>
                    </a:cubicBezTo>
                    <a:cubicBezTo>
                      <a:pt x="37181" y="2258344"/>
                      <a:pt x="-2976" y="2195588"/>
                      <a:pt x="675" y="2121706"/>
                    </a:cubicBezTo>
                    <a:cubicBezTo>
                      <a:pt x="3891" y="2056515"/>
                      <a:pt x="54131" y="1998540"/>
                      <a:pt x="121929" y="1981764"/>
                    </a:cubicBezTo>
                    <a:cubicBezTo>
                      <a:pt x="185207" y="1966118"/>
                      <a:pt x="253787" y="1996019"/>
                      <a:pt x="290119" y="2053386"/>
                    </a:cubicBezTo>
                    <a:cubicBezTo>
                      <a:pt x="297334" y="2064773"/>
                      <a:pt x="309850" y="2081548"/>
                      <a:pt x="319151" y="2081114"/>
                    </a:cubicBezTo>
                    <a:cubicBezTo>
                      <a:pt x="349834" y="2079636"/>
                      <a:pt x="383124" y="2095456"/>
                      <a:pt x="411112" y="2066685"/>
                    </a:cubicBezTo>
                    <a:cubicBezTo>
                      <a:pt x="479953" y="1995932"/>
                      <a:pt x="551140" y="1927613"/>
                      <a:pt x="619721" y="1856599"/>
                    </a:cubicBezTo>
                    <a:cubicBezTo>
                      <a:pt x="643276" y="1832174"/>
                      <a:pt x="667701" y="1819571"/>
                      <a:pt x="702295" y="1821744"/>
                    </a:cubicBezTo>
                    <a:cubicBezTo>
                      <a:pt x="744103" y="1824438"/>
                      <a:pt x="786173" y="1822352"/>
                      <a:pt x="829111" y="1822352"/>
                    </a:cubicBezTo>
                    <a:close/>
                    <a:moveTo>
                      <a:pt x="1723868" y="1821744"/>
                    </a:moveTo>
                    <a:cubicBezTo>
                      <a:pt x="1696922" y="1729696"/>
                      <a:pt x="1734124" y="1664766"/>
                      <a:pt x="1801922" y="1610702"/>
                    </a:cubicBezTo>
                    <a:cubicBezTo>
                      <a:pt x="1813743" y="1601228"/>
                      <a:pt x="1820523" y="1580280"/>
                      <a:pt x="1821913" y="1563939"/>
                    </a:cubicBezTo>
                    <a:cubicBezTo>
                      <a:pt x="1824956" y="1529779"/>
                      <a:pt x="1822783" y="1495272"/>
                      <a:pt x="1822783" y="1460156"/>
                    </a:cubicBezTo>
                    <a:cubicBezTo>
                      <a:pt x="1859028" y="1460156"/>
                      <a:pt x="1891884" y="1460156"/>
                      <a:pt x="1926739" y="1460156"/>
                    </a:cubicBezTo>
                    <a:cubicBezTo>
                      <a:pt x="1926739" y="1493620"/>
                      <a:pt x="1923523" y="1525259"/>
                      <a:pt x="1927434" y="1556029"/>
                    </a:cubicBezTo>
                    <a:cubicBezTo>
                      <a:pt x="1934909" y="1614352"/>
                      <a:pt x="1917351" y="1660246"/>
                      <a:pt x="1869372" y="1693798"/>
                    </a:cubicBezTo>
                    <a:cubicBezTo>
                      <a:pt x="1824869" y="1724915"/>
                      <a:pt x="1812787" y="1767071"/>
                      <a:pt x="1825390" y="1818702"/>
                    </a:cubicBezTo>
                    <a:cubicBezTo>
                      <a:pt x="1869024" y="1836260"/>
                      <a:pt x="1874674" y="1844865"/>
                      <a:pt x="1874674" y="1895539"/>
                    </a:cubicBezTo>
                    <a:cubicBezTo>
                      <a:pt x="1874674" y="1923701"/>
                      <a:pt x="1873891" y="1951950"/>
                      <a:pt x="1874935" y="1980113"/>
                    </a:cubicBezTo>
                    <a:cubicBezTo>
                      <a:pt x="1877455" y="2047041"/>
                      <a:pt x="1917873" y="2102583"/>
                      <a:pt x="1978978" y="2120749"/>
                    </a:cubicBezTo>
                    <a:cubicBezTo>
                      <a:pt x="1978978" y="2051909"/>
                      <a:pt x="1980717" y="1984024"/>
                      <a:pt x="1978544" y="1916313"/>
                    </a:cubicBezTo>
                    <a:cubicBezTo>
                      <a:pt x="1976022" y="1839041"/>
                      <a:pt x="1987931" y="1816790"/>
                      <a:pt x="2069288" y="1822352"/>
                    </a:cubicBezTo>
                    <a:cubicBezTo>
                      <a:pt x="2073634" y="1822613"/>
                      <a:pt x="2077980" y="1822352"/>
                      <a:pt x="2082326" y="1822005"/>
                    </a:cubicBezTo>
                    <a:cubicBezTo>
                      <a:pt x="2171680" y="1814964"/>
                      <a:pt x="2239478" y="1747340"/>
                      <a:pt x="2239130" y="1665635"/>
                    </a:cubicBezTo>
                    <a:cubicBezTo>
                      <a:pt x="2238696" y="1580193"/>
                      <a:pt x="2171158" y="1514221"/>
                      <a:pt x="2079892" y="1510222"/>
                    </a:cubicBezTo>
                    <a:cubicBezTo>
                      <a:pt x="2036519" y="1508310"/>
                      <a:pt x="2016267" y="1483451"/>
                      <a:pt x="2026176" y="1437818"/>
                    </a:cubicBezTo>
                    <a:cubicBezTo>
                      <a:pt x="2042256" y="1363762"/>
                      <a:pt x="1999752" y="1317955"/>
                      <a:pt x="1949686" y="1278145"/>
                    </a:cubicBezTo>
                    <a:cubicBezTo>
                      <a:pt x="1901271" y="1239727"/>
                      <a:pt x="1847729" y="1243203"/>
                      <a:pt x="1794620" y="1272930"/>
                    </a:cubicBezTo>
                    <a:cubicBezTo>
                      <a:pt x="1752203" y="1296659"/>
                      <a:pt x="1725606" y="1287880"/>
                      <a:pt x="1706049" y="1244333"/>
                    </a:cubicBezTo>
                    <a:cubicBezTo>
                      <a:pt x="1677973" y="1181838"/>
                      <a:pt x="1629559" y="1146461"/>
                      <a:pt x="1561761" y="1146722"/>
                    </a:cubicBezTo>
                    <a:cubicBezTo>
                      <a:pt x="1495441" y="1146983"/>
                      <a:pt x="1447635" y="1181664"/>
                      <a:pt x="1419647" y="1242769"/>
                    </a:cubicBezTo>
                    <a:cubicBezTo>
                      <a:pt x="1398612" y="1288663"/>
                      <a:pt x="1375491" y="1292922"/>
                      <a:pt x="1328467" y="1273452"/>
                    </a:cubicBezTo>
                    <a:cubicBezTo>
                      <a:pt x="1297872" y="1260761"/>
                      <a:pt x="1261018" y="1249896"/>
                      <a:pt x="1229639" y="1254938"/>
                    </a:cubicBezTo>
                    <a:cubicBezTo>
                      <a:pt x="1145327" y="1268497"/>
                      <a:pt x="1088655" y="1355591"/>
                      <a:pt x="1099780" y="1442251"/>
                    </a:cubicBezTo>
                    <a:cubicBezTo>
                      <a:pt x="1105430" y="1486406"/>
                      <a:pt x="1086916" y="1508831"/>
                      <a:pt x="1043630" y="1510222"/>
                    </a:cubicBezTo>
                    <a:cubicBezTo>
                      <a:pt x="957840" y="1512917"/>
                      <a:pt x="892476" y="1573761"/>
                      <a:pt x="885957" y="1656943"/>
                    </a:cubicBezTo>
                    <a:cubicBezTo>
                      <a:pt x="880134" y="1732042"/>
                      <a:pt x="935849" y="1808098"/>
                      <a:pt x="1018163" y="1815660"/>
                    </a:cubicBezTo>
                    <a:cubicBezTo>
                      <a:pt x="1111167" y="1824178"/>
                      <a:pt x="1205650" y="1817659"/>
                      <a:pt x="1299697" y="1817659"/>
                    </a:cubicBezTo>
                    <a:cubicBezTo>
                      <a:pt x="1308997" y="1771765"/>
                      <a:pt x="1304564" y="1729869"/>
                      <a:pt x="1261104" y="1698926"/>
                    </a:cubicBezTo>
                    <a:cubicBezTo>
                      <a:pt x="1244590" y="1687192"/>
                      <a:pt x="1230769" y="1670938"/>
                      <a:pt x="1217471" y="1655292"/>
                    </a:cubicBezTo>
                    <a:cubicBezTo>
                      <a:pt x="1209387" y="1645818"/>
                      <a:pt x="1199652" y="1633649"/>
                      <a:pt x="1199217" y="1622349"/>
                    </a:cubicBezTo>
                    <a:cubicBezTo>
                      <a:pt x="1197305" y="1568546"/>
                      <a:pt x="1198348" y="1514655"/>
                      <a:pt x="1198348" y="1460156"/>
                    </a:cubicBezTo>
                    <a:cubicBezTo>
                      <a:pt x="1234246" y="1460156"/>
                      <a:pt x="1267102" y="1460156"/>
                      <a:pt x="1299958" y="1460156"/>
                    </a:cubicBezTo>
                    <a:cubicBezTo>
                      <a:pt x="1300827" y="1465458"/>
                      <a:pt x="1302131" y="1468674"/>
                      <a:pt x="1301609" y="1471630"/>
                    </a:cubicBezTo>
                    <a:cubicBezTo>
                      <a:pt x="1287267" y="1556985"/>
                      <a:pt x="1314039" y="1624348"/>
                      <a:pt x="1384705" y="1676240"/>
                    </a:cubicBezTo>
                    <a:cubicBezTo>
                      <a:pt x="1397395" y="1685627"/>
                      <a:pt x="1403219" y="1709443"/>
                      <a:pt x="1405131" y="1727349"/>
                    </a:cubicBezTo>
                    <a:cubicBezTo>
                      <a:pt x="1408347" y="1758031"/>
                      <a:pt x="1406000" y="1789236"/>
                      <a:pt x="1406000" y="1819745"/>
                    </a:cubicBezTo>
                    <a:cubicBezTo>
                      <a:pt x="1443202" y="1819745"/>
                      <a:pt x="1476145" y="1819745"/>
                      <a:pt x="1511348" y="1819745"/>
                    </a:cubicBezTo>
                    <a:cubicBezTo>
                      <a:pt x="1511348" y="1663723"/>
                      <a:pt x="1511348" y="1510135"/>
                      <a:pt x="1511348" y="1355939"/>
                    </a:cubicBezTo>
                    <a:cubicBezTo>
                      <a:pt x="1546637" y="1355939"/>
                      <a:pt x="1579493" y="1355939"/>
                      <a:pt x="1615825" y="1355939"/>
                    </a:cubicBezTo>
                    <a:cubicBezTo>
                      <a:pt x="1615825" y="1512395"/>
                      <a:pt x="1615825" y="1666765"/>
                      <a:pt x="1615825" y="1821657"/>
                    </a:cubicBezTo>
                    <a:cubicBezTo>
                      <a:pt x="1650854" y="1821744"/>
                      <a:pt x="1682232" y="1821744"/>
                      <a:pt x="1723868" y="1821744"/>
                    </a:cubicBezTo>
                    <a:close/>
                    <a:moveTo>
                      <a:pt x="106805" y="105766"/>
                    </a:moveTo>
                    <a:cubicBezTo>
                      <a:pt x="106805" y="349404"/>
                      <a:pt x="106805" y="590433"/>
                      <a:pt x="106805" y="830680"/>
                    </a:cubicBezTo>
                    <a:cubicBezTo>
                      <a:pt x="350181" y="830680"/>
                      <a:pt x="591297" y="830680"/>
                      <a:pt x="831806" y="830680"/>
                    </a:cubicBezTo>
                    <a:cubicBezTo>
                      <a:pt x="831806" y="691869"/>
                      <a:pt x="831806" y="555665"/>
                      <a:pt x="831806" y="416593"/>
                    </a:cubicBezTo>
                    <a:cubicBezTo>
                      <a:pt x="750101" y="416593"/>
                      <a:pt x="670134" y="416680"/>
                      <a:pt x="590167" y="416593"/>
                    </a:cubicBezTo>
                    <a:cubicBezTo>
                      <a:pt x="536364" y="416593"/>
                      <a:pt x="521240" y="401208"/>
                      <a:pt x="521240" y="346883"/>
                    </a:cubicBezTo>
                    <a:cubicBezTo>
                      <a:pt x="521153" y="267003"/>
                      <a:pt x="521240" y="187124"/>
                      <a:pt x="521240" y="105766"/>
                    </a:cubicBezTo>
                    <a:cubicBezTo>
                      <a:pt x="381559" y="105766"/>
                      <a:pt x="245355" y="105766"/>
                      <a:pt x="106805" y="105766"/>
                    </a:cubicBezTo>
                    <a:close/>
                    <a:moveTo>
                      <a:pt x="1924653" y="831810"/>
                    </a:moveTo>
                    <a:cubicBezTo>
                      <a:pt x="1924653" y="692304"/>
                      <a:pt x="1924653" y="555317"/>
                      <a:pt x="1924653" y="416593"/>
                    </a:cubicBezTo>
                    <a:cubicBezTo>
                      <a:pt x="1839993" y="416593"/>
                      <a:pt x="1757766" y="416767"/>
                      <a:pt x="1675453" y="416506"/>
                    </a:cubicBezTo>
                    <a:cubicBezTo>
                      <a:pt x="1632601" y="416332"/>
                      <a:pt x="1614956" y="398340"/>
                      <a:pt x="1614696" y="354966"/>
                    </a:cubicBezTo>
                    <a:cubicBezTo>
                      <a:pt x="1614435" y="312723"/>
                      <a:pt x="1614609" y="270393"/>
                      <a:pt x="1614609" y="228150"/>
                    </a:cubicBezTo>
                    <a:cubicBezTo>
                      <a:pt x="1614609" y="187384"/>
                      <a:pt x="1614609" y="146706"/>
                      <a:pt x="1614609" y="106809"/>
                    </a:cubicBezTo>
                    <a:cubicBezTo>
                      <a:pt x="1473016" y="106809"/>
                      <a:pt x="1336030" y="106809"/>
                      <a:pt x="1199652" y="106809"/>
                    </a:cubicBezTo>
                    <a:cubicBezTo>
                      <a:pt x="1199652" y="349664"/>
                      <a:pt x="1199652" y="589998"/>
                      <a:pt x="1199652" y="831723"/>
                    </a:cubicBezTo>
                    <a:cubicBezTo>
                      <a:pt x="1441638" y="831810"/>
                      <a:pt x="1681972" y="831810"/>
                      <a:pt x="1924653" y="831810"/>
                    </a:cubicBezTo>
                    <a:close/>
                    <a:moveTo>
                      <a:pt x="2292673" y="830941"/>
                    </a:moveTo>
                    <a:cubicBezTo>
                      <a:pt x="2536484" y="830941"/>
                      <a:pt x="2777513" y="830941"/>
                      <a:pt x="3017674" y="830941"/>
                    </a:cubicBezTo>
                    <a:cubicBezTo>
                      <a:pt x="3017674" y="691608"/>
                      <a:pt x="3017674" y="554622"/>
                      <a:pt x="3017674" y="416593"/>
                    </a:cubicBezTo>
                    <a:cubicBezTo>
                      <a:pt x="2932666" y="416593"/>
                      <a:pt x="2850266" y="416767"/>
                      <a:pt x="2767865" y="416506"/>
                    </a:cubicBezTo>
                    <a:cubicBezTo>
                      <a:pt x="2726578" y="416332"/>
                      <a:pt x="2708238" y="398253"/>
                      <a:pt x="2708064" y="357313"/>
                    </a:cubicBezTo>
                    <a:cubicBezTo>
                      <a:pt x="2707717" y="283605"/>
                      <a:pt x="2707977" y="209897"/>
                      <a:pt x="2707977" y="136101"/>
                    </a:cubicBezTo>
                    <a:cubicBezTo>
                      <a:pt x="2707977" y="125845"/>
                      <a:pt x="2707977" y="115588"/>
                      <a:pt x="2707977" y="105940"/>
                    </a:cubicBezTo>
                    <a:cubicBezTo>
                      <a:pt x="2566558" y="105940"/>
                      <a:pt x="2430354" y="105940"/>
                      <a:pt x="2292673" y="105940"/>
                    </a:cubicBezTo>
                    <a:cubicBezTo>
                      <a:pt x="2292673" y="348100"/>
                      <a:pt x="2292673" y="588434"/>
                      <a:pt x="2292673" y="830941"/>
                    </a:cubicBezTo>
                    <a:close/>
                    <a:moveTo>
                      <a:pt x="1145849" y="2527883"/>
                    </a:moveTo>
                    <a:cubicBezTo>
                      <a:pt x="1145849" y="2627146"/>
                      <a:pt x="1145240" y="2719195"/>
                      <a:pt x="1146805" y="2811243"/>
                    </a:cubicBezTo>
                    <a:cubicBezTo>
                      <a:pt x="1146979" y="2820283"/>
                      <a:pt x="1158191" y="2833147"/>
                      <a:pt x="1167405" y="2837319"/>
                    </a:cubicBezTo>
                    <a:cubicBezTo>
                      <a:pt x="1273621" y="2885734"/>
                      <a:pt x="1380359" y="2932931"/>
                      <a:pt x="1487097" y="2980216"/>
                    </a:cubicBezTo>
                    <a:cubicBezTo>
                      <a:pt x="1493616" y="2983084"/>
                      <a:pt x="1500830" y="2984562"/>
                      <a:pt x="1510478" y="2987604"/>
                    </a:cubicBezTo>
                    <a:cubicBezTo>
                      <a:pt x="1510478" y="2891818"/>
                      <a:pt x="1511000" y="2798727"/>
                      <a:pt x="1509609" y="2705722"/>
                    </a:cubicBezTo>
                    <a:cubicBezTo>
                      <a:pt x="1509522" y="2697378"/>
                      <a:pt x="1499179" y="2685470"/>
                      <a:pt x="1490661" y="2681471"/>
                    </a:cubicBezTo>
                    <a:cubicBezTo>
                      <a:pt x="1431816" y="2654091"/>
                      <a:pt x="1372275" y="2628450"/>
                      <a:pt x="1312909" y="2602200"/>
                    </a:cubicBezTo>
                    <a:cubicBezTo>
                      <a:pt x="1258845" y="2578297"/>
                      <a:pt x="1204867" y="2554220"/>
                      <a:pt x="1145849" y="2527883"/>
                    </a:cubicBezTo>
                    <a:close/>
                    <a:moveTo>
                      <a:pt x="1977674" y="2829670"/>
                    </a:moveTo>
                    <a:cubicBezTo>
                      <a:pt x="1977674" y="2730147"/>
                      <a:pt x="1977674" y="2631927"/>
                      <a:pt x="1977674" y="2533794"/>
                    </a:cubicBezTo>
                    <a:cubicBezTo>
                      <a:pt x="1974198" y="2533272"/>
                      <a:pt x="1971763" y="2532056"/>
                      <a:pt x="1970199" y="2532751"/>
                    </a:cubicBezTo>
                    <a:cubicBezTo>
                      <a:pt x="1856507" y="2582817"/>
                      <a:pt x="1742729" y="2632709"/>
                      <a:pt x="1629559" y="2684079"/>
                    </a:cubicBezTo>
                    <a:cubicBezTo>
                      <a:pt x="1621997" y="2687556"/>
                      <a:pt x="1615478" y="2701811"/>
                      <a:pt x="1615130" y="2711285"/>
                    </a:cubicBezTo>
                    <a:cubicBezTo>
                      <a:pt x="1613566" y="2753528"/>
                      <a:pt x="1614435" y="2795771"/>
                      <a:pt x="1614435" y="2838101"/>
                    </a:cubicBezTo>
                    <a:cubicBezTo>
                      <a:pt x="1614435" y="2887298"/>
                      <a:pt x="1614435" y="2936582"/>
                      <a:pt x="1614435" y="2990907"/>
                    </a:cubicBezTo>
                    <a:cubicBezTo>
                      <a:pt x="1738209" y="2935887"/>
                      <a:pt x="1856507" y="2883387"/>
                      <a:pt x="1977674" y="2829670"/>
                    </a:cubicBezTo>
                    <a:close/>
                    <a:moveTo>
                      <a:pt x="1510652" y="2319884"/>
                    </a:moveTo>
                    <a:cubicBezTo>
                      <a:pt x="1414519" y="2362561"/>
                      <a:pt x="1322905" y="2403153"/>
                      <a:pt x="1223990" y="2447048"/>
                    </a:cubicBezTo>
                    <a:cubicBezTo>
                      <a:pt x="1333857" y="2495723"/>
                      <a:pt x="1435640" y="2540226"/>
                      <a:pt x="1536641" y="2586207"/>
                    </a:cubicBezTo>
                    <a:cubicBezTo>
                      <a:pt x="1554981" y="2594551"/>
                      <a:pt x="1569149" y="2595420"/>
                      <a:pt x="1587924" y="2586815"/>
                    </a:cubicBezTo>
                    <a:cubicBezTo>
                      <a:pt x="1679277" y="2544920"/>
                      <a:pt x="1771413" y="2504936"/>
                      <a:pt x="1863287" y="2464084"/>
                    </a:cubicBezTo>
                    <a:cubicBezTo>
                      <a:pt x="1873544" y="2459477"/>
                      <a:pt x="1883366" y="2453914"/>
                      <a:pt x="1898924" y="2445918"/>
                    </a:cubicBezTo>
                    <a:cubicBezTo>
                      <a:pt x="1801487" y="2402718"/>
                      <a:pt x="1709787" y="2362040"/>
                      <a:pt x="1612870" y="2319014"/>
                    </a:cubicBezTo>
                    <a:cubicBezTo>
                      <a:pt x="1612870" y="2366038"/>
                      <a:pt x="1612870" y="2405674"/>
                      <a:pt x="1612870" y="2445222"/>
                    </a:cubicBezTo>
                    <a:cubicBezTo>
                      <a:pt x="1577755" y="2445222"/>
                      <a:pt x="1545681" y="2445222"/>
                      <a:pt x="1510652" y="2445222"/>
                    </a:cubicBezTo>
                    <a:cubicBezTo>
                      <a:pt x="1510652" y="2404370"/>
                      <a:pt x="1510652" y="2364821"/>
                      <a:pt x="1510652" y="2319884"/>
                    </a:cubicBezTo>
                    <a:close/>
                    <a:moveTo>
                      <a:pt x="741322" y="311072"/>
                    </a:moveTo>
                    <a:cubicBezTo>
                      <a:pt x="704120" y="274044"/>
                      <a:pt x="663094" y="233278"/>
                      <a:pt x="627196" y="197554"/>
                    </a:cubicBezTo>
                    <a:cubicBezTo>
                      <a:pt x="627196" y="229106"/>
                      <a:pt x="627196" y="269785"/>
                      <a:pt x="627196" y="311072"/>
                    </a:cubicBezTo>
                    <a:cubicBezTo>
                      <a:pt x="669700" y="311072"/>
                      <a:pt x="710205" y="311072"/>
                      <a:pt x="741322" y="311072"/>
                    </a:cubicBezTo>
                    <a:close/>
                    <a:moveTo>
                      <a:pt x="1720304" y="185211"/>
                    </a:moveTo>
                    <a:cubicBezTo>
                      <a:pt x="1720304" y="228584"/>
                      <a:pt x="1720304" y="269176"/>
                      <a:pt x="1720304" y="309942"/>
                    </a:cubicBezTo>
                    <a:cubicBezTo>
                      <a:pt x="1763155" y="309942"/>
                      <a:pt x="1804182" y="309942"/>
                      <a:pt x="1844426" y="309942"/>
                    </a:cubicBezTo>
                    <a:cubicBezTo>
                      <a:pt x="1803052" y="268394"/>
                      <a:pt x="1762721" y="227976"/>
                      <a:pt x="1720304" y="185211"/>
                    </a:cubicBezTo>
                    <a:close/>
                    <a:moveTo>
                      <a:pt x="2814455" y="187037"/>
                    </a:moveTo>
                    <a:cubicBezTo>
                      <a:pt x="2814455" y="228932"/>
                      <a:pt x="2814455" y="270219"/>
                      <a:pt x="2814455" y="310289"/>
                    </a:cubicBezTo>
                    <a:cubicBezTo>
                      <a:pt x="2857393" y="310289"/>
                      <a:pt x="2897724" y="310289"/>
                      <a:pt x="2938490" y="310289"/>
                    </a:cubicBezTo>
                    <a:cubicBezTo>
                      <a:pt x="2896594" y="268655"/>
                      <a:pt x="2856089" y="228411"/>
                      <a:pt x="2814455" y="187037"/>
                    </a:cubicBezTo>
                    <a:close/>
                    <a:moveTo>
                      <a:pt x="156523" y="1717788"/>
                    </a:moveTo>
                    <a:cubicBezTo>
                      <a:pt x="183294" y="1717874"/>
                      <a:pt x="208762" y="1692059"/>
                      <a:pt x="208327" y="1665375"/>
                    </a:cubicBezTo>
                    <a:cubicBezTo>
                      <a:pt x="207893" y="1639733"/>
                      <a:pt x="184164" y="1615482"/>
                      <a:pt x="158348" y="1614352"/>
                    </a:cubicBezTo>
                    <a:cubicBezTo>
                      <a:pt x="131751" y="1613223"/>
                      <a:pt x="105501" y="1638082"/>
                      <a:pt x="104893" y="1665114"/>
                    </a:cubicBezTo>
                    <a:cubicBezTo>
                      <a:pt x="104371" y="1691885"/>
                      <a:pt x="129665" y="1717701"/>
                      <a:pt x="156523" y="1717788"/>
                    </a:cubicBezTo>
                    <a:close/>
                    <a:moveTo>
                      <a:pt x="3019847" y="1666244"/>
                    </a:moveTo>
                    <a:cubicBezTo>
                      <a:pt x="3019934" y="1639386"/>
                      <a:pt x="2994292" y="1613918"/>
                      <a:pt x="2967521" y="1614352"/>
                    </a:cubicBezTo>
                    <a:cubicBezTo>
                      <a:pt x="2941880" y="1614787"/>
                      <a:pt x="2917629" y="1638516"/>
                      <a:pt x="2916499" y="1664245"/>
                    </a:cubicBezTo>
                    <a:cubicBezTo>
                      <a:pt x="2915369" y="1690842"/>
                      <a:pt x="2940228" y="1717092"/>
                      <a:pt x="2967173" y="1717701"/>
                    </a:cubicBezTo>
                    <a:cubicBezTo>
                      <a:pt x="2993858" y="1718396"/>
                      <a:pt x="3019760" y="1693102"/>
                      <a:pt x="3019847" y="1666244"/>
                    </a:cubicBezTo>
                    <a:close/>
                    <a:moveTo>
                      <a:pt x="156523" y="2186374"/>
                    </a:moveTo>
                    <a:cubicBezTo>
                      <a:pt x="183294" y="2186461"/>
                      <a:pt x="208762" y="2160646"/>
                      <a:pt x="208327" y="2133961"/>
                    </a:cubicBezTo>
                    <a:cubicBezTo>
                      <a:pt x="207893" y="2108320"/>
                      <a:pt x="184164" y="2084069"/>
                      <a:pt x="158348" y="2082939"/>
                    </a:cubicBezTo>
                    <a:cubicBezTo>
                      <a:pt x="131751" y="2081809"/>
                      <a:pt x="105501" y="2106668"/>
                      <a:pt x="104893" y="2133700"/>
                    </a:cubicBezTo>
                    <a:cubicBezTo>
                      <a:pt x="104371" y="2160472"/>
                      <a:pt x="129665" y="2186287"/>
                      <a:pt x="156523" y="2186374"/>
                    </a:cubicBezTo>
                    <a:close/>
                    <a:moveTo>
                      <a:pt x="2969607" y="2186374"/>
                    </a:moveTo>
                    <a:cubicBezTo>
                      <a:pt x="2996552" y="2185418"/>
                      <a:pt x="3021324" y="2158907"/>
                      <a:pt x="3019934" y="2132484"/>
                    </a:cubicBezTo>
                    <a:cubicBezTo>
                      <a:pt x="3018543" y="2106668"/>
                      <a:pt x="2994032" y="2083113"/>
                      <a:pt x="2968477" y="2083026"/>
                    </a:cubicBezTo>
                    <a:cubicBezTo>
                      <a:pt x="2941706" y="2082852"/>
                      <a:pt x="2916151" y="2108581"/>
                      <a:pt x="2916586" y="2135352"/>
                    </a:cubicBezTo>
                    <a:cubicBezTo>
                      <a:pt x="2916847" y="2162210"/>
                      <a:pt x="2942923" y="2187243"/>
                      <a:pt x="2969607" y="2186374"/>
                    </a:cubicBezTo>
                    <a:close/>
                  </a:path>
                </a:pathLst>
              </a:custGeom>
              <a:grpFill/>
              <a:ln w="86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B0C1DBD2-8D26-FFA2-CC6D-6282F2F3D532}"/>
                  </a:ext>
                </a:extLst>
              </p:cNvPr>
              <p:cNvSpPr/>
              <p:nvPr/>
            </p:nvSpPr>
            <p:spPr>
              <a:xfrm>
                <a:off x="17511285" y="-3872978"/>
                <a:ext cx="100305" cy="100827"/>
              </a:xfrm>
              <a:custGeom>
                <a:avLst/>
                <a:gdLst>
                  <a:gd name="connsiteX0" fmla="*/ 100306 w 100305"/>
                  <a:gd name="connsiteY0" fmla="*/ 100827 h 100827"/>
                  <a:gd name="connsiteX1" fmla="*/ 0 w 100305"/>
                  <a:gd name="connsiteY1" fmla="*/ 100827 h 100827"/>
                  <a:gd name="connsiteX2" fmla="*/ 0 w 100305"/>
                  <a:gd name="connsiteY2" fmla="*/ 0 h 100827"/>
                  <a:gd name="connsiteX3" fmla="*/ 100306 w 100305"/>
                  <a:gd name="connsiteY3" fmla="*/ 0 h 100827"/>
                  <a:gd name="connsiteX4" fmla="*/ 100306 w 100305"/>
                  <a:gd name="connsiteY4" fmla="*/ 100827 h 100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305" h="100827">
                    <a:moveTo>
                      <a:pt x="100306" y="100827"/>
                    </a:moveTo>
                    <a:cubicBezTo>
                      <a:pt x="66059" y="100827"/>
                      <a:pt x="34073" y="100827"/>
                      <a:pt x="0" y="100827"/>
                    </a:cubicBezTo>
                    <a:cubicBezTo>
                      <a:pt x="0" y="67276"/>
                      <a:pt x="0" y="34594"/>
                      <a:pt x="0" y="0"/>
                    </a:cubicBezTo>
                    <a:cubicBezTo>
                      <a:pt x="33290" y="0"/>
                      <a:pt x="65972" y="0"/>
                      <a:pt x="100306" y="0"/>
                    </a:cubicBezTo>
                    <a:cubicBezTo>
                      <a:pt x="100306" y="33291"/>
                      <a:pt x="100306" y="65277"/>
                      <a:pt x="100306" y="100827"/>
                    </a:cubicBezTo>
                    <a:close/>
                  </a:path>
                </a:pathLst>
              </a:custGeom>
              <a:grpFill/>
              <a:ln w="86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3ACFAF03-1E9E-2E3B-A887-B7EF55817CA2}"/>
                  </a:ext>
                </a:extLst>
              </p:cNvPr>
              <p:cNvSpPr/>
              <p:nvPr/>
            </p:nvSpPr>
            <p:spPr>
              <a:xfrm>
                <a:off x="19385283" y="-3873413"/>
                <a:ext cx="99958" cy="100479"/>
              </a:xfrm>
              <a:custGeom>
                <a:avLst/>
                <a:gdLst>
                  <a:gd name="connsiteX0" fmla="*/ 0 w 99958"/>
                  <a:gd name="connsiteY0" fmla="*/ 0 h 100479"/>
                  <a:gd name="connsiteX1" fmla="*/ 99958 w 99958"/>
                  <a:gd name="connsiteY1" fmla="*/ 0 h 100479"/>
                  <a:gd name="connsiteX2" fmla="*/ 99958 w 99958"/>
                  <a:gd name="connsiteY2" fmla="*/ 100480 h 100479"/>
                  <a:gd name="connsiteX3" fmla="*/ 0 w 99958"/>
                  <a:gd name="connsiteY3" fmla="*/ 100480 h 100479"/>
                  <a:gd name="connsiteX4" fmla="*/ 0 w 99958"/>
                  <a:gd name="connsiteY4" fmla="*/ 0 h 100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958" h="100479">
                    <a:moveTo>
                      <a:pt x="0" y="0"/>
                    </a:moveTo>
                    <a:cubicBezTo>
                      <a:pt x="33725" y="0"/>
                      <a:pt x="65712" y="0"/>
                      <a:pt x="99958" y="0"/>
                    </a:cubicBezTo>
                    <a:cubicBezTo>
                      <a:pt x="99958" y="33030"/>
                      <a:pt x="99958" y="65712"/>
                      <a:pt x="99958" y="100480"/>
                    </a:cubicBezTo>
                    <a:cubicBezTo>
                      <a:pt x="67189" y="100480"/>
                      <a:pt x="34508" y="100480"/>
                      <a:pt x="0" y="100480"/>
                    </a:cubicBezTo>
                    <a:cubicBezTo>
                      <a:pt x="0" y="67711"/>
                      <a:pt x="0" y="35724"/>
                      <a:pt x="0" y="0"/>
                    </a:cubicBezTo>
                    <a:close/>
                  </a:path>
                </a:pathLst>
              </a:custGeom>
              <a:grpFill/>
              <a:ln w="86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464B93FF-CC7A-40EB-548F-7A68A313C8EE}"/>
                  </a:ext>
                </a:extLst>
              </p:cNvPr>
              <p:cNvSpPr/>
              <p:nvPr/>
            </p:nvSpPr>
            <p:spPr>
              <a:xfrm>
                <a:off x="17510763" y="-3664979"/>
                <a:ext cx="99958" cy="100132"/>
              </a:xfrm>
              <a:custGeom>
                <a:avLst/>
                <a:gdLst>
                  <a:gd name="connsiteX0" fmla="*/ 0 w 99958"/>
                  <a:gd name="connsiteY0" fmla="*/ 100132 h 100132"/>
                  <a:gd name="connsiteX1" fmla="*/ 0 w 99958"/>
                  <a:gd name="connsiteY1" fmla="*/ 0 h 100132"/>
                  <a:gd name="connsiteX2" fmla="*/ 99958 w 99958"/>
                  <a:gd name="connsiteY2" fmla="*/ 0 h 100132"/>
                  <a:gd name="connsiteX3" fmla="*/ 99958 w 99958"/>
                  <a:gd name="connsiteY3" fmla="*/ 100132 h 100132"/>
                  <a:gd name="connsiteX4" fmla="*/ 0 w 99958"/>
                  <a:gd name="connsiteY4" fmla="*/ 100132 h 100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958" h="100132">
                    <a:moveTo>
                      <a:pt x="0" y="100132"/>
                    </a:moveTo>
                    <a:cubicBezTo>
                      <a:pt x="0" y="65451"/>
                      <a:pt x="0" y="33551"/>
                      <a:pt x="0" y="0"/>
                    </a:cubicBezTo>
                    <a:cubicBezTo>
                      <a:pt x="33464" y="0"/>
                      <a:pt x="65451" y="0"/>
                      <a:pt x="99958" y="0"/>
                    </a:cubicBezTo>
                    <a:cubicBezTo>
                      <a:pt x="99958" y="32421"/>
                      <a:pt x="99958" y="65190"/>
                      <a:pt x="99958" y="100132"/>
                    </a:cubicBezTo>
                    <a:cubicBezTo>
                      <a:pt x="67711" y="100132"/>
                      <a:pt x="34942" y="100132"/>
                      <a:pt x="0" y="100132"/>
                    </a:cubicBezTo>
                    <a:close/>
                  </a:path>
                </a:pathLst>
              </a:custGeom>
              <a:grpFill/>
              <a:ln w="86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0" name="任意多边形: 形状 359">
                <a:extLst>
                  <a:ext uri="{FF2B5EF4-FFF2-40B4-BE49-F238E27FC236}">
                    <a16:creationId xmlns:a16="http://schemas.microsoft.com/office/drawing/2014/main" id="{00EAA8AA-5D6E-50B5-8AD7-DD55AD342E6E}"/>
                  </a:ext>
                </a:extLst>
              </p:cNvPr>
              <p:cNvSpPr/>
              <p:nvPr/>
            </p:nvSpPr>
            <p:spPr>
              <a:xfrm>
                <a:off x="17720154" y="-3665935"/>
                <a:ext cx="98741" cy="101088"/>
              </a:xfrm>
              <a:custGeom>
                <a:avLst/>
                <a:gdLst>
                  <a:gd name="connsiteX0" fmla="*/ 0 w 98741"/>
                  <a:gd name="connsiteY0" fmla="*/ 0 h 101088"/>
                  <a:gd name="connsiteX1" fmla="*/ 98741 w 98741"/>
                  <a:gd name="connsiteY1" fmla="*/ 0 h 101088"/>
                  <a:gd name="connsiteX2" fmla="*/ 98741 w 98741"/>
                  <a:gd name="connsiteY2" fmla="*/ 101088 h 101088"/>
                  <a:gd name="connsiteX3" fmla="*/ 0 w 98741"/>
                  <a:gd name="connsiteY3" fmla="*/ 101088 h 101088"/>
                  <a:gd name="connsiteX4" fmla="*/ 0 w 98741"/>
                  <a:gd name="connsiteY4" fmla="*/ 0 h 101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741" h="101088">
                    <a:moveTo>
                      <a:pt x="0" y="0"/>
                    </a:moveTo>
                    <a:cubicBezTo>
                      <a:pt x="33899" y="0"/>
                      <a:pt x="65103" y="0"/>
                      <a:pt x="98741" y="0"/>
                    </a:cubicBezTo>
                    <a:cubicBezTo>
                      <a:pt x="98741" y="33290"/>
                      <a:pt x="98741" y="66059"/>
                      <a:pt x="98741" y="101088"/>
                    </a:cubicBezTo>
                    <a:cubicBezTo>
                      <a:pt x="66581" y="101088"/>
                      <a:pt x="33812" y="101088"/>
                      <a:pt x="0" y="101088"/>
                    </a:cubicBezTo>
                    <a:cubicBezTo>
                      <a:pt x="0" y="67189"/>
                      <a:pt x="0" y="33725"/>
                      <a:pt x="0" y="0"/>
                    </a:cubicBezTo>
                    <a:close/>
                  </a:path>
                </a:pathLst>
              </a:custGeom>
              <a:grpFill/>
              <a:ln w="86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1" name="任意多边形: 形状 360">
                <a:extLst>
                  <a:ext uri="{FF2B5EF4-FFF2-40B4-BE49-F238E27FC236}">
                    <a16:creationId xmlns:a16="http://schemas.microsoft.com/office/drawing/2014/main" id="{580AAACD-C877-229C-2185-3FC5A39AB3F9}"/>
                  </a:ext>
                </a:extLst>
              </p:cNvPr>
              <p:cNvSpPr/>
              <p:nvPr/>
            </p:nvSpPr>
            <p:spPr>
              <a:xfrm>
                <a:off x="19177109" y="-3665065"/>
                <a:ext cx="99697" cy="100305"/>
              </a:xfrm>
              <a:custGeom>
                <a:avLst/>
                <a:gdLst>
                  <a:gd name="connsiteX0" fmla="*/ 0 w 99697"/>
                  <a:gd name="connsiteY0" fmla="*/ 0 h 100305"/>
                  <a:gd name="connsiteX1" fmla="*/ 99698 w 99697"/>
                  <a:gd name="connsiteY1" fmla="*/ 0 h 100305"/>
                  <a:gd name="connsiteX2" fmla="*/ 99698 w 99697"/>
                  <a:gd name="connsiteY2" fmla="*/ 100306 h 100305"/>
                  <a:gd name="connsiteX3" fmla="*/ 0 w 99697"/>
                  <a:gd name="connsiteY3" fmla="*/ 100306 h 100305"/>
                  <a:gd name="connsiteX4" fmla="*/ 0 w 99697"/>
                  <a:gd name="connsiteY4" fmla="*/ 0 h 100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697" h="100305">
                    <a:moveTo>
                      <a:pt x="0" y="0"/>
                    </a:moveTo>
                    <a:cubicBezTo>
                      <a:pt x="33378" y="0"/>
                      <a:pt x="65364" y="0"/>
                      <a:pt x="99698" y="0"/>
                    </a:cubicBezTo>
                    <a:cubicBezTo>
                      <a:pt x="99698" y="32682"/>
                      <a:pt x="99698" y="65451"/>
                      <a:pt x="99698" y="100306"/>
                    </a:cubicBezTo>
                    <a:cubicBezTo>
                      <a:pt x="67276" y="100306"/>
                      <a:pt x="34508" y="100306"/>
                      <a:pt x="0" y="100306"/>
                    </a:cubicBezTo>
                    <a:cubicBezTo>
                      <a:pt x="0" y="67798"/>
                      <a:pt x="0" y="35811"/>
                      <a:pt x="0" y="0"/>
                    </a:cubicBezTo>
                    <a:close/>
                  </a:path>
                </a:pathLst>
              </a:custGeom>
              <a:grpFill/>
              <a:ln w="86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74C92E93-BC60-09FB-CF39-EDFFB6CA10CF}"/>
                  </a:ext>
                </a:extLst>
              </p:cNvPr>
              <p:cNvSpPr/>
              <p:nvPr/>
            </p:nvSpPr>
            <p:spPr>
              <a:xfrm>
                <a:off x="19385718" y="-3664718"/>
                <a:ext cx="100132" cy="99523"/>
              </a:xfrm>
              <a:custGeom>
                <a:avLst/>
                <a:gdLst>
                  <a:gd name="connsiteX0" fmla="*/ 100132 w 100132"/>
                  <a:gd name="connsiteY0" fmla="*/ 0 h 99523"/>
                  <a:gd name="connsiteX1" fmla="*/ 100132 w 100132"/>
                  <a:gd name="connsiteY1" fmla="*/ 99524 h 99523"/>
                  <a:gd name="connsiteX2" fmla="*/ 0 w 100132"/>
                  <a:gd name="connsiteY2" fmla="*/ 99524 h 99523"/>
                  <a:gd name="connsiteX3" fmla="*/ 0 w 100132"/>
                  <a:gd name="connsiteY3" fmla="*/ 0 h 99523"/>
                  <a:gd name="connsiteX4" fmla="*/ 100132 w 100132"/>
                  <a:gd name="connsiteY4" fmla="*/ 0 h 99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132" h="99523">
                    <a:moveTo>
                      <a:pt x="100132" y="0"/>
                    </a:moveTo>
                    <a:cubicBezTo>
                      <a:pt x="100132" y="33117"/>
                      <a:pt x="100132" y="65103"/>
                      <a:pt x="100132" y="99524"/>
                    </a:cubicBezTo>
                    <a:cubicBezTo>
                      <a:pt x="67711" y="99524"/>
                      <a:pt x="35029" y="99524"/>
                      <a:pt x="0" y="99524"/>
                    </a:cubicBezTo>
                    <a:cubicBezTo>
                      <a:pt x="0" y="67363"/>
                      <a:pt x="0" y="34681"/>
                      <a:pt x="0" y="0"/>
                    </a:cubicBezTo>
                    <a:cubicBezTo>
                      <a:pt x="33030" y="0"/>
                      <a:pt x="65799" y="0"/>
                      <a:pt x="100132" y="0"/>
                    </a:cubicBezTo>
                    <a:close/>
                  </a:path>
                </a:pathLst>
              </a:custGeom>
              <a:grpFill/>
              <a:ln w="86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0A95BDA5-42DA-128A-C573-9E0B33B4C290}"/>
                  </a:ext>
                </a:extLst>
              </p:cNvPr>
              <p:cNvSpPr/>
              <p:nvPr/>
            </p:nvSpPr>
            <p:spPr>
              <a:xfrm>
                <a:off x="17511545" y="-3457065"/>
                <a:ext cx="99697" cy="101088"/>
              </a:xfrm>
              <a:custGeom>
                <a:avLst/>
                <a:gdLst>
                  <a:gd name="connsiteX0" fmla="*/ 0 w 99697"/>
                  <a:gd name="connsiteY0" fmla="*/ 0 h 101088"/>
                  <a:gd name="connsiteX1" fmla="*/ 99698 w 99697"/>
                  <a:gd name="connsiteY1" fmla="*/ 0 h 101088"/>
                  <a:gd name="connsiteX2" fmla="*/ 99698 w 99697"/>
                  <a:gd name="connsiteY2" fmla="*/ 101088 h 101088"/>
                  <a:gd name="connsiteX3" fmla="*/ 0 w 99697"/>
                  <a:gd name="connsiteY3" fmla="*/ 101088 h 101088"/>
                  <a:gd name="connsiteX4" fmla="*/ 0 w 99697"/>
                  <a:gd name="connsiteY4" fmla="*/ 0 h 101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697" h="101088">
                    <a:moveTo>
                      <a:pt x="0" y="0"/>
                    </a:moveTo>
                    <a:cubicBezTo>
                      <a:pt x="33899" y="0"/>
                      <a:pt x="65886" y="0"/>
                      <a:pt x="99698" y="0"/>
                    </a:cubicBezTo>
                    <a:cubicBezTo>
                      <a:pt x="99698" y="34073"/>
                      <a:pt x="99698" y="66755"/>
                      <a:pt x="99698" y="101088"/>
                    </a:cubicBezTo>
                    <a:cubicBezTo>
                      <a:pt x="66407" y="101088"/>
                      <a:pt x="34421" y="101088"/>
                      <a:pt x="0" y="101088"/>
                    </a:cubicBezTo>
                    <a:cubicBezTo>
                      <a:pt x="0" y="68493"/>
                      <a:pt x="0" y="35724"/>
                      <a:pt x="0" y="0"/>
                    </a:cubicBezTo>
                    <a:close/>
                  </a:path>
                </a:pathLst>
              </a:custGeom>
              <a:grpFill/>
              <a:ln w="86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2D99FA5C-2A1A-D305-2719-850FE48A4B1A}"/>
                  </a:ext>
                </a:extLst>
              </p:cNvPr>
              <p:cNvSpPr/>
              <p:nvPr/>
            </p:nvSpPr>
            <p:spPr>
              <a:xfrm>
                <a:off x="19385979" y="-3456196"/>
                <a:ext cx="98741" cy="101088"/>
              </a:xfrm>
              <a:custGeom>
                <a:avLst/>
                <a:gdLst>
                  <a:gd name="connsiteX0" fmla="*/ 98741 w 98741"/>
                  <a:gd name="connsiteY0" fmla="*/ 101088 h 101088"/>
                  <a:gd name="connsiteX1" fmla="*/ 0 w 98741"/>
                  <a:gd name="connsiteY1" fmla="*/ 101088 h 101088"/>
                  <a:gd name="connsiteX2" fmla="*/ 0 w 98741"/>
                  <a:gd name="connsiteY2" fmla="*/ 0 h 101088"/>
                  <a:gd name="connsiteX3" fmla="*/ 98741 w 98741"/>
                  <a:gd name="connsiteY3" fmla="*/ 0 h 101088"/>
                  <a:gd name="connsiteX4" fmla="*/ 98741 w 98741"/>
                  <a:gd name="connsiteY4" fmla="*/ 101088 h 101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741" h="101088">
                    <a:moveTo>
                      <a:pt x="98741" y="101088"/>
                    </a:moveTo>
                    <a:cubicBezTo>
                      <a:pt x="64842" y="101088"/>
                      <a:pt x="33638" y="101088"/>
                      <a:pt x="0" y="101088"/>
                    </a:cubicBezTo>
                    <a:cubicBezTo>
                      <a:pt x="0" y="67798"/>
                      <a:pt x="0" y="35029"/>
                      <a:pt x="0" y="0"/>
                    </a:cubicBezTo>
                    <a:cubicBezTo>
                      <a:pt x="32161" y="0"/>
                      <a:pt x="64929" y="0"/>
                      <a:pt x="98741" y="0"/>
                    </a:cubicBezTo>
                    <a:cubicBezTo>
                      <a:pt x="98741" y="33899"/>
                      <a:pt x="98741" y="67363"/>
                      <a:pt x="98741" y="101088"/>
                    </a:cubicBezTo>
                    <a:close/>
                  </a:path>
                </a:pathLst>
              </a:custGeom>
              <a:grpFill/>
              <a:ln w="86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cxnSp>
        <p:nvCxnSpPr>
          <p:cNvPr id="365" name="直接连接符 364">
            <a:extLst>
              <a:ext uri="{FF2B5EF4-FFF2-40B4-BE49-F238E27FC236}">
                <a16:creationId xmlns:a16="http://schemas.microsoft.com/office/drawing/2014/main" id="{0FACC395-E1B4-9E82-785E-C1D2E2D288A9}"/>
              </a:ext>
            </a:extLst>
          </p:cNvPr>
          <p:cNvCxnSpPr>
            <a:cxnSpLocks/>
          </p:cNvCxnSpPr>
          <p:nvPr/>
        </p:nvCxnSpPr>
        <p:spPr>
          <a:xfrm>
            <a:off x="520702" y="3052022"/>
            <a:ext cx="0" cy="388993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6" name="直接连接符 365">
            <a:extLst>
              <a:ext uri="{FF2B5EF4-FFF2-40B4-BE49-F238E27FC236}">
                <a16:creationId xmlns:a16="http://schemas.microsoft.com/office/drawing/2014/main" id="{E01C2DB8-BCBB-D735-8DAD-5556D9AD56A4}"/>
              </a:ext>
            </a:extLst>
          </p:cNvPr>
          <p:cNvCxnSpPr>
            <a:cxnSpLocks/>
          </p:cNvCxnSpPr>
          <p:nvPr/>
        </p:nvCxnSpPr>
        <p:spPr>
          <a:xfrm>
            <a:off x="3106816" y="3171625"/>
            <a:ext cx="1517692" cy="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7" name="组合 366">
            <a:extLst>
              <a:ext uri="{FF2B5EF4-FFF2-40B4-BE49-F238E27FC236}">
                <a16:creationId xmlns:a16="http://schemas.microsoft.com/office/drawing/2014/main" id="{4907ED90-94EB-CA6A-DA3B-C3ED47B1BEEA}"/>
              </a:ext>
            </a:extLst>
          </p:cNvPr>
          <p:cNvGrpSpPr/>
          <p:nvPr/>
        </p:nvGrpSpPr>
        <p:grpSpPr>
          <a:xfrm>
            <a:off x="3106815" y="3213358"/>
            <a:ext cx="888923" cy="126010"/>
            <a:chOff x="5131601" y="3071272"/>
            <a:chExt cx="1155954" cy="179101"/>
          </a:xfr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0"/>
          </a:gradFill>
        </p:grpSpPr>
        <p:sp>
          <p:nvSpPr>
            <p:cNvPr id="368" name="平行四边形 367">
              <a:extLst>
                <a:ext uri="{FF2B5EF4-FFF2-40B4-BE49-F238E27FC236}">
                  <a16:creationId xmlns:a16="http://schemas.microsoft.com/office/drawing/2014/main" id="{3424C942-CDFF-929D-223E-8E3FC58D2B12}"/>
                </a:ext>
              </a:extLst>
            </p:cNvPr>
            <p:cNvSpPr/>
            <p:nvPr/>
          </p:nvSpPr>
          <p:spPr>
            <a:xfrm>
              <a:off x="5131601" y="3071272"/>
              <a:ext cx="70049" cy="179101"/>
            </a:xfrm>
            <a:prstGeom prst="parallelogram">
              <a:avLst>
                <a:gd name="adj" fmla="val 5047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9" name="平行四边形 368">
              <a:extLst>
                <a:ext uri="{FF2B5EF4-FFF2-40B4-BE49-F238E27FC236}">
                  <a16:creationId xmlns:a16="http://schemas.microsoft.com/office/drawing/2014/main" id="{AB286C05-1351-937A-BE8F-4100BFF2938C}"/>
                </a:ext>
              </a:extLst>
            </p:cNvPr>
            <p:cNvSpPr/>
            <p:nvPr/>
          </p:nvSpPr>
          <p:spPr>
            <a:xfrm>
              <a:off x="5203273" y="3071272"/>
              <a:ext cx="70049" cy="179101"/>
            </a:xfrm>
            <a:prstGeom prst="parallelogram">
              <a:avLst>
                <a:gd name="adj" fmla="val 5047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0" name="平行四边形 369">
              <a:extLst>
                <a:ext uri="{FF2B5EF4-FFF2-40B4-BE49-F238E27FC236}">
                  <a16:creationId xmlns:a16="http://schemas.microsoft.com/office/drawing/2014/main" id="{53722367-D2C9-69CE-5089-C54DFD7382F2}"/>
                </a:ext>
              </a:extLst>
            </p:cNvPr>
            <p:cNvSpPr/>
            <p:nvPr/>
          </p:nvSpPr>
          <p:spPr>
            <a:xfrm>
              <a:off x="5274945" y="3071272"/>
              <a:ext cx="70049" cy="179101"/>
            </a:xfrm>
            <a:prstGeom prst="parallelogram">
              <a:avLst>
                <a:gd name="adj" fmla="val 5047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1" name="平行四边形 370">
              <a:extLst>
                <a:ext uri="{FF2B5EF4-FFF2-40B4-BE49-F238E27FC236}">
                  <a16:creationId xmlns:a16="http://schemas.microsoft.com/office/drawing/2014/main" id="{86B9E4E1-913B-6561-744B-6FE2A846A43A}"/>
                </a:ext>
              </a:extLst>
            </p:cNvPr>
            <p:cNvSpPr/>
            <p:nvPr/>
          </p:nvSpPr>
          <p:spPr>
            <a:xfrm>
              <a:off x="5346617" y="3071272"/>
              <a:ext cx="70049" cy="179101"/>
            </a:xfrm>
            <a:prstGeom prst="parallelogram">
              <a:avLst>
                <a:gd name="adj" fmla="val 5047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2" name="平行四边形 371">
              <a:extLst>
                <a:ext uri="{FF2B5EF4-FFF2-40B4-BE49-F238E27FC236}">
                  <a16:creationId xmlns:a16="http://schemas.microsoft.com/office/drawing/2014/main" id="{BDDFC32C-D30D-3C3C-FE21-8D947D5AD1CF}"/>
                </a:ext>
              </a:extLst>
            </p:cNvPr>
            <p:cNvSpPr/>
            <p:nvPr/>
          </p:nvSpPr>
          <p:spPr>
            <a:xfrm>
              <a:off x="5418289" y="3071272"/>
              <a:ext cx="70049" cy="179101"/>
            </a:xfrm>
            <a:prstGeom prst="parallelogram">
              <a:avLst>
                <a:gd name="adj" fmla="val 5047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3" name="平行四边形 372">
              <a:extLst>
                <a:ext uri="{FF2B5EF4-FFF2-40B4-BE49-F238E27FC236}">
                  <a16:creationId xmlns:a16="http://schemas.microsoft.com/office/drawing/2014/main" id="{BC5997DB-98C1-CB82-55CA-2887C7C60582}"/>
                </a:ext>
              </a:extLst>
            </p:cNvPr>
            <p:cNvSpPr/>
            <p:nvPr/>
          </p:nvSpPr>
          <p:spPr>
            <a:xfrm>
              <a:off x="5489961" y="3071272"/>
              <a:ext cx="70049" cy="179101"/>
            </a:xfrm>
            <a:prstGeom prst="parallelogram">
              <a:avLst>
                <a:gd name="adj" fmla="val 5047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4" name="平行四边形 373">
              <a:extLst>
                <a:ext uri="{FF2B5EF4-FFF2-40B4-BE49-F238E27FC236}">
                  <a16:creationId xmlns:a16="http://schemas.microsoft.com/office/drawing/2014/main" id="{6254228B-BE12-26B5-ED02-9058857313DD}"/>
                </a:ext>
              </a:extLst>
            </p:cNvPr>
            <p:cNvSpPr/>
            <p:nvPr/>
          </p:nvSpPr>
          <p:spPr>
            <a:xfrm>
              <a:off x="5561633" y="3071272"/>
              <a:ext cx="70049" cy="179101"/>
            </a:xfrm>
            <a:prstGeom prst="parallelogram">
              <a:avLst>
                <a:gd name="adj" fmla="val 5047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5" name="平行四边形 374">
              <a:extLst>
                <a:ext uri="{FF2B5EF4-FFF2-40B4-BE49-F238E27FC236}">
                  <a16:creationId xmlns:a16="http://schemas.microsoft.com/office/drawing/2014/main" id="{B0496260-CC42-C5EB-BB19-212BAEEDAF60}"/>
                </a:ext>
              </a:extLst>
            </p:cNvPr>
            <p:cNvSpPr/>
            <p:nvPr/>
          </p:nvSpPr>
          <p:spPr>
            <a:xfrm>
              <a:off x="5633306" y="3071272"/>
              <a:ext cx="70049" cy="179101"/>
            </a:xfrm>
            <a:prstGeom prst="parallelogram">
              <a:avLst>
                <a:gd name="adj" fmla="val 5047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6" name="平行四边形 375">
              <a:extLst>
                <a:ext uri="{FF2B5EF4-FFF2-40B4-BE49-F238E27FC236}">
                  <a16:creationId xmlns:a16="http://schemas.microsoft.com/office/drawing/2014/main" id="{659CCB03-2D5D-CAA1-15E6-A846EE2327DA}"/>
                </a:ext>
              </a:extLst>
            </p:cNvPr>
            <p:cNvSpPr/>
            <p:nvPr/>
          </p:nvSpPr>
          <p:spPr>
            <a:xfrm>
              <a:off x="5715801" y="3071272"/>
              <a:ext cx="70049" cy="179101"/>
            </a:xfrm>
            <a:prstGeom prst="parallelogram">
              <a:avLst>
                <a:gd name="adj" fmla="val 5047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7" name="平行四边形 376">
              <a:extLst>
                <a:ext uri="{FF2B5EF4-FFF2-40B4-BE49-F238E27FC236}">
                  <a16:creationId xmlns:a16="http://schemas.microsoft.com/office/drawing/2014/main" id="{9A0FAD5C-9B1F-3A91-A841-A38031F9213A}"/>
                </a:ext>
              </a:extLst>
            </p:cNvPr>
            <p:cNvSpPr/>
            <p:nvPr/>
          </p:nvSpPr>
          <p:spPr>
            <a:xfrm>
              <a:off x="5787473" y="3071272"/>
              <a:ext cx="70049" cy="179101"/>
            </a:xfrm>
            <a:prstGeom prst="parallelogram">
              <a:avLst>
                <a:gd name="adj" fmla="val 5047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8" name="平行四边形 377">
              <a:extLst>
                <a:ext uri="{FF2B5EF4-FFF2-40B4-BE49-F238E27FC236}">
                  <a16:creationId xmlns:a16="http://schemas.microsoft.com/office/drawing/2014/main" id="{EE87DC4F-E84B-5574-DC05-FD5FBE44D027}"/>
                </a:ext>
              </a:extLst>
            </p:cNvPr>
            <p:cNvSpPr/>
            <p:nvPr/>
          </p:nvSpPr>
          <p:spPr>
            <a:xfrm>
              <a:off x="5859145" y="3071272"/>
              <a:ext cx="70049" cy="179101"/>
            </a:xfrm>
            <a:prstGeom prst="parallelogram">
              <a:avLst>
                <a:gd name="adj" fmla="val 5047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9" name="平行四边形 378">
              <a:extLst>
                <a:ext uri="{FF2B5EF4-FFF2-40B4-BE49-F238E27FC236}">
                  <a16:creationId xmlns:a16="http://schemas.microsoft.com/office/drawing/2014/main" id="{D3E76550-50BF-AF18-13AC-DFF9DFF21BCC}"/>
                </a:ext>
              </a:extLst>
            </p:cNvPr>
            <p:cNvSpPr/>
            <p:nvPr/>
          </p:nvSpPr>
          <p:spPr>
            <a:xfrm>
              <a:off x="5930817" y="3071272"/>
              <a:ext cx="70049" cy="179101"/>
            </a:xfrm>
            <a:prstGeom prst="parallelogram">
              <a:avLst>
                <a:gd name="adj" fmla="val 5047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0" name="平行四边形 379">
              <a:extLst>
                <a:ext uri="{FF2B5EF4-FFF2-40B4-BE49-F238E27FC236}">
                  <a16:creationId xmlns:a16="http://schemas.microsoft.com/office/drawing/2014/main" id="{7026670E-77BD-CFEA-BD2E-D61CD4F5A9E8}"/>
                </a:ext>
              </a:extLst>
            </p:cNvPr>
            <p:cNvSpPr/>
            <p:nvPr/>
          </p:nvSpPr>
          <p:spPr>
            <a:xfrm>
              <a:off x="6002489" y="3071272"/>
              <a:ext cx="70049" cy="179101"/>
            </a:xfrm>
            <a:prstGeom prst="parallelogram">
              <a:avLst>
                <a:gd name="adj" fmla="val 5047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1" name="平行四边形 380">
              <a:extLst>
                <a:ext uri="{FF2B5EF4-FFF2-40B4-BE49-F238E27FC236}">
                  <a16:creationId xmlns:a16="http://schemas.microsoft.com/office/drawing/2014/main" id="{37B0F962-204D-39EC-EC02-C7C3087A8114}"/>
                </a:ext>
              </a:extLst>
            </p:cNvPr>
            <p:cNvSpPr/>
            <p:nvPr/>
          </p:nvSpPr>
          <p:spPr>
            <a:xfrm>
              <a:off x="6074161" y="3071272"/>
              <a:ext cx="70049" cy="179101"/>
            </a:xfrm>
            <a:prstGeom prst="parallelogram">
              <a:avLst>
                <a:gd name="adj" fmla="val 5047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2" name="平行四边形 381">
              <a:extLst>
                <a:ext uri="{FF2B5EF4-FFF2-40B4-BE49-F238E27FC236}">
                  <a16:creationId xmlns:a16="http://schemas.microsoft.com/office/drawing/2014/main" id="{6E72B1DD-5C50-FEC3-4280-99C4AB4DA8C6}"/>
                </a:ext>
              </a:extLst>
            </p:cNvPr>
            <p:cNvSpPr/>
            <p:nvPr/>
          </p:nvSpPr>
          <p:spPr>
            <a:xfrm>
              <a:off x="6145833" y="3071272"/>
              <a:ext cx="70049" cy="179101"/>
            </a:xfrm>
            <a:prstGeom prst="parallelogram">
              <a:avLst>
                <a:gd name="adj" fmla="val 5047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3" name="平行四边形 382">
              <a:extLst>
                <a:ext uri="{FF2B5EF4-FFF2-40B4-BE49-F238E27FC236}">
                  <a16:creationId xmlns:a16="http://schemas.microsoft.com/office/drawing/2014/main" id="{E8EEF868-AF7B-548F-317C-9CA39D49E06D}"/>
                </a:ext>
              </a:extLst>
            </p:cNvPr>
            <p:cNvSpPr/>
            <p:nvPr/>
          </p:nvSpPr>
          <p:spPr>
            <a:xfrm>
              <a:off x="6217506" y="3071272"/>
              <a:ext cx="70049" cy="179101"/>
            </a:xfrm>
            <a:prstGeom prst="parallelogram">
              <a:avLst>
                <a:gd name="adj" fmla="val 5047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4" name="矩形 383">
            <a:extLst>
              <a:ext uri="{FF2B5EF4-FFF2-40B4-BE49-F238E27FC236}">
                <a16:creationId xmlns:a16="http://schemas.microsoft.com/office/drawing/2014/main" id="{353ACB48-65DA-85F2-49F9-FA7BC446ECFE}"/>
              </a:ext>
            </a:extLst>
          </p:cNvPr>
          <p:cNvSpPr/>
          <p:nvPr/>
        </p:nvSpPr>
        <p:spPr>
          <a:xfrm>
            <a:off x="4485932" y="3233253"/>
            <a:ext cx="133596" cy="86219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5" name="矩形 384">
            <a:extLst>
              <a:ext uri="{FF2B5EF4-FFF2-40B4-BE49-F238E27FC236}">
                <a16:creationId xmlns:a16="http://schemas.microsoft.com/office/drawing/2014/main" id="{9D39FBF4-1236-DACB-318A-4869282B60A8}"/>
              </a:ext>
            </a:extLst>
          </p:cNvPr>
          <p:cNvSpPr/>
          <p:nvPr/>
        </p:nvSpPr>
        <p:spPr>
          <a:xfrm>
            <a:off x="4329398" y="3233253"/>
            <a:ext cx="133596" cy="86219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6" name="矩形 385">
            <a:extLst>
              <a:ext uri="{FF2B5EF4-FFF2-40B4-BE49-F238E27FC236}">
                <a16:creationId xmlns:a16="http://schemas.microsoft.com/office/drawing/2014/main" id="{865A1BCB-8537-8996-8BA4-981D61A0BF41}"/>
              </a:ext>
            </a:extLst>
          </p:cNvPr>
          <p:cNvSpPr/>
          <p:nvPr/>
        </p:nvSpPr>
        <p:spPr>
          <a:xfrm>
            <a:off x="4172865" y="3233253"/>
            <a:ext cx="133596" cy="86219"/>
          </a:xfrm>
          <a:prstGeom prst="rect">
            <a:avLst/>
          </a:prstGeom>
          <a:solidFill>
            <a:schemeClr val="bg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88" name="图片 387">
            <a:extLst>
              <a:ext uri="{FF2B5EF4-FFF2-40B4-BE49-F238E27FC236}">
                <a16:creationId xmlns:a16="http://schemas.microsoft.com/office/drawing/2014/main" id="{9144ABE3-53C8-A978-C1DE-DB807CB99CB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-815975" y="6290952"/>
            <a:ext cx="6838420" cy="45720"/>
          </a:xfrm>
          <a:prstGeom prst="rect">
            <a:avLst/>
          </a:prstGeom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id="{E92C0C33-E12E-1F69-892F-9255E45B8DF1}"/>
              </a:ext>
            </a:extLst>
          </p:cNvPr>
          <p:cNvGrpSpPr/>
          <p:nvPr/>
        </p:nvGrpSpPr>
        <p:grpSpPr>
          <a:xfrm>
            <a:off x="501264" y="2162161"/>
            <a:ext cx="4349677" cy="4810718"/>
            <a:chOff x="501264" y="979224"/>
            <a:chExt cx="4349677" cy="6838420"/>
          </a:xfrm>
        </p:grpSpPr>
        <p:pic>
          <p:nvPicPr>
            <p:cNvPr id="389" name="图片 388">
              <a:extLst>
                <a:ext uri="{FF2B5EF4-FFF2-40B4-BE49-F238E27FC236}">
                  <a16:creationId xmlns:a16="http://schemas.microsoft.com/office/drawing/2014/main" id="{2674E2B1-5798-A38D-75C5-9B7CCE2F19F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>
              <a:off x="-2895086" y="4375574"/>
              <a:ext cx="6838420" cy="45720"/>
            </a:xfrm>
            <a:prstGeom prst="rect">
              <a:avLst/>
            </a:prstGeom>
          </p:spPr>
        </p:pic>
        <p:pic>
          <p:nvPicPr>
            <p:cNvPr id="390" name="图片 389">
              <a:extLst>
                <a:ext uri="{FF2B5EF4-FFF2-40B4-BE49-F238E27FC236}">
                  <a16:creationId xmlns:a16="http://schemas.microsoft.com/office/drawing/2014/main" id="{9B57C6DF-7450-CA32-2429-9A0F2328E3E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>
              <a:off x="1408871" y="4375574"/>
              <a:ext cx="6838420" cy="457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492065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82987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65DF693-08BB-FC29-8E8B-0516A7DDFC5D}"/>
              </a:ext>
            </a:extLst>
          </p:cNvPr>
          <p:cNvSpPr txBox="1"/>
          <p:nvPr/>
        </p:nvSpPr>
        <p:spPr>
          <a:xfrm>
            <a:off x="552091" y="2665562"/>
            <a:ext cx="5080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7549551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3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59DFA"/>
      </a:accent1>
      <a:accent2>
        <a:srgbClr val="2C7CE4"/>
      </a:accent2>
      <a:accent3>
        <a:srgbClr val="075FD1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6">
      <a:majorFont>
        <a:latin typeface="Axis"/>
        <a:ea typeface="HarmonyOS Sans SC Black"/>
        <a:cs typeface=""/>
      </a:majorFont>
      <a:minorFont>
        <a:latin typeface="HarmonyOS Sans SC Light"/>
        <a:ea typeface="HarmonyOS Sans S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9FE8"/>
      </a:accent1>
      <a:accent2>
        <a:srgbClr val="00EA79"/>
      </a:accent2>
      <a:accent3>
        <a:srgbClr val="01C9DF"/>
      </a:accent3>
      <a:accent4>
        <a:srgbClr val="01FE8A"/>
      </a:accent4>
      <a:accent5>
        <a:srgbClr val="909CA6"/>
      </a:accent5>
      <a:accent6>
        <a:srgbClr val="B3BBC1"/>
      </a:accent6>
      <a:hlink>
        <a:srgbClr val="4472C4"/>
      </a:hlink>
      <a:folHlink>
        <a:srgbClr val="BFBFBF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1662</TotalTime>
  <Words>503</Words>
  <Application>Microsoft Office PowerPoint</Application>
  <PresentationFormat>宽屏</PresentationFormat>
  <Paragraphs>82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Axis</vt:lpstr>
      <vt:lpstr>HarmonyOS Sans SC</vt:lpstr>
      <vt:lpstr>HarmonyOS Sans SC Black</vt:lpstr>
      <vt:lpstr>HarmonyOS Sans SC Light</vt:lpstr>
      <vt:lpstr>HarmonyOS Sans SC Medium</vt:lpstr>
      <vt:lpstr>阿里巴巴普惠体 2.0 95 ExtraBold</vt:lpstr>
      <vt:lpstr>等线</vt:lpstr>
      <vt:lpstr>汉仪菱心体简</vt:lpstr>
      <vt:lpstr>Arial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科技插画风无纸化设备应用报告ppt模板;</dc:title>
  <dc:creator>PPT竞技场</dc:creator>
  <cp:keywords>51PPT模板网</cp:keywords>
  <dc:description>www.51pptmoban.com</dc:description>
  <cp:lastModifiedBy>Win user</cp:lastModifiedBy>
  <cp:revision>52</cp:revision>
  <dcterms:created xsi:type="dcterms:W3CDTF">2022-04-27T09:13:17Z</dcterms:created>
  <dcterms:modified xsi:type="dcterms:W3CDTF">2022-07-11T14:23:07Z</dcterms:modified>
</cp:coreProperties>
</file>