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51" r:id="rId3"/>
    <p:sldId id="457" r:id="rId4"/>
    <p:sldId id="466" r:id="rId5"/>
    <p:sldId id="469" r:id="rId6"/>
    <p:sldId id="471" r:id="rId7"/>
    <p:sldId id="458" r:id="rId8"/>
    <p:sldId id="467" r:id="rId9"/>
    <p:sldId id="470" r:id="rId10"/>
    <p:sldId id="463" r:id="rId11"/>
    <p:sldId id="460" r:id="rId12"/>
    <p:sldId id="452" r:id="rId13"/>
    <p:sldId id="465" r:id="rId14"/>
    <p:sldId id="459" r:id="rId15"/>
    <p:sldId id="462" r:id="rId16"/>
    <p:sldId id="461" r:id="rId17"/>
    <p:sldId id="468" r:id="rId18"/>
    <p:sldId id="472" r:id="rId19"/>
    <p:sldId id="464" r:id="rId20"/>
    <p:sldId id="333" r:id="rId21"/>
    <p:sldId id="332" r:id="rId22"/>
    <p:sldId id="334" r:id="rId23"/>
    <p:sldId id="4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9D74012-DDD9-4701-B2A6-E3F7495484B5}">
          <p14:sldIdLst>
            <p14:sldId id="256"/>
            <p14:sldId id="451"/>
            <p14:sldId id="457"/>
            <p14:sldId id="466"/>
            <p14:sldId id="469"/>
            <p14:sldId id="471"/>
            <p14:sldId id="458"/>
            <p14:sldId id="467"/>
            <p14:sldId id="470"/>
            <p14:sldId id="463"/>
            <p14:sldId id="460"/>
            <p14:sldId id="452"/>
            <p14:sldId id="465"/>
            <p14:sldId id="459"/>
            <p14:sldId id="462"/>
            <p14:sldId id="461"/>
            <p14:sldId id="468"/>
            <p14:sldId id="472"/>
            <p14:sldId id="464"/>
          </p14:sldIdLst>
        </p14:section>
        <p14:section name="模板说明" id="{DBE2A207-6FC8-47D2-A47F-8A7924D8A782}">
          <p14:sldIdLst>
            <p14:sldId id="333"/>
            <p14:sldId id="332"/>
            <p14:sldId id="334"/>
            <p14:sldId id="4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351E"/>
    <a:srgbClr val="050505"/>
    <a:srgbClr val="392A96"/>
    <a:srgbClr val="6F512F"/>
    <a:srgbClr val="BD9263"/>
    <a:srgbClr val="3325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103" d="100"/>
          <a:sy n="103" d="100"/>
        </p:scale>
        <p:origin x="318" y="10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rPr>
              <a:t>2022/7/12</a:t>
            </a:fld>
            <a:endParaRPr lang="zh-CN" altLang="en-US">
              <a:latin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rPr>
              <a:t>‹#›</a:t>
            </a:fld>
            <a:endParaRPr lang="zh-CN" altLang="en-US">
              <a:latin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939597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967131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578372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223641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398670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526977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217255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3156788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4286686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721259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846277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09765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42197767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031926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396071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65749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632138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932705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671036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105861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605515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75D499E4-1BCE-483F-952F-F90BDD4F3389}"/>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090C45-894B-4519-94E1-6179BF076921}"/>
              </a:ext>
            </a:extLst>
          </p:cNvPr>
          <p:cNvSpPr>
            <a:spLocks noGrp="1"/>
          </p:cNvSpPr>
          <p:nvPr>
            <p:ph type="dt" sz="half" idx="10"/>
          </p:nvPr>
        </p:nvSpPr>
        <p:spPr/>
        <p:txBody>
          <a:bodyPr/>
          <a:lstStyle/>
          <a:p>
            <a:fld id="{02E7AA1D-E652-4FAE-B255-324CA91EF00D}" type="datetimeFigureOut">
              <a:rPr lang="zh-CN" altLang="en-US" smtClean="0"/>
              <a:t>2022/7/12</a:t>
            </a:fld>
            <a:endParaRPr lang="zh-CN" altLang="en-US"/>
          </a:p>
        </p:txBody>
      </p:sp>
      <p:sp>
        <p:nvSpPr>
          <p:cNvPr id="3" name="页脚占位符 2">
            <a:extLst>
              <a:ext uri="{FF2B5EF4-FFF2-40B4-BE49-F238E27FC236}">
                <a16:creationId xmlns:a16="http://schemas.microsoft.com/office/drawing/2014/main" id="{9B6C4EF9-8A41-4EEB-A1EF-02996F13190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38476BF-D589-4145-9A1B-06DE1D9B00D1}"/>
              </a:ext>
            </a:extLst>
          </p:cNvPr>
          <p:cNvSpPr>
            <a:spLocks noGrp="1"/>
          </p:cNvSpPr>
          <p:nvPr>
            <p:ph type="sldNum" sz="quarter" idx="12"/>
          </p:nvPr>
        </p:nvSpPr>
        <p:spPr/>
        <p:txBody>
          <a:bodyPr/>
          <a:lstStyle/>
          <a:p>
            <a:fld id="{1B487B1F-0465-4853-A7CB-C0B063823188}" type="slidenum">
              <a:rPr lang="zh-CN" altLang="en-US" smtClean="0"/>
              <a:t>‹#›</a:t>
            </a:fld>
            <a:endParaRPr lang="zh-CN" altLang="en-US"/>
          </a:p>
        </p:txBody>
      </p:sp>
    </p:spTree>
    <p:extLst>
      <p:ext uri="{BB962C8B-B14F-4D97-AF65-F5344CB8AC3E}">
        <p14:creationId xmlns:p14="http://schemas.microsoft.com/office/powerpoint/2010/main" val="1630254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0016CE-25E4-4FD6-BFE0-3172305B74C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EB43644-D10A-4107-A911-64EB769950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BEB3145-C097-4C60-BD71-39F5BFF1F34F}"/>
              </a:ext>
            </a:extLst>
          </p:cNvPr>
          <p:cNvSpPr>
            <a:spLocks noGrp="1"/>
          </p:cNvSpPr>
          <p:nvPr>
            <p:ph type="dt" sz="half" idx="10"/>
          </p:nvPr>
        </p:nvSpPr>
        <p:spPr/>
        <p:txBody>
          <a:bodyPr/>
          <a:lstStyle/>
          <a:p>
            <a:fld id="{02E7AA1D-E652-4FAE-B255-324CA91EF00D}" type="datetimeFigureOut">
              <a:rPr lang="zh-CN" altLang="en-US" smtClean="0"/>
              <a:t>2022/7/12</a:t>
            </a:fld>
            <a:endParaRPr lang="zh-CN" altLang="en-US"/>
          </a:p>
        </p:txBody>
      </p:sp>
      <p:sp>
        <p:nvSpPr>
          <p:cNvPr id="5" name="页脚占位符 4">
            <a:extLst>
              <a:ext uri="{FF2B5EF4-FFF2-40B4-BE49-F238E27FC236}">
                <a16:creationId xmlns:a16="http://schemas.microsoft.com/office/drawing/2014/main" id="{F11E4775-7971-42F3-813B-1CDCEE6A18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2B5211A-24B9-42DA-9C7A-8D261BA40016}"/>
              </a:ext>
            </a:extLst>
          </p:cNvPr>
          <p:cNvSpPr>
            <a:spLocks noGrp="1"/>
          </p:cNvSpPr>
          <p:nvPr>
            <p:ph type="sldNum" sz="quarter" idx="12"/>
          </p:nvPr>
        </p:nvSpPr>
        <p:spPr/>
        <p:txBody>
          <a:bodyPr/>
          <a:lstStyle/>
          <a:p>
            <a:fld id="{1B487B1F-0465-4853-A7CB-C0B063823188}" type="slidenum">
              <a:rPr lang="zh-CN" altLang="en-US" smtClean="0"/>
              <a:t>‹#›</a:t>
            </a:fld>
            <a:endParaRPr lang="zh-CN" altLang="en-US"/>
          </a:p>
        </p:txBody>
      </p:sp>
    </p:spTree>
    <p:extLst>
      <p:ext uri="{BB962C8B-B14F-4D97-AF65-F5344CB8AC3E}">
        <p14:creationId xmlns:p14="http://schemas.microsoft.com/office/powerpoint/2010/main" val="116818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88008873-A458-4DBF-A9A0-9405BEAF94A3}"/>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pn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 Id="rId14"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9.wdp"/><Relationship Id="rId5" Type="http://schemas.openxmlformats.org/officeDocument/2006/relationships/image" Target="../media/image14.png"/><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pn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 Id="rId1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10.wdp"/></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11.wdp"/></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12.wdp"/></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pn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 Id="rId14" Type="http://schemas.openxmlformats.org/officeDocument/2006/relationships/image" Target="../media/image7.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microsoft.com/office/2007/relationships/hdphoto" Target="../media/hdphoto11.wdp"/></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0.wdp"/></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pn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 Id="rId14" Type="http://schemas.openxmlformats.org/officeDocument/2006/relationships/image" Target="../media/image7.sv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2.png"/><Relationship Id="rId9" Type="http://schemas.microsoft.com/office/2007/relationships/hdphoto" Target="../media/hdphoto5.wdp"/></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jpeg"/><Relationship Id="rId7"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hyperlink" Target="https://www.pptxpro.cn/" TargetMode="External"/><Relationship Id="rId4" Type="http://schemas.openxmlformats.org/officeDocument/2006/relationships/hyperlink" Target="https://www.pptx.cn/" TargetMode="External"/><Relationship Id="rId9" Type="http://schemas.openxmlformats.org/officeDocument/2006/relationships/image" Target="../media/image21.png"/></Relationships>
</file>

<file path=ppt/slides/_rels/slide21.xml.rels><?xml version="1.0" encoding="UTF-8" standalone="yes"?>
<Relationships xmlns="http://schemas.openxmlformats.org/package/2006/relationships"><Relationship Id="rId8" Type="http://schemas.openxmlformats.org/officeDocument/2006/relationships/hyperlink" Target="http://mp.weixin.qq.com/mp/homepage?__biz=MzAxOTgyNDI4Ng==&amp;hid=1&amp;sn=0576cfd3d6e13b459fdc924294904da8&amp;scene=18#wechat_redirect" TargetMode="External"/><Relationship Id="rId13" Type="http://schemas.openxmlformats.org/officeDocument/2006/relationships/image" Target="../media/image24.jpeg"/><Relationship Id="rId3" Type="http://schemas.openxmlformats.org/officeDocument/2006/relationships/image" Target="../media/image18.jpeg"/><Relationship Id="rId7" Type="http://schemas.openxmlformats.org/officeDocument/2006/relationships/image" Target="../media/image20.png"/><Relationship Id="rId12" Type="http://schemas.openxmlformats.org/officeDocument/2006/relationships/image" Target="../media/image7.svg"/><Relationship Id="rId2" Type="http://schemas.openxmlformats.org/officeDocument/2006/relationships/notesSlide" Target="../notesSlides/notesSlide21.xml"/><Relationship Id="rId16" Type="http://schemas.openxmlformats.org/officeDocument/2006/relationships/image" Target="../media/image27.svg"/><Relationship Id="rId1" Type="http://schemas.openxmlformats.org/officeDocument/2006/relationships/slideLayout" Target="../slideLayouts/slideLayout2.xml"/><Relationship Id="rId6" Type="http://schemas.openxmlformats.org/officeDocument/2006/relationships/hyperlink" Target="https://www.pptx.cn/" TargetMode="External"/><Relationship Id="rId11" Type="http://schemas.openxmlformats.org/officeDocument/2006/relationships/image" Target="../media/image6.png"/><Relationship Id="rId5" Type="http://schemas.microsoft.com/office/2007/relationships/hdphoto" Target="../media/hdphoto13.wdp"/><Relationship Id="rId15" Type="http://schemas.openxmlformats.org/officeDocument/2006/relationships/image" Target="../media/image26.png"/><Relationship Id="rId10" Type="http://schemas.openxmlformats.org/officeDocument/2006/relationships/hyperlink" Target="https://doc.paperpass.com/" TargetMode="External"/><Relationship Id="rId4" Type="http://schemas.openxmlformats.org/officeDocument/2006/relationships/image" Target="../media/image22.png"/><Relationship Id="rId9" Type="http://schemas.openxmlformats.org/officeDocument/2006/relationships/image" Target="../media/image23.png"/><Relationship Id="rId14" Type="http://schemas.openxmlformats.org/officeDocument/2006/relationships/image" Target="../media/image25.jpeg"/></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9.jpeg"/><Relationship Id="rId3" Type="http://schemas.openxmlformats.org/officeDocument/2006/relationships/slideLayout" Target="../slideLayouts/slideLayout3.xml"/><Relationship Id="rId7" Type="http://schemas.openxmlformats.org/officeDocument/2006/relationships/hyperlink" Target="https://www.pptx.cn/" TargetMode="External"/><Relationship Id="rId12" Type="http://schemas.openxmlformats.org/officeDocument/2006/relationships/image" Target="../media/image28.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3.wdp"/><Relationship Id="rId11" Type="http://schemas.openxmlformats.org/officeDocument/2006/relationships/image" Target="../media/image27.sv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18.jpeg"/><Relationship Id="rId9" Type="http://schemas.openxmlformats.org/officeDocument/2006/relationships/image" Target="../media/image7.svg"/><Relationship Id="rId1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pn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 Id="rId1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7.wdp"/></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png"/><Relationship Id="rId3" Type="http://schemas.openxmlformats.org/officeDocument/2006/relationships/image" Target="../media/image1.jpe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 Id="rId14" Type="http://schemas.openxmlformats.org/officeDocument/2006/relationships/image" Target="../media/image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PT世界-1"/>
          <p:cNvSpPr/>
          <p:nvPr/>
        </p:nvSpPr>
        <p:spPr>
          <a:xfrm>
            <a:off x="0"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PPT世界-2"/>
          <p:cNvSpPr/>
          <p:nvPr/>
        </p:nvSpPr>
        <p:spPr>
          <a:xfrm rot="9842415" flipH="1">
            <a:off x="5655752" y="-1081578"/>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3"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615671"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4"/>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flipH="1">
            <a:off x="10277861" y="387032"/>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5"/>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a:off x="4703064" y="4011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5" name="PPT世界-6"/>
          <p:cNvPicPr>
            <a:picLocks noChangeAspect="1"/>
          </p:cNvPicPr>
          <p:nvPr/>
        </p:nvPicPr>
        <p: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4249893" y="741932"/>
            <a:ext cx="7352995" cy="5345108"/>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31" name="PPT世界-10"/>
          <p:cNvSpPr/>
          <p:nvPr/>
        </p:nvSpPr>
        <p:spPr>
          <a:xfrm>
            <a:off x="6615671"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PPT世界-11" descr="打开的书&#10;&#10;描述已自动生成"/>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tretch>
            <a:fillRect/>
          </a:stretch>
        </p:blipFill>
        <p:spPr>
          <a:xfrm>
            <a:off x="5995156" y="825940"/>
            <a:ext cx="5517558" cy="4876604"/>
          </a:xfrm>
          <a:prstGeom prst="rect">
            <a:avLst/>
          </a:prstGeom>
          <a:effectLst>
            <a:outerShdw blurRad="127000" dist="63500" dir="2700000" algn="tl" rotWithShape="0">
              <a:srgbClr val="6F512F">
                <a:alpha val="30000"/>
              </a:srgbClr>
            </a:outerShdw>
          </a:effectLst>
        </p:spPr>
      </p:pic>
      <p:sp>
        <p:nvSpPr>
          <p:cNvPr id="29" name="PPT世界-12"/>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3" name="组合 2">
            <a:extLst>
              <a:ext uri="{FF2B5EF4-FFF2-40B4-BE49-F238E27FC236}">
                <a16:creationId xmlns:a16="http://schemas.microsoft.com/office/drawing/2014/main" id="{59D019E1-38E6-4467-8295-0E4D8A568CF2}"/>
              </a:ext>
            </a:extLst>
          </p:cNvPr>
          <p:cNvGrpSpPr/>
          <p:nvPr/>
        </p:nvGrpSpPr>
        <p:grpSpPr>
          <a:xfrm>
            <a:off x="561579" y="1295307"/>
            <a:ext cx="5162522" cy="3406074"/>
            <a:chOff x="561579" y="1295307"/>
            <a:chExt cx="5162522" cy="3406074"/>
          </a:xfrm>
        </p:grpSpPr>
        <p:sp>
          <p:nvSpPr>
            <p:cNvPr id="34" name="PPT世界-13"/>
            <p:cNvSpPr/>
            <p:nvPr/>
          </p:nvSpPr>
          <p:spPr>
            <a:xfrm>
              <a:off x="561579" y="1692262"/>
              <a:ext cx="4288353" cy="2554545"/>
            </a:xfrm>
            <a:prstGeom prst="rect">
              <a:avLst/>
            </a:prstGeom>
          </p:spPr>
          <p:txBody>
            <a:bodyPr wrap="none">
              <a:noAutofit/>
            </a:bodyPr>
            <a:lstStyle/>
            <a:p>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大学文学</a:t>
              </a:r>
              <a:endParaRPr lang="en-US" altLang="zh-CN"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专业课程</a:t>
              </a:r>
            </a:p>
          </p:txBody>
        </p:sp>
        <p:sp>
          <p:nvSpPr>
            <p:cNvPr id="35" name="PPT世界-14"/>
            <p:cNvSpPr txBox="1"/>
            <p:nvPr/>
          </p:nvSpPr>
          <p:spPr>
            <a:xfrm>
              <a:off x="643805" y="1295307"/>
              <a:ext cx="4225177" cy="400110"/>
            </a:xfrm>
            <a:prstGeom prst="rect">
              <a:avLst/>
            </a:prstGeom>
            <a:noFill/>
          </p:spPr>
          <p:txBody>
            <a:bodyPr wrap="square" rtlCol="0">
              <a:no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大学文学专业课程教学</a:t>
              </a: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cxnSp>
          <p:nvCxnSpPr>
            <p:cNvPr id="41" name="PPT世界-18"/>
            <p:cNvCxnSpPr/>
            <p:nvPr/>
          </p:nvCxnSpPr>
          <p:spPr>
            <a:xfrm>
              <a:off x="712470" y="4309270"/>
              <a:ext cx="5011631"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PT世界-19"/>
            <p:cNvSpPr txBox="1"/>
            <p:nvPr/>
          </p:nvSpPr>
          <p:spPr>
            <a:xfrm>
              <a:off x="607695" y="4424382"/>
              <a:ext cx="4369429" cy="276999"/>
            </a:xfrm>
            <a:prstGeom prst="rect">
              <a:avLst/>
            </a:prstGeom>
            <a:noFill/>
          </p:spPr>
          <p:txBody>
            <a:bodyPr wrap="square" rtlCol="0">
              <a:noAutofit/>
            </a:bodyPr>
            <a:lstStyle/>
            <a:p>
              <a:pPr algn="dist"/>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 TEMPLATE FOR COLLEGE LITERATURE TEACHING</a:t>
              </a:r>
              <a:endPar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 name="组合 3">
            <a:extLst>
              <a:ext uri="{FF2B5EF4-FFF2-40B4-BE49-F238E27FC236}">
                <a16:creationId xmlns:a16="http://schemas.microsoft.com/office/drawing/2014/main" id="{6C5B0BC4-D36F-4D22-8FF0-F3C500EDD7B3}"/>
              </a:ext>
            </a:extLst>
          </p:cNvPr>
          <p:cNvGrpSpPr/>
          <p:nvPr/>
        </p:nvGrpSpPr>
        <p:grpSpPr>
          <a:xfrm>
            <a:off x="553171" y="5033025"/>
            <a:ext cx="3720897" cy="1287051"/>
            <a:chOff x="553171" y="5033025"/>
            <a:chExt cx="3720897" cy="1287051"/>
          </a:xfrm>
        </p:grpSpPr>
        <p:sp>
          <p:nvSpPr>
            <p:cNvPr id="39" name="PPT世界-15"/>
            <p:cNvSpPr/>
            <p:nvPr/>
          </p:nvSpPr>
          <p:spPr>
            <a:xfrm>
              <a:off x="565871" y="5079842"/>
              <a:ext cx="3708197" cy="411994"/>
            </a:xfrm>
            <a:prstGeom prst="roundRect">
              <a:avLst>
                <a:gd name="adj" fmla="val 50000"/>
              </a:avLst>
            </a:prstGeom>
            <a:solidFill>
              <a:srgbClr val="33251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40" name="PPT世界-16"/>
            <p:cNvSpPr/>
            <p:nvPr/>
          </p:nvSpPr>
          <p:spPr>
            <a:xfrm>
              <a:off x="553171" y="5033025"/>
              <a:ext cx="3708197" cy="411994"/>
            </a:xfrm>
            <a:prstGeom prst="roundRect">
              <a:avLst>
                <a:gd name="adj" fmla="val 50000"/>
              </a:avLst>
            </a:prstGeom>
            <a:solidFill>
              <a:schemeClr val="bg1"/>
            </a:solidFill>
            <a:ln>
              <a:solidFill>
                <a:srgbClr val="4A35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38" name="PPT世界-17"/>
            <p:cNvSpPr txBox="1"/>
            <p:nvPr/>
          </p:nvSpPr>
          <p:spPr>
            <a:xfrm>
              <a:off x="675287" y="5069745"/>
              <a:ext cx="3463965" cy="338554"/>
            </a:xfrm>
            <a:prstGeom prst="rect">
              <a:avLst/>
            </a:prstGeom>
            <a:noFill/>
          </p:spPr>
          <p:txBody>
            <a:bodyPr wrap="square" rtlCol="0">
              <a:noAutofit/>
            </a:bodyPr>
            <a:lstStyle/>
            <a:p>
              <a:pPr algn="ctr"/>
              <a:r>
                <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PPT</a:t>
              </a:r>
              <a:r>
                <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世界</a:t>
              </a:r>
              <a:r>
                <a:rPr lang="en-US" altLang="zh-CN"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      </a:t>
              </a:r>
              <a:r>
                <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a:t>
              </a:r>
              <a:endPar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20"/>
            <p:cNvSpPr/>
            <p:nvPr/>
          </p:nvSpPr>
          <p:spPr>
            <a:xfrm>
              <a:off x="643805"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21"/>
            <p:cNvSpPr/>
            <p:nvPr/>
          </p:nvSpPr>
          <p:spPr>
            <a:xfrm>
              <a:off x="736730" y="604581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6" name="PPT世界-22"/>
            <p:cNvSpPr/>
            <p:nvPr/>
          </p:nvSpPr>
          <p:spPr>
            <a:xfrm>
              <a:off x="1146758"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23"/>
            <p:cNvSpPr/>
            <p:nvPr/>
          </p:nvSpPr>
          <p:spPr>
            <a:xfrm>
              <a:off x="1213771" y="604592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8" name="PPT世界-24"/>
            <p:cNvSpPr/>
            <p:nvPr/>
          </p:nvSpPr>
          <p:spPr>
            <a:xfrm>
              <a:off x="1649712"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9" name="PPT世界-25"/>
            <p:cNvSpPr/>
            <p:nvPr/>
          </p:nvSpPr>
          <p:spPr>
            <a:xfrm>
              <a:off x="1716737" y="606398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0" name="PPT世界-26"/>
            <p:cNvSpPr/>
            <p:nvPr/>
          </p:nvSpPr>
          <p:spPr>
            <a:xfrm>
              <a:off x="2152664"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1" name="PPT世界-27"/>
            <p:cNvSpPr/>
            <p:nvPr/>
          </p:nvSpPr>
          <p:spPr>
            <a:xfrm>
              <a:off x="2241638" y="604581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2" name="图形 31">
            <a:hlinkClick r:id="rId12"/>
            <a:extLst>
              <a:ext uri="{FF2B5EF4-FFF2-40B4-BE49-F238E27FC236}">
                <a16:creationId xmlns:a16="http://schemas.microsoft.com/office/drawing/2014/main" id="{826F9C84-A68F-46B0-A140-CEC87FABD3E3}"/>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90518" y="422570"/>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PT世界-3"/>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87" name="PPT世界-4">
            <a:extLst>
              <a:ext uri="{FF2B5EF4-FFF2-40B4-BE49-F238E27FC236}">
                <a16:creationId xmlns:a16="http://schemas.microsoft.com/office/drawing/2014/main" id="{D99F5571-D7ED-4D72-86CC-C44E0DF0D780}"/>
              </a:ext>
            </a:extLst>
          </p:cNvPr>
          <p:cNvGrpSpPr/>
          <p:nvPr/>
        </p:nvGrpSpPr>
        <p:grpSpPr>
          <a:xfrm>
            <a:off x="8041722" y="1810574"/>
            <a:ext cx="3835836" cy="4120226"/>
            <a:chOff x="8041722" y="1810574"/>
            <a:chExt cx="3835836" cy="4120226"/>
          </a:xfrm>
        </p:grpSpPr>
        <p:grpSp>
          <p:nvGrpSpPr>
            <p:cNvPr id="82" name="组合 81">
              <a:extLst>
                <a:ext uri="{FF2B5EF4-FFF2-40B4-BE49-F238E27FC236}">
                  <a16:creationId xmlns:a16="http://schemas.microsoft.com/office/drawing/2014/main" id="{FE67E164-C75A-4B6E-A5D0-B41A2C27F8AE}"/>
                </a:ext>
              </a:extLst>
            </p:cNvPr>
            <p:cNvGrpSpPr/>
            <p:nvPr/>
          </p:nvGrpSpPr>
          <p:grpSpPr>
            <a:xfrm>
              <a:off x="8116658" y="1810574"/>
              <a:ext cx="3760900" cy="616242"/>
              <a:chOff x="7965358" y="2369410"/>
              <a:chExt cx="3760900" cy="616242"/>
            </a:xfrm>
          </p:grpSpPr>
          <p:sp>
            <p:nvSpPr>
              <p:cNvPr id="75" name="PPT世界-4-1"/>
              <p:cNvSpPr/>
              <p:nvPr/>
            </p:nvSpPr>
            <p:spPr>
              <a:xfrm>
                <a:off x="9166295" y="2737379"/>
                <a:ext cx="2559963" cy="248273"/>
              </a:xfrm>
              <a:prstGeom prst="rect">
                <a:avLst/>
              </a:prstGeom>
              <a:noFill/>
            </p:spPr>
            <p:txBody>
              <a:bodyPr wrap="square" lIns="0" tIns="0" rIns="0" bIns="0" rtlCol="0">
                <a:noAutofit/>
              </a:bodyPr>
              <a:lstStyle/>
              <a:p>
                <a:pPr marR="0" lvl="0"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4-2"/>
              <p:cNvSpPr/>
              <p:nvPr/>
            </p:nvSpPr>
            <p:spPr>
              <a:xfrm>
                <a:off x="9166296" y="2369410"/>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cxnSp>
            <p:nvCxnSpPr>
              <p:cNvPr id="73" name="PPT世界-4-3"/>
              <p:cNvCxnSpPr/>
              <p:nvPr/>
            </p:nvCxnSpPr>
            <p:spPr>
              <a:xfrm flipH="1">
                <a:off x="7965358" y="2554364"/>
                <a:ext cx="1014503"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4" name="PPT世界-4-4"/>
              <p:cNvSpPr/>
              <p:nvPr/>
            </p:nvSpPr>
            <p:spPr>
              <a:xfrm flipH="1" flipV="1">
                <a:off x="8918787" y="2493134"/>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grpSp>
        <p:grpSp>
          <p:nvGrpSpPr>
            <p:cNvPr id="83" name="组合 82">
              <a:extLst>
                <a:ext uri="{FF2B5EF4-FFF2-40B4-BE49-F238E27FC236}">
                  <a16:creationId xmlns:a16="http://schemas.microsoft.com/office/drawing/2014/main" id="{CA5D28A8-6EC7-4BE2-BE01-ECA6445F53E7}"/>
                </a:ext>
              </a:extLst>
            </p:cNvPr>
            <p:cNvGrpSpPr/>
            <p:nvPr/>
          </p:nvGrpSpPr>
          <p:grpSpPr>
            <a:xfrm>
              <a:off x="8875572" y="3535210"/>
              <a:ext cx="3001986" cy="1170240"/>
              <a:chOff x="8732638" y="3418553"/>
              <a:chExt cx="3001986" cy="1170240"/>
            </a:xfrm>
          </p:grpSpPr>
          <p:sp>
            <p:nvSpPr>
              <p:cNvPr id="71" name="PPT世界-4-5"/>
              <p:cNvSpPr/>
              <p:nvPr/>
            </p:nvSpPr>
            <p:spPr>
              <a:xfrm>
                <a:off x="9674023" y="3786522"/>
                <a:ext cx="2060601" cy="802271"/>
              </a:xfrm>
              <a:prstGeom prst="rect">
                <a:avLst/>
              </a:prstGeom>
              <a:noFill/>
            </p:spPr>
            <p:txBody>
              <a:bodyPr wrap="square" lIns="0" tIns="0" rIns="0" bIns="0" rtlCol="0">
                <a:noAutofit/>
              </a:bodyPr>
              <a:lstStyle/>
              <a:p>
                <a:pPr>
                  <a:lnSpc>
                    <a:spcPct val="150000"/>
                  </a:lnSpc>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a:t>
                </a:r>
              </a:p>
              <a:p>
                <a:pPr>
                  <a:lnSpc>
                    <a:spcPct val="150000"/>
                  </a:lnSpc>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单击单击此处键入文本</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2" name="PPT世界-4-6"/>
              <p:cNvSpPr/>
              <p:nvPr/>
            </p:nvSpPr>
            <p:spPr>
              <a:xfrm>
                <a:off x="9674023" y="3418553"/>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cxnSp>
            <p:nvCxnSpPr>
              <p:cNvPr id="69" name="PPT世界-4-7"/>
              <p:cNvCxnSpPr/>
              <p:nvPr/>
            </p:nvCxnSpPr>
            <p:spPr>
              <a:xfrm flipH="1">
                <a:off x="8732638" y="3603507"/>
                <a:ext cx="754950"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0" name="PPT世界-4-8"/>
              <p:cNvSpPr/>
              <p:nvPr/>
            </p:nvSpPr>
            <p:spPr>
              <a:xfrm flipH="1" flipV="1">
                <a:off x="9426514" y="3542277"/>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grpSp>
        <p:grpSp>
          <p:nvGrpSpPr>
            <p:cNvPr id="84" name="组合 83">
              <a:extLst>
                <a:ext uri="{FF2B5EF4-FFF2-40B4-BE49-F238E27FC236}">
                  <a16:creationId xmlns:a16="http://schemas.microsoft.com/office/drawing/2014/main" id="{773D8805-F517-4B5D-BA60-B21D97BA8E97}"/>
                </a:ext>
              </a:extLst>
            </p:cNvPr>
            <p:cNvGrpSpPr/>
            <p:nvPr/>
          </p:nvGrpSpPr>
          <p:grpSpPr>
            <a:xfrm>
              <a:off x="8041722" y="5037559"/>
              <a:ext cx="3074383" cy="893241"/>
              <a:chOff x="8275101" y="5037966"/>
              <a:chExt cx="3074383" cy="893241"/>
            </a:xfrm>
          </p:grpSpPr>
          <p:sp>
            <p:nvSpPr>
              <p:cNvPr id="67" name="PPT世界-4-9"/>
              <p:cNvSpPr/>
              <p:nvPr/>
            </p:nvSpPr>
            <p:spPr>
              <a:xfrm>
                <a:off x="9221803" y="5405935"/>
                <a:ext cx="2127681" cy="525272"/>
              </a:xfrm>
              <a:prstGeom prst="rect">
                <a:avLst/>
              </a:prstGeom>
              <a:noFill/>
            </p:spPr>
            <p:txBody>
              <a:bodyPr wrap="square" lIns="0" tIns="0" rIns="0" bIns="0" rtlCol="0">
                <a:noAutofit/>
              </a:bodyPr>
              <a:lstStyle/>
              <a:p>
                <a:pPr>
                  <a:lnSpc>
                    <a:spcPct val="150000"/>
                  </a:lnSpc>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4-10"/>
              <p:cNvSpPr/>
              <p:nvPr/>
            </p:nvSpPr>
            <p:spPr>
              <a:xfrm>
                <a:off x="9221803" y="5037966"/>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cxnSp>
            <p:nvCxnSpPr>
              <p:cNvPr id="65" name="PPT世界-4-11"/>
              <p:cNvCxnSpPr/>
              <p:nvPr/>
            </p:nvCxnSpPr>
            <p:spPr>
              <a:xfrm flipH="1">
                <a:off x="8275101" y="5222920"/>
                <a:ext cx="760267"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6" name="PPT世界-4-12"/>
              <p:cNvSpPr/>
              <p:nvPr/>
            </p:nvSpPr>
            <p:spPr>
              <a:xfrm flipH="1" flipV="1">
                <a:off x="8974294" y="5161690"/>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grpSp>
      </p:grpSp>
      <p:grpSp>
        <p:nvGrpSpPr>
          <p:cNvPr id="86" name="PPT世界-5">
            <a:extLst>
              <a:ext uri="{FF2B5EF4-FFF2-40B4-BE49-F238E27FC236}">
                <a16:creationId xmlns:a16="http://schemas.microsoft.com/office/drawing/2014/main" id="{74B288AD-179A-441B-A0FE-A02FE90A0A0D}"/>
              </a:ext>
            </a:extLst>
          </p:cNvPr>
          <p:cNvGrpSpPr/>
          <p:nvPr/>
        </p:nvGrpSpPr>
        <p:grpSpPr>
          <a:xfrm>
            <a:off x="609776" y="1800339"/>
            <a:ext cx="3557295" cy="3764564"/>
            <a:chOff x="609776" y="1800339"/>
            <a:chExt cx="3557295" cy="3764564"/>
          </a:xfrm>
        </p:grpSpPr>
        <p:grpSp>
          <p:nvGrpSpPr>
            <p:cNvPr id="79" name="组合 78">
              <a:extLst>
                <a:ext uri="{FF2B5EF4-FFF2-40B4-BE49-F238E27FC236}">
                  <a16:creationId xmlns:a16="http://schemas.microsoft.com/office/drawing/2014/main" id="{B9263444-E276-4C93-851D-5953A421B004}"/>
                </a:ext>
              </a:extLst>
            </p:cNvPr>
            <p:cNvGrpSpPr/>
            <p:nvPr/>
          </p:nvGrpSpPr>
          <p:grpSpPr>
            <a:xfrm>
              <a:off x="1481106" y="1800339"/>
              <a:ext cx="2563030" cy="616242"/>
              <a:chOff x="1102418" y="2357729"/>
              <a:chExt cx="2563030" cy="616242"/>
            </a:xfrm>
          </p:grpSpPr>
          <p:cxnSp>
            <p:nvCxnSpPr>
              <p:cNvPr id="33" name="PPT世界-5-1"/>
              <p:cNvCxnSpPr/>
              <p:nvPr/>
            </p:nvCxnSpPr>
            <p:spPr>
              <a:xfrm>
                <a:off x="3017333" y="2542683"/>
                <a:ext cx="648115"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PPT世界-5-2"/>
              <p:cNvSpPr/>
              <p:nvPr/>
            </p:nvSpPr>
            <p:spPr>
              <a:xfrm flipV="1">
                <a:off x="2955946" y="2481453"/>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sp>
            <p:nvSpPr>
              <p:cNvPr id="52" name="PPT世界-5-3"/>
              <p:cNvSpPr/>
              <p:nvPr/>
            </p:nvSpPr>
            <p:spPr>
              <a:xfrm flipH="1">
                <a:off x="1122623" y="2725698"/>
                <a:ext cx="1732719" cy="248273"/>
              </a:xfrm>
              <a:prstGeom prst="rect">
                <a:avLst/>
              </a:prstGeom>
              <a:noFill/>
            </p:spPr>
            <p:txBody>
              <a:bodyPr wrap="square" lIns="0" tIns="0" rIns="0" bIns="0" rtlCol="0">
                <a:noAutofit/>
              </a:bodyPr>
              <a:lstStyle/>
              <a:p>
                <a:pPr marR="0" lvl="0" algn="r"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3" name="PPT世界-5-4"/>
              <p:cNvSpPr/>
              <p:nvPr/>
            </p:nvSpPr>
            <p:spPr>
              <a:xfrm flipH="1">
                <a:off x="1102418" y="2357729"/>
                <a:ext cx="1752924" cy="276999"/>
              </a:xfrm>
              <a:prstGeom prst="rect">
                <a:avLst/>
              </a:prstGeom>
              <a:noFill/>
            </p:spPr>
            <p:txBody>
              <a:bodyPr wrap="square" lIns="0" tIns="0" rIns="0" bIns="0" rtlCol="0">
                <a:noAutofit/>
              </a:bodyPr>
              <a:lstStyle/>
              <a:p>
                <a:pPr algn="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80" name="组合 79">
              <a:extLst>
                <a:ext uri="{FF2B5EF4-FFF2-40B4-BE49-F238E27FC236}">
                  <a16:creationId xmlns:a16="http://schemas.microsoft.com/office/drawing/2014/main" id="{3923CF96-91AA-4B6F-8FB7-E2E50A7963B9}"/>
                </a:ext>
              </a:extLst>
            </p:cNvPr>
            <p:cNvGrpSpPr/>
            <p:nvPr/>
          </p:nvGrpSpPr>
          <p:grpSpPr>
            <a:xfrm>
              <a:off x="609776" y="3052071"/>
              <a:ext cx="2684436" cy="893241"/>
              <a:chOff x="457376" y="3420168"/>
              <a:chExt cx="2684436" cy="893241"/>
            </a:xfrm>
          </p:grpSpPr>
          <p:sp>
            <p:nvSpPr>
              <p:cNvPr id="50" name="PPT世界-5-5"/>
              <p:cNvSpPr/>
              <p:nvPr/>
            </p:nvSpPr>
            <p:spPr>
              <a:xfrm flipH="1">
                <a:off x="590558" y="3788137"/>
                <a:ext cx="1619742" cy="525272"/>
              </a:xfrm>
              <a:prstGeom prst="rect">
                <a:avLst/>
              </a:prstGeom>
              <a:noFill/>
            </p:spPr>
            <p:txBody>
              <a:bodyPr wrap="square" lIns="0" tIns="0" rIns="0" bIns="0" rtlCol="0">
                <a:noAutofit/>
              </a:bodyPr>
              <a:lstStyle/>
              <a:p>
                <a:pPr algn="r">
                  <a:lnSpc>
                    <a:spcPct val="150000"/>
                  </a:lnSpc>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5-6"/>
              <p:cNvSpPr/>
              <p:nvPr/>
            </p:nvSpPr>
            <p:spPr>
              <a:xfrm flipH="1">
                <a:off x="457376" y="3420168"/>
                <a:ext cx="1752924" cy="276999"/>
              </a:xfrm>
              <a:prstGeom prst="rect">
                <a:avLst/>
              </a:prstGeom>
              <a:noFill/>
            </p:spPr>
            <p:txBody>
              <a:bodyPr wrap="square" lIns="0" tIns="0" rIns="0" bIns="0" rtlCol="0">
                <a:noAutofit/>
              </a:bodyPr>
              <a:lstStyle/>
              <a:p>
                <a:pPr algn="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nvGrpSpPr>
              <p:cNvPr id="47" name="组合 46"/>
              <p:cNvGrpSpPr/>
              <p:nvPr/>
            </p:nvGrpSpPr>
            <p:grpSpPr>
              <a:xfrm>
                <a:off x="2310904" y="3543892"/>
                <a:ext cx="830908" cy="122460"/>
                <a:chOff x="7856598" y="2592158"/>
                <a:chExt cx="830908" cy="122460"/>
              </a:xfrm>
            </p:grpSpPr>
            <p:cxnSp>
              <p:nvCxnSpPr>
                <p:cNvPr id="48" name="PPT世界-5-7"/>
                <p:cNvCxnSpPr/>
                <p:nvPr/>
              </p:nvCxnSpPr>
              <p:spPr>
                <a:xfrm>
                  <a:off x="7917985" y="2653388"/>
                  <a:ext cx="769521"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9" name="PPT世界-5-8"/>
                <p:cNvSpPr/>
                <p:nvPr/>
              </p:nvSpPr>
              <p:spPr>
                <a:xfrm flipV="1">
                  <a:off x="7856598" y="2592158"/>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grpSp>
        </p:grpSp>
        <p:grpSp>
          <p:nvGrpSpPr>
            <p:cNvPr id="81" name="组合 80">
              <a:extLst>
                <a:ext uri="{FF2B5EF4-FFF2-40B4-BE49-F238E27FC236}">
                  <a16:creationId xmlns:a16="http://schemas.microsoft.com/office/drawing/2014/main" id="{65245BD8-7C79-483E-A51E-E24279614A91}"/>
                </a:ext>
              </a:extLst>
            </p:cNvPr>
            <p:cNvGrpSpPr/>
            <p:nvPr/>
          </p:nvGrpSpPr>
          <p:grpSpPr>
            <a:xfrm>
              <a:off x="1313822" y="4394663"/>
              <a:ext cx="2853249" cy="1170240"/>
              <a:chOff x="852891" y="4519848"/>
              <a:chExt cx="2853249" cy="1170240"/>
            </a:xfrm>
          </p:grpSpPr>
          <p:sp>
            <p:nvSpPr>
              <p:cNvPr id="44" name="PPT世界-5-9"/>
              <p:cNvSpPr/>
              <p:nvPr/>
            </p:nvSpPr>
            <p:spPr>
              <a:xfrm flipH="1">
                <a:off x="986073" y="4887817"/>
                <a:ext cx="1619742" cy="802271"/>
              </a:xfrm>
              <a:prstGeom prst="rect">
                <a:avLst/>
              </a:prstGeom>
              <a:noFill/>
            </p:spPr>
            <p:txBody>
              <a:bodyPr wrap="square" lIns="0" tIns="0" rIns="0" bIns="0" rtlCol="0">
                <a:noAutofit/>
              </a:bodyPr>
              <a:lstStyle/>
              <a:p>
                <a:pPr algn="r">
                  <a:lnSpc>
                    <a:spcPct val="150000"/>
                  </a:lnSpc>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5-10"/>
              <p:cNvSpPr/>
              <p:nvPr/>
            </p:nvSpPr>
            <p:spPr>
              <a:xfrm flipH="1">
                <a:off x="852891" y="4519848"/>
                <a:ext cx="1752924" cy="276999"/>
              </a:xfrm>
              <a:prstGeom prst="rect">
                <a:avLst/>
              </a:prstGeom>
              <a:noFill/>
            </p:spPr>
            <p:txBody>
              <a:bodyPr wrap="square" lIns="0" tIns="0" rIns="0" bIns="0" rtlCol="0">
                <a:noAutofit/>
              </a:bodyPr>
              <a:lstStyle/>
              <a:p>
                <a:pPr algn="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nvGrpSpPr>
              <p:cNvPr id="41" name="组合 40"/>
              <p:cNvGrpSpPr/>
              <p:nvPr/>
            </p:nvGrpSpPr>
            <p:grpSpPr>
              <a:xfrm>
                <a:off x="2706419" y="4643572"/>
                <a:ext cx="999721" cy="122460"/>
                <a:chOff x="7856598" y="2592158"/>
                <a:chExt cx="999721" cy="122460"/>
              </a:xfrm>
            </p:grpSpPr>
            <p:cxnSp>
              <p:nvCxnSpPr>
                <p:cNvPr id="42" name="PPT世界-5-11"/>
                <p:cNvCxnSpPr/>
                <p:nvPr/>
              </p:nvCxnSpPr>
              <p:spPr>
                <a:xfrm>
                  <a:off x="7917985" y="2653388"/>
                  <a:ext cx="938334" cy="0"/>
                </a:xfrm>
                <a:prstGeom prst="line">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PPT世界-5-12"/>
                <p:cNvSpPr/>
                <p:nvPr/>
              </p:nvSpPr>
              <p:spPr>
                <a:xfrm flipV="1">
                  <a:off x="7856598" y="2592158"/>
                  <a:ext cx="122460" cy="122460"/>
                </a:xfrm>
                <a:prstGeom prst="arc">
                  <a:avLst>
                    <a:gd name="adj1" fmla="val 1833520"/>
                    <a:gd name="adj2" fmla="val 19485415"/>
                  </a:avLst>
                </a:prstGeom>
                <a:ln w="15875" cap="rnd">
                  <a:gradFill flip="none" rotWithShape="1">
                    <a:gsLst>
                      <a:gs pos="0">
                        <a:schemeClr val="accent1">
                          <a:lumMod val="60000"/>
                          <a:lumOff val="40000"/>
                          <a:alpha val="0"/>
                        </a:schemeClr>
                      </a:gs>
                      <a:gs pos="100000">
                        <a:schemeClr val="accent1"/>
                      </a:gs>
                    </a:gsLst>
                    <a:lin ang="10800000" scaled="1"/>
                    <a:tileRect/>
                  </a:gra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grpSp>
        </p:grpSp>
      </p:grpSp>
      <p:grpSp>
        <p:nvGrpSpPr>
          <p:cNvPr id="8" name="PPT世界-6">
            <a:extLst>
              <a:ext uri="{FF2B5EF4-FFF2-40B4-BE49-F238E27FC236}">
                <a16:creationId xmlns:a16="http://schemas.microsoft.com/office/drawing/2014/main" id="{1F158B16-51D0-4304-A2EA-2847D917C30D}"/>
              </a:ext>
            </a:extLst>
          </p:cNvPr>
          <p:cNvGrpSpPr/>
          <p:nvPr/>
        </p:nvGrpSpPr>
        <p:grpSpPr>
          <a:xfrm>
            <a:off x="3424990" y="1955571"/>
            <a:ext cx="2711348" cy="2711348"/>
            <a:chOff x="3272590" y="2260371"/>
            <a:chExt cx="2711348" cy="2711348"/>
          </a:xfrm>
        </p:grpSpPr>
        <p:grpSp>
          <p:nvGrpSpPr>
            <p:cNvPr id="5" name="组合 4">
              <a:extLst>
                <a:ext uri="{FF2B5EF4-FFF2-40B4-BE49-F238E27FC236}">
                  <a16:creationId xmlns:a16="http://schemas.microsoft.com/office/drawing/2014/main" id="{0912B368-DAA0-47CE-A73E-107EDD11F148}"/>
                </a:ext>
              </a:extLst>
            </p:cNvPr>
            <p:cNvGrpSpPr/>
            <p:nvPr/>
          </p:nvGrpSpPr>
          <p:grpSpPr>
            <a:xfrm>
              <a:off x="3272590" y="2260371"/>
              <a:ext cx="2711348" cy="2711348"/>
              <a:chOff x="3272590" y="2260371"/>
              <a:chExt cx="2711348" cy="2711348"/>
            </a:xfrm>
          </p:grpSpPr>
          <p:sp>
            <p:nvSpPr>
              <p:cNvPr id="15" name="PPT世界-6-1"/>
              <p:cNvSpPr/>
              <p:nvPr/>
            </p:nvSpPr>
            <p:spPr>
              <a:xfrm flipH="1">
                <a:off x="3369948" y="2357729"/>
                <a:ext cx="2516632" cy="2516632"/>
              </a:xfrm>
              <a:prstGeom prst="ellipse">
                <a:avLst/>
              </a:prstGeom>
              <a:gradFill flip="none" rotWithShape="0">
                <a:gsLst>
                  <a:gs pos="0">
                    <a:schemeClr val="accent1">
                      <a:lumMod val="60000"/>
                      <a:lumOff val="40000"/>
                    </a:schemeClr>
                  </a:gs>
                  <a:gs pos="100000">
                    <a:schemeClr val="accent1"/>
                  </a:gs>
                </a:gsLst>
                <a:lin ang="2700000" scaled="1"/>
                <a:tileRect/>
              </a:gra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alpha val="0"/>
                    </a:schemeClr>
                  </a:solidFill>
                </a:endParaRPr>
              </a:p>
            </p:txBody>
          </p:sp>
          <p:sp>
            <p:nvSpPr>
              <p:cNvPr id="16" name="PPT世界-6-2"/>
              <p:cNvSpPr/>
              <p:nvPr/>
            </p:nvSpPr>
            <p:spPr>
              <a:xfrm flipH="1">
                <a:off x="3272590" y="2260371"/>
                <a:ext cx="2711348" cy="2711348"/>
              </a:xfrm>
              <a:prstGeom prst="arc">
                <a:avLst>
                  <a:gd name="adj1" fmla="val 19535063"/>
                  <a:gd name="adj2" fmla="val 21125435"/>
                </a:avLst>
              </a:prstGeom>
              <a:noFill/>
              <a:ln w="19050" cap="rnd">
                <a:solidFill>
                  <a:schemeClr val="accent1">
                    <a:lumMod val="60000"/>
                    <a:lumOff val="4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思源黑体 CN Bold" panose="020B0800000000000000" pitchFamily="34" charset="-122"/>
                </a:endParaRPr>
              </a:p>
            </p:txBody>
          </p:sp>
          <p:sp>
            <p:nvSpPr>
              <p:cNvPr id="17" name="PPT世界-6-3"/>
              <p:cNvSpPr/>
              <p:nvPr/>
            </p:nvSpPr>
            <p:spPr>
              <a:xfrm flipH="1">
                <a:off x="3272590" y="2260371"/>
                <a:ext cx="2711348" cy="2711348"/>
              </a:xfrm>
              <a:prstGeom prst="arc">
                <a:avLst>
                  <a:gd name="adj1" fmla="val 21444521"/>
                  <a:gd name="adj2" fmla="val 7543599"/>
                </a:avLst>
              </a:prstGeom>
              <a:noFill/>
              <a:ln w="19050" cap="rnd">
                <a:gradFill flip="none" rotWithShape="1">
                  <a:gsLst>
                    <a:gs pos="0">
                      <a:schemeClr val="accent1">
                        <a:lumMod val="60000"/>
                        <a:lumOff val="40000"/>
                      </a:schemeClr>
                    </a:gs>
                    <a:gs pos="100000">
                      <a:schemeClr val="accent1"/>
                    </a:gs>
                  </a:gsLst>
                  <a:lin ang="0" scaled="1"/>
                  <a:tileRect/>
                </a:gra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思源黑体 CN Bold" panose="020B0800000000000000" pitchFamily="34" charset="-122"/>
                </a:endParaRPr>
              </a:p>
            </p:txBody>
          </p:sp>
          <p:sp>
            <p:nvSpPr>
              <p:cNvPr id="18" name="PPT世界-6-4"/>
              <p:cNvSpPr/>
              <p:nvPr/>
            </p:nvSpPr>
            <p:spPr>
              <a:xfrm flipH="1">
                <a:off x="3272590" y="2260371"/>
                <a:ext cx="2711348" cy="2711348"/>
              </a:xfrm>
              <a:prstGeom prst="arc">
                <a:avLst>
                  <a:gd name="adj1" fmla="val 12739315"/>
                  <a:gd name="adj2" fmla="val 18977516"/>
                </a:avLst>
              </a:prstGeom>
              <a:noFill/>
              <a:ln w="19050" cap="rnd">
                <a:gradFill flip="none" rotWithShape="1">
                  <a:gsLst>
                    <a:gs pos="0">
                      <a:schemeClr val="accent1">
                        <a:lumMod val="60000"/>
                        <a:lumOff val="40000"/>
                      </a:schemeClr>
                    </a:gs>
                    <a:gs pos="100000">
                      <a:schemeClr val="accent1"/>
                    </a:gs>
                  </a:gsLst>
                  <a:lin ang="0" scaled="1"/>
                  <a:tileRect/>
                </a:gra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思源黑体 CN Bold" panose="020B0800000000000000" pitchFamily="34" charset="-122"/>
                </a:endParaRPr>
              </a:p>
            </p:txBody>
          </p:sp>
          <p:sp>
            <p:nvSpPr>
              <p:cNvPr id="19" name="PPT世界-6-5"/>
              <p:cNvSpPr/>
              <p:nvPr/>
            </p:nvSpPr>
            <p:spPr>
              <a:xfrm flipH="1">
                <a:off x="3272590" y="2260371"/>
                <a:ext cx="2711348" cy="2711348"/>
              </a:xfrm>
              <a:prstGeom prst="arc">
                <a:avLst>
                  <a:gd name="adj1" fmla="val 7968522"/>
                  <a:gd name="adj2" fmla="val 12216714"/>
                </a:avLst>
              </a:prstGeom>
              <a:noFill/>
              <a:ln w="19050" cap="rnd">
                <a:solidFill>
                  <a:schemeClr val="accent1">
                    <a:lumMod val="60000"/>
                    <a:lumOff val="4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思源黑体 CN Bold" panose="020B0800000000000000" pitchFamily="34" charset="-122"/>
                </a:endParaRPr>
              </a:p>
            </p:txBody>
          </p:sp>
          <p:sp>
            <p:nvSpPr>
              <p:cNvPr id="20" name="PPT世界-6-6"/>
              <p:cNvSpPr txBox="1"/>
              <p:nvPr/>
            </p:nvSpPr>
            <p:spPr>
              <a:xfrm flipH="1">
                <a:off x="3602081" y="2589862"/>
                <a:ext cx="2052367" cy="2052367"/>
              </a:xfrm>
              <a:prstGeom prst="rect">
                <a:avLst/>
              </a:prstGeom>
              <a:noFill/>
            </p:spPr>
            <p:txBody>
              <a:bodyPr spcFirstLastPara="1" wrap="square" lIns="0" tIns="0" rIns="0" bIns="0" numCol="1" rtlCol="0">
                <a:prstTxWarp prst="textCircle">
                  <a:avLst>
                    <a:gd name="adj" fmla="val 23470"/>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a:gradFill flip="none" rotWithShape="1">
                      <a:gsLst>
                        <a:gs pos="0">
                          <a:schemeClr val="accent1">
                            <a:lumMod val="5000"/>
                            <a:lumOff val="95000"/>
                            <a:alpha val="36000"/>
                          </a:schemeClr>
                        </a:gs>
                        <a:gs pos="100000">
                          <a:schemeClr val="bg1">
                            <a:alpha val="33000"/>
                          </a:schemeClr>
                        </a:gs>
                      </a:gsLst>
                      <a:lin ang="0" scaled="1"/>
                      <a:tileRect/>
                    </a:gradFill>
                    <a:cs typeface="思源黑体 CN Bold" panose="020B0800000000000000" pitchFamily="34" charset="-122"/>
                  </a:rPr>
                  <a:t>IIIIIIIIIIIIIIIIIIIIIIIIIIIIIIIIIIIIIIIIIIIIIIIIIIIIIIIIIIIIIIIIIIIIIIIIIIIIIIIIIIIIIIIIIIIIIIIIIIIIIIIIIIIIIIIIIIIIIIIIIII</a:t>
                </a:r>
                <a:endParaRPr lang="zh-CN" altLang="en-US" dirty="0">
                  <a:gradFill flip="none" rotWithShape="1">
                    <a:gsLst>
                      <a:gs pos="0">
                        <a:schemeClr val="accent1">
                          <a:lumMod val="5000"/>
                          <a:lumOff val="95000"/>
                          <a:alpha val="36000"/>
                        </a:schemeClr>
                      </a:gs>
                      <a:gs pos="100000">
                        <a:schemeClr val="bg1">
                          <a:alpha val="33000"/>
                        </a:schemeClr>
                      </a:gs>
                    </a:gsLst>
                    <a:lin ang="0" scaled="1"/>
                    <a:tileRect/>
                  </a:gradFill>
                  <a:cs typeface="思源黑体 CN Bold" panose="020B0800000000000000" pitchFamily="34" charset="-122"/>
                </a:endParaRPr>
              </a:p>
            </p:txBody>
          </p:sp>
          <p:sp>
            <p:nvSpPr>
              <p:cNvPr id="21" name="PPT世界-6-7"/>
              <p:cNvSpPr txBox="1"/>
              <p:nvPr/>
            </p:nvSpPr>
            <p:spPr>
              <a:xfrm flipH="1">
                <a:off x="3943754" y="3593789"/>
                <a:ext cx="1369021" cy="2462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TITLE</a:t>
                </a:r>
                <a:endParaRPr lang="zh-CN" altLang="en-US" sz="16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22" name="PPT世界-6-8"/>
              <p:cNvSpPr txBox="1"/>
              <p:nvPr/>
            </p:nvSpPr>
            <p:spPr>
              <a:xfrm flipH="1">
                <a:off x="3788628" y="3910493"/>
                <a:ext cx="1679272" cy="24622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cxnSp>
            <p:nvCxnSpPr>
              <p:cNvPr id="24" name="PPT世界-6-9"/>
              <p:cNvCxnSpPr/>
              <p:nvPr/>
            </p:nvCxnSpPr>
            <p:spPr>
              <a:xfrm flipH="1">
                <a:off x="4511007" y="4232722"/>
                <a:ext cx="234516" cy="0"/>
              </a:xfrm>
              <a:prstGeom prst="line">
                <a:avLst/>
              </a:prstGeom>
              <a:ln w="25400" cap="rnd">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sp>
            <p:nvSpPr>
              <p:cNvPr id="25" name="PPT世界-6-10"/>
              <p:cNvSpPr/>
              <p:nvPr/>
            </p:nvSpPr>
            <p:spPr>
              <a:xfrm rot="16200000" flipH="1">
                <a:off x="4072740" y="3683241"/>
                <a:ext cx="75721" cy="6527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grpSp>
        <p:pic>
          <p:nvPicPr>
            <p:cNvPr id="78" name="PPT世界-6-11" descr="打开的书&#10;&#10;描述已自动生成">
              <a:extLst>
                <a:ext uri="{FF2B5EF4-FFF2-40B4-BE49-F238E27FC236}">
                  <a16:creationId xmlns:a16="http://schemas.microsoft.com/office/drawing/2014/main" id="{E7CD9135-764A-4BC9-9288-3035A00E992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flipH="1">
              <a:off x="4109223" y="2576534"/>
              <a:ext cx="944879" cy="835116"/>
            </a:xfrm>
            <a:prstGeom prst="rect">
              <a:avLst/>
            </a:prstGeom>
            <a:effectLst>
              <a:outerShdw blurRad="127000" dist="63500" dir="2700000" algn="tl" rotWithShape="0">
                <a:srgbClr val="6F512F">
                  <a:alpha val="30000"/>
                </a:srgbClr>
              </a:outerShdw>
            </a:effectLst>
          </p:spPr>
        </p:pic>
      </p:grpSp>
      <p:grpSp>
        <p:nvGrpSpPr>
          <p:cNvPr id="6" name="PPT世界-7">
            <a:extLst>
              <a:ext uri="{FF2B5EF4-FFF2-40B4-BE49-F238E27FC236}">
                <a16:creationId xmlns:a16="http://schemas.microsoft.com/office/drawing/2014/main" id="{379ACB42-CD8D-4061-81B1-B2996FBE57E4}"/>
              </a:ext>
            </a:extLst>
          </p:cNvPr>
          <p:cNvGrpSpPr/>
          <p:nvPr/>
        </p:nvGrpSpPr>
        <p:grpSpPr>
          <a:xfrm>
            <a:off x="5563142" y="1710619"/>
            <a:ext cx="3252788" cy="3726225"/>
            <a:chOff x="5410742" y="2015419"/>
            <a:chExt cx="3252788" cy="3726225"/>
          </a:xfrm>
        </p:grpSpPr>
        <p:grpSp>
          <p:nvGrpSpPr>
            <p:cNvPr id="2" name="组合 1">
              <a:extLst>
                <a:ext uri="{FF2B5EF4-FFF2-40B4-BE49-F238E27FC236}">
                  <a16:creationId xmlns:a16="http://schemas.microsoft.com/office/drawing/2014/main" id="{2AD3A593-A86B-4227-9D4E-4274EEA5DB94}"/>
                </a:ext>
              </a:extLst>
            </p:cNvPr>
            <p:cNvGrpSpPr/>
            <p:nvPr/>
          </p:nvGrpSpPr>
          <p:grpSpPr>
            <a:xfrm>
              <a:off x="5410742" y="2488856"/>
              <a:ext cx="3252788" cy="3252788"/>
              <a:chOff x="5410742" y="2488856"/>
              <a:chExt cx="3252788" cy="3252788"/>
            </a:xfrm>
          </p:grpSpPr>
          <p:sp>
            <p:nvSpPr>
              <p:cNvPr id="54" name="PPT世界-7-1"/>
              <p:cNvSpPr/>
              <p:nvPr/>
            </p:nvSpPr>
            <p:spPr>
              <a:xfrm>
                <a:off x="5527542" y="2605656"/>
                <a:ext cx="3019188" cy="3019188"/>
              </a:xfrm>
              <a:prstGeom prst="ellipse">
                <a:avLst/>
              </a:prstGeom>
              <a:gradFill flip="none" rotWithShape="0">
                <a:gsLst>
                  <a:gs pos="0">
                    <a:schemeClr val="accent1">
                      <a:lumMod val="60000"/>
                      <a:lumOff val="40000"/>
                    </a:schemeClr>
                  </a:gs>
                  <a:gs pos="100000">
                    <a:schemeClr val="accent1"/>
                  </a:gs>
                </a:gsLst>
                <a:lin ang="2700000" scaled="1"/>
                <a:tileRect/>
              </a:gra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alpha val="0"/>
                    </a:schemeClr>
                  </a:solidFill>
                </a:endParaRPr>
              </a:p>
            </p:txBody>
          </p:sp>
          <p:sp>
            <p:nvSpPr>
              <p:cNvPr id="55" name="PPT世界-7-2"/>
              <p:cNvSpPr/>
              <p:nvPr/>
            </p:nvSpPr>
            <p:spPr>
              <a:xfrm>
                <a:off x="5410742" y="2488856"/>
                <a:ext cx="3252788" cy="3252788"/>
              </a:xfrm>
              <a:prstGeom prst="arc">
                <a:avLst>
                  <a:gd name="adj1" fmla="val 19535063"/>
                  <a:gd name="adj2" fmla="val 21125435"/>
                </a:avLst>
              </a:prstGeom>
              <a:noFill/>
              <a:ln w="19050" cap="rnd">
                <a:solidFill>
                  <a:schemeClr val="accent1">
                    <a:lumMod val="60000"/>
                    <a:lumOff val="4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6" name="PPT世界-7-3"/>
              <p:cNvSpPr/>
              <p:nvPr/>
            </p:nvSpPr>
            <p:spPr>
              <a:xfrm>
                <a:off x="5410742" y="2488856"/>
                <a:ext cx="3252788" cy="3252788"/>
              </a:xfrm>
              <a:prstGeom prst="arc">
                <a:avLst>
                  <a:gd name="adj1" fmla="val 21444521"/>
                  <a:gd name="adj2" fmla="val 7111603"/>
                </a:avLst>
              </a:prstGeom>
              <a:noFill/>
              <a:ln w="19050" cap="rnd">
                <a:gradFill flip="none" rotWithShape="1">
                  <a:gsLst>
                    <a:gs pos="0">
                      <a:schemeClr val="accent1">
                        <a:lumMod val="60000"/>
                        <a:lumOff val="40000"/>
                      </a:schemeClr>
                    </a:gs>
                    <a:gs pos="100000">
                      <a:schemeClr val="accent1"/>
                    </a:gs>
                  </a:gsLst>
                  <a:lin ang="0" scaled="1"/>
                  <a:tileRect/>
                </a:gra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p>
            </p:txBody>
          </p:sp>
          <p:sp>
            <p:nvSpPr>
              <p:cNvPr id="57" name="PPT世界-7-4"/>
              <p:cNvSpPr/>
              <p:nvPr/>
            </p:nvSpPr>
            <p:spPr>
              <a:xfrm>
                <a:off x="5410742" y="2488856"/>
                <a:ext cx="3252788" cy="3252788"/>
              </a:xfrm>
              <a:prstGeom prst="arc">
                <a:avLst>
                  <a:gd name="adj1" fmla="val 14512086"/>
                  <a:gd name="adj2" fmla="val 18977516"/>
                </a:avLst>
              </a:prstGeom>
              <a:noFill/>
              <a:ln w="19050" cap="rnd">
                <a:gradFill flip="none" rotWithShape="1">
                  <a:gsLst>
                    <a:gs pos="0">
                      <a:schemeClr val="accent1">
                        <a:lumMod val="60000"/>
                        <a:lumOff val="40000"/>
                      </a:schemeClr>
                    </a:gs>
                    <a:gs pos="100000">
                      <a:schemeClr val="accent1"/>
                    </a:gs>
                  </a:gsLst>
                  <a:lin ang="0" scaled="1"/>
                  <a:tileRect/>
                </a:gradFill>
                <a:prstDash val="solid"/>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p>
            </p:txBody>
          </p:sp>
          <p:sp>
            <p:nvSpPr>
              <p:cNvPr id="58" name="PPT世界-7-5"/>
              <p:cNvSpPr/>
              <p:nvPr/>
            </p:nvSpPr>
            <p:spPr>
              <a:xfrm>
                <a:off x="5410742" y="2488856"/>
                <a:ext cx="3252788" cy="3252788"/>
              </a:xfrm>
              <a:prstGeom prst="arc">
                <a:avLst>
                  <a:gd name="adj1" fmla="val 7670307"/>
                  <a:gd name="adj2" fmla="val 14276944"/>
                </a:avLst>
              </a:prstGeom>
              <a:noFill/>
              <a:ln w="19050" cap="rnd">
                <a:solidFill>
                  <a:schemeClr val="accent1">
                    <a:lumMod val="60000"/>
                    <a:lumOff val="40000"/>
                  </a:schemeClr>
                </a:solidFill>
                <a:prstDash val="sysDash"/>
              </a:ln>
              <a:effectLst>
                <a:outerShdw blurRad="165100" sx="102000" sy="102000" algn="ctr" rotWithShape="0">
                  <a:schemeClr val="tx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7-6"/>
              <p:cNvSpPr txBox="1"/>
              <p:nvPr/>
            </p:nvSpPr>
            <p:spPr>
              <a:xfrm>
                <a:off x="5806030" y="2884144"/>
                <a:ext cx="2462212" cy="2462212"/>
              </a:xfrm>
              <a:prstGeom prst="rect">
                <a:avLst/>
              </a:prstGeom>
              <a:noFill/>
            </p:spPr>
            <p:txBody>
              <a:bodyPr wrap="square" lIns="0" tIns="0" rIns="0" bIns="0" rtlCol="0">
                <a:prstTxWarp prst="textCircle">
                  <a:avLst>
                    <a:gd name="adj" fmla="val 23310"/>
                  </a:avLst>
                </a:prstTxWarp>
                <a:noAutofit/>
              </a:bodyPr>
              <a:lstStyle/>
              <a:p>
                <a:pPr algn="dist"/>
                <a:r>
                  <a:rPr lang="en-US" altLang="zh-CN" dirty="0">
                    <a:gradFill flip="none" rotWithShape="1">
                      <a:gsLst>
                        <a:gs pos="0">
                          <a:schemeClr val="accent1">
                            <a:lumMod val="5000"/>
                            <a:lumOff val="95000"/>
                          </a:schemeClr>
                        </a:gs>
                        <a:gs pos="100000">
                          <a:schemeClr val="bg1">
                            <a:alpha val="0"/>
                          </a:schemeClr>
                        </a:gs>
                      </a:gsLst>
                      <a:lin ang="0" scaled="1"/>
                      <a:tileRect/>
                    </a:gradFill>
                    <a:cs typeface="思源黑体 CN Bold" panose="020B0800000000000000" pitchFamily="34" charset="-122"/>
                  </a:rPr>
                  <a:t>IIIIIIIIIIIIIIIIIIIIIIIIIIIIIIIIIIIIIIIIIIIIIIIIIIIIIIIIIIIIIIIIIIIIIIIIIIIIIIIIIIIIIIIIIIIIIIIIIIIIIIIIIIIIIIIIIIIIIIIIIII</a:t>
                </a:r>
                <a:endParaRPr lang="zh-CN" altLang="en-US" dirty="0">
                  <a:gradFill flip="none" rotWithShape="1">
                    <a:gsLst>
                      <a:gs pos="0">
                        <a:schemeClr val="accent1">
                          <a:lumMod val="5000"/>
                          <a:lumOff val="95000"/>
                        </a:schemeClr>
                      </a:gs>
                      <a:gs pos="100000">
                        <a:schemeClr val="bg1">
                          <a:alpha val="0"/>
                        </a:schemeClr>
                      </a:gs>
                    </a:gsLst>
                    <a:lin ang="0" scaled="1"/>
                    <a:tileRect/>
                  </a:gradFill>
                  <a:cs typeface="思源黑体 CN Bold" panose="020B0800000000000000" pitchFamily="34" charset="-122"/>
                </a:endParaRPr>
              </a:p>
            </p:txBody>
          </p:sp>
          <p:sp>
            <p:nvSpPr>
              <p:cNvPr id="60" name="PPT世界-7-7"/>
              <p:cNvSpPr txBox="1"/>
              <p:nvPr/>
            </p:nvSpPr>
            <p:spPr>
              <a:xfrm>
                <a:off x="6215933" y="4088550"/>
                <a:ext cx="1642406" cy="246221"/>
              </a:xfrm>
              <a:prstGeom prst="rect">
                <a:avLst/>
              </a:prstGeom>
              <a:noFill/>
            </p:spPr>
            <p:txBody>
              <a:bodyPr wrap="square" lIns="0" tIns="0" rIns="0" bIns="0" rtlCol="0">
                <a:noAutofit/>
              </a:bodyPr>
              <a:lstStyle/>
              <a:p>
                <a:pPr algn="ctr"/>
                <a:r>
                  <a:rPr lang="en-US" altLang="zh-CN" sz="16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TITLE</a:t>
                </a:r>
                <a:endParaRPr lang="zh-CN" altLang="en-US" sz="16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61" name="PPT世界-7-8"/>
              <p:cNvSpPr txBox="1"/>
              <p:nvPr/>
            </p:nvSpPr>
            <p:spPr>
              <a:xfrm>
                <a:off x="6029830" y="4393171"/>
                <a:ext cx="2014612" cy="246221"/>
              </a:xfrm>
              <a:prstGeom prst="rect">
                <a:avLst/>
              </a:prstGeom>
              <a:noFill/>
            </p:spPr>
            <p:txBody>
              <a:bodyPr wrap="square" lIns="0" tIns="0" rIns="0" bIns="0" rtlCol="0">
                <a:noAutofit/>
              </a:bodyP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cxnSp>
            <p:nvCxnSpPr>
              <p:cNvPr id="63" name="PPT世界-7-9"/>
              <p:cNvCxnSpPr/>
              <p:nvPr/>
            </p:nvCxnSpPr>
            <p:spPr>
              <a:xfrm>
                <a:off x="6896463" y="4732673"/>
                <a:ext cx="281347" cy="0"/>
              </a:xfrm>
              <a:prstGeom prst="line">
                <a:avLst/>
              </a:prstGeom>
              <a:ln w="25400" cap="rnd">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sp>
            <p:nvSpPr>
              <p:cNvPr id="64" name="PPT世界-7-10"/>
              <p:cNvSpPr/>
              <p:nvPr/>
            </p:nvSpPr>
            <p:spPr>
              <a:xfrm rot="5400000">
                <a:off x="7612753" y="4162979"/>
                <a:ext cx="90842" cy="783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5" name="PPT世界-7-11"/>
              <p:cNvSpPr/>
              <p:nvPr/>
            </p:nvSpPr>
            <p:spPr>
              <a:xfrm>
                <a:off x="6365793" y="4876685"/>
                <a:ext cx="1342687" cy="154979"/>
              </a:xfrm>
              <a:prstGeom prst="rect">
                <a:avLst/>
              </a:prstGeom>
            </p:spPr>
            <p:txBody>
              <a:bodyPr wrap="square" lIns="0" tIns="0" rIns="0" bIns="0">
                <a:noAutofit/>
              </a:bodyPr>
              <a:lstStyle/>
              <a:p>
                <a:pPr algn="ctr">
                  <a:lnSpc>
                    <a:spcPct val="120000"/>
                  </a:lnSpc>
                </a:pPr>
                <a:r>
                  <a:rPr lang="zh-CN" altLang="en-US" sz="900" dirty="0">
                    <a:solidFill>
                      <a:schemeClr val="bg1">
                        <a:alpha val="78000"/>
                      </a:schemeClr>
                    </a:solidFill>
                    <a:ea typeface="思源黑体 CN Light" panose="020B0300000000000000" pitchFamily="34" charset="-122"/>
                    <a:cs typeface="思源黑体 CN Bold" panose="020B0800000000000000" pitchFamily="34" charset="-122"/>
                  </a:rPr>
                  <a:t>单击此处键入文本单击</a:t>
                </a:r>
              </a:p>
            </p:txBody>
          </p:sp>
        </p:grpSp>
        <p:pic>
          <p:nvPicPr>
            <p:cNvPr id="77" name="PPT世界-7-12" descr="打开的书&#10;&#10;描述已自动生成">
              <a:extLst>
                <a:ext uri="{FF2B5EF4-FFF2-40B4-BE49-F238E27FC236}">
                  <a16:creationId xmlns:a16="http://schemas.microsoft.com/office/drawing/2014/main" id="{78D3A6B1-4D09-4BF1-BEEA-A00DC7558330}"/>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flipH="1">
              <a:off x="6013958" y="2015419"/>
              <a:ext cx="2169076" cy="1917103"/>
            </a:xfrm>
            <a:prstGeom prst="rect">
              <a:avLst/>
            </a:prstGeom>
            <a:effectLst>
              <a:outerShdw blurRad="127000" dist="63500" dir="2700000" algn="tl" rotWithShape="0">
                <a:srgbClr val="6F512F">
                  <a:alpha val="30000"/>
                </a:srgbClr>
              </a:outerShdw>
            </a:effectLst>
          </p:spPr>
        </p:pic>
      </p:grpSp>
      <p:grpSp>
        <p:nvGrpSpPr>
          <p:cNvPr id="88" name="PPT世界-2">
            <a:extLst>
              <a:ext uri="{FF2B5EF4-FFF2-40B4-BE49-F238E27FC236}">
                <a16:creationId xmlns:a16="http://schemas.microsoft.com/office/drawing/2014/main" id="{9B84E7DC-BEF0-42DF-9943-3F7E61388011}"/>
              </a:ext>
            </a:extLst>
          </p:cNvPr>
          <p:cNvGrpSpPr/>
          <p:nvPr/>
        </p:nvGrpSpPr>
        <p:grpSpPr>
          <a:xfrm>
            <a:off x="374124" y="229838"/>
            <a:ext cx="3248933" cy="662680"/>
            <a:chOff x="8124752" y="2654820"/>
            <a:chExt cx="3248933" cy="662680"/>
          </a:xfrm>
        </p:grpSpPr>
        <p:sp>
          <p:nvSpPr>
            <p:cNvPr id="89" name="PPT世界-2-1">
              <a:extLst>
                <a:ext uri="{FF2B5EF4-FFF2-40B4-BE49-F238E27FC236}">
                  <a16:creationId xmlns:a16="http://schemas.microsoft.com/office/drawing/2014/main" id="{0DA7B638-5AA8-41B5-9814-EFA285CEE7F9}"/>
                </a:ext>
              </a:extLst>
            </p:cNvPr>
            <p:cNvSpPr/>
            <p:nvPr/>
          </p:nvSpPr>
          <p:spPr>
            <a:xfrm>
              <a:off x="8138281" y="2655554"/>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0" name="PPT世界-2-2">
              <a:extLst>
                <a:ext uri="{FF2B5EF4-FFF2-40B4-BE49-F238E27FC236}">
                  <a16:creationId xmlns:a16="http://schemas.microsoft.com/office/drawing/2014/main" id="{8CB4BC1A-E13B-4634-AA7A-0E1B8329006F}"/>
                </a:ext>
              </a:extLst>
            </p:cNvPr>
            <p:cNvSpPr txBox="1"/>
            <p:nvPr/>
          </p:nvSpPr>
          <p:spPr>
            <a:xfrm>
              <a:off x="8124752" y="2739514"/>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1" name="PPT世界-2-3">
              <a:extLst>
                <a:ext uri="{FF2B5EF4-FFF2-40B4-BE49-F238E27FC236}">
                  <a16:creationId xmlns:a16="http://schemas.microsoft.com/office/drawing/2014/main" id="{7E25EFBC-89A4-42B7-8DFF-3852E79BF799}"/>
                </a:ext>
              </a:extLst>
            </p:cNvPr>
            <p:cNvSpPr txBox="1"/>
            <p:nvPr/>
          </p:nvSpPr>
          <p:spPr>
            <a:xfrm>
              <a:off x="9063505" y="2654820"/>
              <a:ext cx="1575495"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当代文学</a:t>
              </a:r>
            </a:p>
          </p:txBody>
        </p:sp>
        <p:sp>
          <p:nvSpPr>
            <p:cNvPr id="92" name="PPT世界-2-4">
              <a:extLst>
                <a:ext uri="{FF2B5EF4-FFF2-40B4-BE49-F238E27FC236}">
                  <a16:creationId xmlns:a16="http://schemas.microsoft.com/office/drawing/2014/main" id="{15854824-CA0C-4227-82F1-84070754D2A2}"/>
                </a:ext>
              </a:extLst>
            </p:cNvPr>
            <p:cNvSpPr txBox="1"/>
            <p:nvPr/>
          </p:nvSpPr>
          <p:spPr>
            <a:xfrm>
              <a:off x="9079334" y="3063584"/>
              <a:ext cx="2294351"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CONTEMPORARY LITERATURE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anim calcmode="lin" valueType="num">
                                      <p:cBhvr>
                                        <p:cTn id="14" dur="500" fill="hold"/>
                                        <p:tgtEl>
                                          <p:spTgt spid="86"/>
                                        </p:tgtEl>
                                        <p:attrNameLst>
                                          <p:attrName>ppt_x</p:attrName>
                                        </p:attrNameLst>
                                      </p:cBhvr>
                                      <p:tavLst>
                                        <p:tav tm="0">
                                          <p:val>
                                            <p:strVal val="#ppt_x"/>
                                          </p:val>
                                        </p:tav>
                                        <p:tav tm="100000">
                                          <p:val>
                                            <p:strVal val="#ppt_x"/>
                                          </p:val>
                                        </p:tav>
                                      </p:tavLst>
                                    </p:anim>
                                    <p:anim calcmode="lin" valueType="num">
                                      <p:cBhvr>
                                        <p:cTn id="15" dur="500" fill="hold"/>
                                        <p:tgtEl>
                                          <p:spTgt spid="8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anim calcmode="lin" valueType="num">
                                      <p:cBhvr>
                                        <p:cTn id="26" dur="500" fill="hold"/>
                                        <p:tgtEl>
                                          <p:spTgt spid="87"/>
                                        </p:tgtEl>
                                        <p:attrNameLst>
                                          <p:attrName>ppt_x</p:attrName>
                                        </p:attrNameLst>
                                      </p:cBhvr>
                                      <p:tavLst>
                                        <p:tav tm="0">
                                          <p:val>
                                            <p:strVal val="#ppt_x"/>
                                          </p:val>
                                        </p:tav>
                                        <p:tav tm="100000">
                                          <p:val>
                                            <p:strVal val="#ppt_x"/>
                                          </p:val>
                                        </p:tav>
                                      </p:tavLst>
                                    </p:anim>
                                    <p:anim calcmode="lin" valueType="num">
                                      <p:cBhvr>
                                        <p:cTn id="27"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PT世界-1"/>
          <p:cNvSpPr/>
          <p:nvPr/>
        </p:nvSpPr>
        <p:spPr>
          <a:xfrm>
            <a:off x="0"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8" name="PPT世界-2"/>
          <p:cNvSpPr/>
          <p:nvPr/>
        </p:nvSpPr>
        <p:spPr>
          <a:xfrm rot="9842415" flipH="1">
            <a:off x="5655752" y="-1081578"/>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3"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32307"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4"/>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flipH="1">
            <a:off x="10277861" y="387032"/>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5"/>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a:off x="4703064" y="4011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5" name="PPT世界-6"/>
          <p:cNvPicPr>
            <a:picLocks noChangeAspect="1"/>
          </p:cNvPicPr>
          <p:nvPr/>
        </p:nvPicPr>
        <p: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4691498" y="912905"/>
            <a:ext cx="7352995" cy="5345108"/>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31" name="PPT世界-8"/>
          <p:cNvSpPr/>
          <p:nvPr/>
        </p:nvSpPr>
        <p:spPr>
          <a:xfrm>
            <a:off x="6332307"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PPT世界-9" descr="打开的书&#10;&#10;描述已自动生成"/>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tretch>
            <a:fillRect/>
          </a:stretch>
        </p:blipFill>
        <p:spPr>
          <a:xfrm>
            <a:off x="5711792" y="825940"/>
            <a:ext cx="5517558" cy="4876604"/>
          </a:xfrm>
          <a:prstGeom prst="rect">
            <a:avLst/>
          </a:prstGeom>
          <a:effectLst>
            <a:outerShdw blurRad="127000" dist="63500" dir="2700000" algn="tl" rotWithShape="0">
              <a:srgbClr val="6F512F">
                <a:alpha val="30000"/>
              </a:srgbClr>
            </a:outerShdw>
          </a:effectLst>
        </p:spPr>
      </p:pic>
      <p:sp>
        <p:nvSpPr>
          <p:cNvPr id="29" name="PPT世界-10"/>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F8B72399-61FF-4C5E-B5EC-4B03736F39B4}"/>
              </a:ext>
            </a:extLst>
          </p:cNvPr>
          <p:cNvGrpSpPr/>
          <p:nvPr/>
        </p:nvGrpSpPr>
        <p:grpSpPr>
          <a:xfrm>
            <a:off x="767266" y="1793813"/>
            <a:ext cx="4312690" cy="3257002"/>
            <a:chOff x="767266" y="1793813"/>
            <a:chExt cx="4312690" cy="3257002"/>
          </a:xfrm>
        </p:grpSpPr>
        <p:sp>
          <p:nvSpPr>
            <p:cNvPr id="32" name="PPT世界-11"/>
            <p:cNvSpPr/>
            <p:nvPr/>
          </p:nvSpPr>
          <p:spPr>
            <a:xfrm>
              <a:off x="2236885" y="1793813"/>
              <a:ext cx="1209198" cy="1209196"/>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2"/>
            <p:cNvSpPr txBox="1"/>
            <p:nvPr/>
          </p:nvSpPr>
          <p:spPr>
            <a:xfrm>
              <a:off x="2381890" y="2013691"/>
              <a:ext cx="919189" cy="76944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3"/>
            <p:cNvSpPr txBox="1"/>
            <p:nvPr/>
          </p:nvSpPr>
          <p:spPr>
            <a:xfrm>
              <a:off x="767266" y="3334162"/>
              <a:ext cx="4312690" cy="1200329"/>
            </a:xfrm>
            <a:prstGeom prst="rect">
              <a:avLst/>
            </a:prstGeom>
            <a:noFill/>
          </p:spPr>
          <p:txBody>
            <a:bodyPr wrap="square" rtlCol="0">
              <a:noAutofit/>
            </a:bodyPr>
            <a:lstStyle/>
            <a:p>
              <a:pPr algn="ctr"/>
              <a:r>
                <a:rPr lang="zh-CN" altLang="en-US" sz="7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比较文学</a:t>
              </a:r>
            </a:p>
          </p:txBody>
        </p:sp>
        <p:sp>
          <p:nvSpPr>
            <p:cNvPr id="52" name="PPT世界-14"/>
            <p:cNvSpPr txBox="1"/>
            <p:nvPr/>
          </p:nvSpPr>
          <p:spPr>
            <a:xfrm>
              <a:off x="1322002" y="4773816"/>
              <a:ext cx="3203218" cy="276999"/>
            </a:xfrm>
            <a:prstGeom prst="rect">
              <a:avLst/>
            </a:prstGeom>
            <a:noFill/>
          </p:spPr>
          <p:txBody>
            <a:bodyPr wrap="square" rtlCol="0">
              <a:noAutofit/>
            </a:bodyPr>
            <a:lstStyle/>
            <a:p>
              <a:pPr algn="dist"/>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COMPARATIVE LITERATURE</a:t>
              </a:r>
            </a:p>
          </p:txBody>
        </p:sp>
      </p:grpSp>
      <p:sp>
        <p:nvSpPr>
          <p:cNvPr id="18" name="PPT世界-17">
            <a:extLst>
              <a:ext uri="{FF2B5EF4-FFF2-40B4-BE49-F238E27FC236}">
                <a16:creationId xmlns:a16="http://schemas.microsoft.com/office/drawing/2014/main" id="{C9C4DB3B-9D06-4DC2-BF91-021FC2BAEB5D}"/>
              </a:ext>
            </a:extLst>
          </p:cNvPr>
          <p:cNvSpPr/>
          <p:nvPr/>
        </p:nvSpPr>
        <p:spPr>
          <a:xfrm>
            <a:off x="643805"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8">
            <a:extLst>
              <a:ext uri="{FF2B5EF4-FFF2-40B4-BE49-F238E27FC236}">
                <a16:creationId xmlns:a16="http://schemas.microsoft.com/office/drawing/2014/main" id="{A552DB89-41B2-4C4E-BF56-4D37C25FBAC6}"/>
              </a:ext>
            </a:extLst>
          </p:cNvPr>
          <p:cNvSpPr/>
          <p:nvPr/>
        </p:nvSpPr>
        <p:spPr>
          <a:xfrm>
            <a:off x="736730" y="604581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2" name="PPT世界-19">
            <a:extLst>
              <a:ext uri="{FF2B5EF4-FFF2-40B4-BE49-F238E27FC236}">
                <a16:creationId xmlns:a16="http://schemas.microsoft.com/office/drawing/2014/main" id="{C2BC106D-AE51-4B87-8F46-6E7C8E657566}"/>
              </a:ext>
            </a:extLst>
          </p:cNvPr>
          <p:cNvSpPr/>
          <p:nvPr/>
        </p:nvSpPr>
        <p:spPr>
          <a:xfrm>
            <a:off x="1146758"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20">
            <a:extLst>
              <a:ext uri="{FF2B5EF4-FFF2-40B4-BE49-F238E27FC236}">
                <a16:creationId xmlns:a16="http://schemas.microsoft.com/office/drawing/2014/main" id="{11945E2A-5E0C-4725-A149-F73F78FE1618}"/>
              </a:ext>
            </a:extLst>
          </p:cNvPr>
          <p:cNvSpPr/>
          <p:nvPr/>
        </p:nvSpPr>
        <p:spPr>
          <a:xfrm>
            <a:off x="1213771" y="604592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4" name="PPT世界-21">
            <a:extLst>
              <a:ext uri="{FF2B5EF4-FFF2-40B4-BE49-F238E27FC236}">
                <a16:creationId xmlns:a16="http://schemas.microsoft.com/office/drawing/2014/main" id="{D64B47CA-460F-4345-B898-A641B90BA6CE}"/>
              </a:ext>
            </a:extLst>
          </p:cNvPr>
          <p:cNvSpPr/>
          <p:nvPr/>
        </p:nvSpPr>
        <p:spPr>
          <a:xfrm>
            <a:off x="1649712"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22">
            <a:extLst>
              <a:ext uri="{FF2B5EF4-FFF2-40B4-BE49-F238E27FC236}">
                <a16:creationId xmlns:a16="http://schemas.microsoft.com/office/drawing/2014/main" id="{EE50E777-CCCE-4774-8D16-D383FF6E84A0}"/>
              </a:ext>
            </a:extLst>
          </p:cNvPr>
          <p:cNvSpPr/>
          <p:nvPr/>
        </p:nvSpPr>
        <p:spPr>
          <a:xfrm>
            <a:off x="1716737" y="606398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6" name="PPT世界-23">
            <a:extLst>
              <a:ext uri="{FF2B5EF4-FFF2-40B4-BE49-F238E27FC236}">
                <a16:creationId xmlns:a16="http://schemas.microsoft.com/office/drawing/2014/main" id="{0657AAF9-6E70-42AE-849C-18C4C653F2F5}"/>
              </a:ext>
            </a:extLst>
          </p:cNvPr>
          <p:cNvSpPr/>
          <p:nvPr/>
        </p:nvSpPr>
        <p:spPr>
          <a:xfrm>
            <a:off x="2152664"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24">
            <a:extLst>
              <a:ext uri="{FF2B5EF4-FFF2-40B4-BE49-F238E27FC236}">
                <a16:creationId xmlns:a16="http://schemas.microsoft.com/office/drawing/2014/main" id="{AA8C5E62-E05F-4657-9C83-1345BD904181}"/>
              </a:ext>
            </a:extLst>
          </p:cNvPr>
          <p:cNvSpPr/>
          <p:nvPr/>
        </p:nvSpPr>
        <p:spPr>
          <a:xfrm>
            <a:off x="2241638" y="604581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0" name="图形 29">
            <a:hlinkClick r:id="rId12"/>
            <a:extLst>
              <a:ext uri="{FF2B5EF4-FFF2-40B4-BE49-F238E27FC236}">
                <a16:creationId xmlns:a16="http://schemas.microsoft.com/office/drawing/2014/main" id="{6A96B20B-1F68-4554-848C-C89AE86EE1CD}"/>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90518" y="422570"/>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35" name="PPT世界-4">
            <a:extLst>
              <a:ext uri="{FF2B5EF4-FFF2-40B4-BE49-F238E27FC236}">
                <a16:creationId xmlns:a16="http://schemas.microsoft.com/office/drawing/2014/main" id="{E7D5F92E-CE22-49BA-92E7-ED2686668DA7}"/>
              </a:ext>
            </a:extLst>
          </p:cNvPr>
          <p:cNvGrpSpPr/>
          <p:nvPr/>
        </p:nvGrpSpPr>
        <p:grpSpPr>
          <a:xfrm>
            <a:off x="1391556" y="1065876"/>
            <a:ext cx="4704444" cy="5280871"/>
            <a:chOff x="1567141" y="1065876"/>
            <a:chExt cx="4704444" cy="5280871"/>
          </a:xfrm>
        </p:grpSpPr>
        <p:grpSp>
          <p:nvGrpSpPr>
            <p:cNvPr id="30" name="组合 29">
              <a:extLst>
                <a:ext uri="{FF2B5EF4-FFF2-40B4-BE49-F238E27FC236}">
                  <a16:creationId xmlns:a16="http://schemas.microsoft.com/office/drawing/2014/main" id="{65247D4C-6F46-44D3-95CB-2DF79B852BFC}"/>
                </a:ext>
              </a:extLst>
            </p:cNvPr>
            <p:cNvGrpSpPr/>
            <p:nvPr/>
          </p:nvGrpSpPr>
          <p:grpSpPr>
            <a:xfrm>
              <a:off x="1567141" y="1065876"/>
              <a:ext cx="4528859" cy="5280871"/>
              <a:chOff x="1800003" y="878690"/>
              <a:chExt cx="4528859" cy="5280871"/>
            </a:xfrm>
          </p:grpSpPr>
          <p:sp>
            <p:nvSpPr>
              <p:cNvPr id="10" name="PPT世界-4-1"/>
              <p:cNvSpPr/>
              <p:nvPr/>
            </p:nvSpPr>
            <p:spPr bwMode="auto">
              <a:xfrm>
                <a:off x="3734824" y="878690"/>
                <a:ext cx="2594038" cy="344917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3" name="PPT世界-4-2"/>
              <p:cNvSpPr/>
              <p:nvPr/>
            </p:nvSpPr>
            <p:spPr>
              <a:xfrm>
                <a:off x="1927576" y="1626307"/>
                <a:ext cx="4042557" cy="4408181"/>
              </a:xfrm>
              <a:prstGeom prst="roundRect">
                <a:avLst>
                  <a:gd name="adj" fmla="val 3728"/>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4" name="PPT世界-4-3"/>
              <p:cNvSpPr/>
              <p:nvPr/>
            </p:nvSpPr>
            <p:spPr>
              <a:xfrm>
                <a:off x="1800003" y="1477053"/>
                <a:ext cx="4042557" cy="4682508"/>
              </a:xfrm>
              <a:prstGeom prst="roundRect">
                <a:avLst>
                  <a:gd name="adj" fmla="val 3728"/>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6" name="PPT世界-4-4"/>
              <p:cNvSpPr/>
              <p:nvPr/>
            </p:nvSpPr>
            <p:spPr>
              <a:xfrm>
                <a:off x="2095883" y="1696916"/>
                <a:ext cx="968677"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r>
                  <a:rPr lang="en-US" altLang="zh-CN" sz="5400"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01</a:t>
                </a:r>
                <a:endParaRPr lang="zh-CN" altLang="en-US" sz="5400"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sp>
            <p:nvSpPr>
              <p:cNvPr id="17" name="PPT世界-4-5"/>
              <p:cNvSpPr/>
              <p:nvPr/>
            </p:nvSpPr>
            <p:spPr>
              <a:xfrm>
                <a:off x="2093687" y="2820273"/>
                <a:ext cx="3310594" cy="2034211"/>
              </a:xfrm>
              <a:prstGeom prst="rect">
                <a:avLst/>
              </a:prstGeom>
            </p:spPr>
            <p:txBody>
              <a:bodyPr wrap="square" lIns="0" tIns="0" rIns="0" bIns="0">
                <a:noAutofit/>
              </a:bodyPr>
              <a:lstStyle/>
              <a:p>
                <a:pPr>
                  <a:lnSpc>
                    <a:spcPct val="150000"/>
                  </a:lnSpc>
                </a:pPr>
                <a:r>
                  <a:rPr lang="zh-CN" altLang="en-US" dirty="0">
                    <a:solidFill>
                      <a:schemeClr val="tx1">
                        <a:lumMod val="85000"/>
                        <a:lumOff val="15000"/>
                      </a:schemeClr>
                    </a:solidFill>
                    <a:cs typeface="思源黑体 CN Bold" panose="020B0800000000000000" pitchFamily="34" charset="-122"/>
                  </a:rPr>
                  <a:t>单击此处键入文本单击此处键入文本单击此处键入文本单击此处键入文本单击此处键入文本单击此处键入文本单击此处键入文本单击此处键入文本。</a:t>
                </a:r>
              </a:p>
            </p:txBody>
          </p:sp>
          <p:grpSp>
            <p:nvGrpSpPr>
              <p:cNvPr id="20" name="组合 19"/>
              <p:cNvGrpSpPr/>
              <p:nvPr/>
            </p:nvGrpSpPr>
            <p:grpSpPr>
              <a:xfrm>
                <a:off x="2106386" y="5075479"/>
                <a:ext cx="450299" cy="101439"/>
                <a:chOff x="2106386" y="6489699"/>
                <a:chExt cx="450299" cy="101439"/>
              </a:xfrm>
            </p:grpSpPr>
            <p:sp>
              <p:nvSpPr>
                <p:cNvPr id="21" name="PPT世界-4-6"/>
                <p:cNvSpPr/>
                <p:nvPr/>
              </p:nvSpPr>
              <p:spPr>
                <a:xfrm>
                  <a:off x="210638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2" name="PPT世界-4-7"/>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28" name="PPT世界-4-8"/>
              <p:cNvSpPr/>
              <p:nvPr/>
            </p:nvSpPr>
            <p:spPr>
              <a:xfrm>
                <a:off x="2089470" y="2250541"/>
                <a:ext cx="3300818" cy="430887"/>
              </a:xfrm>
              <a:prstGeom prst="rect">
                <a:avLst/>
              </a:prstGeom>
            </p:spPr>
            <p:txBody>
              <a:bodyPr wrap="square" lIns="0" tIns="0" rIns="0" bIns="0">
                <a:no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pic>
          <p:nvPicPr>
            <p:cNvPr id="32" name="PPT世界-4-9" descr="打开的书&#10;&#10;描述已自动生成">
              <a:extLst>
                <a:ext uri="{FF2B5EF4-FFF2-40B4-BE49-F238E27FC236}">
                  <a16:creationId xmlns:a16="http://schemas.microsoft.com/office/drawing/2014/main" id="{4D26C9A6-9316-47DB-835F-E9ED27B5DD79}"/>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4670369" y="4721794"/>
              <a:ext cx="1601216" cy="1415209"/>
            </a:xfrm>
            <a:prstGeom prst="rect">
              <a:avLst/>
            </a:prstGeom>
            <a:effectLst>
              <a:outerShdw blurRad="127000" dist="63500" dir="2700000" algn="tl" rotWithShape="0">
                <a:srgbClr val="6F512F">
                  <a:alpha val="30000"/>
                </a:srgbClr>
              </a:outerShdw>
            </a:effectLst>
          </p:spPr>
        </p:pic>
      </p:grpSp>
      <p:grpSp>
        <p:nvGrpSpPr>
          <p:cNvPr id="36" name="PPT世界-5">
            <a:extLst>
              <a:ext uri="{FF2B5EF4-FFF2-40B4-BE49-F238E27FC236}">
                <a16:creationId xmlns:a16="http://schemas.microsoft.com/office/drawing/2014/main" id="{CF8BA80F-37BB-4B39-A094-9DB1BEAF7B02}"/>
              </a:ext>
            </a:extLst>
          </p:cNvPr>
          <p:cNvGrpSpPr/>
          <p:nvPr/>
        </p:nvGrpSpPr>
        <p:grpSpPr>
          <a:xfrm>
            <a:off x="6522511" y="1065876"/>
            <a:ext cx="4533079" cy="5280871"/>
            <a:chOff x="6698096" y="1065876"/>
            <a:chExt cx="4533079" cy="5280871"/>
          </a:xfrm>
        </p:grpSpPr>
        <p:grpSp>
          <p:nvGrpSpPr>
            <p:cNvPr id="31" name="组合 30">
              <a:extLst>
                <a:ext uri="{FF2B5EF4-FFF2-40B4-BE49-F238E27FC236}">
                  <a16:creationId xmlns:a16="http://schemas.microsoft.com/office/drawing/2014/main" id="{737B2B36-6148-44C1-B18C-D4992FCB10BF}"/>
                </a:ext>
              </a:extLst>
            </p:cNvPr>
            <p:cNvGrpSpPr/>
            <p:nvPr/>
          </p:nvGrpSpPr>
          <p:grpSpPr>
            <a:xfrm>
              <a:off x="6698096" y="1065876"/>
              <a:ext cx="4533079" cy="5280871"/>
              <a:chOff x="6687686" y="878690"/>
              <a:chExt cx="4533079" cy="5280871"/>
            </a:xfrm>
          </p:grpSpPr>
          <p:sp>
            <p:nvSpPr>
              <p:cNvPr id="11" name="PPT世界-5-1"/>
              <p:cNvSpPr/>
              <p:nvPr/>
            </p:nvSpPr>
            <p:spPr bwMode="auto">
              <a:xfrm>
                <a:off x="8626727" y="878690"/>
                <a:ext cx="2594038" cy="344917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2" name="PPT世界-5-2"/>
              <p:cNvSpPr/>
              <p:nvPr/>
            </p:nvSpPr>
            <p:spPr>
              <a:xfrm>
                <a:off x="6815259" y="1626307"/>
                <a:ext cx="4042557" cy="4408181"/>
              </a:xfrm>
              <a:prstGeom prst="roundRect">
                <a:avLst>
                  <a:gd name="adj" fmla="val 3728"/>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 name="PPT世界-5-3"/>
              <p:cNvSpPr/>
              <p:nvPr/>
            </p:nvSpPr>
            <p:spPr>
              <a:xfrm>
                <a:off x="6687686" y="1477053"/>
                <a:ext cx="4042557" cy="4682508"/>
              </a:xfrm>
              <a:prstGeom prst="roundRect">
                <a:avLst>
                  <a:gd name="adj" fmla="val 3728"/>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8" name="PPT世界-5-4"/>
              <p:cNvSpPr/>
              <p:nvPr/>
            </p:nvSpPr>
            <p:spPr>
              <a:xfrm>
                <a:off x="7004429" y="1696916"/>
                <a:ext cx="968677"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r>
                  <a:rPr lang="en-US" altLang="zh-CN" sz="5400"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02</a:t>
                </a:r>
                <a:endParaRPr lang="zh-CN" altLang="en-US" sz="5400"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sp>
            <p:nvSpPr>
              <p:cNvPr id="19" name="PPT世界-5-5"/>
              <p:cNvSpPr/>
              <p:nvPr/>
            </p:nvSpPr>
            <p:spPr>
              <a:xfrm>
                <a:off x="7018561" y="2820273"/>
                <a:ext cx="3310594" cy="2035814"/>
              </a:xfrm>
              <a:prstGeom prst="rect">
                <a:avLst/>
              </a:prstGeom>
            </p:spPr>
            <p:txBody>
              <a:bodyPr wrap="square" lIns="0" tIns="0" rIns="0" bIns="0">
                <a:noAutofit/>
              </a:bodyPr>
              <a:lstStyle/>
              <a:p>
                <a:pPr>
                  <a:lnSpc>
                    <a:spcPct val="150000"/>
                  </a:lnSpc>
                </a:pPr>
                <a:r>
                  <a:rPr lang="zh-CN" altLang="en-US" dirty="0">
                    <a:solidFill>
                      <a:schemeClr val="tx1">
                        <a:lumMod val="85000"/>
                        <a:lumOff val="15000"/>
                      </a:schemeClr>
                    </a:solidFill>
                    <a:cs typeface="思源黑体 CN Bold" panose="020B0800000000000000" pitchFamily="34" charset="-122"/>
                  </a:rPr>
                  <a:t>单击此处键入文本单击此处键入文本单击此处键入文本单击此处键入文本单击此处键入文本单击此处键入文本单击此处键入文本单击此处键入文本。</a:t>
                </a:r>
              </a:p>
            </p:txBody>
          </p:sp>
          <p:grpSp>
            <p:nvGrpSpPr>
              <p:cNvPr id="23" name="组合 22"/>
              <p:cNvGrpSpPr/>
              <p:nvPr/>
            </p:nvGrpSpPr>
            <p:grpSpPr>
              <a:xfrm>
                <a:off x="7009613" y="5075479"/>
                <a:ext cx="450299" cy="101439"/>
                <a:chOff x="2106386" y="6489699"/>
                <a:chExt cx="450299" cy="101439"/>
              </a:xfrm>
            </p:grpSpPr>
            <p:sp>
              <p:nvSpPr>
                <p:cNvPr id="24" name="PPT世界-5-6"/>
                <p:cNvSpPr/>
                <p:nvPr/>
              </p:nvSpPr>
              <p:spPr>
                <a:xfrm>
                  <a:off x="210638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5" name="PPT世界-5-7"/>
                <p:cNvSpPr/>
                <p:nvPr/>
              </p:nvSpPr>
              <p:spPr>
                <a:xfrm>
                  <a:off x="2455246" y="6489699"/>
                  <a:ext cx="101439" cy="10143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29" name="PPT世界-5-8"/>
              <p:cNvSpPr/>
              <p:nvPr/>
            </p:nvSpPr>
            <p:spPr>
              <a:xfrm>
                <a:off x="6998016" y="2250541"/>
                <a:ext cx="3300818" cy="430887"/>
              </a:xfrm>
              <a:prstGeom prst="rect">
                <a:avLst/>
              </a:prstGeom>
            </p:spPr>
            <p:txBody>
              <a:bodyPr wrap="square" lIns="0" tIns="0" rIns="0" bIns="0">
                <a:no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pic>
          <p:nvPicPr>
            <p:cNvPr id="34" name="PPT世界-5-9" descr="打开的书&#10;&#10;描述已自动生成">
              <a:extLst>
                <a:ext uri="{FF2B5EF4-FFF2-40B4-BE49-F238E27FC236}">
                  <a16:creationId xmlns:a16="http://schemas.microsoft.com/office/drawing/2014/main" id="{A5BD10BC-E14C-4FE1-A39E-C5BD1ECE594B}"/>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9587908" y="4721794"/>
              <a:ext cx="1601216" cy="1415209"/>
            </a:xfrm>
            <a:prstGeom prst="rect">
              <a:avLst/>
            </a:prstGeom>
            <a:effectLst>
              <a:outerShdw blurRad="127000" dist="63500" dir="2700000" algn="tl" rotWithShape="0">
                <a:srgbClr val="6F512F">
                  <a:alpha val="30000"/>
                </a:srgbClr>
              </a:outerShdw>
            </a:effectLst>
          </p:spPr>
        </p:pic>
      </p:grpSp>
      <p:sp>
        <p:nvSpPr>
          <p:cNvPr id="26" name="PPT世界-6"/>
          <p:cNvSpPr/>
          <p:nvPr/>
        </p:nvSpPr>
        <p:spPr>
          <a:xfrm>
            <a:off x="0" y="5709014"/>
            <a:ext cx="12192000" cy="1148986"/>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7" name="PPT世界-7"/>
          <p:cNvSpPr/>
          <p:nvPr/>
        </p:nvSpPr>
        <p:spPr>
          <a:xfrm>
            <a:off x="0" y="6028350"/>
            <a:ext cx="12192000" cy="829652"/>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37" name="PPT世界-3">
            <a:extLst>
              <a:ext uri="{FF2B5EF4-FFF2-40B4-BE49-F238E27FC236}">
                <a16:creationId xmlns:a16="http://schemas.microsoft.com/office/drawing/2014/main" id="{5795B579-6BE2-44BD-A534-5FE33299E287}"/>
              </a:ext>
            </a:extLst>
          </p:cNvPr>
          <p:cNvGrpSpPr/>
          <p:nvPr/>
        </p:nvGrpSpPr>
        <p:grpSpPr>
          <a:xfrm>
            <a:off x="374124" y="229838"/>
            <a:ext cx="3250726" cy="662680"/>
            <a:chOff x="8124752" y="3787715"/>
            <a:chExt cx="3250726" cy="662680"/>
          </a:xfrm>
        </p:grpSpPr>
        <p:sp>
          <p:nvSpPr>
            <p:cNvPr id="38" name="PPT世界-3-1">
              <a:extLst>
                <a:ext uri="{FF2B5EF4-FFF2-40B4-BE49-F238E27FC236}">
                  <a16:creationId xmlns:a16="http://schemas.microsoft.com/office/drawing/2014/main" id="{B97AA2C6-FEFF-4028-B616-A896137A7E17}"/>
                </a:ext>
              </a:extLst>
            </p:cNvPr>
            <p:cNvSpPr/>
            <p:nvPr/>
          </p:nvSpPr>
          <p:spPr>
            <a:xfrm>
              <a:off x="8138281" y="3788449"/>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3-2">
              <a:extLst>
                <a:ext uri="{FF2B5EF4-FFF2-40B4-BE49-F238E27FC236}">
                  <a16:creationId xmlns:a16="http://schemas.microsoft.com/office/drawing/2014/main" id="{BE30B531-3D63-4071-9DA7-9549CE845C65}"/>
                </a:ext>
              </a:extLst>
            </p:cNvPr>
            <p:cNvSpPr txBox="1"/>
            <p:nvPr/>
          </p:nvSpPr>
          <p:spPr>
            <a:xfrm>
              <a:off x="8124752" y="3872409"/>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3-3">
              <a:extLst>
                <a:ext uri="{FF2B5EF4-FFF2-40B4-BE49-F238E27FC236}">
                  <a16:creationId xmlns:a16="http://schemas.microsoft.com/office/drawing/2014/main" id="{DA50586F-C9E2-496C-82CD-201F5CAD7D95}"/>
                </a:ext>
              </a:extLst>
            </p:cNvPr>
            <p:cNvSpPr txBox="1"/>
            <p:nvPr/>
          </p:nvSpPr>
          <p:spPr>
            <a:xfrm>
              <a:off x="9063506" y="3787715"/>
              <a:ext cx="1576497"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比较文学</a:t>
              </a:r>
            </a:p>
          </p:txBody>
        </p:sp>
        <p:sp>
          <p:nvSpPr>
            <p:cNvPr id="41" name="PPT世界-3-4">
              <a:extLst>
                <a:ext uri="{FF2B5EF4-FFF2-40B4-BE49-F238E27FC236}">
                  <a16:creationId xmlns:a16="http://schemas.microsoft.com/office/drawing/2014/main" id="{DD0DF1DC-8D46-49ED-81CF-0CEFC3784952}"/>
                </a:ext>
              </a:extLst>
            </p:cNvPr>
            <p:cNvSpPr txBox="1"/>
            <p:nvPr/>
          </p:nvSpPr>
          <p:spPr>
            <a:xfrm>
              <a:off x="9079334" y="4196479"/>
              <a:ext cx="2296144"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COMPARATIVE LITERATURE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PT世界-3">
            <a:extLst>
              <a:ext uri="{FF2B5EF4-FFF2-40B4-BE49-F238E27FC236}">
                <a16:creationId xmlns:a16="http://schemas.microsoft.com/office/drawing/2014/main" id="{9D938F35-2437-44A1-ACC6-C81C0E87D335}"/>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6" name="PPT世界-4">
            <a:extLst>
              <a:ext uri="{FF2B5EF4-FFF2-40B4-BE49-F238E27FC236}">
                <a16:creationId xmlns:a16="http://schemas.microsoft.com/office/drawing/2014/main" id="{57EC311B-6041-4509-A990-1B1E300B1FEC}"/>
              </a:ext>
            </a:extLst>
          </p:cNvPr>
          <p:cNvGrpSpPr/>
          <p:nvPr/>
        </p:nvGrpSpPr>
        <p:grpSpPr>
          <a:xfrm>
            <a:off x="913464" y="1196867"/>
            <a:ext cx="2599679" cy="1838902"/>
            <a:chOff x="1025170" y="1889347"/>
            <a:chExt cx="2599679" cy="1838902"/>
          </a:xfrm>
        </p:grpSpPr>
        <p:sp>
          <p:nvSpPr>
            <p:cNvPr id="30" name="PPT世界-4-1"/>
            <p:cNvSpPr/>
            <p:nvPr/>
          </p:nvSpPr>
          <p:spPr>
            <a:xfrm flipH="1">
              <a:off x="1025170" y="1889347"/>
              <a:ext cx="2599679" cy="1210844"/>
            </a:xfrm>
            <a:prstGeom prst="rect">
              <a:avLst/>
            </a:prstGeom>
            <a:noFill/>
          </p:spPr>
          <p:txBody>
            <a:bodyPr wrap="square" lIns="0" tIns="0" rIns="0" bIns="0" rtlCol="0">
              <a:noAutofit/>
            </a:bodyPr>
            <a:lstStyle/>
            <a:p>
              <a:pP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cs typeface="思源黑体 CN Bold" panose="020B0800000000000000" pitchFamily="34" charset="-122"/>
                </a:rPr>
                <a:t>01</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cs typeface="思源黑体 CN Bold" panose="020B0800000000000000" pitchFamily="34" charset="-122"/>
              </a:endParaRPr>
            </a:p>
          </p:txBody>
        </p:sp>
        <p:sp>
          <p:nvSpPr>
            <p:cNvPr id="31" name="PPT世界-4-2"/>
            <p:cNvSpPr/>
            <p:nvPr/>
          </p:nvSpPr>
          <p:spPr>
            <a:xfrm flipH="1">
              <a:off x="1188657" y="2925978"/>
              <a:ext cx="2406361" cy="802271"/>
            </a:xfrm>
            <a:prstGeom prst="rect">
              <a:avLst/>
            </a:prstGeom>
            <a:noFill/>
          </p:spPr>
          <p:txBody>
            <a:bodyPr wrap="square" lIns="0" tIns="0" rIns="0" bIns="0" rtlCol="0">
              <a:noAutofit/>
            </a:bodyPr>
            <a:lstStyle/>
            <a:p>
              <a:pPr marL="228600" marR="0" lvl="0" indent="-228600" algn="r"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gn="r">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gn="r">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4-3"/>
            <p:cNvSpPr/>
            <p:nvPr/>
          </p:nvSpPr>
          <p:spPr>
            <a:xfrm flipH="1">
              <a:off x="1842094" y="2558009"/>
              <a:ext cx="1752924" cy="276999"/>
            </a:xfrm>
            <a:prstGeom prst="rect">
              <a:avLst/>
            </a:prstGeom>
            <a:noFill/>
          </p:spPr>
          <p:txBody>
            <a:bodyPr wrap="square" lIns="0" tIns="0" rIns="0" bIns="0" rtlCol="0">
              <a:noAutofit/>
            </a:bodyPr>
            <a:lstStyle/>
            <a:p>
              <a:pPr algn="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5" name="PPT世界-5">
            <a:extLst>
              <a:ext uri="{FF2B5EF4-FFF2-40B4-BE49-F238E27FC236}">
                <a16:creationId xmlns:a16="http://schemas.microsoft.com/office/drawing/2014/main" id="{0E09F786-2D7F-4948-A2FD-888E7B2E29EC}"/>
              </a:ext>
            </a:extLst>
          </p:cNvPr>
          <p:cNvGrpSpPr/>
          <p:nvPr/>
        </p:nvGrpSpPr>
        <p:grpSpPr>
          <a:xfrm>
            <a:off x="913464" y="3834725"/>
            <a:ext cx="2569848" cy="1838902"/>
            <a:chOff x="1025170" y="3937331"/>
            <a:chExt cx="2569848" cy="1838902"/>
          </a:xfrm>
        </p:grpSpPr>
        <p:sp>
          <p:nvSpPr>
            <p:cNvPr id="27" name="PPT世界-5-1"/>
            <p:cNvSpPr/>
            <p:nvPr/>
          </p:nvSpPr>
          <p:spPr>
            <a:xfrm flipH="1">
              <a:off x="1025170" y="3937331"/>
              <a:ext cx="2569848" cy="1210844"/>
            </a:xfrm>
            <a:prstGeom prst="rect">
              <a:avLst/>
            </a:prstGeom>
            <a:noFill/>
          </p:spPr>
          <p:txBody>
            <a:bodyPr wrap="square" lIns="0" tIns="0" rIns="0" bIns="0" rtlCol="0">
              <a:noAutofit/>
            </a:bodyPr>
            <a:lstStyle/>
            <a:p>
              <a:pP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03</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28" name="PPT世界-5-2"/>
            <p:cNvSpPr/>
            <p:nvPr/>
          </p:nvSpPr>
          <p:spPr>
            <a:xfrm flipH="1">
              <a:off x="1032156" y="4973962"/>
              <a:ext cx="2562862" cy="802271"/>
            </a:xfrm>
            <a:prstGeom prst="rect">
              <a:avLst/>
            </a:prstGeom>
            <a:noFill/>
          </p:spPr>
          <p:txBody>
            <a:bodyPr wrap="square" lIns="0" tIns="0" rIns="0" bIns="0" rtlCol="0">
              <a:noAutofit/>
            </a:bodyPr>
            <a:lstStyle/>
            <a:p>
              <a:pPr marL="228600" marR="0" lvl="0" indent="-228600" algn="r"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gn="r">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gn="r">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5-3"/>
            <p:cNvSpPr/>
            <p:nvPr/>
          </p:nvSpPr>
          <p:spPr>
            <a:xfrm flipH="1">
              <a:off x="1842094" y="4605993"/>
              <a:ext cx="1752924" cy="276999"/>
            </a:xfrm>
            <a:prstGeom prst="rect">
              <a:avLst/>
            </a:prstGeom>
            <a:noFill/>
          </p:spPr>
          <p:txBody>
            <a:bodyPr wrap="square" lIns="0" tIns="0" rIns="0" bIns="0" rtlCol="0">
              <a:noAutofit/>
            </a:bodyPr>
            <a:lstStyle/>
            <a:p>
              <a:pPr algn="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2" name="PPT世界-6">
            <a:extLst>
              <a:ext uri="{FF2B5EF4-FFF2-40B4-BE49-F238E27FC236}">
                <a16:creationId xmlns:a16="http://schemas.microsoft.com/office/drawing/2014/main" id="{2483A195-34C9-46C5-9E4C-A0487A3243EC}"/>
              </a:ext>
            </a:extLst>
          </p:cNvPr>
          <p:cNvGrpSpPr/>
          <p:nvPr/>
        </p:nvGrpSpPr>
        <p:grpSpPr>
          <a:xfrm>
            <a:off x="8553323" y="1196867"/>
            <a:ext cx="2761922" cy="1838902"/>
            <a:chOff x="8665029" y="1889347"/>
            <a:chExt cx="2761922" cy="1838902"/>
          </a:xfrm>
        </p:grpSpPr>
        <p:sp>
          <p:nvSpPr>
            <p:cNvPr id="39" name="PPT世界-6-1"/>
            <p:cNvSpPr/>
            <p:nvPr/>
          </p:nvSpPr>
          <p:spPr>
            <a:xfrm flipH="1">
              <a:off x="9222307" y="1889347"/>
              <a:ext cx="2160352"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02</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40" name="PPT世界-6-2"/>
            <p:cNvSpPr/>
            <p:nvPr/>
          </p:nvSpPr>
          <p:spPr>
            <a:xfrm flipH="1">
              <a:off x="8665029" y="2925978"/>
              <a:ext cx="2761922" cy="802271"/>
            </a:xfrm>
            <a:prstGeom prst="rect">
              <a:avLst/>
            </a:prstGeom>
            <a:noFill/>
          </p:spPr>
          <p:txBody>
            <a:bodyPr wrap="square" lIns="0" tIns="0" rIns="0" bIns="0" rtlCol="0">
              <a:noAutofit/>
            </a:bodyPr>
            <a:lstStyle/>
            <a:p>
              <a:pPr marL="228600" marR="0" lvl="0" indent="-228600"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6-3"/>
            <p:cNvSpPr/>
            <p:nvPr/>
          </p:nvSpPr>
          <p:spPr>
            <a:xfrm flipH="1">
              <a:off x="8665031" y="2558009"/>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4" name="PPT世界-7">
            <a:extLst>
              <a:ext uri="{FF2B5EF4-FFF2-40B4-BE49-F238E27FC236}">
                <a16:creationId xmlns:a16="http://schemas.microsoft.com/office/drawing/2014/main" id="{6EF0571B-A3CE-461B-84B8-4FDE2F1FE29F}"/>
              </a:ext>
            </a:extLst>
          </p:cNvPr>
          <p:cNvGrpSpPr/>
          <p:nvPr/>
        </p:nvGrpSpPr>
        <p:grpSpPr>
          <a:xfrm>
            <a:off x="8553325" y="3834725"/>
            <a:ext cx="2841322" cy="1838902"/>
            <a:chOff x="8665031" y="3937331"/>
            <a:chExt cx="2841322" cy="1838902"/>
          </a:xfrm>
        </p:grpSpPr>
        <p:sp>
          <p:nvSpPr>
            <p:cNvPr id="36" name="PPT世界-7-1"/>
            <p:cNvSpPr/>
            <p:nvPr/>
          </p:nvSpPr>
          <p:spPr>
            <a:xfrm flipH="1">
              <a:off x="8665031" y="3937331"/>
              <a:ext cx="2717628"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04</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37" name="PPT世界-7-2"/>
            <p:cNvSpPr/>
            <p:nvPr/>
          </p:nvSpPr>
          <p:spPr>
            <a:xfrm flipH="1">
              <a:off x="8665031" y="4973962"/>
              <a:ext cx="2841322" cy="802271"/>
            </a:xfrm>
            <a:prstGeom prst="rect">
              <a:avLst/>
            </a:prstGeom>
            <a:noFill/>
          </p:spPr>
          <p:txBody>
            <a:bodyPr wrap="square" lIns="0" tIns="0" rIns="0" bIns="0" rtlCol="0">
              <a:noAutofit/>
            </a:bodyPr>
            <a:lstStyle/>
            <a:p>
              <a:pPr marL="228600" marR="0" lvl="0" indent="-228600"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indent="-22860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7-3"/>
            <p:cNvSpPr/>
            <p:nvPr/>
          </p:nvSpPr>
          <p:spPr>
            <a:xfrm flipH="1">
              <a:off x="8665031" y="4605993"/>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15" name="PPT世界-8">
            <a:extLst>
              <a:ext uri="{FF2B5EF4-FFF2-40B4-BE49-F238E27FC236}">
                <a16:creationId xmlns:a16="http://schemas.microsoft.com/office/drawing/2014/main" id="{D7524711-FF31-463C-80C6-473304F5A07E}"/>
              </a:ext>
            </a:extLst>
          </p:cNvPr>
          <p:cNvGrpSpPr/>
          <p:nvPr/>
        </p:nvGrpSpPr>
        <p:grpSpPr>
          <a:xfrm>
            <a:off x="3503454" y="1224458"/>
            <a:ext cx="4961680" cy="4961680"/>
            <a:chOff x="3503454" y="1224458"/>
            <a:chExt cx="4961680" cy="4961680"/>
          </a:xfrm>
        </p:grpSpPr>
        <p:sp>
          <p:nvSpPr>
            <p:cNvPr id="17" name="PPT世界-8-1"/>
            <p:cNvSpPr/>
            <p:nvPr/>
          </p:nvSpPr>
          <p:spPr>
            <a:xfrm>
              <a:off x="3811505" y="1532509"/>
              <a:ext cx="4345578" cy="4345578"/>
            </a:xfrm>
            <a:prstGeom prst="ellipse">
              <a:avLst/>
            </a:prstGeom>
            <a:gradFill flip="none" rotWithShape="1">
              <a:gsLst>
                <a:gs pos="0">
                  <a:schemeClr val="accent1">
                    <a:lumMod val="60000"/>
                    <a:lumOff val="40000"/>
                    <a:alpha val="10000"/>
                  </a:schemeClr>
                </a:gs>
                <a:gs pos="100000">
                  <a:schemeClr val="accent1">
                    <a:alpha val="10000"/>
                  </a:schemeClr>
                </a:gs>
              </a:gsLst>
              <a:lin ang="2700000" scaled="1"/>
              <a:tileRect/>
            </a:gradFill>
            <a:ln>
              <a:noFill/>
            </a:ln>
            <a:effectLst>
              <a:innerShdw blurRad="114300">
                <a:schemeClr val="accent1">
                  <a:alpha val="1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alpha val="0"/>
                  </a:schemeClr>
                </a:solidFill>
                <a:cs typeface="思源黑体 CN Bold" panose="020B0800000000000000" pitchFamily="34" charset="-122"/>
              </a:endParaRPr>
            </a:p>
          </p:txBody>
        </p:sp>
        <p:sp>
          <p:nvSpPr>
            <p:cNvPr id="18" name="PPT世界-8-2"/>
            <p:cNvSpPr/>
            <p:nvPr/>
          </p:nvSpPr>
          <p:spPr>
            <a:xfrm>
              <a:off x="4139698" y="1860702"/>
              <a:ext cx="3689192" cy="3689192"/>
            </a:xfrm>
            <a:prstGeom prst="ellipse">
              <a:avLst/>
            </a:prstGeom>
            <a:gradFill flip="none" rotWithShape="1">
              <a:gsLst>
                <a:gs pos="0">
                  <a:schemeClr val="accent1">
                    <a:lumMod val="60000"/>
                    <a:lumOff val="40000"/>
                    <a:alpha val="20000"/>
                  </a:schemeClr>
                </a:gs>
                <a:gs pos="100000">
                  <a:schemeClr val="accent1">
                    <a:alpha val="20000"/>
                  </a:schemeClr>
                </a:gs>
              </a:gsLst>
              <a:lin ang="2700000" scaled="1"/>
              <a:tileRect/>
            </a:gradFill>
            <a:ln>
              <a:noFill/>
            </a:ln>
            <a:effectLst>
              <a:innerShdw blurRad="114300">
                <a:schemeClr val="accent1">
                  <a:alpha val="1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alpha val="0"/>
                  </a:schemeClr>
                </a:solidFill>
                <a:cs typeface="思源黑体 CN Bold" panose="020B0800000000000000" pitchFamily="34" charset="-122"/>
              </a:endParaRPr>
            </a:p>
          </p:txBody>
        </p:sp>
        <p:sp>
          <p:nvSpPr>
            <p:cNvPr id="19" name="PPT世界-8-3"/>
            <p:cNvSpPr/>
            <p:nvPr/>
          </p:nvSpPr>
          <p:spPr>
            <a:xfrm>
              <a:off x="4418917" y="2139921"/>
              <a:ext cx="3130754" cy="3130754"/>
            </a:xfrm>
            <a:prstGeom prst="ellipse">
              <a:avLst/>
            </a:prstGeom>
            <a:gradFill flip="none" rotWithShape="0">
              <a:gsLst>
                <a:gs pos="0">
                  <a:schemeClr val="accent1">
                    <a:lumMod val="60000"/>
                    <a:lumOff val="40000"/>
                  </a:schemeClr>
                </a:gs>
                <a:gs pos="100000">
                  <a:schemeClr val="accent1"/>
                </a:gs>
              </a:gsLst>
              <a:lin ang="2700000" scaled="1"/>
              <a:tileRect/>
            </a:gra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alpha val="0"/>
                  </a:schemeClr>
                </a:solidFill>
              </a:endParaRPr>
            </a:p>
          </p:txBody>
        </p:sp>
        <p:sp>
          <p:nvSpPr>
            <p:cNvPr id="20" name="PPT世界-8-4"/>
            <p:cNvSpPr txBox="1"/>
            <p:nvPr/>
          </p:nvSpPr>
          <p:spPr>
            <a:xfrm rot="4307952">
              <a:off x="4591370" y="2312374"/>
              <a:ext cx="2785850" cy="2785850"/>
            </a:xfrm>
            <a:prstGeom prst="rect">
              <a:avLst/>
            </a:prstGeom>
            <a:noFill/>
          </p:spPr>
          <p:txBody>
            <a:bodyPr wrap="square" lIns="0" tIns="0" rIns="0" bIns="0" rtlCol="0">
              <a:prstTxWarp prst="textCircle">
                <a:avLst>
                  <a:gd name="adj" fmla="val 89007"/>
                </a:avLst>
              </a:prstTxWarp>
              <a:noAutofit/>
            </a:bodyPr>
            <a:lstStyle/>
            <a:p>
              <a:pPr algn="dist"/>
              <a:r>
                <a:rPr lang="en-US" altLang="zh-CN" spc="600">
                  <a:solidFill>
                    <a:schemeClr val="lt1">
                      <a:alpha val="35000"/>
                    </a:schemeClr>
                  </a:solidFill>
                  <a:cs typeface="思源黑体 CN Bold" panose="020B0800000000000000" pitchFamily="34" charset="-122"/>
                </a:rPr>
                <a:t>IIIIIIIIIIIIIIIIIIIIIIIIIIIIIIIIIIIIIIIIIIIIIIIIIIIIIIIIIIIIIIIIIIIIIIIIIIIIII</a:t>
              </a:r>
              <a:endParaRPr lang="zh-CN" altLang="en-US" spc="600" dirty="0">
                <a:solidFill>
                  <a:schemeClr val="lt1">
                    <a:alpha val="35000"/>
                  </a:schemeClr>
                </a:solidFill>
                <a:cs typeface="思源黑体 CN Bold" panose="020B0800000000000000" pitchFamily="34" charset="-122"/>
              </a:endParaRPr>
            </a:p>
          </p:txBody>
        </p:sp>
        <p:sp>
          <p:nvSpPr>
            <p:cNvPr id="21" name="PPT世界-8-5"/>
            <p:cNvSpPr/>
            <p:nvPr/>
          </p:nvSpPr>
          <p:spPr>
            <a:xfrm>
              <a:off x="4818435" y="2539439"/>
              <a:ext cx="2331718" cy="2331718"/>
            </a:xfrm>
            <a:prstGeom prst="arc">
              <a:avLst>
                <a:gd name="adj1" fmla="val 9239326"/>
                <a:gd name="adj2" fmla="val 15089207"/>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2" name="PPT世界-8-6"/>
            <p:cNvSpPr/>
            <p:nvPr/>
          </p:nvSpPr>
          <p:spPr>
            <a:xfrm flipV="1">
              <a:off x="4818435" y="2539439"/>
              <a:ext cx="2331718" cy="2331718"/>
            </a:xfrm>
            <a:prstGeom prst="arc">
              <a:avLst>
                <a:gd name="adj1" fmla="val 19843073"/>
                <a:gd name="adj2" fmla="val 4531669"/>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2" name="PPT世界-8-7"/>
            <p:cNvSpPr/>
            <p:nvPr/>
          </p:nvSpPr>
          <p:spPr>
            <a:xfrm>
              <a:off x="3503454" y="1224458"/>
              <a:ext cx="4961680" cy="4961680"/>
            </a:xfrm>
            <a:prstGeom prst="arc">
              <a:avLst>
                <a:gd name="adj1" fmla="val 15995766"/>
                <a:gd name="adj2" fmla="val 19874510"/>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3" name="PPT世界-8-8"/>
            <p:cNvSpPr/>
            <p:nvPr/>
          </p:nvSpPr>
          <p:spPr>
            <a:xfrm flipV="1">
              <a:off x="3503454" y="1224458"/>
              <a:ext cx="4961680" cy="4961680"/>
            </a:xfrm>
            <a:prstGeom prst="arc">
              <a:avLst>
                <a:gd name="adj1" fmla="val 15995766"/>
                <a:gd name="adj2" fmla="val 20306271"/>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4" name="PPT世界-8-9"/>
            <p:cNvSpPr/>
            <p:nvPr/>
          </p:nvSpPr>
          <p:spPr>
            <a:xfrm flipH="1" flipV="1">
              <a:off x="3503454" y="1224458"/>
              <a:ext cx="4961680" cy="4961680"/>
            </a:xfrm>
            <a:prstGeom prst="arc">
              <a:avLst>
                <a:gd name="adj1" fmla="val 15995766"/>
                <a:gd name="adj2" fmla="val 20306271"/>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5" name="PPT世界-8-10"/>
            <p:cNvSpPr/>
            <p:nvPr/>
          </p:nvSpPr>
          <p:spPr>
            <a:xfrm flipH="1">
              <a:off x="3503454" y="1224458"/>
              <a:ext cx="4961680" cy="4961680"/>
            </a:xfrm>
            <a:prstGeom prst="arc">
              <a:avLst>
                <a:gd name="adj1" fmla="val 15995766"/>
                <a:gd name="adj2" fmla="val 19864238"/>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pic>
          <p:nvPicPr>
            <p:cNvPr id="54" name="PPT世界-8-11" descr="打开的书&#10;&#10;描述已自动生成">
              <a:extLst>
                <a:ext uri="{FF2B5EF4-FFF2-40B4-BE49-F238E27FC236}">
                  <a16:creationId xmlns:a16="http://schemas.microsoft.com/office/drawing/2014/main" id="{B0E8E543-894B-42CA-9B22-780EE61288E9}"/>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flipH="1">
              <a:off x="4374625" y="2053638"/>
              <a:ext cx="3321138" cy="2935334"/>
            </a:xfrm>
            <a:prstGeom prst="rect">
              <a:avLst/>
            </a:prstGeom>
            <a:effectLst>
              <a:outerShdw blurRad="127000" dist="63500" dir="2700000" algn="tl" rotWithShape="0">
                <a:srgbClr val="6F512F">
                  <a:alpha val="30000"/>
                </a:srgbClr>
              </a:outerShdw>
            </a:effectLst>
          </p:spPr>
        </p:pic>
      </p:grpSp>
      <p:grpSp>
        <p:nvGrpSpPr>
          <p:cNvPr id="55" name="PPT世界-3">
            <a:extLst>
              <a:ext uri="{FF2B5EF4-FFF2-40B4-BE49-F238E27FC236}">
                <a16:creationId xmlns:a16="http://schemas.microsoft.com/office/drawing/2014/main" id="{C2EF3DB8-5495-4744-A131-85BCC1D51F6B}"/>
              </a:ext>
            </a:extLst>
          </p:cNvPr>
          <p:cNvGrpSpPr/>
          <p:nvPr/>
        </p:nvGrpSpPr>
        <p:grpSpPr>
          <a:xfrm>
            <a:off x="374124" y="229838"/>
            <a:ext cx="3250726" cy="662680"/>
            <a:chOff x="8124752" y="3787715"/>
            <a:chExt cx="3250726" cy="662680"/>
          </a:xfrm>
        </p:grpSpPr>
        <p:sp>
          <p:nvSpPr>
            <p:cNvPr id="56" name="PPT世界-3-1">
              <a:extLst>
                <a:ext uri="{FF2B5EF4-FFF2-40B4-BE49-F238E27FC236}">
                  <a16:creationId xmlns:a16="http://schemas.microsoft.com/office/drawing/2014/main" id="{04BFCDDF-7CFE-49A6-BC15-005E295E6C41}"/>
                </a:ext>
              </a:extLst>
            </p:cNvPr>
            <p:cNvSpPr/>
            <p:nvPr/>
          </p:nvSpPr>
          <p:spPr>
            <a:xfrm>
              <a:off x="8138281" y="3788449"/>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3-2">
              <a:extLst>
                <a:ext uri="{FF2B5EF4-FFF2-40B4-BE49-F238E27FC236}">
                  <a16:creationId xmlns:a16="http://schemas.microsoft.com/office/drawing/2014/main" id="{A6F3D789-5443-41CC-9477-CDD39FA3A79A}"/>
                </a:ext>
              </a:extLst>
            </p:cNvPr>
            <p:cNvSpPr txBox="1"/>
            <p:nvPr/>
          </p:nvSpPr>
          <p:spPr>
            <a:xfrm>
              <a:off x="8124752" y="3872409"/>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3-3">
              <a:extLst>
                <a:ext uri="{FF2B5EF4-FFF2-40B4-BE49-F238E27FC236}">
                  <a16:creationId xmlns:a16="http://schemas.microsoft.com/office/drawing/2014/main" id="{460100F6-C6FB-4190-AC57-115B34FF9D02}"/>
                </a:ext>
              </a:extLst>
            </p:cNvPr>
            <p:cNvSpPr txBox="1"/>
            <p:nvPr/>
          </p:nvSpPr>
          <p:spPr>
            <a:xfrm>
              <a:off x="9063506" y="3787715"/>
              <a:ext cx="1576497"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比较文学</a:t>
              </a:r>
            </a:p>
          </p:txBody>
        </p:sp>
        <p:sp>
          <p:nvSpPr>
            <p:cNvPr id="59" name="PPT世界-3-4">
              <a:extLst>
                <a:ext uri="{FF2B5EF4-FFF2-40B4-BE49-F238E27FC236}">
                  <a16:creationId xmlns:a16="http://schemas.microsoft.com/office/drawing/2014/main" id="{A47126A0-8EC0-4ABA-967B-B70F60B4EBCE}"/>
                </a:ext>
              </a:extLst>
            </p:cNvPr>
            <p:cNvSpPr txBox="1"/>
            <p:nvPr/>
          </p:nvSpPr>
          <p:spPr>
            <a:xfrm>
              <a:off x="9079334" y="4196479"/>
              <a:ext cx="2296144"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COMPARATIVE LITERATURE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PT世界-3"/>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101" name="PPT世界-4">
            <a:extLst>
              <a:ext uri="{FF2B5EF4-FFF2-40B4-BE49-F238E27FC236}">
                <a16:creationId xmlns:a16="http://schemas.microsoft.com/office/drawing/2014/main" id="{62F6B8F0-A057-41BD-A9F8-5EFE7B0C459E}"/>
              </a:ext>
            </a:extLst>
          </p:cNvPr>
          <p:cNvGrpSpPr/>
          <p:nvPr/>
        </p:nvGrpSpPr>
        <p:grpSpPr>
          <a:xfrm>
            <a:off x="3156252" y="691503"/>
            <a:ext cx="5879496" cy="5879496"/>
            <a:chOff x="3156252" y="691503"/>
            <a:chExt cx="5879496" cy="5879496"/>
          </a:xfrm>
        </p:grpSpPr>
        <p:sp>
          <p:nvSpPr>
            <p:cNvPr id="16" name="PPT世界-4-1"/>
            <p:cNvSpPr/>
            <p:nvPr/>
          </p:nvSpPr>
          <p:spPr>
            <a:xfrm>
              <a:off x="3156252" y="691503"/>
              <a:ext cx="5879496" cy="5879496"/>
            </a:xfrm>
            <a:prstGeom prst="ellipse">
              <a:avLst/>
            </a:prstGeom>
            <a:noFill/>
            <a:ln w="12700">
              <a:solidFill>
                <a:srgbClr val="008EE6">
                  <a:alpha val="4000"/>
                </a:srgb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4-2"/>
            <p:cNvSpPr/>
            <p:nvPr/>
          </p:nvSpPr>
          <p:spPr>
            <a:xfrm>
              <a:off x="4356961" y="1892212"/>
              <a:ext cx="3478078" cy="3478078"/>
            </a:xfrm>
            <a:prstGeom prst="ellipse">
              <a:avLst/>
            </a:prstGeom>
            <a:noFill/>
            <a:ln w="12700">
              <a:solidFill>
                <a:schemeClr val="accent1">
                  <a:alpha val="10000"/>
                </a:scheme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8" name="PPT世界-4-3"/>
            <p:cNvSpPr/>
            <p:nvPr/>
          </p:nvSpPr>
          <p:spPr>
            <a:xfrm>
              <a:off x="3797300" y="1332551"/>
              <a:ext cx="4597400" cy="4597400"/>
            </a:xfrm>
            <a:prstGeom prst="ellipse">
              <a:avLst/>
            </a:prstGeom>
            <a:noFill/>
            <a:ln w="12700">
              <a:solidFill>
                <a:schemeClr val="accent1">
                  <a:alpha val="5000"/>
                </a:schemeClr>
              </a:solidFill>
            </a:ln>
            <a:effectLst>
              <a:outerShdw blurRad="127000" sx="106000" sy="106000" algn="ctr" rotWithShape="0">
                <a:srgbClr val="008EE6">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9" name="PPT世界-4-4"/>
            <p:cNvSpPr/>
            <p:nvPr/>
          </p:nvSpPr>
          <p:spPr>
            <a:xfrm>
              <a:off x="4786685" y="2321936"/>
              <a:ext cx="2618630" cy="2618630"/>
            </a:xfrm>
            <a:prstGeom prst="ellipse">
              <a:avLst/>
            </a:prstGeom>
            <a:solidFill>
              <a:schemeClr val="bg1"/>
            </a:solidFill>
            <a:ln w="12700">
              <a:solidFill>
                <a:schemeClr val="accent1"/>
              </a:solidFill>
            </a:ln>
            <a:effectLst>
              <a:outerShdw blurRad="127000" sx="106000" sy="106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pic>
          <p:nvPicPr>
            <p:cNvPr id="85" name="PPT世界-4-5" descr="打开的书&#10;&#10;描述已自动生成">
              <a:extLst>
                <a:ext uri="{FF2B5EF4-FFF2-40B4-BE49-F238E27FC236}">
                  <a16:creationId xmlns:a16="http://schemas.microsoft.com/office/drawing/2014/main" id="{EEC977CA-76CE-4993-9F23-895C29151614}"/>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5073769" y="2654550"/>
              <a:ext cx="2044462" cy="1806964"/>
            </a:xfrm>
            <a:prstGeom prst="rect">
              <a:avLst/>
            </a:prstGeom>
            <a:effectLst>
              <a:outerShdw blurRad="127000" dist="63500" dir="2700000" algn="tl" rotWithShape="0">
                <a:srgbClr val="6F512F">
                  <a:alpha val="30000"/>
                </a:srgbClr>
              </a:outerShdw>
            </a:effectLst>
          </p:spPr>
        </p:pic>
      </p:grpSp>
      <p:grpSp>
        <p:nvGrpSpPr>
          <p:cNvPr id="102" name="PPT世界-5">
            <a:extLst>
              <a:ext uri="{FF2B5EF4-FFF2-40B4-BE49-F238E27FC236}">
                <a16:creationId xmlns:a16="http://schemas.microsoft.com/office/drawing/2014/main" id="{06E42A8B-BB88-4E46-A74C-39D62C9F2CF1}"/>
              </a:ext>
            </a:extLst>
          </p:cNvPr>
          <p:cNvGrpSpPr/>
          <p:nvPr/>
        </p:nvGrpSpPr>
        <p:grpSpPr>
          <a:xfrm>
            <a:off x="599870" y="1899154"/>
            <a:ext cx="4623831" cy="3431816"/>
            <a:chOff x="599870" y="1899154"/>
            <a:chExt cx="4623831" cy="3431816"/>
          </a:xfrm>
        </p:grpSpPr>
        <p:grpSp>
          <p:nvGrpSpPr>
            <p:cNvPr id="4" name="组合 3">
              <a:extLst>
                <a:ext uri="{FF2B5EF4-FFF2-40B4-BE49-F238E27FC236}">
                  <a16:creationId xmlns:a16="http://schemas.microsoft.com/office/drawing/2014/main" id="{C9B64252-ED04-4F9B-86B4-891EF2700230}"/>
                </a:ext>
              </a:extLst>
            </p:cNvPr>
            <p:cNvGrpSpPr/>
            <p:nvPr/>
          </p:nvGrpSpPr>
          <p:grpSpPr>
            <a:xfrm>
              <a:off x="1130151" y="1899154"/>
              <a:ext cx="4093550" cy="859798"/>
              <a:chOff x="1130151" y="1899154"/>
              <a:chExt cx="4093550" cy="859798"/>
            </a:xfrm>
          </p:grpSpPr>
          <p:sp>
            <p:nvSpPr>
              <p:cNvPr id="22" name="PPT世界-5-1"/>
              <p:cNvSpPr/>
              <p:nvPr/>
            </p:nvSpPr>
            <p:spPr>
              <a:xfrm>
                <a:off x="5100324" y="2635575"/>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8" name="PPT世界-5-2"/>
              <p:cNvSpPr/>
              <p:nvPr/>
            </p:nvSpPr>
            <p:spPr>
              <a:xfrm>
                <a:off x="1130151" y="189915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9" name="PPT世界-5-3"/>
              <p:cNvSpPr/>
              <p:nvPr/>
            </p:nvSpPr>
            <p:spPr>
              <a:xfrm>
                <a:off x="1208013" y="1953418"/>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gradFill flip="none" rotWithShape="1">
                  <a:gsLst>
                    <a:gs pos="0">
                      <a:schemeClr val="accent1">
                        <a:alpha val="5000"/>
                      </a:schemeClr>
                    </a:gs>
                    <a:gs pos="100000">
                      <a:schemeClr val="accent1">
                        <a:alpha val="50000"/>
                      </a:schemeClr>
                    </a:gs>
                  </a:gsLst>
                  <a:lin ang="0" scaled="1"/>
                  <a:tileRect/>
                </a:gra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35" name="PPT世界-5-4"/>
              <p:cNvSpPr/>
              <p:nvPr/>
            </p:nvSpPr>
            <p:spPr>
              <a:xfrm>
                <a:off x="1986929" y="2342803"/>
                <a:ext cx="2519630" cy="289503"/>
              </a:xfrm>
              <a:prstGeom prst="rect">
                <a:avLst/>
              </a:prstGeom>
              <a:scene3d>
                <a:camera prst="orthographicFront"/>
                <a:lightRig rig="threePt" dir="t">
                  <a:rot lat="0" lon="0" rev="0"/>
                </a:lightRig>
              </a:scene3d>
              <a:sp3d prstMaterial="metal"/>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单击此处键入文本单击单击此</a:t>
                </a:r>
                <a:endParaRPr lang="en-US" altLang="zh-CN" sz="1400" dirty="0">
                  <a:solidFill>
                    <a:schemeClr val="tx1">
                      <a:lumMod val="85000"/>
                      <a:lumOff val="15000"/>
                    </a:schemeClr>
                  </a:solidFill>
                  <a:cs typeface="思源黑体 CN Bold" panose="020B0800000000000000" pitchFamily="34" charset="-122"/>
                </a:endParaRPr>
              </a:p>
            </p:txBody>
          </p:sp>
          <p:sp>
            <p:nvSpPr>
              <p:cNvPr id="36" name="PPT世界-5-5"/>
              <p:cNvSpPr/>
              <p:nvPr/>
            </p:nvSpPr>
            <p:spPr>
              <a:xfrm>
                <a:off x="1986929" y="2066697"/>
                <a:ext cx="1538883" cy="307777"/>
              </a:xfrm>
              <a:prstGeom prst="rect">
                <a:avLst/>
              </a:prstGeom>
              <a:scene3d>
                <a:camera prst="orthographicFront"/>
                <a:lightRig rig="threePt" dir="t">
                  <a:rot lat="0" lon="0" rev="0"/>
                </a:lightRig>
              </a:scene3d>
              <a:sp3d prstMaterial="metal"/>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91" name="PPT世界-5-6">
                <a:extLst>
                  <a:ext uri="{FF2B5EF4-FFF2-40B4-BE49-F238E27FC236}">
                    <a16:creationId xmlns:a16="http://schemas.microsoft.com/office/drawing/2014/main" id="{CD5A3AD5-AFAB-49FE-AEDA-DAEE7C87B9D3}"/>
                  </a:ext>
                </a:extLst>
              </p:cNvPr>
              <p:cNvSpPr/>
              <p:nvPr/>
            </p:nvSpPr>
            <p:spPr>
              <a:xfrm>
                <a:off x="1559941" y="2162798"/>
                <a:ext cx="260249" cy="34697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grpSp>
        <p:grpSp>
          <p:nvGrpSpPr>
            <p:cNvPr id="100" name="组合 99">
              <a:extLst>
                <a:ext uri="{FF2B5EF4-FFF2-40B4-BE49-F238E27FC236}">
                  <a16:creationId xmlns:a16="http://schemas.microsoft.com/office/drawing/2014/main" id="{13DC2887-D2B7-42AE-8B4B-CF6C7552270B}"/>
                </a:ext>
              </a:extLst>
            </p:cNvPr>
            <p:cNvGrpSpPr/>
            <p:nvPr/>
          </p:nvGrpSpPr>
          <p:grpSpPr>
            <a:xfrm>
              <a:off x="599870" y="3194125"/>
              <a:ext cx="4236962" cy="819992"/>
              <a:chOff x="599870" y="3194125"/>
              <a:chExt cx="4236962" cy="819992"/>
            </a:xfrm>
          </p:grpSpPr>
          <p:sp>
            <p:nvSpPr>
              <p:cNvPr id="21" name="PPT世界-5-7"/>
              <p:cNvSpPr/>
              <p:nvPr/>
            </p:nvSpPr>
            <p:spPr>
              <a:xfrm>
                <a:off x="4713455" y="3569563"/>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8" name="PPT世界-5-8"/>
              <p:cNvSpPr/>
              <p:nvPr/>
            </p:nvSpPr>
            <p:spPr>
              <a:xfrm>
                <a:off x="599870" y="3194125"/>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9" name="PPT世界-5-9"/>
              <p:cNvSpPr/>
              <p:nvPr/>
            </p:nvSpPr>
            <p:spPr>
              <a:xfrm>
                <a:off x="660399" y="3248385"/>
                <a:ext cx="3893871"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gradFill flip="none" rotWithShape="1">
                  <a:gsLst>
                    <a:gs pos="0">
                      <a:schemeClr val="accent1">
                        <a:alpha val="5000"/>
                      </a:schemeClr>
                    </a:gs>
                    <a:gs pos="100000">
                      <a:schemeClr val="accent1">
                        <a:alpha val="50000"/>
                      </a:schemeClr>
                    </a:gs>
                  </a:gsLst>
                  <a:lin ang="0" scaled="1"/>
                  <a:tileRect/>
                </a:gra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PPT世界-5-10"/>
              <p:cNvSpPr/>
              <p:nvPr/>
            </p:nvSpPr>
            <p:spPr>
              <a:xfrm>
                <a:off x="1568484" y="3645265"/>
                <a:ext cx="2358753" cy="289503"/>
              </a:xfrm>
              <a:prstGeom prst="rect">
                <a:avLst/>
              </a:prstGeom>
              <a:scene3d>
                <a:camera prst="orthographicFront"/>
                <a:lightRig rig="threePt" dir="t">
                  <a:rot lat="0" lon="0" rev="0"/>
                </a:lightRig>
              </a:scene3d>
              <a:sp3d prstMaterial="metal"/>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单击此处键入文本单击单击此</a:t>
                </a:r>
                <a:endParaRPr lang="en-US" altLang="zh-CN" sz="1400" dirty="0">
                  <a:solidFill>
                    <a:schemeClr val="tx1">
                      <a:lumMod val="85000"/>
                      <a:lumOff val="15000"/>
                    </a:schemeClr>
                  </a:solidFill>
                  <a:cs typeface="思源黑体 CN Bold" panose="020B0800000000000000" pitchFamily="34" charset="-122"/>
                </a:endParaRPr>
              </a:p>
            </p:txBody>
          </p:sp>
          <p:sp>
            <p:nvSpPr>
              <p:cNvPr id="45" name="PPT世界-5-11"/>
              <p:cNvSpPr/>
              <p:nvPr/>
            </p:nvSpPr>
            <p:spPr>
              <a:xfrm>
                <a:off x="1568484" y="3369159"/>
                <a:ext cx="1538883" cy="307777"/>
              </a:xfrm>
              <a:prstGeom prst="rect">
                <a:avLst/>
              </a:prstGeom>
              <a:scene3d>
                <a:camera prst="orthographicFront"/>
                <a:lightRig rig="threePt" dir="t">
                  <a:rot lat="0" lon="0" rev="0"/>
                </a:lightRig>
              </a:scene3d>
              <a:sp3d prstMaterial="metal"/>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93" name="PPT世界-5-12">
                <a:extLst>
                  <a:ext uri="{FF2B5EF4-FFF2-40B4-BE49-F238E27FC236}">
                    <a16:creationId xmlns:a16="http://schemas.microsoft.com/office/drawing/2014/main" id="{C1312F18-0460-443F-B833-4FDF8BD376C5}"/>
                  </a:ext>
                </a:extLst>
              </p:cNvPr>
              <p:cNvSpPr/>
              <p:nvPr/>
            </p:nvSpPr>
            <p:spPr>
              <a:xfrm>
                <a:off x="953329" y="3462865"/>
                <a:ext cx="408426" cy="33677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grpSp>
        <p:grpSp>
          <p:nvGrpSpPr>
            <p:cNvPr id="99" name="组合 98">
              <a:extLst>
                <a:ext uri="{FF2B5EF4-FFF2-40B4-BE49-F238E27FC236}">
                  <a16:creationId xmlns:a16="http://schemas.microsoft.com/office/drawing/2014/main" id="{CCC1CAB3-3364-4D19-A107-C847A7C5496D}"/>
                </a:ext>
              </a:extLst>
            </p:cNvPr>
            <p:cNvGrpSpPr/>
            <p:nvPr/>
          </p:nvGrpSpPr>
          <p:grpSpPr>
            <a:xfrm>
              <a:off x="1103368" y="4503550"/>
              <a:ext cx="4120333" cy="827420"/>
              <a:chOff x="1103368" y="4503550"/>
              <a:chExt cx="4120333" cy="827420"/>
            </a:xfrm>
          </p:grpSpPr>
          <p:sp>
            <p:nvSpPr>
              <p:cNvPr id="26" name="PPT世界-5-13"/>
              <p:cNvSpPr/>
              <p:nvPr/>
            </p:nvSpPr>
            <p:spPr>
              <a:xfrm>
                <a:off x="5100324" y="4503550"/>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6" name="PPT世界-5-14"/>
              <p:cNvSpPr/>
              <p:nvPr/>
            </p:nvSpPr>
            <p:spPr>
              <a:xfrm>
                <a:off x="1103368" y="4508107"/>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7" name="PPT世界-5-15"/>
              <p:cNvSpPr/>
              <p:nvPr/>
            </p:nvSpPr>
            <p:spPr>
              <a:xfrm>
                <a:off x="1199509" y="4565238"/>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solidFill>
                <a:schemeClr val="bg1"/>
              </a:solidFill>
              <a:ln>
                <a:gradFill flip="none" rotWithShape="1">
                  <a:gsLst>
                    <a:gs pos="0">
                      <a:schemeClr val="accent1">
                        <a:alpha val="5000"/>
                      </a:schemeClr>
                    </a:gs>
                    <a:gs pos="100000">
                      <a:schemeClr val="accent1">
                        <a:alpha val="50000"/>
                      </a:schemeClr>
                    </a:gs>
                  </a:gsLst>
                  <a:lin ang="0" scaled="1"/>
                  <a:tileRect/>
                </a:gra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PPT世界-5-16"/>
              <p:cNvSpPr/>
              <p:nvPr/>
            </p:nvSpPr>
            <p:spPr>
              <a:xfrm>
                <a:off x="1978425" y="4954623"/>
                <a:ext cx="2519630" cy="289503"/>
              </a:xfrm>
              <a:prstGeom prst="rect">
                <a:avLst/>
              </a:prstGeom>
              <a:scene3d>
                <a:camera prst="orthographicFront"/>
                <a:lightRig rig="balanced" dir="t"/>
              </a:scene3d>
              <a:sp3d prstMaterial="powder"/>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单击此处键入文本单击单击此</a:t>
                </a:r>
                <a:endParaRPr lang="en-US" altLang="zh-CN" sz="1400" dirty="0">
                  <a:solidFill>
                    <a:schemeClr val="tx1">
                      <a:lumMod val="85000"/>
                      <a:lumOff val="15000"/>
                    </a:schemeClr>
                  </a:solidFill>
                  <a:cs typeface="思源黑体 CN Bold" panose="020B0800000000000000" pitchFamily="34" charset="-122"/>
                </a:endParaRPr>
              </a:p>
            </p:txBody>
          </p:sp>
          <p:sp>
            <p:nvSpPr>
              <p:cNvPr id="50" name="PPT世界-5-17"/>
              <p:cNvSpPr/>
              <p:nvPr/>
            </p:nvSpPr>
            <p:spPr>
              <a:xfrm>
                <a:off x="1978425" y="4678517"/>
                <a:ext cx="1538883" cy="307777"/>
              </a:xfrm>
              <a:prstGeom prst="rect">
                <a:avLst/>
              </a:prstGeom>
              <a:scene3d>
                <a:camera prst="orthographicFront"/>
                <a:lightRig rig="balanced" dir="t"/>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94" name="PPT世界-5-18">
                <a:extLst>
                  <a:ext uri="{FF2B5EF4-FFF2-40B4-BE49-F238E27FC236}">
                    <a16:creationId xmlns:a16="http://schemas.microsoft.com/office/drawing/2014/main" id="{50F2034C-A1BC-42CD-82B2-92F202D4C64F}"/>
                  </a:ext>
                </a:extLst>
              </p:cNvPr>
              <p:cNvSpPr/>
              <p:nvPr/>
            </p:nvSpPr>
            <p:spPr>
              <a:xfrm>
                <a:off x="1542909" y="4774618"/>
                <a:ext cx="273475" cy="3469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grpSp>
        <p:nvGrpSpPr>
          <p:cNvPr id="103" name="PPT世界-6">
            <a:extLst>
              <a:ext uri="{FF2B5EF4-FFF2-40B4-BE49-F238E27FC236}">
                <a16:creationId xmlns:a16="http://schemas.microsoft.com/office/drawing/2014/main" id="{F8A7B43C-E294-4EE2-BCEA-F9E1343D931D}"/>
              </a:ext>
            </a:extLst>
          </p:cNvPr>
          <p:cNvGrpSpPr/>
          <p:nvPr/>
        </p:nvGrpSpPr>
        <p:grpSpPr>
          <a:xfrm>
            <a:off x="6968298" y="1828974"/>
            <a:ext cx="4594739" cy="3501996"/>
            <a:chOff x="6968298" y="1828974"/>
            <a:chExt cx="4594739" cy="3501996"/>
          </a:xfrm>
        </p:grpSpPr>
        <p:grpSp>
          <p:nvGrpSpPr>
            <p:cNvPr id="5" name="组合 4">
              <a:extLst>
                <a:ext uri="{FF2B5EF4-FFF2-40B4-BE49-F238E27FC236}">
                  <a16:creationId xmlns:a16="http://schemas.microsoft.com/office/drawing/2014/main" id="{51C3B985-B979-406B-AC56-FF2F8AC711F8}"/>
                </a:ext>
              </a:extLst>
            </p:cNvPr>
            <p:cNvGrpSpPr/>
            <p:nvPr/>
          </p:nvGrpSpPr>
          <p:grpSpPr>
            <a:xfrm>
              <a:off x="6968298" y="1828974"/>
              <a:ext cx="4168242" cy="929978"/>
              <a:chOff x="6968298" y="1828974"/>
              <a:chExt cx="4168242" cy="929978"/>
            </a:xfrm>
          </p:grpSpPr>
          <p:sp>
            <p:nvSpPr>
              <p:cNvPr id="23" name="PPT世界-6-1"/>
              <p:cNvSpPr/>
              <p:nvPr/>
            </p:nvSpPr>
            <p:spPr>
              <a:xfrm>
                <a:off x="6968298" y="2635575"/>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1" name="PPT世界-6-2"/>
              <p:cNvSpPr/>
              <p:nvPr/>
            </p:nvSpPr>
            <p:spPr>
              <a:xfrm flipH="1">
                <a:off x="7323186" y="182897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2" name="PPT世界-6-3"/>
              <p:cNvSpPr/>
              <p:nvPr/>
            </p:nvSpPr>
            <p:spPr>
              <a:xfrm flipH="1">
                <a:off x="7241056" y="1899154"/>
                <a:ext cx="3813354" cy="765732"/>
              </a:xfrm>
              <a:custGeom>
                <a:avLst/>
                <a:gdLst>
                  <a:gd name="connsiteX0" fmla="*/ 0 w 3813354"/>
                  <a:gd name="connsiteY0" fmla="*/ 382865 h 765732"/>
                  <a:gd name="connsiteX1" fmla="*/ 0 w 3813354"/>
                  <a:gd name="connsiteY1" fmla="*/ 382866 h 765732"/>
                  <a:gd name="connsiteX2" fmla="*/ 0 w 3813354"/>
                  <a:gd name="connsiteY2" fmla="*/ 382866 h 765732"/>
                  <a:gd name="connsiteX3" fmla="*/ 382866 w 3813354"/>
                  <a:gd name="connsiteY3" fmla="*/ 0 h 765732"/>
                  <a:gd name="connsiteX4" fmla="*/ 3287158 w 3813354"/>
                  <a:gd name="connsiteY4" fmla="*/ 0 h 765732"/>
                  <a:gd name="connsiteX5" fmla="*/ 3670024 w 3813354"/>
                  <a:gd name="connsiteY5" fmla="*/ 382866 h 765732"/>
                  <a:gd name="connsiteX6" fmla="*/ 3670023 w 3813354"/>
                  <a:gd name="connsiteY6" fmla="*/ 382866 h 765732"/>
                  <a:gd name="connsiteX7" fmla="*/ 3639936 w 3813354"/>
                  <a:gd name="connsiteY7" fmla="*/ 531895 h 765732"/>
                  <a:gd name="connsiteX8" fmla="*/ 3639682 w 3813354"/>
                  <a:gd name="connsiteY8" fmla="*/ 532362 h 765732"/>
                  <a:gd name="connsiteX9" fmla="*/ 3813354 w 3813354"/>
                  <a:gd name="connsiteY9" fmla="*/ 719525 h 765732"/>
                  <a:gd name="connsiteX10" fmla="*/ 3567582 w 3813354"/>
                  <a:gd name="connsiteY10" fmla="*/ 641840 h 765732"/>
                  <a:gd name="connsiteX11" fmla="*/ 3557884 w 3813354"/>
                  <a:gd name="connsiteY11" fmla="*/ 653593 h 765732"/>
                  <a:gd name="connsiteX12" fmla="*/ 3287157 w 3813354"/>
                  <a:gd name="connsiteY12" fmla="*/ 765732 h 765732"/>
                  <a:gd name="connsiteX13" fmla="*/ 382866 w 3813354"/>
                  <a:gd name="connsiteY13" fmla="*/ 765731 h 765732"/>
                  <a:gd name="connsiteX14" fmla="*/ 30088 w 3813354"/>
                  <a:gd name="connsiteY14" fmla="*/ 531894 h 765732"/>
                  <a:gd name="connsiteX15" fmla="*/ 0 w 3813354"/>
                  <a:gd name="connsiteY15" fmla="*/ 382866 h 765732"/>
                  <a:gd name="connsiteX16" fmla="*/ 30088 w 3813354"/>
                  <a:gd name="connsiteY16" fmla="*/ 233837 h 765732"/>
                  <a:gd name="connsiteX17" fmla="*/ 382866 w 3813354"/>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3354" h="765732">
                    <a:moveTo>
                      <a:pt x="0" y="382865"/>
                    </a:moveTo>
                    <a:lnTo>
                      <a:pt x="0" y="382866"/>
                    </a:lnTo>
                    <a:lnTo>
                      <a:pt x="0" y="382866"/>
                    </a:lnTo>
                    <a:close/>
                    <a:moveTo>
                      <a:pt x="382866" y="0"/>
                    </a:moveTo>
                    <a:lnTo>
                      <a:pt x="3287158" y="0"/>
                    </a:lnTo>
                    <a:cubicBezTo>
                      <a:pt x="3498609" y="0"/>
                      <a:pt x="3670024" y="171415"/>
                      <a:pt x="3670024" y="382866"/>
                    </a:cubicBezTo>
                    <a:lnTo>
                      <a:pt x="3670023" y="382866"/>
                    </a:lnTo>
                    <a:cubicBezTo>
                      <a:pt x="3670023" y="435729"/>
                      <a:pt x="3659310" y="486089"/>
                      <a:pt x="3639936" y="531895"/>
                    </a:cubicBezTo>
                    <a:lnTo>
                      <a:pt x="3639682" y="532362"/>
                    </a:lnTo>
                    <a:lnTo>
                      <a:pt x="3813354" y="719525"/>
                    </a:lnTo>
                    <a:lnTo>
                      <a:pt x="3567582" y="641840"/>
                    </a:lnTo>
                    <a:lnTo>
                      <a:pt x="3557884" y="653593"/>
                    </a:lnTo>
                    <a:cubicBezTo>
                      <a:pt x="3488599" y="722878"/>
                      <a:pt x="3392883"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gradFill flip="none" rotWithShape="1">
                  <a:gsLst>
                    <a:gs pos="0">
                      <a:schemeClr val="accent1">
                        <a:alpha val="5000"/>
                      </a:schemeClr>
                    </a:gs>
                    <a:gs pos="100000">
                      <a:schemeClr val="accent1">
                        <a:alpha val="50000"/>
                      </a:schemeClr>
                    </a:gs>
                  </a:gsLst>
                  <a:lin ang="0" scaled="1"/>
                  <a:tileRect/>
                </a:gra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PPT世界-6-4"/>
              <p:cNvSpPr/>
              <p:nvPr/>
            </p:nvSpPr>
            <p:spPr>
              <a:xfrm>
                <a:off x="8209339" y="2288539"/>
                <a:ext cx="2333972" cy="289503"/>
              </a:xfrm>
              <a:prstGeom prst="rect">
                <a:avLst/>
              </a:prstGeom>
              <a:scene3d>
                <a:camera prst="orthographicFront"/>
                <a:lightRig rig="balanced" dir="t"/>
              </a:scene3d>
              <a:sp3d prstMaterial="powder"/>
            </p:spPr>
            <p:txBody>
              <a:bodyPr wrap="non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单击此处键入文本单击单击此</a:t>
                </a:r>
                <a:endParaRPr lang="en-US" altLang="zh-CN" sz="1400" dirty="0">
                  <a:solidFill>
                    <a:schemeClr val="tx1">
                      <a:lumMod val="85000"/>
                      <a:lumOff val="15000"/>
                    </a:schemeClr>
                  </a:solidFill>
                  <a:cs typeface="思源黑体 CN Bold" panose="020B0800000000000000" pitchFamily="34" charset="-122"/>
                </a:endParaRPr>
              </a:p>
            </p:txBody>
          </p:sp>
          <p:sp>
            <p:nvSpPr>
              <p:cNvPr id="70" name="PPT世界-6-5"/>
              <p:cNvSpPr/>
              <p:nvPr/>
            </p:nvSpPr>
            <p:spPr>
              <a:xfrm>
                <a:off x="8209339" y="2012433"/>
                <a:ext cx="1538883" cy="307777"/>
              </a:xfrm>
              <a:prstGeom prst="rect">
                <a:avLst/>
              </a:prstGeom>
              <a:scene3d>
                <a:camera prst="orthographicFront"/>
                <a:lightRig rig="balanced" dir="t"/>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95" name="PPT世界-6-6">
                <a:extLst>
                  <a:ext uri="{FF2B5EF4-FFF2-40B4-BE49-F238E27FC236}">
                    <a16:creationId xmlns:a16="http://schemas.microsoft.com/office/drawing/2014/main" id="{C0B9226B-3133-4AA4-BDF5-BD2CD3A9C326}"/>
                  </a:ext>
                </a:extLst>
              </p:cNvPr>
              <p:cNvSpPr/>
              <p:nvPr/>
            </p:nvSpPr>
            <p:spPr>
              <a:xfrm>
                <a:off x="7704789" y="2108534"/>
                <a:ext cx="260249" cy="34697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grpSp>
        <p:grpSp>
          <p:nvGrpSpPr>
            <p:cNvPr id="8" name="组合 7">
              <a:extLst>
                <a:ext uri="{FF2B5EF4-FFF2-40B4-BE49-F238E27FC236}">
                  <a16:creationId xmlns:a16="http://schemas.microsoft.com/office/drawing/2014/main" id="{F0D04510-EA45-4B4D-B012-95D08F4F48B0}"/>
                </a:ext>
              </a:extLst>
            </p:cNvPr>
            <p:cNvGrpSpPr/>
            <p:nvPr/>
          </p:nvGrpSpPr>
          <p:grpSpPr>
            <a:xfrm>
              <a:off x="7355168" y="3125390"/>
              <a:ext cx="4207869" cy="888727"/>
              <a:chOff x="7355168" y="3125390"/>
              <a:chExt cx="4207869" cy="888727"/>
            </a:xfrm>
          </p:grpSpPr>
          <p:sp>
            <p:nvSpPr>
              <p:cNvPr id="9" name="PPT世界-6-7"/>
              <p:cNvSpPr/>
              <p:nvPr/>
            </p:nvSpPr>
            <p:spPr>
              <a:xfrm flipH="1">
                <a:off x="7715185" y="3125390"/>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4" name="PPT世界-6-8"/>
              <p:cNvSpPr/>
              <p:nvPr/>
            </p:nvSpPr>
            <p:spPr>
              <a:xfrm>
                <a:off x="7355168" y="3569563"/>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6" name="PPT世界-6-9"/>
              <p:cNvSpPr/>
              <p:nvPr/>
            </p:nvSpPr>
            <p:spPr>
              <a:xfrm flipH="1">
                <a:off x="7671048" y="3248385"/>
                <a:ext cx="3847852" cy="765732"/>
              </a:xfrm>
              <a:custGeom>
                <a:avLst/>
                <a:gdLst>
                  <a:gd name="connsiteX0" fmla="*/ 0 w 3847852"/>
                  <a:gd name="connsiteY0" fmla="*/ 382865 h 765732"/>
                  <a:gd name="connsiteX1" fmla="*/ 0 w 3847852"/>
                  <a:gd name="connsiteY1" fmla="*/ 382866 h 765732"/>
                  <a:gd name="connsiteX2" fmla="*/ 0 w 3847852"/>
                  <a:gd name="connsiteY2" fmla="*/ 382866 h 765732"/>
                  <a:gd name="connsiteX3" fmla="*/ 382866 w 3847852"/>
                  <a:gd name="connsiteY3" fmla="*/ 0 h 765732"/>
                  <a:gd name="connsiteX4" fmla="*/ 3287158 w 3847852"/>
                  <a:gd name="connsiteY4" fmla="*/ 0 h 765732"/>
                  <a:gd name="connsiteX5" fmla="*/ 3639937 w 3847852"/>
                  <a:gd name="connsiteY5" fmla="*/ 233837 h 765732"/>
                  <a:gd name="connsiteX6" fmla="*/ 3651822 w 3847852"/>
                  <a:gd name="connsiteY6" fmla="*/ 292709 h 765732"/>
                  <a:gd name="connsiteX7" fmla="*/ 3847852 w 3847852"/>
                  <a:gd name="connsiteY7" fmla="*/ 382866 h 765732"/>
                  <a:gd name="connsiteX8" fmla="*/ 3651821 w 3847852"/>
                  <a:gd name="connsiteY8" fmla="*/ 473023 h 765732"/>
                  <a:gd name="connsiteX9" fmla="*/ 3639936 w 3847852"/>
                  <a:gd name="connsiteY9" fmla="*/ 531895 h 765732"/>
                  <a:gd name="connsiteX10" fmla="*/ 3287157 w 3847852"/>
                  <a:gd name="connsiteY10" fmla="*/ 765732 h 765732"/>
                  <a:gd name="connsiteX11" fmla="*/ 382866 w 3847852"/>
                  <a:gd name="connsiteY11" fmla="*/ 765731 h 765732"/>
                  <a:gd name="connsiteX12" fmla="*/ 30088 w 3847852"/>
                  <a:gd name="connsiteY12" fmla="*/ 531894 h 765732"/>
                  <a:gd name="connsiteX13" fmla="*/ 0 w 3847852"/>
                  <a:gd name="connsiteY13" fmla="*/ 382866 h 765732"/>
                  <a:gd name="connsiteX14" fmla="*/ 30088 w 3847852"/>
                  <a:gd name="connsiteY14" fmla="*/ 233837 h 765732"/>
                  <a:gd name="connsiteX15" fmla="*/ 382866 w 3847852"/>
                  <a:gd name="connsiteY15"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7852" h="765732">
                    <a:moveTo>
                      <a:pt x="0" y="382865"/>
                    </a:moveTo>
                    <a:lnTo>
                      <a:pt x="0" y="382866"/>
                    </a:lnTo>
                    <a:lnTo>
                      <a:pt x="0" y="382866"/>
                    </a:lnTo>
                    <a:close/>
                    <a:moveTo>
                      <a:pt x="382866" y="0"/>
                    </a:moveTo>
                    <a:lnTo>
                      <a:pt x="3287158" y="0"/>
                    </a:lnTo>
                    <a:cubicBezTo>
                      <a:pt x="3445746" y="0"/>
                      <a:pt x="3581815" y="96421"/>
                      <a:pt x="3639937" y="233837"/>
                    </a:cubicBezTo>
                    <a:lnTo>
                      <a:pt x="3651822" y="292709"/>
                    </a:lnTo>
                    <a:lnTo>
                      <a:pt x="3847852" y="382866"/>
                    </a:lnTo>
                    <a:lnTo>
                      <a:pt x="3651821" y="473023"/>
                    </a:lnTo>
                    <a:lnTo>
                      <a:pt x="3639936" y="531895"/>
                    </a:lnTo>
                    <a:cubicBezTo>
                      <a:pt x="3581813" y="669311"/>
                      <a:pt x="3445745" y="765732"/>
                      <a:pt x="3287157" y="765732"/>
                    </a:cubicBezTo>
                    <a:lnTo>
                      <a:pt x="382866" y="765731"/>
                    </a:lnTo>
                    <a:cubicBezTo>
                      <a:pt x="224278" y="765731"/>
                      <a:pt x="88210" y="669310"/>
                      <a:pt x="30088" y="531894"/>
                    </a:cubicBezTo>
                    <a:lnTo>
                      <a:pt x="0" y="382866"/>
                    </a:lnTo>
                    <a:lnTo>
                      <a:pt x="30088" y="233837"/>
                    </a:lnTo>
                    <a:cubicBezTo>
                      <a:pt x="88210" y="96421"/>
                      <a:pt x="224278" y="0"/>
                      <a:pt x="382866" y="0"/>
                    </a:cubicBezTo>
                    <a:close/>
                  </a:path>
                </a:pathLst>
              </a:custGeom>
              <a:solidFill>
                <a:schemeClr val="bg1"/>
              </a:solidFill>
              <a:ln>
                <a:gradFill flip="none" rotWithShape="1">
                  <a:gsLst>
                    <a:gs pos="0">
                      <a:schemeClr val="accent1">
                        <a:alpha val="5000"/>
                      </a:schemeClr>
                    </a:gs>
                    <a:gs pos="100000">
                      <a:schemeClr val="accent1">
                        <a:alpha val="50000"/>
                      </a:schemeClr>
                    </a:gs>
                  </a:gsLst>
                  <a:lin ang="0" scaled="1"/>
                  <a:tileRect/>
                </a:gra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PPT世界-6-10"/>
              <p:cNvSpPr/>
              <p:nvPr/>
            </p:nvSpPr>
            <p:spPr>
              <a:xfrm>
                <a:off x="8787727" y="3639888"/>
                <a:ext cx="2397033" cy="289503"/>
              </a:xfrm>
              <a:prstGeom prst="rect">
                <a:avLst/>
              </a:prstGeom>
              <a:scene3d>
                <a:camera prst="orthographicFront"/>
                <a:lightRig rig="threePt" dir="t">
                  <a:rot lat="0" lon="0" rev="8400000"/>
                </a:lightRig>
              </a:scene3d>
              <a:sp3d prstMaterial="powder"/>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单击此处键入文本单击单击此</a:t>
                </a:r>
                <a:endParaRPr lang="en-US" altLang="zh-CN" sz="1400" dirty="0">
                  <a:solidFill>
                    <a:schemeClr val="tx1">
                      <a:lumMod val="85000"/>
                      <a:lumOff val="15000"/>
                    </a:schemeClr>
                  </a:solidFill>
                  <a:cs typeface="思源黑体 CN Bold" panose="020B0800000000000000" pitchFamily="34" charset="-122"/>
                </a:endParaRPr>
              </a:p>
            </p:txBody>
          </p:sp>
          <p:sp>
            <p:nvSpPr>
              <p:cNvPr id="59" name="PPT世界-6-11"/>
              <p:cNvSpPr/>
              <p:nvPr/>
            </p:nvSpPr>
            <p:spPr>
              <a:xfrm>
                <a:off x="8787728" y="3363782"/>
                <a:ext cx="1538883" cy="307777"/>
              </a:xfrm>
              <a:prstGeom prst="rect">
                <a:avLst/>
              </a:prstGeom>
              <a:scene3d>
                <a:camera prst="orthographicFront"/>
                <a:lightRig rig="threePt" dir="t">
                  <a:rot lat="0" lon="0" rev="840000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96" name="PPT世界-6-12">
                <a:extLst>
                  <a:ext uri="{FF2B5EF4-FFF2-40B4-BE49-F238E27FC236}">
                    <a16:creationId xmlns:a16="http://schemas.microsoft.com/office/drawing/2014/main" id="{78DBABD5-233D-47B1-B7BD-CC0199B0CA37}"/>
                  </a:ext>
                </a:extLst>
              </p:cNvPr>
              <p:cNvSpPr/>
              <p:nvPr/>
            </p:nvSpPr>
            <p:spPr>
              <a:xfrm>
                <a:off x="8155594" y="3462865"/>
                <a:ext cx="408426" cy="336773"/>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grpSp>
        <p:grpSp>
          <p:nvGrpSpPr>
            <p:cNvPr id="98" name="组合 97">
              <a:extLst>
                <a:ext uri="{FF2B5EF4-FFF2-40B4-BE49-F238E27FC236}">
                  <a16:creationId xmlns:a16="http://schemas.microsoft.com/office/drawing/2014/main" id="{871EB50D-CA4C-42F8-88DC-68EA80CD6F38}"/>
                </a:ext>
              </a:extLst>
            </p:cNvPr>
            <p:cNvGrpSpPr/>
            <p:nvPr/>
          </p:nvGrpSpPr>
          <p:grpSpPr>
            <a:xfrm>
              <a:off x="6968298" y="4500001"/>
              <a:ext cx="4200767" cy="830969"/>
              <a:chOff x="6968298" y="4500001"/>
              <a:chExt cx="4200767" cy="830969"/>
            </a:xfrm>
          </p:grpSpPr>
          <p:sp>
            <p:nvSpPr>
              <p:cNvPr id="25" name="PPT世界-6-13"/>
              <p:cNvSpPr/>
              <p:nvPr/>
            </p:nvSpPr>
            <p:spPr>
              <a:xfrm>
                <a:off x="6968298" y="4503550"/>
                <a:ext cx="123377" cy="123377"/>
              </a:xfrm>
              <a:prstGeom prst="ellipse">
                <a:avLst/>
              </a:prstGeom>
              <a:solidFill>
                <a:schemeClr val="accent1"/>
              </a:solidFill>
              <a:ln w="3492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7" name="PPT世界-6-14"/>
              <p:cNvSpPr/>
              <p:nvPr/>
            </p:nvSpPr>
            <p:spPr>
              <a:xfrm flipH="1">
                <a:off x="7232552" y="4565238"/>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solidFill>
                <a:schemeClr val="bg1"/>
              </a:solidFill>
              <a:ln>
                <a:gradFill flip="none" rotWithShape="1">
                  <a:gsLst>
                    <a:gs pos="0">
                      <a:schemeClr val="accent1">
                        <a:alpha val="5000"/>
                      </a:schemeClr>
                    </a:gs>
                    <a:gs pos="100000">
                      <a:schemeClr val="accent1">
                        <a:alpha val="50000"/>
                      </a:schemeClr>
                    </a:gs>
                  </a:gsLst>
                  <a:lin ang="0" scaled="1"/>
                  <a:tileRect/>
                </a:gradFill>
              </a:ln>
              <a:effectLst>
                <a:outerShdw blurRad="127000" sx="105000" sy="1050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PPT世界-6-15"/>
              <p:cNvSpPr/>
              <p:nvPr/>
            </p:nvSpPr>
            <p:spPr>
              <a:xfrm>
                <a:off x="8209339" y="4954623"/>
                <a:ext cx="2397033" cy="289503"/>
              </a:xfrm>
              <a:prstGeom prst="rect">
                <a:avLst/>
              </a:prstGeom>
              <a:scene3d>
                <a:camera prst="orthographicFront"/>
                <a:lightRig rig="threePt" dir="t">
                  <a:rot lat="0" lon="0" rev="8400000"/>
                </a:lightRig>
              </a:scene3d>
              <a:sp3d prstMaterial="powder"/>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单击此处键入文本单击单击此</a:t>
                </a:r>
                <a:endParaRPr lang="en-US" altLang="zh-CN" sz="1400" dirty="0">
                  <a:solidFill>
                    <a:schemeClr val="tx1">
                      <a:lumMod val="85000"/>
                      <a:lumOff val="15000"/>
                    </a:schemeClr>
                  </a:solidFill>
                  <a:cs typeface="思源黑体 CN Bold" panose="020B0800000000000000" pitchFamily="34" charset="-122"/>
                </a:endParaRPr>
              </a:p>
            </p:txBody>
          </p:sp>
          <p:sp>
            <p:nvSpPr>
              <p:cNvPr id="84" name="PPT世界-6-16"/>
              <p:cNvSpPr/>
              <p:nvPr/>
            </p:nvSpPr>
            <p:spPr>
              <a:xfrm>
                <a:off x="8209340" y="4678517"/>
                <a:ext cx="1538883" cy="307777"/>
              </a:xfrm>
              <a:prstGeom prst="rect">
                <a:avLst/>
              </a:prstGeom>
              <a:scene3d>
                <a:camera prst="orthographicFront"/>
                <a:lightRig rig="threePt" dir="t">
                  <a:rot lat="0" lon="0" rev="840000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80" name="PPT世界-6-17"/>
              <p:cNvSpPr/>
              <p:nvPr/>
            </p:nvSpPr>
            <p:spPr>
              <a:xfrm flipH="1">
                <a:off x="7347207" y="4500001"/>
                <a:ext cx="3821858" cy="765732"/>
              </a:xfrm>
              <a:custGeom>
                <a:avLst/>
                <a:gdLst>
                  <a:gd name="connsiteX0" fmla="*/ 0 w 3821858"/>
                  <a:gd name="connsiteY0" fmla="*/ 382865 h 765732"/>
                  <a:gd name="connsiteX1" fmla="*/ 0 w 3821858"/>
                  <a:gd name="connsiteY1" fmla="*/ 382866 h 765732"/>
                  <a:gd name="connsiteX2" fmla="*/ 0 w 3821858"/>
                  <a:gd name="connsiteY2" fmla="*/ 382866 h 765732"/>
                  <a:gd name="connsiteX3" fmla="*/ 382866 w 3821858"/>
                  <a:gd name="connsiteY3" fmla="*/ 0 h 765732"/>
                  <a:gd name="connsiteX4" fmla="*/ 3287158 w 3821858"/>
                  <a:gd name="connsiteY4" fmla="*/ 0 h 765732"/>
                  <a:gd name="connsiteX5" fmla="*/ 3557885 w 3821858"/>
                  <a:gd name="connsiteY5" fmla="*/ 112139 h 765732"/>
                  <a:gd name="connsiteX6" fmla="*/ 3558714 w 3821858"/>
                  <a:gd name="connsiteY6" fmla="*/ 113143 h 765732"/>
                  <a:gd name="connsiteX7" fmla="*/ 3821858 w 3821858"/>
                  <a:gd name="connsiteY7" fmla="*/ 92043 h 765732"/>
                  <a:gd name="connsiteX8" fmla="*/ 3632706 w 3821858"/>
                  <a:gd name="connsiteY8" fmla="*/ 220516 h 765732"/>
                  <a:gd name="connsiteX9" fmla="*/ 3639937 w 3821858"/>
                  <a:gd name="connsiteY9" fmla="*/ 233838 h 765732"/>
                  <a:gd name="connsiteX10" fmla="*/ 3670024 w 3821858"/>
                  <a:gd name="connsiteY10" fmla="*/ 382866 h 765732"/>
                  <a:gd name="connsiteX11" fmla="*/ 3670023 w 3821858"/>
                  <a:gd name="connsiteY11" fmla="*/ 382866 h 765732"/>
                  <a:gd name="connsiteX12" fmla="*/ 3287157 w 3821858"/>
                  <a:gd name="connsiteY12" fmla="*/ 765732 h 765732"/>
                  <a:gd name="connsiteX13" fmla="*/ 382866 w 3821858"/>
                  <a:gd name="connsiteY13" fmla="*/ 765731 h 765732"/>
                  <a:gd name="connsiteX14" fmla="*/ 30088 w 3821858"/>
                  <a:gd name="connsiteY14" fmla="*/ 531894 h 765732"/>
                  <a:gd name="connsiteX15" fmla="*/ 0 w 3821858"/>
                  <a:gd name="connsiteY15" fmla="*/ 382866 h 765732"/>
                  <a:gd name="connsiteX16" fmla="*/ 30088 w 3821858"/>
                  <a:gd name="connsiteY16" fmla="*/ 233838 h 765732"/>
                  <a:gd name="connsiteX17" fmla="*/ 382866 w 3821858"/>
                  <a:gd name="connsiteY17" fmla="*/ 0 h 76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21858" h="765732">
                    <a:moveTo>
                      <a:pt x="0" y="382865"/>
                    </a:moveTo>
                    <a:lnTo>
                      <a:pt x="0" y="382866"/>
                    </a:lnTo>
                    <a:lnTo>
                      <a:pt x="0" y="382866"/>
                    </a:lnTo>
                    <a:close/>
                    <a:moveTo>
                      <a:pt x="382866" y="0"/>
                    </a:moveTo>
                    <a:lnTo>
                      <a:pt x="3287158" y="0"/>
                    </a:lnTo>
                    <a:cubicBezTo>
                      <a:pt x="3392884" y="0"/>
                      <a:pt x="3488600" y="42854"/>
                      <a:pt x="3557885" y="112139"/>
                    </a:cubicBezTo>
                    <a:lnTo>
                      <a:pt x="3558714" y="113143"/>
                    </a:lnTo>
                    <a:lnTo>
                      <a:pt x="3821858" y="92043"/>
                    </a:lnTo>
                    <a:lnTo>
                      <a:pt x="3632706" y="220516"/>
                    </a:lnTo>
                    <a:lnTo>
                      <a:pt x="3639937" y="233838"/>
                    </a:lnTo>
                    <a:cubicBezTo>
                      <a:pt x="3659311" y="279643"/>
                      <a:pt x="3670024" y="330004"/>
                      <a:pt x="3670024" y="382866"/>
                    </a:cubicBezTo>
                    <a:lnTo>
                      <a:pt x="3670023" y="382866"/>
                    </a:lnTo>
                    <a:cubicBezTo>
                      <a:pt x="3670023" y="594317"/>
                      <a:pt x="3498608" y="765732"/>
                      <a:pt x="3287157" y="765732"/>
                    </a:cubicBezTo>
                    <a:lnTo>
                      <a:pt x="382866" y="765731"/>
                    </a:lnTo>
                    <a:cubicBezTo>
                      <a:pt x="224278" y="765731"/>
                      <a:pt x="88210" y="669310"/>
                      <a:pt x="30088" y="531894"/>
                    </a:cubicBezTo>
                    <a:lnTo>
                      <a:pt x="0" y="382866"/>
                    </a:lnTo>
                    <a:lnTo>
                      <a:pt x="30088" y="233838"/>
                    </a:lnTo>
                    <a:cubicBezTo>
                      <a:pt x="88210" y="96421"/>
                      <a:pt x="224278" y="0"/>
                      <a:pt x="382866" y="0"/>
                    </a:cubicBezTo>
                    <a:close/>
                  </a:path>
                </a:pathLst>
              </a:custGeom>
              <a:noFill/>
              <a:ln>
                <a:solidFill>
                  <a:srgbClr val="005F9A">
                    <a:alpha val="2000"/>
                  </a:srgbClr>
                </a:solidFill>
              </a:ln>
              <a:effectLst>
                <a:outerShdw blurRad="127000" sx="105000" sy="105000" algn="ctr" rotWithShape="0">
                  <a:srgbClr val="009BFA">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97" name="PPT世界-6-18">
                <a:extLst>
                  <a:ext uri="{FF2B5EF4-FFF2-40B4-BE49-F238E27FC236}">
                    <a16:creationId xmlns:a16="http://schemas.microsoft.com/office/drawing/2014/main" id="{BD6C976A-26EA-4EE6-8189-9F70CDB875FE}"/>
                  </a:ext>
                </a:extLst>
              </p:cNvPr>
              <p:cNvSpPr/>
              <p:nvPr/>
            </p:nvSpPr>
            <p:spPr>
              <a:xfrm>
                <a:off x="7687757" y="4774618"/>
                <a:ext cx="273475" cy="34697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grpSp>
        <p:nvGrpSpPr>
          <p:cNvPr id="104" name="PPT世界-3">
            <a:extLst>
              <a:ext uri="{FF2B5EF4-FFF2-40B4-BE49-F238E27FC236}">
                <a16:creationId xmlns:a16="http://schemas.microsoft.com/office/drawing/2014/main" id="{89858025-7283-495C-B537-858A24AB12D3}"/>
              </a:ext>
            </a:extLst>
          </p:cNvPr>
          <p:cNvGrpSpPr/>
          <p:nvPr/>
        </p:nvGrpSpPr>
        <p:grpSpPr>
          <a:xfrm>
            <a:off x="374124" y="229838"/>
            <a:ext cx="3250726" cy="662680"/>
            <a:chOff x="8124752" y="3787715"/>
            <a:chExt cx="3250726" cy="662680"/>
          </a:xfrm>
        </p:grpSpPr>
        <p:sp>
          <p:nvSpPr>
            <p:cNvPr id="105" name="PPT世界-3-1">
              <a:extLst>
                <a:ext uri="{FF2B5EF4-FFF2-40B4-BE49-F238E27FC236}">
                  <a16:creationId xmlns:a16="http://schemas.microsoft.com/office/drawing/2014/main" id="{9A6CC0B1-4ABA-48C8-AA98-95B293F34C30}"/>
                </a:ext>
              </a:extLst>
            </p:cNvPr>
            <p:cNvSpPr/>
            <p:nvPr/>
          </p:nvSpPr>
          <p:spPr>
            <a:xfrm>
              <a:off x="8138281" y="3788449"/>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6" name="PPT世界-3-2">
              <a:extLst>
                <a:ext uri="{FF2B5EF4-FFF2-40B4-BE49-F238E27FC236}">
                  <a16:creationId xmlns:a16="http://schemas.microsoft.com/office/drawing/2014/main" id="{ED0E0445-0642-43B9-B0BB-C8A5C6D10F47}"/>
                </a:ext>
              </a:extLst>
            </p:cNvPr>
            <p:cNvSpPr txBox="1"/>
            <p:nvPr/>
          </p:nvSpPr>
          <p:spPr>
            <a:xfrm>
              <a:off x="8124752" y="3872409"/>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7" name="PPT世界-3-3">
              <a:extLst>
                <a:ext uri="{FF2B5EF4-FFF2-40B4-BE49-F238E27FC236}">
                  <a16:creationId xmlns:a16="http://schemas.microsoft.com/office/drawing/2014/main" id="{EA7048CE-2EE4-49F3-9093-5CE5611FFC67}"/>
                </a:ext>
              </a:extLst>
            </p:cNvPr>
            <p:cNvSpPr txBox="1"/>
            <p:nvPr/>
          </p:nvSpPr>
          <p:spPr>
            <a:xfrm>
              <a:off x="9063506" y="3787715"/>
              <a:ext cx="1576497"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比较文学</a:t>
              </a:r>
            </a:p>
          </p:txBody>
        </p:sp>
        <p:sp>
          <p:nvSpPr>
            <p:cNvPr id="108" name="PPT世界-3-4">
              <a:extLst>
                <a:ext uri="{FF2B5EF4-FFF2-40B4-BE49-F238E27FC236}">
                  <a16:creationId xmlns:a16="http://schemas.microsoft.com/office/drawing/2014/main" id="{074FAB99-F042-4866-818A-055219A44CF4}"/>
                </a:ext>
              </a:extLst>
            </p:cNvPr>
            <p:cNvSpPr txBox="1"/>
            <p:nvPr/>
          </p:nvSpPr>
          <p:spPr>
            <a:xfrm>
              <a:off x="9079334" y="4196479"/>
              <a:ext cx="2296144"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COMPARATIVE LITERATURE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anim calcmode="lin" valueType="num">
                                      <p:cBhvr>
                                        <p:cTn id="8" dur="500" fill="hold"/>
                                        <p:tgtEl>
                                          <p:spTgt spid="101"/>
                                        </p:tgtEl>
                                        <p:attrNameLst>
                                          <p:attrName>ppt_x</p:attrName>
                                        </p:attrNameLst>
                                      </p:cBhvr>
                                      <p:tavLst>
                                        <p:tav tm="0">
                                          <p:val>
                                            <p:strVal val="#ppt_x"/>
                                          </p:val>
                                        </p:tav>
                                        <p:tav tm="100000">
                                          <p:val>
                                            <p:strVal val="#ppt_x"/>
                                          </p:val>
                                        </p:tav>
                                      </p:tavLst>
                                    </p:anim>
                                    <p:anim calcmode="lin" valueType="num">
                                      <p:cBhvr>
                                        <p:cTn id="9" dur="500" fill="hold"/>
                                        <p:tgtEl>
                                          <p:spTgt spid="10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500"/>
                                        <p:tgtEl>
                                          <p:spTgt spid="102"/>
                                        </p:tgtEl>
                                      </p:cBhvr>
                                    </p:animEffect>
                                    <p:anim calcmode="lin" valueType="num">
                                      <p:cBhvr>
                                        <p:cTn id="14" dur="500" fill="hold"/>
                                        <p:tgtEl>
                                          <p:spTgt spid="102"/>
                                        </p:tgtEl>
                                        <p:attrNameLst>
                                          <p:attrName>ppt_x</p:attrName>
                                        </p:attrNameLst>
                                      </p:cBhvr>
                                      <p:tavLst>
                                        <p:tav tm="0">
                                          <p:val>
                                            <p:strVal val="#ppt_x"/>
                                          </p:val>
                                        </p:tav>
                                        <p:tav tm="100000">
                                          <p:val>
                                            <p:strVal val="#ppt_x"/>
                                          </p:val>
                                        </p:tav>
                                      </p:tavLst>
                                    </p:anim>
                                    <p:anim calcmode="lin" valueType="num">
                                      <p:cBhvr>
                                        <p:cTn id="15" dur="500" fill="hold"/>
                                        <p:tgtEl>
                                          <p:spTgt spid="10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anim calcmode="lin" valueType="num">
                                      <p:cBhvr>
                                        <p:cTn id="20" dur="500" fill="hold"/>
                                        <p:tgtEl>
                                          <p:spTgt spid="103"/>
                                        </p:tgtEl>
                                        <p:attrNameLst>
                                          <p:attrName>ppt_x</p:attrName>
                                        </p:attrNameLst>
                                      </p:cBhvr>
                                      <p:tavLst>
                                        <p:tav tm="0">
                                          <p:val>
                                            <p:strVal val="#ppt_x"/>
                                          </p:val>
                                        </p:tav>
                                        <p:tav tm="100000">
                                          <p:val>
                                            <p:strVal val="#ppt_x"/>
                                          </p:val>
                                        </p:tav>
                                      </p:tavLst>
                                    </p:anim>
                                    <p:anim calcmode="lin" valueType="num">
                                      <p:cBhvr>
                                        <p:cTn id="21" dur="5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PT世界-1"/>
          <p:cNvSpPr/>
          <p:nvPr/>
        </p:nvSpPr>
        <p:spPr>
          <a:xfrm>
            <a:off x="0"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8" name="PPT世界-2"/>
          <p:cNvSpPr/>
          <p:nvPr/>
        </p:nvSpPr>
        <p:spPr>
          <a:xfrm rot="9842415" flipH="1">
            <a:off x="5655752" y="-1081578"/>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3"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32307"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4"/>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flipH="1">
            <a:off x="10277861" y="387032"/>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5"/>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a:off x="4703064" y="4011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5" name="PPT世界-6"/>
          <p:cNvPicPr>
            <a:picLocks noChangeAspect="1"/>
          </p:cNvPicPr>
          <p:nvPr/>
        </p:nvPicPr>
        <p: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4691498" y="912905"/>
            <a:ext cx="7352995" cy="5345108"/>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31" name="PPT世界-8"/>
          <p:cNvSpPr/>
          <p:nvPr/>
        </p:nvSpPr>
        <p:spPr>
          <a:xfrm>
            <a:off x="6332307"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PPT世界-9" descr="打开的书&#10;&#10;描述已自动生成"/>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tretch>
            <a:fillRect/>
          </a:stretch>
        </p:blipFill>
        <p:spPr>
          <a:xfrm>
            <a:off x="5711792" y="825940"/>
            <a:ext cx="5517558" cy="4876604"/>
          </a:xfrm>
          <a:prstGeom prst="rect">
            <a:avLst/>
          </a:prstGeom>
          <a:effectLst>
            <a:outerShdw blurRad="127000" dist="63500" dir="2700000" algn="tl" rotWithShape="0">
              <a:srgbClr val="6F512F">
                <a:alpha val="30000"/>
              </a:srgbClr>
            </a:outerShdw>
          </a:effectLst>
        </p:spPr>
      </p:pic>
      <p:sp>
        <p:nvSpPr>
          <p:cNvPr id="29" name="PPT世界-10"/>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90F0343A-577C-4BEA-8878-3169A9BAC40F}"/>
              </a:ext>
            </a:extLst>
          </p:cNvPr>
          <p:cNvGrpSpPr/>
          <p:nvPr/>
        </p:nvGrpSpPr>
        <p:grpSpPr>
          <a:xfrm>
            <a:off x="767266" y="1793813"/>
            <a:ext cx="4312690" cy="3257002"/>
            <a:chOff x="767266" y="1793813"/>
            <a:chExt cx="4312690" cy="3257002"/>
          </a:xfrm>
        </p:grpSpPr>
        <p:sp>
          <p:nvSpPr>
            <p:cNvPr id="32" name="PPT世界-11"/>
            <p:cNvSpPr/>
            <p:nvPr/>
          </p:nvSpPr>
          <p:spPr>
            <a:xfrm>
              <a:off x="2236885" y="1793813"/>
              <a:ext cx="1209198" cy="1209196"/>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2"/>
            <p:cNvSpPr txBox="1"/>
            <p:nvPr/>
          </p:nvSpPr>
          <p:spPr>
            <a:xfrm>
              <a:off x="2381890" y="2013691"/>
              <a:ext cx="919189" cy="76944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3"/>
            <p:cNvSpPr txBox="1"/>
            <p:nvPr/>
          </p:nvSpPr>
          <p:spPr>
            <a:xfrm>
              <a:off x="767266" y="3334162"/>
              <a:ext cx="4312690" cy="1200329"/>
            </a:xfrm>
            <a:prstGeom prst="rect">
              <a:avLst/>
            </a:prstGeom>
            <a:noFill/>
          </p:spPr>
          <p:txBody>
            <a:bodyPr wrap="square" rtlCol="0">
              <a:noAutofit/>
            </a:bodyPr>
            <a:lstStyle/>
            <a:p>
              <a:pPr algn="ctr"/>
              <a:r>
                <a:rPr lang="zh-CN" altLang="en-US" sz="7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语言史学</a:t>
              </a:r>
            </a:p>
          </p:txBody>
        </p:sp>
        <p:sp>
          <p:nvSpPr>
            <p:cNvPr id="52" name="PPT世界-14"/>
            <p:cNvSpPr txBox="1"/>
            <p:nvPr/>
          </p:nvSpPr>
          <p:spPr>
            <a:xfrm>
              <a:off x="1322002" y="4773816"/>
              <a:ext cx="3203218" cy="276999"/>
            </a:xfrm>
            <a:prstGeom prst="rect">
              <a:avLst/>
            </a:prstGeom>
            <a:noFill/>
          </p:spPr>
          <p:txBody>
            <a:bodyPr wrap="square" rtlCol="0">
              <a:noAutofit/>
            </a:bodyPr>
            <a:lstStyle/>
            <a:p>
              <a:pPr algn="dist"/>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HISTORICAL LANGUAGE</a:t>
              </a:r>
            </a:p>
          </p:txBody>
        </p:sp>
      </p:grpSp>
      <p:sp>
        <p:nvSpPr>
          <p:cNvPr id="18" name="PPT世界-17">
            <a:extLst>
              <a:ext uri="{FF2B5EF4-FFF2-40B4-BE49-F238E27FC236}">
                <a16:creationId xmlns:a16="http://schemas.microsoft.com/office/drawing/2014/main" id="{A0D42F4B-225E-4521-9226-A8C20867C5F5}"/>
              </a:ext>
            </a:extLst>
          </p:cNvPr>
          <p:cNvSpPr/>
          <p:nvPr/>
        </p:nvSpPr>
        <p:spPr>
          <a:xfrm>
            <a:off x="643805"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8">
            <a:extLst>
              <a:ext uri="{FF2B5EF4-FFF2-40B4-BE49-F238E27FC236}">
                <a16:creationId xmlns:a16="http://schemas.microsoft.com/office/drawing/2014/main" id="{3C99307B-E246-4C74-9427-2E731714149A}"/>
              </a:ext>
            </a:extLst>
          </p:cNvPr>
          <p:cNvSpPr/>
          <p:nvPr/>
        </p:nvSpPr>
        <p:spPr>
          <a:xfrm>
            <a:off x="736730" y="604581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2" name="PPT世界-19">
            <a:extLst>
              <a:ext uri="{FF2B5EF4-FFF2-40B4-BE49-F238E27FC236}">
                <a16:creationId xmlns:a16="http://schemas.microsoft.com/office/drawing/2014/main" id="{4C23B645-028B-4DDB-9A7C-FBFF80B987EC}"/>
              </a:ext>
            </a:extLst>
          </p:cNvPr>
          <p:cNvSpPr/>
          <p:nvPr/>
        </p:nvSpPr>
        <p:spPr>
          <a:xfrm>
            <a:off x="1146758"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20">
            <a:extLst>
              <a:ext uri="{FF2B5EF4-FFF2-40B4-BE49-F238E27FC236}">
                <a16:creationId xmlns:a16="http://schemas.microsoft.com/office/drawing/2014/main" id="{3CF7DD2D-9B91-4C5B-B03E-08B48360A9FC}"/>
              </a:ext>
            </a:extLst>
          </p:cNvPr>
          <p:cNvSpPr/>
          <p:nvPr/>
        </p:nvSpPr>
        <p:spPr>
          <a:xfrm>
            <a:off x="1213771" y="604592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4" name="PPT世界-21">
            <a:extLst>
              <a:ext uri="{FF2B5EF4-FFF2-40B4-BE49-F238E27FC236}">
                <a16:creationId xmlns:a16="http://schemas.microsoft.com/office/drawing/2014/main" id="{21F001A9-AE52-4F9E-8265-40F3994D03CE}"/>
              </a:ext>
            </a:extLst>
          </p:cNvPr>
          <p:cNvSpPr/>
          <p:nvPr/>
        </p:nvSpPr>
        <p:spPr>
          <a:xfrm>
            <a:off x="1649712"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22">
            <a:extLst>
              <a:ext uri="{FF2B5EF4-FFF2-40B4-BE49-F238E27FC236}">
                <a16:creationId xmlns:a16="http://schemas.microsoft.com/office/drawing/2014/main" id="{08FE1F48-9B9A-4057-8664-002D04EDD9A8}"/>
              </a:ext>
            </a:extLst>
          </p:cNvPr>
          <p:cNvSpPr/>
          <p:nvPr/>
        </p:nvSpPr>
        <p:spPr>
          <a:xfrm>
            <a:off x="1716737" y="606398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6" name="PPT世界-23">
            <a:extLst>
              <a:ext uri="{FF2B5EF4-FFF2-40B4-BE49-F238E27FC236}">
                <a16:creationId xmlns:a16="http://schemas.microsoft.com/office/drawing/2014/main" id="{ACB1653A-0BB6-44C2-9D9F-79627276460F}"/>
              </a:ext>
            </a:extLst>
          </p:cNvPr>
          <p:cNvSpPr/>
          <p:nvPr/>
        </p:nvSpPr>
        <p:spPr>
          <a:xfrm>
            <a:off x="2152664"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24">
            <a:extLst>
              <a:ext uri="{FF2B5EF4-FFF2-40B4-BE49-F238E27FC236}">
                <a16:creationId xmlns:a16="http://schemas.microsoft.com/office/drawing/2014/main" id="{BAF7A1BF-35D4-483D-8629-E34E0F01246D}"/>
              </a:ext>
            </a:extLst>
          </p:cNvPr>
          <p:cNvSpPr/>
          <p:nvPr/>
        </p:nvSpPr>
        <p:spPr>
          <a:xfrm>
            <a:off x="2241638" y="604581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0" name="图形 29">
            <a:hlinkClick r:id="rId12"/>
            <a:extLst>
              <a:ext uri="{FF2B5EF4-FFF2-40B4-BE49-F238E27FC236}">
                <a16:creationId xmlns:a16="http://schemas.microsoft.com/office/drawing/2014/main" id="{F4059CB6-6D4E-461E-B037-763EBBE17A31}"/>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90518" y="422570"/>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PPT世界-1">
            <a:extLst>
              <a:ext uri="{FF2B5EF4-FFF2-40B4-BE49-F238E27FC236}">
                <a16:creationId xmlns:a16="http://schemas.microsoft.com/office/drawing/2014/main" id="{09297EB4-2C8C-4CD3-BC2A-FAC16876B5EE}"/>
              </a:ext>
            </a:extLst>
          </p:cNvPr>
          <p:cNvGrpSpPr/>
          <p:nvPr/>
        </p:nvGrpSpPr>
        <p:grpSpPr>
          <a:xfrm>
            <a:off x="-101599" y="1709293"/>
            <a:ext cx="7286624" cy="3469896"/>
            <a:chOff x="-101599" y="1709293"/>
            <a:chExt cx="7286624" cy="3469896"/>
          </a:xfrm>
        </p:grpSpPr>
        <p:sp>
          <p:nvSpPr>
            <p:cNvPr id="9" name="PPT世界-1-1"/>
            <p:cNvSpPr/>
            <p:nvPr/>
          </p:nvSpPr>
          <p:spPr>
            <a:xfrm>
              <a:off x="-101599" y="1709293"/>
              <a:ext cx="7286624" cy="3469896"/>
            </a:xfrm>
            <a:prstGeom prst="rect">
              <a:avLst/>
            </a:prstGeom>
            <a:gradFill flip="none" rotWithShape="1">
              <a:gsLst>
                <a:gs pos="52000">
                  <a:schemeClr val="accent2">
                    <a:alpha val="11000"/>
                  </a:schemeClr>
                </a:gs>
                <a:gs pos="100000">
                  <a:schemeClr val="accent2">
                    <a:alpha val="0"/>
                  </a:schemeClr>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grpSp>
          <p:nvGrpSpPr>
            <p:cNvPr id="6" name="组合 5">
              <a:extLst>
                <a:ext uri="{FF2B5EF4-FFF2-40B4-BE49-F238E27FC236}">
                  <a16:creationId xmlns:a16="http://schemas.microsoft.com/office/drawing/2014/main" id="{CB71268F-4DD0-4F3F-B1EB-C069818CDBB0}"/>
                </a:ext>
              </a:extLst>
            </p:cNvPr>
            <p:cNvGrpSpPr/>
            <p:nvPr/>
          </p:nvGrpSpPr>
          <p:grpSpPr>
            <a:xfrm>
              <a:off x="1000842" y="1868542"/>
              <a:ext cx="4052702" cy="3070624"/>
              <a:chOff x="1074597" y="1868542"/>
              <a:chExt cx="4052702" cy="3070624"/>
            </a:xfrm>
          </p:grpSpPr>
          <p:sp>
            <p:nvSpPr>
              <p:cNvPr id="56" name="PPT世界-1-2">
                <a:extLst>
                  <a:ext uri="{FF2B5EF4-FFF2-40B4-BE49-F238E27FC236}">
                    <a16:creationId xmlns:a16="http://schemas.microsoft.com/office/drawing/2014/main" id="{1D7BF9E1-C5B1-4748-8019-98D61EB3B7A5}"/>
                  </a:ext>
                </a:extLst>
              </p:cNvPr>
              <p:cNvSpPr/>
              <p:nvPr/>
            </p:nvSpPr>
            <p:spPr>
              <a:xfrm>
                <a:off x="1074597" y="1868542"/>
                <a:ext cx="968677"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r>
                  <a:rPr lang="en-US" altLang="zh-CN" sz="5400"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01</a:t>
                </a:r>
                <a:endParaRPr lang="zh-CN" altLang="en-US" sz="5400"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sp>
            <p:nvSpPr>
              <p:cNvPr id="57" name="PPT世界-1-3">
                <a:extLst>
                  <a:ext uri="{FF2B5EF4-FFF2-40B4-BE49-F238E27FC236}">
                    <a16:creationId xmlns:a16="http://schemas.microsoft.com/office/drawing/2014/main" id="{00D91B73-DD63-461F-B8E2-5C7E7E619F2D}"/>
                  </a:ext>
                </a:extLst>
              </p:cNvPr>
              <p:cNvSpPr/>
              <p:nvPr/>
            </p:nvSpPr>
            <p:spPr>
              <a:xfrm>
                <a:off x="1103147" y="3053828"/>
                <a:ext cx="4024152" cy="1618713"/>
              </a:xfrm>
              <a:prstGeom prst="rect">
                <a:avLst/>
              </a:prstGeom>
            </p:spPr>
            <p:txBody>
              <a:bodyPr wrap="square" lIns="0" tIns="0" rIns="0" bIns="0">
                <a:noAutofit/>
              </a:bodyPr>
              <a:lstStyle/>
              <a:p>
                <a:pPr>
                  <a:lnSpc>
                    <a:spcPct val="150000"/>
                  </a:lnSpc>
                </a:pPr>
                <a:r>
                  <a:rPr lang="zh-CN" altLang="en-US" dirty="0">
                    <a:solidFill>
                      <a:schemeClr val="tx1">
                        <a:lumMod val="85000"/>
                        <a:lumOff val="15000"/>
                      </a:schemeClr>
                    </a:solidFill>
                    <a:cs typeface="思源黑体 CN Bold" panose="020B0800000000000000" pitchFamily="34" charset="-122"/>
                  </a:rPr>
                  <a:t>单击此处键入文本单击此处键入文本单击此处键入文本单击此处键入文本单击此处键入文本单击此处键入文本单击此处键入文本单击此处键入文本。</a:t>
                </a:r>
              </a:p>
            </p:txBody>
          </p:sp>
          <p:grpSp>
            <p:nvGrpSpPr>
              <p:cNvPr id="58" name="组合 57">
                <a:extLst>
                  <a:ext uri="{FF2B5EF4-FFF2-40B4-BE49-F238E27FC236}">
                    <a16:creationId xmlns:a16="http://schemas.microsoft.com/office/drawing/2014/main" id="{2A174AC3-B4AA-4425-8CFE-E63E40B8EED1}"/>
                  </a:ext>
                </a:extLst>
              </p:cNvPr>
              <p:cNvGrpSpPr/>
              <p:nvPr/>
            </p:nvGrpSpPr>
            <p:grpSpPr>
              <a:xfrm>
                <a:off x="1115846" y="4837727"/>
                <a:ext cx="450299" cy="101439"/>
                <a:chOff x="2106386" y="6489699"/>
                <a:chExt cx="450299" cy="101439"/>
              </a:xfrm>
            </p:grpSpPr>
            <p:sp>
              <p:nvSpPr>
                <p:cNvPr id="60" name="PPT世界-1-4">
                  <a:extLst>
                    <a:ext uri="{FF2B5EF4-FFF2-40B4-BE49-F238E27FC236}">
                      <a16:creationId xmlns:a16="http://schemas.microsoft.com/office/drawing/2014/main" id="{E320FEA9-102F-4362-83B7-5EAB6E4EF885}"/>
                    </a:ext>
                  </a:extLst>
                </p:cNvPr>
                <p:cNvSpPr/>
                <p:nvPr/>
              </p:nvSpPr>
              <p:spPr>
                <a:xfrm>
                  <a:off x="210638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1" name="PPT世界-1-5">
                  <a:extLst>
                    <a:ext uri="{FF2B5EF4-FFF2-40B4-BE49-F238E27FC236}">
                      <a16:creationId xmlns:a16="http://schemas.microsoft.com/office/drawing/2014/main" id="{677BA270-5F7D-49D8-87C4-5D2BFA1D40CC}"/>
                    </a:ext>
                  </a:extLst>
                </p:cNvPr>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59" name="PPT世界-1-6">
                <a:extLst>
                  <a:ext uri="{FF2B5EF4-FFF2-40B4-BE49-F238E27FC236}">
                    <a16:creationId xmlns:a16="http://schemas.microsoft.com/office/drawing/2014/main" id="{B9C21906-11BD-4867-BF51-D323009E4980}"/>
                  </a:ext>
                </a:extLst>
              </p:cNvPr>
              <p:cNvSpPr/>
              <p:nvPr/>
            </p:nvSpPr>
            <p:spPr>
              <a:xfrm>
                <a:off x="1098930" y="2484096"/>
                <a:ext cx="3300818" cy="430887"/>
              </a:xfrm>
              <a:prstGeom prst="rect">
                <a:avLst/>
              </a:prstGeom>
            </p:spPr>
            <p:txBody>
              <a:bodyPr wrap="square" lIns="0" tIns="0" rIns="0" bIns="0">
                <a:no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cxnSp>
            <p:nvCxnSpPr>
              <p:cNvPr id="5" name="PPT世界-1-7">
                <a:extLst>
                  <a:ext uri="{FF2B5EF4-FFF2-40B4-BE49-F238E27FC236}">
                    <a16:creationId xmlns:a16="http://schemas.microsoft.com/office/drawing/2014/main" id="{803D2604-7D71-401D-B30A-0EB6A17EDE24}"/>
                  </a:ext>
                </a:extLst>
              </p:cNvPr>
              <p:cNvCxnSpPr/>
              <p:nvPr/>
            </p:nvCxnSpPr>
            <p:spPr>
              <a:xfrm>
                <a:off x="1098930" y="3015728"/>
                <a:ext cx="3906254" cy="0"/>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3" name="PPT世界-4"/>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62" name="PPT世界-5">
            <a:extLst>
              <a:ext uri="{FF2B5EF4-FFF2-40B4-BE49-F238E27FC236}">
                <a16:creationId xmlns:a16="http://schemas.microsoft.com/office/drawing/2014/main" id="{85F94DC3-AC7A-4E8A-9209-009C7B3BF675}"/>
              </a:ext>
            </a:extLst>
          </p:cNvPr>
          <p:cNvGrpSpPr/>
          <p:nvPr/>
        </p:nvGrpSpPr>
        <p:grpSpPr>
          <a:xfrm>
            <a:off x="3105754" y="1390759"/>
            <a:ext cx="8391039" cy="5352940"/>
            <a:chOff x="3105754" y="1390759"/>
            <a:chExt cx="8391039" cy="5352940"/>
          </a:xfrm>
        </p:grpSpPr>
        <p:sp>
          <p:nvSpPr>
            <p:cNvPr id="15" name="PPT世界-5-1"/>
            <p:cNvSpPr/>
            <p:nvPr/>
          </p:nvSpPr>
          <p:spPr>
            <a:xfrm>
              <a:off x="3105754" y="5200943"/>
              <a:ext cx="7971851" cy="1542756"/>
            </a:xfrm>
            <a:prstGeom prst="ellipse">
              <a:avLst/>
            </a:prstGeom>
            <a:noFill/>
            <a:ln w="6350">
              <a:gradFill>
                <a:gsLst>
                  <a:gs pos="40000">
                    <a:schemeClr val="accent2">
                      <a:alpha val="0"/>
                    </a:schemeClr>
                  </a:gs>
                  <a:gs pos="100000">
                    <a:schemeClr val="accent2">
                      <a:alpha val="5000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6" name="PPT世界-5-2"/>
            <p:cNvSpPr/>
            <p:nvPr/>
          </p:nvSpPr>
          <p:spPr>
            <a:xfrm>
              <a:off x="4026119" y="5470271"/>
              <a:ext cx="6131121" cy="961814"/>
            </a:xfrm>
            <a:prstGeom prst="ellipse">
              <a:avLst/>
            </a:prstGeom>
            <a:gradFill flip="none" rotWithShape="1">
              <a:gsLst>
                <a:gs pos="0">
                  <a:schemeClr val="bg1">
                    <a:alpha val="0"/>
                  </a:schemeClr>
                </a:gs>
                <a:gs pos="80000">
                  <a:schemeClr val="accent2">
                    <a:alpha val="0"/>
                  </a:schemeClr>
                </a:gs>
                <a:gs pos="20000">
                  <a:schemeClr val="bg1">
                    <a:alpha val="0"/>
                  </a:schemeClr>
                </a:gs>
                <a:gs pos="100000">
                  <a:schemeClr val="accent2">
                    <a:alpha val="0"/>
                  </a:schemeClr>
                </a:gs>
              </a:gsLst>
              <a:lin ang="10800000" scaled="1"/>
              <a:tileRect/>
            </a:gradFill>
            <a:ln w="6350">
              <a:gradFill>
                <a:gsLst>
                  <a:gs pos="38000">
                    <a:schemeClr val="accent2">
                      <a:alpha val="0"/>
                    </a:schemeClr>
                  </a:gs>
                  <a:gs pos="100000">
                    <a:schemeClr val="accent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7" name="PPT世界-5-3"/>
            <p:cNvSpPr/>
            <p:nvPr/>
          </p:nvSpPr>
          <p:spPr>
            <a:xfrm>
              <a:off x="6485123" y="2808828"/>
              <a:ext cx="1440301" cy="112157"/>
            </a:xfrm>
            <a:prstGeom prst="ellipse">
              <a:avLst/>
            </a:prstGeom>
            <a:gradFill flip="none" rotWithShape="1">
              <a:gsLst>
                <a:gs pos="100000">
                  <a:schemeClr val="accent2">
                    <a:lumMod val="60000"/>
                    <a:lumOff val="40000"/>
                  </a:schemeClr>
                </a:gs>
                <a:gs pos="26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8" name="PPT世界-5-4"/>
            <p:cNvSpPr/>
            <p:nvPr/>
          </p:nvSpPr>
          <p:spPr>
            <a:xfrm>
              <a:off x="5972573" y="3866340"/>
              <a:ext cx="2456275" cy="112157"/>
            </a:xfrm>
            <a:prstGeom prst="ellipse">
              <a:avLst/>
            </a:prstGeom>
            <a:gradFill flip="none" rotWithShape="1">
              <a:gsLst>
                <a:gs pos="100000">
                  <a:schemeClr val="accent2">
                    <a:lumMod val="60000"/>
                    <a:lumOff val="40000"/>
                  </a:schemeClr>
                </a:gs>
                <a:gs pos="26000">
                  <a:schemeClr val="accent2"/>
                </a:gs>
              </a:gsLst>
              <a:lin ang="2700000" scaled="1"/>
              <a:tileRect/>
            </a:gradFill>
            <a:ln w="12700" cap="flat" cmpd="sng" algn="ctr">
              <a:noFill/>
              <a:prstDash val="solid"/>
              <a:miter lim="800000"/>
            </a:ln>
            <a:effectLst/>
          </p:spPr>
          <p:txBody>
            <a:bodyPr rtlCol="0" anchor="ctr">
              <a:noAutofit/>
            </a:bodyPr>
            <a:lstStyle/>
            <a:p>
              <a:pPr algn="ctr"/>
              <a:endParaRPr lang="zh-CN" altLang="en-US" kern="0">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9" name="PPT世界-5-5"/>
            <p:cNvSpPr/>
            <p:nvPr/>
          </p:nvSpPr>
          <p:spPr>
            <a:xfrm>
              <a:off x="5478684" y="4888447"/>
              <a:ext cx="3444055" cy="157855"/>
            </a:xfrm>
            <a:prstGeom prst="ellipse">
              <a:avLst/>
            </a:prstGeom>
            <a:gradFill flip="none" rotWithShape="1">
              <a:gsLst>
                <a:gs pos="100000">
                  <a:schemeClr val="accent2">
                    <a:lumMod val="60000"/>
                    <a:lumOff val="40000"/>
                  </a:schemeClr>
                </a:gs>
                <a:gs pos="26000">
                  <a:schemeClr val="accent2"/>
                </a:gs>
              </a:gsLst>
              <a:lin ang="2700000" scaled="1"/>
              <a:tileRect/>
            </a:gradFill>
            <a:ln w="12700" cap="flat" cmpd="sng" algn="ctr">
              <a:noFill/>
              <a:prstDash val="solid"/>
              <a:miter lim="800000"/>
            </a:ln>
            <a:effectLst/>
          </p:spPr>
          <p:txBody>
            <a:bodyPr rtlCol="0" anchor="ctr">
              <a:noAutofit/>
            </a:bodyPr>
            <a:lstStyle/>
            <a:p>
              <a:pPr algn="ctr"/>
              <a:endParaRPr lang="zh-CN" altLang="en-US" kern="0">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20" name="PPT世界-5-6"/>
            <p:cNvSpPr/>
            <p:nvPr/>
          </p:nvSpPr>
          <p:spPr bwMode="auto">
            <a:xfrm>
              <a:off x="6486263" y="1390759"/>
              <a:ext cx="1395910" cy="1424583"/>
            </a:xfrm>
            <a:custGeom>
              <a:avLst/>
              <a:gdLst>
                <a:gd name="T0" fmla="*/ 1058 w 2115"/>
                <a:gd name="T1" fmla="*/ 0 h 2159"/>
                <a:gd name="T2" fmla="*/ 442 w 2115"/>
                <a:gd name="T3" fmla="*/ 1247 h 2159"/>
                <a:gd name="T4" fmla="*/ 411 w 2115"/>
                <a:gd name="T5" fmla="*/ 1309 h 2159"/>
                <a:gd name="T6" fmla="*/ 0 w 2115"/>
                <a:gd name="T7" fmla="*/ 2143 h 2159"/>
                <a:gd name="T8" fmla="*/ 235 w 2115"/>
                <a:gd name="T9" fmla="*/ 2150 h 2159"/>
                <a:gd name="T10" fmla="*/ 1038 w 2115"/>
                <a:gd name="T11" fmla="*/ 2159 h 2159"/>
                <a:gd name="T12" fmla="*/ 1842 w 2115"/>
                <a:gd name="T13" fmla="*/ 2150 h 2159"/>
                <a:gd name="T14" fmla="*/ 2115 w 2115"/>
                <a:gd name="T15" fmla="*/ 2142 h 2159"/>
                <a:gd name="T16" fmla="*/ 1704 w 2115"/>
                <a:gd name="T17" fmla="*/ 1310 h 2159"/>
                <a:gd name="T18" fmla="*/ 1674 w 2115"/>
                <a:gd name="T19" fmla="*/ 1248 h 2159"/>
                <a:gd name="T20" fmla="*/ 1058 w 2115"/>
                <a:gd name="T21" fmla="*/ 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5" h="2159">
                  <a:moveTo>
                    <a:pt x="1058" y="0"/>
                  </a:moveTo>
                  <a:cubicBezTo>
                    <a:pt x="442" y="1247"/>
                    <a:pt x="442" y="1247"/>
                    <a:pt x="442" y="1247"/>
                  </a:cubicBezTo>
                  <a:cubicBezTo>
                    <a:pt x="411" y="1309"/>
                    <a:pt x="411" y="1309"/>
                    <a:pt x="411" y="1309"/>
                  </a:cubicBezTo>
                  <a:cubicBezTo>
                    <a:pt x="0" y="2143"/>
                    <a:pt x="0" y="2143"/>
                    <a:pt x="0" y="2143"/>
                  </a:cubicBezTo>
                  <a:cubicBezTo>
                    <a:pt x="235" y="2150"/>
                    <a:pt x="235" y="2150"/>
                    <a:pt x="235" y="2150"/>
                  </a:cubicBezTo>
                  <a:cubicBezTo>
                    <a:pt x="494" y="2156"/>
                    <a:pt x="763" y="2159"/>
                    <a:pt x="1038" y="2159"/>
                  </a:cubicBezTo>
                  <a:cubicBezTo>
                    <a:pt x="1313" y="2159"/>
                    <a:pt x="1582" y="2156"/>
                    <a:pt x="1842" y="2150"/>
                  </a:cubicBezTo>
                  <a:cubicBezTo>
                    <a:pt x="2115" y="2142"/>
                    <a:pt x="2115" y="2142"/>
                    <a:pt x="2115" y="2142"/>
                  </a:cubicBezTo>
                  <a:cubicBezTo>
                    <a:pt x="1704" y="1310"/>
                    <a:pt x="1704" y="1310"/>
                    <a:pt x="1704" y="1310"/>
                  </a:cubicBezTo>
                  <a:cubicBezTo>
                    <a:pt x="1674" y="1248"/>
                    <a:pt x="1674" y="1248"/>
                    <a:pt x="1674" y="1248"/>
                  </a:cubicBezTo>
                  <a:cubicBezTo>
                    <a:pt x="1058" y="0"/>
                    <a:pt x="1058" y="0"/>
                    <a:pt x="1058" y="0"/>
                  </a:cubicBezTo>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5-7"/>
            <p:cNvSpPr/>
            <p:nvPr/>
          </p:nvSpPr>
          <p:spPr bwMode="auto">
            <a:xfrm>
              <a:off x="5495967" y="3922029"/>
              <a:ext cx="3416134" cy="1036180"/>
            </a:xfrm>
            <a:custGeom>
              <a:avLst/>
              <a:gdLst>
                <a:gd name="T0" fmla="*/ 4451 w 5177"/>
                <a:gd name="T1" fmla="*/ 0 h 1570"/>
                <a:gd name="T2" fmla="*/ 4125 w 5177"/>
                <a:gd name="T3" fmla="*/ 18 h 1570"/>
                <a:gd name="T4" fmla="*/ 2570 w 5177"/>
                <a:gd name="T5" fmla="*/ 54 h 1570"/>
                <a:gd name="T6" fmla="*/ 1015 w 5177"/>
                <a:gd name="T7" fmla="*/ 18 h 1570"/>
                <a:gd name="T8" fmla="*/ 727 w 5177"/>
                <a:gd name="T9" fmla="*/ 2 h 1570"/>
                <a:gd name="T10" fmla="*/ 363 w 5177"/>
                <a:gd name="T11" fmla="*/ 735 h 1570"/>
                <a:gd name="T12" fmla="*/ 331 w 5177"/>
                <a:gd name="T13" fmla="*/ 798 h 1570"/>
                <a:gd name="T14" fmla="*/ 0 w 5177"/>
                <a:gd name="T15" fmla="*/ 1463 h 1570"/>
                <a:gd name="T16" fmla="*/ 29 w 5177"/>
                <a:gd name="T17" fmla="*/ 1466 h 1570"/>
                <a:gd name="T18" fmla="*/ 2570 w 5177"/>
                <a:gd name="T19" fmla="*/ 1570 h 1570"/>
                <a:gd name="T20" fmla="*/ 5111 w 5177"/>
                <a:gd name="T21" fmla="*/ 1466 h 1570"/>
                <a:gd name="T22" fmla="*/ 5177 w 5177"/>
                <a:gd name="T23" fmla="*/ 1459 h 1570"/>
                <a:gd name="T24" fmla="*/ 4850 w 5177"/>
                <a:gd name="T25" fmla="*/ 802 h 1570"/>
                <a:gd name="T26" fmla="*/ 4818 w 5177"/>
                <a:gd name="T27" fmla="*/ 738 h 1570"/>
                <a:gd name="T28" fmla="*/ 4451 w 5177"/>
                <a:gd name="T29" fmla="*/ 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7" h="1570">
                  <a:moveTo>
                    <a:pt x="4451" y="0"/>
                  </a:moveTo>
                  <a:cubicBezTo>
                    <a:pt x="4125" y="18"/>
                    <a:pt x="4125" y="18"/>
                    <a:pt x="4125" y="18"/>
                  </a:cubicBezTo>
                  <a:cubicBezTo>
                    <a:pt x="3647" y="41"/>
                    <a:pt x="3122" y="54"/>
                    <a:pt x="2570" y="54"/>
                  </a:cubicBezTo>
                  <a:cubicBezTo>
                    <a:pt x="2019" y="54"/>
                    <a:pt x="1493" y="41"/>
                    <a:pt x="1015" y="18"/>
                  </a:cubicBezTo>
                  <a:cubicBezTo>
                    <a:pt x="727" y="2"/>
                    <a:pt x="727" y="2"/>
                    <a:pt x="727" y="2"/>
                  </a:cubicBezTo>
                  <a:cubicBezTo>
                    <a:pt x="363" y="735"/>
                    <a:pt x="363" y="735"/>
                    <a:pt x="363" y="735"/>
                  </a:cubicBezTo>
                  <a:cubicBezTo>
                    <a:pt x="331" y="798"/>
                    <a:pt x="331" y="798"/>
                    <a:pt x="331" y="798"/>
                  </a:cubicBezTo>
                  <a:cubicBezTo>
                    <a:pt x="0" y="1463"/>
                    <a:pt x="0" y="1463"/>
                    <a:pt x="0" y="1463"/>
                  </a:cubicBezTo>
                  <a:cubicBezTo>
                    <a:pt x="29" y="1466"/>
                    <a:pt x="29" y="1466"/>
                    <a:pt x="29" y="1466"/>
                  </a:cubicBezTo>
                  <a:cubicBezTo>
                    <a:pt x="720" y="1531"/>
                    <a:pt x="1605" y="1570"/>
                    <a:pt x="2570" y="1570"/>
                  </a:cubicBezTo>
                  <a:cubicBezTo>
                    <a:pt x="3535" y="1570"/>
                    <a:pt x="4420" y="1531"/>
                    <a:pt x="5111" y="1466"/>
                  </a:cubicBezTo>
                  <a:cubicBezTo>
                    <a:pt x="5177" y="1459"/>
                    <a:pt x="5177" y="1459"/>
                    <a:pt x="5177" y="1459"/>
                  </a:cubicBezTo>
                  <a:cubicBezTo>
                    <a:pt x="4850" y="802"/>
                    <a:pt x="4850" y="802"/>
                    <a:pt x="4850" y="802"/>
                  </a:cubicBezTo>
                  <a:cubicBezTo>
                    <a:pt x="4818" y="738"/>
                    <a:pt x="4818" y="738"/>
                    <a:pt x="4818" y="738"/>
                  </a:cubicBezTo>
                  <a:cubicBezTo>
                    <a:pt x="4451" y="0"/>
                    <a:pt x="4451" y="0"/>
                    <a:pt x="4451" y="0"/>
                  </a:cubicBezTo>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Bold" panose="020B0800000000000000" pitchFamily="34" charset="-122"/>
                <a:ea typeface="思源黑体 CN Bold" panose="020B0800000000000000" pitchFamily="34" charset="-122"/>
              </a:endParaRPr>
            </a:p>
          </p:txBody>
        </p:sp>
        <p:sp>
          <p:nvSpPr>
            <p:cNvPr id="22" name="PPT世界-5-8"/>
            <p:cNvSpPr/>
            <p:nvPr/>
          </p:nvSpPr>
          <p:spPr bwMode="auto">
            <a:xfrm>
              <a:off x="5997049" y="2861627"/>
              <a:ext cx="2416448" cy="1021843"/>
            </a:xfrm>
            <a:custGeom>
              <a:avLst/>
              <a:gdLst>
                <a:gd name="T0" fmla="*/ 3282 w 3663"/>
                <a:gd name="T1" fmla="*/ 727 h 1547"/>
                <a:gd name="T2" fmla="*/ 3282 w 3663"/>
                <a:gd name="T3" fmla="*/ 727 h 1547"/>
                <a:gd name="T4" fmla="*/ 3250 w 3663"/>
                <a:gd name="T5" fmla="*/ 664 h 1547"/>
                <a:gd name="T6" fmla="*/ 2921 w 3663"/>
                <a:gd name="T7" fmla="*/ 0 h 1547"/>
                <a:gd name="T8" fmla="*/ 2617 w 3663"/>
                <a:gd name="T9" fmla="*/ 9 h 1547"/>
                <a:gd name="T10" fmla="*/ 1812 w 3663"/>
                <a:gd name="T11" fmla="*/ 18 h 1547"/>
                <a:gd name="T12" fmla="*/ 1008 w 3663"/>
                <a:gd name="T13" fmla="*/ 9 h 1547"/>
                <a:gd name="T14" fmla="*/ 742 w 3663"/>
                <a:gd name="T15" fmla="*/ 1 h 1547"/>
                <a:gd name="T16" fmla="*/ 642 w 3663"/>
                <a:gd name="T17" fmla="*/ 204 h 1547"/>
                <a:gd name="T18" fmla="*/ 507 w 3663"/>
                <a:gd name="T19" fmla="*/ 475 h 1547"/>
                <a:gd name="T20" fmla="*/ 414 w 3663"/>
                <a:gd name="T21" fmla="*/ 662 h 1547"/>
                <a:gd name="T22" fmla="*/ 383 w 3663"/>
                <a:gd name="T23" fmla="*/ 725 h 1547"/>
                <a:gd name="T24" fmla="*/ 231 w 3663"/>
                <a:gd name="T25" fmla="*/ 1032 h 1547"/>
                <a:gd name="T26" fmla="*/ 0 w 3663"/>
                <a:gd name="T27" fmla="*/ 1497 h 1547"/>
                <a:gd name="T28" fmla="*/ 258 w 3663"/>
                <a:gd name="T29" fmla="*/ 1512 h 1547"/>
                <a:gd name="T30" fmla="*/ 1812 w 3663"/>
                <a:gd name="T31" fmla="*/ 1547 h 1547"/>
                <a:gd name="T32" fmla="*/ 3367 w 3663"/>
                <a:gd name="T33" fmla="*/ 1512 h 1547"/>
                <a:gd name="T34" fmla="*/ 3663 w 3663"/>
                <a:gd name="T35" fmla="*/ 1495 h 1547"/>
                <a:gd name="T36" fmla="*/ 3282 w 3663"/>
                <a:gd name="T37" fmla="*/ 727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3" h="1547">
                  <a:moveTo>
                    <a:pt x="3282" y="727"/>
                  </a:moveTo>
                  <a:cubicBezTo>
                    <a:pt x="3282" y="727"/>
                    <a:pt x="3282" y="727"/>
                    <a:pt x="3282" y="727"/>
                  </a:cubicBezTo>
                  <a:cubicBezTo>
                    <a:pt x="3250" y="664"/>
                    <a:pt x="3250" y="664"/>
                    <a:pt x="3250" y="664"/>
                  </a:cubicBezTo>
                  <a:cubicBezTo>
                    <a:pt x="2921" y="0"/>
                    <a:pt x="2921" y="0"/>
                    <a:pt x="2921" y="0"/>
                  </a:cubicBezTo>
                  <a:cubicBezTo>
                    <a:pt x="2617" y="9"/>
                    <a:pt x="2617" y="9"/>
                    <a:pt x="2617" y="9"/>
                  </a:cubicBezTo>
                  <a:cubicBezTo>
                    <a:pt x="2357" y="15"/>
                    <a:pt x="2088" y="18"/>
                    <a:pt x="1812" y="18"/>
                  </a:cubicBezTo>
                  <a:cubicBezTo>
                    <a:pt x="1537" y="18"/>
                    <a:pt x="1268" y="15"/>
                    <a:pt x="1008" y="9"/>
                  </a:cubicBezTo>
                  <a:cubicBezTo>
                    <a:pt x="742" y="1"/>
                    <a:pt x="742" y="1"/>
                    <a:pt x="742" y="1"/>
                  </a:cubicBezTo>
                  <a:cubicBezTo>
                    <a:pt x="642" y="204"/>
                    <a:pt x="642" y="204"/>
                    <a:pt x="642" y="204"/>
                  </a:cubicBezTo>
                  <a:cubicBezTo>
                    <a:pt x="507" y="475"/>
                    <a:pt x="507" y="475"/>
                    <a:pt x="507" y="475"/>
                  </a:cubicBezTo>
                  <a:cubicBezTo>
                    <a:pt x="414" y="662"/>
                    <a:pt x="414" y="662"/>
                    <a:pt x="414" y="662"/>
                  </a:cubicBezTo>
                  <a:cubicBezTo>
                    <a:pt x="383" y="725"/>
                    <a:pt x="383" y="725"/>
                    <a:pt x="383" y="725"/>
                  </a:cubicBezTo>
                  <a:cubicBezTo>
                    <a:pt x="231" y="1032"/>
                    <a:pt x="231" y="1032"/>
                    <a:pt x="231" y="1032"/>
                  </a:cubicBezTo>
                  <a:cubicBezTo>
                    <a:pt x="0" y="1497"/>
                    <a:pt x="0" y="1497"/>
                    <a:pt x="0" y="1497"/>
                  </a:cubicBezTo>
                  <a:cubicBezTo>
                    <a:pt x="258" y="1512"/>
                    <a:pt x="258" y="1512"/>
                    <a:pt x="258" y="1512"/>
                  </a:cubicBezTo>
                  <a:cubicBezTo>
                    <a:pt x="736" y="1535"/>
                    <a:pt x="1261" y="1547"/>
                    <a:pt x="1812" y="1547"/>
                  </a:cubicBezTo>
                  <a:cubicBezTo>
                    <a:pt x="2364" y="1547"/>
                    <a:pt x="2889" y="1535"/>
                    <a:pt x="3367" y="1512"/>
                  </a:cubicBezTo>
                  <a:cubicBezTo>
                    <a:pt x="3663" y="1495"/>
                    <a:pt x="3663" y="1495"/>
                    <a:pt x="3663" y="1495"/>
                  </a:cubicBezTo>
                  <a:lnTo>
                    <a:pt x="3282" y="72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Bold" panose="020B0800000000000000" pitchFamily="34" charset="-122"/>
                <a:ea typeface="思源黑体 CN Bold" panose="020B0800000000000000" pitchFamily="34" charset="-122"/>
              </a:endParaRPr>
            </a:p>
          </p:txBody>
        </p:sp>
        <p:sp>
          <p:nvSpPr>
            <p:cNvPr id="23" name="PPT世界-5-9"/>
            <p:cNvSpPr/>
            <p:nvPr/>
          </p:nvSpPr>
          <p:spPr bwMode="auto">
            <a:xfrm>
              <a:off x="5005184" y="4967374"/>
              <a:ext cx="4391054" cy="1089617"/>
            </a:xfrm>
            <a:custGeom>
              <a:avLst/>
              <a:gdLst>
                <a:gd name="T0" fmla="*/ 6539 w 6655"/>
                <a:gd name="T1" fmla="*/ 1210 h 1651"/>
                <a:gd name="T2" fmla="*/ 6418 w 6655"/>
                <a:gd name="T3" fmla="*/ 967 h 1651"/>
                <a:gd name="T4" fmla="*/ 6418 w 6655"/>
                <a:gd name="T5" fmla="*/ 967 h 1651"/>
                <a:gd name="T6" fmla="*/ 6398 w 6655"/>
                <a:gd name="T7" fmla="*/ 927 h 1651"/>
                <a:gd name="T8" fmla="*/ 6227 w 6655"/>
                <a:gd name="T9" fmla="*/ 582 h 1651"/>
                <a:gd name="T10" fmla="*/ 6073 w 6655"/>
                <a:gd name="T11" fmla="*/ 270 h 1651"/>
                <a:gd name="T12" fmla="*/ 5939 w 6655"/>
                <a:gd name="T13" fmla="*/ 0 h 1651"/>
                <a:gd name="T14" fmla="*/ 5845 w 6655"/>
                <a:gd name="T15" fmla="*/ 10 h 1651"/>
                <a:gd name="T16" fmla="*/ 3308 w 6655"/>
                <a:gd name="T17" fmla="*/ 114 h 1651"/>
                <a:gd name="T18" fmla="*/ 772 w 6655"/>
                <a:gd name="T19" fmla="*/ 10 h 1651"/>
                <a:gd name="T20" fmla="*/ 714 w 6655"/>
                <a:gd name="T21" fmla="*/ 4 h 1651"/>
                <a:gd name="T22" fmla="*/ 270 w 6655"/>
                <a:gd name="T23" fmla="*/ 901 h 1651"/>
                <a:gd name="T24" fmla="*/ 237 w 6655"/>
                <a:gd name="T25" fmla="*/ 967 h 1651"/>
                <a:gd name="T26" fmla="*/ 237 w 6655"/>
                <a:gd name="T27" fmla="*/ 967 h 1651"/>
                <a:gd name="T28" fmla="*/ 0 w 6655"/>
                <a:gd name="T29" fmla="*/ 1446 h 1651"/>
                <a:gd name="T30" fmla="*/ 21 w 6655"/>
                <a:gd name="T31" fmla="*/ 1450 h 1651"/>
                <a:gd name="T32" fmla="*/ 3328 w 6655"/>
                <a:gd name="T33" fmla="*/ 1651 h 1651"/>
                <a:gd name="T34" fmla="*/ 6634 w 6655"/>
                <a:gd name="T35" fmla="*/ 1450 h 1651"/>
                <a:gd name="T36" fmla="*/ 6655 w 6655"/>
                <a:gd name="T37" fmla="*/ 1446 h 1651"/>
                <a:gd name="T38" fmla="*/ 6539 w 6655"/>
                <a:gd name="T39" fmla="*/ 1210 h 1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55" h="1651">
                  <a:moveTo>
                    <a:pt x="6539" y="1210"/>
                  </a:moveTo>
                  <a:cubicBezTo>
                    <a:pt x="6418" y="967"/>
                    <a:pt x="6418" y="967"/>
                    <a:pt x="6418" y="967"/>
                  </a:cubicBezTo>
                  <a:cubicBezTo>
                    <a:pt x="6418" y="967"/>
                    <a:pt x="6418" y="967"/>
                    <a:pt x="6418" y="967"/>
                  </a:cubicBezTo>
                  <a:cubicBezTo>
                    <a:pt x="6398" y="927"/>
                    <a:pt x="6398" y="927"/>
                    <a:pt x="6398" y="927"/>
                  </a:cubicBezTo>
                  <a:cubicBezTo>
                    <a:pt x="6227" y="582"/>
                    <a:pt x="6227" y="582"/>
                    <a:pt x="6227" y="582"/>
                  </a:cubicBezTo>
                  <a:cubicBezTo>
                    <a:pt x="6073" y="270"/>
                    <a:pt x="6073" y="270"/>
                    <a:pt x="6073" y="270"/>
                  </a:cubicBezTo>
                  <a:cubicBezTo>
                    <a:pt x="5939" y="0"/>
                    <a:pt x="5939" y="0"/>
                    <a:pt x="5939" y="0"/>
                  </a:cubicBezTo>
                  <a:cubicBezTo>
                    <a:pt x="5845" y="10"/>
                    <a:pt x="5845" y="10"/>
                    <a:pt x="5845" y="10"/>
                  </a:cubicBezTo>
                  <a:cubicBezTo>
                    <a:pt x="5155" y="75"/>
                    <a:pt x="4272" y="114"/>
                    <a:pt x="3308" y="114"/>
                  </a:cubicBezTo>
                  <a:cubicBezTo>
                    <a:pt x="2345" y="114"/>
                    <a:pt x="1461" y="75"/>
                    <a:pt x="772" y="10"/>
                  </a:cubicBezTo>
                  <a:cubicBezTo>
                    <a:pt x="714" y="4"/>
                    <a:pt x="714" y="4"/>
                    <a:pt x="714" y="4"/>
                  </a:cubicBezTo>
                  <a:cubicBezTo>
                    <a:pt x="270" y="901"/>
                    <a:pt x="270" y="901"/>
                    <a:pt x="270" y="901"/>
                  </a:cubicBezTo>
                  <a:cubicBezTo>
                    <a:pt x="237" y="967"/>
                    <a:pt x="237" y="967"/>
                    <a:pt x="237" y="967"/>
                  </a:cubicBezTo>
                  <a:cubicBezTo>
                    <a:pt x="237" y="967"/>
                    <a:pt x="237" y="967"/>
                    <a:pt x="237" y="967"/>
                  </a:cubicBezTo>
                  <a:cubicBezTo>
                    <a:pt x="0" y="1446"/>
                    <a:pt x="0" y="1446"/>
                    <a:pt x="0" y="1446"/>
                  </a:cubicBezTo>
                  <a:cubicBezTo>
                    <a:pt x="21" y="1450"/>
                    <a:pt x="21" y="1450"/>
                    <a:pt x="21" y="1450"/>
                  </a:cubicBezTo>
                  <a:cubicBezTo>
                    <a:pt x="738" y="1571"/>
                    <a:pt x="1951" y="1651"/>
                    <a:pt x="3328" y="1651"/>
                  </a:cubicBezTo>
                  <a:cubicBezTo>
                    <a:pt x="4704" y="1651"/>
                    <a:pt x="5917" y="1571"/>
                    <a:pt x="6634" y="1450"/>
                  </a:cubicBezTo>
                  <a:cubicBezTo>
                    <a:pt x="6655" y="1446"/>
                    <a:pt x="6655" y="1446"/>
                    <a:pt x="6655" y="1446"/>
                  </a:cubicBezTo>
                  <a:lnTo>
                    <a:pt x="6539" y="1210"/>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Bold" panose="020B0800000000000000" pitchFamily="34" charset="-122"/>
                <a:ea typeface="思源黑体 CN Bold" panose="020B0800000000000000" pitchFamily="34" charset="-122"/>
              </a:endParaRPr>
            </a:p>
          </p:txBody>
        </p:sp>
        <p:sp>
          <p:nvSpPr>
            <p:cNvPr id="25" name="PPT世界-5-10"/>
            <p:cNvSpPr txBox="1"/>
            <p:nvPr/>
          </p:nvSpPr>
          <p:spPr>
            <a:xfrm>
              <a:off x="6830553" y="2085475"/>
              <a:ext cx="753204" cy="338554"/>
            </a:xfrm>
            <a:prstGeom prst="rect">
              <a:avLst/>
            </a:prstGeom>
            <a:noFill/>
          </p:spPr>
          <p:txBody>
            <a:bodyPr wrap="square" rtlCol="0">
              <a:noAutofit/>
            </a:bodyPr>
            <a:lstStyle/>
            <a:p>
              <a:pPr algn="ctr"/>
              <a:r>
                <a:rPr lang="zh-CN" altLang="en-US" sz="16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26" name="PPT世界-5-11"/>
            <p:cNvSpPr txBox="1"/>
            <p:nvPr/>
          </p:nvSpPr>
          <p:spPr>
            <a:xfrm>
              <a:off x="6801885" y="2348173"/>
              <a:ext cx="810540" cy="276999"/>
            </a:xfrm>
            <a:prstGeom prst="rect">
              <a:avLst/>
            </a:prstGeom>
            <a:noFill/>
          </p:spPr>
          <p:txBody>
            <a:bodyPr wrap="square" rtlCol="0">
              <a:noAutofit/>
            </a:bodyPr>
            <a:lstStyle/>
            <a:p>
              <a:pPr algn="ctr"/>
              <a:r>
                <a:rPr lang="zh-CN" altLang="en-US" sz="1200" dirty="0">
                  <a:solidFill>
                    <a:schemeClr val="bg1"/>
                  </a:solidFill>
                  <a:effectLst>
                    <a:outerShdw blurRad="38100" dist="38100" dir="2700000" algn="tl">
                      <a:srgbClr val="000000">
                        <a:alpha val="43137"/>
                      </a:srgbClr>
                    </a:outerShdw>
                  </a:effectLst>
                  <a:cs typeface="思源黑体 CN Bold" panose="020B0800000000000000" pitchFamily="34" charset="-122"/>
                </a:rPr>
                <a:t>键入文本</a:t>
              </a:r>
            </a:p>
          </p:txBody>
        </p:sp>
        <p:sp>
          <p:nvSpPr>
            <p:cNvPr id="28" name="PPT世界-5-12"/>
            <p:cNvSpPr txBox="1"/>
            <p:nvPr/>
          </p:nvSpPr>
          <p:spPr>
            <a:xfrm>
              <a:off x="6830553" y="3096722"/>
              <a:ext cx="753204" cy="338554"/>
            </a:xfrm>
            <a:prstGeom prst="rect">
              <a:avLst/>
            </a:prstGeom>
            <a:noFill/>
          </p:spPr>
          <p:txBody>
            <a:bodyPr wrap="square" rtlCol="0">
              <a:noAutofit/>
            </a:bodyPr>
            <a:lstStyle/>
            <a:p>
              <a:pPr algn="ctr"/>
              <a:r>
                <a:rPr lang="zh-CN" altLang="en-US" sz="16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29" name="PPT世界-5-13"/>
            <p:cNvSpPr txBox="1"/>
            <p:nvPr/>
          </p:nvSpPr>
          <p:spPr>
            <a:xfrm>
              <a:off x="6708603" y="3378864"/>
              <a:ext cx="997106" cy="276999"/>
            </a:xfrm>
            <a:prstGeom prst="rect">
              <a:avLst/>
            </a:prstGeom>
            <a:noFill/>
          </p:spPr>
          <p:txBody>
            <a:bodyPr wrap="square" rtlCol="0">
              <a:noAutofit/>
            </a:bodyPr>
            <a:lstStyle/>
            <a:p>
              <a:pPr algn="ctr"/>
              <a:r>
                <a:rPr lang="zh-CN" altLang="en-US" sz="1200" dirty="0">
                  <a:solidFill>
                    <a:schemeClr val="bg1"/>
                  </a:solidFill>
                  <a:effectLst>
                    <a:outerShdw blurRad="38100" dist="38100" dir="2700000" algn="tl">
                      <a:srgbClr val="000000">
                        <a:alpha val="43137"/>
                      </a:srgbClr>
                    </a:outerShdw>
                  </a:effectLst>
                  <a:cs typeface="思源黑体 CN Bold" panose="020B0800000000000000" pitchFamily="34" charset="-122"/>
                </a:rPr>
                <a:t>键入文本</a:t>
              </a:r>
            </a:p>
          </p:txBody>
        </p:sp>
        <p:sp>
          <p:nvSpPr>
            <p:cNvPr id="31" name="PPT世界-5-14"/>
            <p:cNvSpPr txBox="1"/>
            <p:nvPr/>
          </p:nvSpPr>
          <p:spPr>
            <a:xfrm>
              <a:off x="6830553" y="4242150"/>
              <a:ext cx="753204" cy="338554"/>
            </a:xfrm>
            <a:prstGeom prst="rect">
              <a:avLst/>
            </a:prstGeom>
            <a:noFill/>
          </p:spPr>
          <p:txBody>
            <a:bodyPr wrap="square" rtlCol="0">
              <a:noAutofit/>
            </a:bodyPr>
            <a:lstStyle/>
            <a:p>
              <a:pPr algn="ctr"/>
              <a:r>
                <a:rPr lang="zh-CN" altLang="en-US" sz="16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2" name="PPT世界-5-15"/>
            <p:cNvSpPr txBox="1"/>
            <p:nvPr/>
          </p:nvSpPr>
          <p:spPr>
            <a:xfrm>
              <a:off x="6708603" y="4542675"/>
              <a:ext cx="997106" cy="276999"/>
            </a:xfrm>
            <a:prstGeom prst="rect">
              <a:avLst/>
            </a:prstGeom>
            <a:noFill/>
          </p:spPr>
          <p:txBody>
            <a:bodyPr wrap="square" rtlCol="0">
              <a:noAutofit/>
            </a:bodyPr>
            <a:lstStyle/>
            <a:p>
              <a:pPr algn="ctr"/>
              <a:r>
                <a:rPr lang="zh-CN" altLang="en-US" sz="1200" dirty="0">
                  <a:solidFill>
                    <a:schemeClr val="bg1"/>
                  </a:solidFill>
                  <a:effectLst>
                    <a:outerShdw blurRad="38100" dist="38100" dir="2700000" algn="tl">
                      <a:srgbClr val="000000">
                        <a:alpha val="43137"/>
                      </a:srgbClr>
                    </a:outerShdw>
                  </a:effectLst>
                  <a:cs typeface="思源黑体 CN Bold" panose="020B0800000000000000" pitchFamily="34" charset="-122"/>
                </a:rPr>
                <a:t>键入文本</a:t>
              </a:r>
            </a:p>
          </p:txBody>
        </p:sp>
        <p:sp>
          <p:nvSpPr>
            <p:cNvPr id="34" name="PPT世界-5-16"/>
            <p:cNvSpPr txBox="1"/>
            <p:nvPr/>
          </p:nvSpPr>
          <p:spPr>
            <a:xfrm>
              <a:off x="6830553" y="5286918"/>
              <a:ext cx="753204" cy="338554"/>
            </a:xfrm>
            <a:prstGeom prst="rect">
              <a:avLst/>
            </a:prstGeom>
            <a:noFill/>
          </p:spPr>
          <p:txBody>
            <a:bodyPr wrap="square" rtlCol="0">
              <a:noAutofit/>
            </a:bodyPr>
            <a:lstStyle/>
            <a:p>
              <a:pPr algn="ctr"/>
              <a:r>
                <a:rPr lang="zh-CN" altLang="en-US" sz="16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5" name="PPT世界-5-17"/>
            <p:cNvSpPr txBox="1"/>
            <p:nvPr/>
          </p:nvSpPr>
          <p:spPr>
            <a:xfrm>
              <a:off x="6708603" y="5605826"/>
              <a:ext cx="997106" cy="276999"/>
            </a:xfrm>
            <a:prstGeom prst="rect">
              <a:avLst/>
            </a:prstGeom>
            <a:noFill/>
          </p:spPr>
          <p:txBody>
            <a:bodyPr wrap="square" rtlCol="0">
              <a:noAutofit/>
            </a:bodyPr>
            <a:lstStyle/>
            <a:p>
              <a:pPr algn="ctr"/>
              <a:r>
                <a:rPr lang="zh-CN" altLang="en-US" sz="1200" dirty="0">
                  <a:solidFill>
                    <a:schemeClr val="bg1"/>
                  </a:solidFill>
                  <a:effectLst>
                    <a:outerShdw blurRad="38100" dist="38100" dir="2700000" algn="tl">
                      <a:srgbClr val="000000">
                        <a:alpha val="43137"/>
                      </a:srgbClr>
                    </a:outerShdw>
                  </a:effectLst>
                  <a:cs typeface="思源黑体 CN Bold" panose="020B0800000000000000" pitchFamily="34" charset="-122"/>
                </a:rPr>
                <a:t>键入文本</a:t>
              </a:r>
            </a:p>
          </p:txBody>
        </p:sp>
        <p:sp>
          <p:nvSpPr>
            <p:cNvPr id="36" name="PPT世界-5-18"/>
            <p:cNvSpPr txBox="1"/>
            <p:nvPr/>
          </p:nvSpPr>
          <p:spPr>
            <a:xfrm>
              <a:off x="9457271" y="4723293"/>
              <a:ext cx="2039522" cy="246221"/>
            </a:xfrm>
            <a:prstGeom prst="rect">
              <a:avLst/>
            </a:prstGeom>
          </p:spPr>
          <p:txBody>
            <a:bodyPr vert="horz" wrap="square" lIns="0" tIns="0" rIns="0" bIns="0" rtlCol="0">
              <a:noAutofit/>
            </a:bodyPr>
            <a:lstStyle/>
            <a:p>
              <a:r>
                <a:rPr lang="zh-CN" altLang="en-US" sz="1600" dirty="0">
                  <a:solidFill>
                    <a:schemeClr val="tx1">
                      <a:lumMod val="85000"/>
                      <a:lumOff val="15000"/>
                    </a:schemeClr>
                  </a:solidFill>
                  <a:cs typeface="思源黑体 CN Bold" panose="020B0800000000000000" pitchFamily="34" charset="-122"/>
                </a:rPr>
                <a:t>单击此处键入文本单击</a:t>
              </a:r>
              <a:endParaRPr lang="zh-CN" altLang="en-US" sz="1600" dirty="0">
                <a:cs typeface="思源黑体 CN Bold" panose="020B0800000000000000" pitchFamily="34" charset="-122"/>
              </a:endParaRPr>
            </a:p>
          </p:txBody>
        </p:sp>
        <p:sp>
          <p:nvSpPr>
            <p:cNvPr id="37" name="PPT世界-5-19"/>
            <p:cNvSpPr txBox="1"/>
            <p:nvPr/>
          </p:nvSpPr>
          <p:spPr>
            <a:xfrm>
              <a:off x="8508754" y="3213920"/>
              <a:ext cx="2177603" cy="246221"/>
            </a:xfrm>
            <a:prstGeom prst="rect">
              <a:avLst/>
            </a:prstGeom>
          </p:spPr>
          <p:txBody>
            <a:bodyPr vert="horz" wrap="square" lIns="0" tIns="0" rIns="0" bIns="0" rtlCol="0">
              <a:noAutofit/>
            </a:bodyPr>
            <a:lstStyle/>
            <a:p>
              <a:r>
                <a:rPr lang="zh-CN" altLang="en-US" sz="1600" dirty="0">
                  <a:solidFill>
                    <a:schemeClr val="tx1">
                      <a:lumMod val="85000"/>
                      <a:lumOff val="15000"/>
                    </a:schemeClr>
                  </a:solidFill>
                  <a:cs typeface="思源黑体 CN Bold" panose="020B0800000000000000" pitchFamily="34" charset="-122"/>
                </a:rPr>
                <a:t>单击此处键入文本单击</a:t>
              </a:r>
              <a:endParaRPr lang="zh-CN" altLang="en-US" sz="1600" dirty="0">
                <a:cs typeface="思源黑体 CN Bold" panose="020B0800000000000000" pitchFamily="34" charset="-122"/>
              </a:endParaRPr>
            </a:p>
          </p:txBody>
        </p:sp>
        <p:sp>
          <p:nvSpPr>
            <p:cNvPr id="39" name="PPT世界-5-20"/>
            <p:cNvSpPr txBox="1"/>
            <p:nvPr/>
          </p:nvSpPr>
          <p:spPr>
            <a:xfrm>
              <a:off x="8130891" y="1660824"/>
              <a:ext cx="2416448" cy="338554"/>
            </a:xfrm>
            <a:prstGeom prst="rect">
              <a:avLst/>
            </a:prstGeom>
            <a:noFill/>
          </p:spPr>
          <p:txBody>
            <a:bodyPr wrap="square">
              <a:noAutofit/>
            </a:bodyPr>
            <a:lstStyle/>
            <a:p>
              <a:r>
                <a:rPr lang="zh-CN" altLang="en-US" sz="1600" dirty="0">
                  <a:solidFill>
                    <a:schemeClr val="tx1">
                      <a:lumMod val="85000"/>
                      <a:lumOff val="15000"/>
                    </a:schemeClr>
                  </a:solidFill>
                  <a:cs typeface="思源黑体 CN Bold" panose="020B0800000000000000" pitchFamily="34" charset="-122"/>
                </a:rPr>
                <a:t>单击此处键入文本单击</a:t>
              </a:r>
              <a:endParaRPr lang="zh-CN" altLang="en-US" sz="1600" dirty="0">
                <a:cs typeface="思源黑体 CN Bold" panose="020B0800000000000000" pitchFamily="34" charset="-122"/>
              </a:endParaRPr>
            </a:p>
          </p:txBody>
        </p:sp>
        <p:sp>
          <p:nvSpPr>
            <p:cNvPr id="40" name="PPT世界-5-21"/>
            <p:cNvSpPr/>
            <p:nvPr/>
          </p:nvSpPr>
          <p:spPr>
            <a:xfrm>
              <a:off x="7658523" y="1984742"/>
              <a:ext cx="2447636" cy="517237"/>
            </a:xfrm>
            <a:custGeom>
              <a:avLst/>
              <a:gdLst>
                <a:gd name="connsiteX0" fmla="*/ 0 w 2447636"/>
                <a:gd name="connsiteY0" fmla="*/ 517237 h 517237"/>
                <a:gd name="connsiteX1" fmla="*/ 489527 w 2447636"/>
                <a:gd name="connsiteY1" fmla="*/ 0 h 517237"/>
                <a:gd name="connsiteX2" fmla="*/ 2447636 w 2447636"/>
                <a:gd name="connsiteY2" fmla="*/ 0 h 517237"/>
              </a:gdLst>
              <a:ahLst/>
              <a:cxnLst>
                <a:cxn ang="0">
                  <a:pos x="connsiteX0" y="connsiteY0"/>
                </a:cxn>
                <a:cxn ang="0">
                  <a:pos x="connsiteX1" y="connsiteY1"/>
                </a:cxn>
                <a:cxn ang="0">
                  <a:pos x="connsiteX2" y="connsiteY2"/>
                </a:cxn>
              </a:cxnLst>
              <a:rect l="l" t="t" r="r" b="b"/>
              <a:pathLst>
                <a:path w="2447636" h="517237">
                  <a:moveTo>
                    <a:pt x="0" y="517237"/>
                  </a:moveTo>
                  <a:lnTo>
                    <a:pt x="489527" y="0"/>
                  </a:lnTo>
                  <a:lnTo>
                    <a:pt x="2447636" y="0"/>
                  </a:lnTo>
                </a:path>
              </a:pathLst>
            </a:custGeom>
            <a:noFill/>
            <a:ln w="19050">
              <a:gradFill>
                <a:gsLst>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headEnd type="ova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1" name="PPT世界-5-22"/>
            <p:cNvSpPr/>
            <p:nvPr/>
          </p:nvSpPr>
          <p:spPr>
            <a:xfrm>
              <a:off x="7981247" y="3540198"/>
              <a:ext cx="2447636" cy="517237"/>
            </a:xfrm>
            <a:custGeom>
              <a:avLst/>
              <a:gdLst>
                <a:gd name="connsiteX0" fmla="*/ 0 w 2447636"/>
                <a:gd name="connsiteY0" fmla="*/ 517237 h 517237"/>
                <a:gd name="connsiteX1" fmla="*/ 489527 w 2447636"/>
                <a:gd name="connsiteY1" fmla="*/ 0 h 517237"/>
                <a:gd name="connsiteX2" fmla="*/ 2447636 w 2447636"/>
                <a:gd name="connsiteY2" fmla="*/ 0 h 517237"/>
              </a:gdLst>
              <a:ahLst/>
              <a:cxnLst>
                <a:cxn ang="0">
                  <a:pos x="connsiteX0" y="connsiteY0"/>
                </a:cxn>
                <a:cxn ang="0">
                  <a:pos x="connsiteX1" y="connsiteY1"/>
                </a:cxn>
                <a:cxn ang="0">
                  <a:pos x="connsiteX2" y="connsiteY2"/>
                </a:cxn>
              </a:cxnLst>
              <a:rect l="l" t="t" r="r" b="b"/>
              <a:pathLst>
                <a:path w="2447636" h="517237">
                  <a:moveTo>
                    <a:pt x="0" y="517237"/>
                  </a:moveTo>
                  <a:lnTo>
                    <a:pt x="489527" y="0"/>
                  </a:lnTo>
                  <a:lnTo>
                    <a:pt x="2447636" y="0"/>
                  </a:lnTo>
                </a:path>
              </a:pathLst>
            </a:custGeom>
            <a:noFill/>
            <a:ln w="19050">
              <a:gradFill>
                <a:gsLst>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headEnd type="ova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2" name="PPT世界-5-23"/>
            <p:cNvSpPr/>
            <p:nvPr/>
          </p:nvSpPr>
          <p:spPr>
            <a:xfrm>
              <a:off x="8912101" y="5053561"/>
              <a:ext cx="2447636" cy="517237"/>
            </a:xfrm>
            <a:custGeom>
              <a:avLst/>
              <a:gdLst>
                <a:gd name="connsiteX0" fmla="*/ 0 w 2447636"/>
                <a:gd name="connsiteY0" fmla="*/ 517237 h 517237"/>
                <a:gd name="connsiteX1" fmla="*/ 489527 w 2447636"/>
                <a:gd name="connsiteY1" fmla="*/ 0 h 517237"/>
                <a:gd name="connsiteX2" fmla="*/ 2447636 w 2447636"/>
                <a:gd name="connsiteY2" fmla="*/ 0 h 517237"/>
              </a:gdLst>
              <a:ahLst/>
              <a:cxnLst>
                <a:cxn ang="0">
                  <a:pos x="connsiteX0" y="connsiteY0"/>
                </a:cxn>
                <a:cxn ang="0">
                  <a:pos x="connsiteX1" y="connsiteY1"/>
                </a:cxn>
                <a:cxn ang="0">
                  <a:pos x="connsiteX2" y="connsiteY2"/>
                </a:cxn>
              </a:cxnLst>
              <a:rect l="l" t="t" r="r" b="b"/>
              <a:pathLst>
                <a:path w="2447636" h="517237">
                  <a:moveTo>
                    <a:pt x="0" y="517237"/>
                  </a:moveTo>
                  <a:lnTo>
                    <a:pt x="489527" y="0"/>
                  </a:lnTo>
                  <a:lnTo>
                    <a:pt x="2447636" y="0"/>
                  </a:lnTo>
                </a:path>
              </a:pathLst>
            </a:custGeom>
            <a:noFill/>
            <a:ln w="19050">
              <a:gradFill>
                <a:gsLst>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headEnd type="ova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5-24"/>
            <p:cNvSpPr/>
            <p:nvPr/>
          </p:nvSpPr>
          <p:spPr>
            <a:xfrm rot="2623725">
              <a:off x="7614767" y="2436276"/>
              <a:ext cx="111778" cy="111778"/>
            </a:xfrm>
            <a:prstGeom prst="roundRect">
              <a:avLst>
                <a:gd name="adj" fmla="val 32820"/>
              </a:avLst>
            </a:prstGeom>
            <a:gradFill>
              <a:gsLst>
                <a:gs pos="0">
                  <a:schemeClr val="accent2"/>
                </a:gs>
                <a:gs pos="100000">
                  <a:schemeClr val="accent1"/>
                </a:gs>
              </a:gsLst>
              <a:lin ang="2700000" scaled="0"/>
            </a:gradFill>
            <a:ln w="38100">
              <a:solidFill>
                <a:schemeClr val="bg1"/>
              </a:solidFill>
            </a:ln>
            <a:effectLst>
              <a:outerShdw blurRad="50800" dist="38100" dir="5400000" algn="t"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5-25"/>
            <p:cNvSpPr/>
            <p:nvPr/>
          </p:nvSpPr>
          <p:spPr>
            <a:xfrm rot="2623725">
              <a:off x="7925358" y="4010430"/>
              <a:ext cx="111778" cy="111778"/>
            </a:xfrm>
            <a:prstGeom prst="roundRect">
              <a:avLst>
                <a:gd name="adj" fmla="val 32820"/>
              </a:avLst>
            </a:prstGeom>
            <a:gradFill>
              <a:gsLst>
                <a:gs pos="0">
                  <a:schemeClr val="accent2"/>
                </a:gs>
                <a:gs pos="100000">
                  <a:schemeClr val="accent1"/>
                </a:gs>
              </a:gsLst>
              <a:lin ang="2700000" scaled="0"/>
            </a:gradFill>
            <a:ln w="38100">
              <a:solidFill>
                <a:schemeClr val="bg1"/>
              </a:solidFill>
            </a:ln>
            <a:effectLst>
              <a:outerShdw blurRad="50800" dist="38100" dir="5400000" algn="t"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5-26"/>
            <p:cNvSpPr/>
            <p:nvPr/>
          </p:nvSpPr>
          <p:spPr>
            <a:xfrm rot="2623725">
              <a:off x="8856212" y="5525380"/>
              <a:ext cx="111778" cy="111778"/>
            </a:xfrm>
            <a:prstGeom prst="roundRect">
              <a:avLst>
                <a:gd name="adj" fmla="val 32820"/>
              </a:avLst>
            </a:prstGeom>
            <a:gradFill>
              <a:gsLst>
                <a:gs pos="0">
                  <a:schemeClr val="accent2"/>
                </a:gs>
                <a:gs pos="100000">
                  <a:schemeClr val="accent1"/>
                </a:gs>
              </a:gsLst>
              <a:lin ang="2700000" scaled="0"/>
            </a:gradFill>
            <a:ln w="38100">
              <a:solidFill>
                <a:schemeClr val="bg1"/>
              </a:solidFill>
            </a:ln>
            <a:effectLst>
              <a:outerShdw blurRad="50800" dist="38100" dir="5400000" algn="t" rotWithShape="0">
                <a:schemeClr val="accent3">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3" name="PPT世界-2">
            <a:extLst>
              <a:ext uri="{FF2B5EF4-FFF2-40B4-BE49-F238E27FC236}">
                <a16:creationId xmlns:a16="http://schemas.microsoft.com/office/drawing/2014/main" id="{D7403308-7DA4-4B21-BA0E-889D303582B4}"/>
              </a:ext>
            </a:extLst>
          </p:cNvPr>
          <p:cNvGrpSpPr/>
          <p:nvPr/>
        </p:nvGrpSpPr>
        <p:grpSpPr>
          <a:xfrm>
            <a:off x="374124" y="229838"/>
            <a:ext cx="3250725" cy="662680"/>
            <a:chOff x="8124752" y="4920610"/>
            <a:chExt cx="3250725" cy="662680"/>
          </a:xfrm>
        </p:grpSpPr>
        <p:sp>
          <p:nvSpPr>
            <p:cNvPr id="64" name="PPT世界-2-1">
              <a:extLst>
                <a:ext uri="{FF2B5EF4-FFF2-40B4-BE49-F238E27FC236}">
                  <a16:creationId xmlns:a16="http://schemas.microsoft.com/office/drawing/2014/main" id="{3190648C-92DB-452E-8B4B-985B1FE119F2}"/>
                </a:ext>
              </a:extLst>
            </p:cNvPr>
            <p:cNvSpPr/>
            <p:nvPr/>
          </p:nvSpPr>
          <p:spPr>
            <a:xfrm>
              <a:off x="8138281" y="4921344"/>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2-2">
              <a:extLst>
                <a:ext uri="{FF2B5EF4-FFF2-40B4-BE49-F238E27FC236}">
                  <a16:creationId xmlns:a16="http://schemas.microsoft.com/office/drawing/2014/main" id="{013E7A14-21F1-472B-A845-1EF4E1696CFF}"/>
                </a:ext>
              </a:extLst>
            </p:cNvPr>
            <p:cNvSpPr txBox="1"/>
            <p:nvPr/>
          </p:nvSpPr>
          <p:spPr>
            <a:xfrm>
              <a:off x="8124752" y="5017210"/>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2-3">
              <a:extLst>
                <a:ext uri="{FF2B5EF4-FFF2-40B4-BE49-F238E27FC236}">
                  <a16:creationId xmlns:a16="http://schemas.microsoft.com/office/drawing/2014/main" id="{52DD83B3-B096-4618-B03F-F097734959AA}"/>
                </a:ext>
              </a:extLst>
            </p:cNvPr>
            <p:cNvSpPr txBox="1"/>
            <p:nvPr/>
          </p:nvSpPr>
          <p:spPr>
            <a:xfrm>
              <a:off x="9063506" y="4920610"/>
              <a:ext cx="1576497"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语言史学</a:t>
              </a:r>
            </a:p>
          </p:txBody>
        </p:sp>
        <p:sp>
          <p:nvSpPr>
            <p:cNvPr id="67" name="PPT世界-2-4">
              <a:extLst>
                <a:ext uri="{FF2B5EF4-FFF2-40B4-BE49-F238E27FC236}">
                  <a16:creationId xmlns:a16="http://schemas.microsoft.com/office/drawing/2014/main" id="{2BBB6407-60CC-4D7D-960C-8D8EBCEE909F}"/>
                </a:ext>
              </a:extLst>
            </p:cNvPr>
            <p:cNvSpPr txBox="1"/>
            <p:nvPr/>
          </p:nvSpPr>
          <p:spPr>
            <a:xfrm>
              <a:off x="9079334" y="5329374"/>
              <a:ext cx="2296143"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HISTORICAL LANGUAGE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anim calcmode="lin" valueType="num">
                                      <p:cBhvr>
                                        <p:cTn id="14" dur="500" fill="hold"/>
                                        <p:tgtEl>
                                          <p:spTgt spid="62"/>
                                        </p:tgtEl>
                                        <p:attrNameLst>
                                          <p:attrName>ppt_x</p:attrName>
                                        </p:attrNameLst>
                                      </p:cBhvr>
                                      <p:tavLst>
                                        <p:tav tm="0">
                                          <p:val>
                                            <p:strVal val="#ppt_x"/>
                                          </p:val>
                                        </p:tav>
                                        <p:tav tm="100000">
                                          <p:val>
                                            <p:strVal val="#ppt_x"/>
                                          </p:val>
                                        </p:tav>
                                      </p:tavLst>
                                    </p:anim>
                                    <p:anim calcmode="lin" valueType="num">
                                      <p:cBhvr>
                                        <p:cTn id="15"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PPT世界-3">
            <a:extLst>
              <a:ext uri="{FF2B5EF4-FFF2-40B4-BE49-F238E27FC236}">
                <a16:creationId xmlns:a16="http://schemas.microsoft.com/office/drawing/2014/main" id="{C2C1405F-9A80-47C7-B5FD-85CCD273EF3D}"/>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108" name="PPT世界-4">
            <a:extLst>
              <a:ext uri="{FF2B5EF4-FFF2-40B4-BE49-F238E27FC236}">
                <a16:creationId xmlns:a16="http://schemas.microsoft.com/office/drawing/2014/main" id="{E21AE748-99F1-4518-807C-25D985742931}"/>
              </a:ext>
            </a:extLst>
          </p:cNvPr>
          <p:cNvGrpSpPr/>
          <p:nvPr/>
        </p:nvGrpSpPr>
        <p:grpSpPr>
          <a:xfrm>
            <a:off x="0" y="1331687"/>
            <a:ext cx="6125319" cy="4992913"/>
            <a:chOff x="0" y="1331687"/>
            <a:chExt cx="6125319" cy="4992913"/>
          </a:xfrm>
        </p:grpSpPr>
        <p:sp>
          <p:nvSpPr>
            <p:cNvPr id="21" name="PPT世界-4-1"/>
            <p:cNvSpPr/>
            <p:nvPr/>
          </p:nvSpPr>
          <p:spPr>
            <a:xfrm flipH="1">
              <a:off x="0" y="1331687"/>
              <a:ext cx="6125319" cy="4992913"/>
            </a:xfrm>
            <a:custGeom>
              <a:avLst/>
              <a:gdLst>
                <a:gd name="connsiteX0" fmla="*/ 1262740 w 7678054"/>
                <a:gd name="connsiteY0" fmla="*/ 0 h 4992913"/>
                <a:gd name="connsiteX1" fmla="*/ 1262740 w 7678054"/>
                <a:gd name="connsiteY1" fmla="*/ 1 h 4992913"/>
                <a:gd name="connsiteX2" fmla="*/ 7678054 w 7678054"/>
                <a:gd name="connsiteY2" fmla="*/ 1 h 4992913"/>
                <a:gd name="connsiteX3" fmla="*/ 7678054 w 7678054"/>
                <a:gd name="connsiteY3" fmla="*/ 4992913 h 4992913"/>
                <a:gd name="connsiteX4" fmla="*/ 1262740 w 7678054"/>
                <a:gd name="connsiteY4" fmla="*/ 4992913 h 4992913"/>
                <a:gd name="connsiteX5" fmla="*/ 1262740 w 7678054"/>
                <a:gd name="connsiteY5" fmla="*/ 4992912 h 4992913"/>
                <a:gd name="connsiteX6" fmla="*/ 0 w 7678054"/>
                <a:gd name="connsiteY6" fmla="*/ 2496456 h 499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8054" h="4992913">
                  <a:moveTo>
                    <a:pt x="1262740" y="0"/>
                  </a:moveTo>
                  <a:lnTo>
                    <a:pt x="1262740" y="1"/>
                  </a:lnTo>
                  <a:lnTo>
                    <a:pt x="7678054" y="1"/>
                  </a:lnTo>
                  <a:lnTo>
                    <a:pt x="7678054" y="4992913"/>
                  </a:lnTo>
                  <a:lnTo>
                    <a:pt x="1262740" y="4992913"/>
                  </a:lnTo>
                  <a:lnTo>
                    <a:pt x="1262740" y="4992912"/>
                  </a:lnTo>
                  <a:lnTo>
                    <a:pt x="0" y="2496456"/>
                  </a:lnTo>
                  <a:close/>
                </a:path>
              </a:pathLst>
            </a:custGeom>
            <a:gradFill flip="none" rotWithShape="1">
              <a:gsLst>
                <a:gs pos="50000">
                  <a:schemeClr val="accent1">
                    <a:lumMod val="20000"/>
                    <a:lumOff val="80000"/>
                    <a:alpha val="0"/>
                  </a:schemeClr>
                </a:gs>
                <a:gs pos="100000">
                  <a:schemeClr val="accent1">
                    <a:lumMod val="20000"/>
                    <a:lumOff val="80000"/>
                    <a:alpha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Bold" panose="020B0800000000000000" pitchFamily="34" charset="-122"/>
                <a:ea typeface="思源黑体 CN Bold" panose="020B0800000000000000" pitchFamily="34" charset="-122"/>
              </a:endParaRPr>
            </a:p>
          </p:txBody>
        </p:sp>
        <p:sp>
          <p:nvSpPr>
            <p:cNvPr id="28" name="PPT世界-4-2"/>
            <p:cNvSpPr/>
            <p:nvPr/>
          </p:nvSpPr>
          <p:spPr>
            <a:xfrm>
              <a:off x="817950" y="2820509"/>
              <a:ext cx="3568994" cy="2126672"/>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单击此处键入文本单击单击此处此入文本单击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4-3"/>
            <p:cNvSpPr/>
            <p:nvPr/>
          </p:nvSpPr>
          <p:spPr>
            <a:xfrm>
              <a:off x="2352681" y="1925407"/>
              <a:ext cx="2316174" cy="461665"/>
            </a:xfrm>
            <a:prstGeom prst="rect">
              <a:avLst/>
            </a:prstGeom>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gradFill flip="none" rotWithShape="1">
                      <a:gsLst>
                        <a:gs pos="20000">
                          <a:schemeClr val="accent1">
                            <a:lumMod val="60000"/>
                            <a:lumOff val="40000"/>
                            <a:alpha val="0"/>
                          </a:schemeClr>
                        </a:gs>
                        <a:gs pos="100000">
                          <a:schemeClr val="accent1"/>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 TEXT</a:t>
              </a:r>
              <a:endParaRPr kumimoji="0" lang="zh-CN" altLang="en-US" sz="2400" b="0" i="0" u="none" strike="noStrike" kern="1200" cap="none" spc="0" normalizeH="0" baseline="0" noProof="0" dirty="0">
                <a:ln>
                  <a:gradFill flip="none" rotWithShape="1">
                    <a:gsLst>
                      <a:gs pos="20000">
                        <a:schemeClr val="accent1">
                          <a:lumMod val="60000"/>
                          <a:lumOff val="40000"/>
                          <a:alpha val="0"/>
                        </a:schemeClr>
                      </a:gs>
                      <a:gs pos="100000">
                        <a:schemeClr val="accent1"/>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4-4"/>
            <p:cNvSpPr txBox="1"/>
            <p:nvPr/>
          </p:nvSpPr>
          <p:spPr>
            <a:xfrm>
              <a:off x="1914388" y="2204433"/>
              <a:ext cx="2754467" cy="52322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0">
                        <a:schemeClr val="bg1"/>
                      </a:gs>
                      <a:gs pos="100000">
                        <a:srgbClr val="AFFDFF"/>
                      </a:gs>
                    </a:gsLst>
                    <a:lin ang="5400000" scaled="1"/>
                    <a:tileRect/>
                  </a:gra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stStyle>
            <a:p>
              <a:pPr algn="r"/>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cxnSp>
          <p:nvCxnSpPr>
            <p:cNvPr id="34" name="PPT世界-4-5"/>
            <p:cNvCxnSpPr/>
            <p:nvPr/>
          </p:nvCxnSpPr>
          <p:spPr>
            <a:xfrm>
              <a:off x="3988531" y="2791935"/>
              <a:ext cx="561975"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7" name="PPT世界-4-6"/>
            <p:cNvCxnSpPr/>
            <p:nvPr/>
          </p:nvCxnSpPr>
          <p:spPr>
            <a:xfrm>
              <a:off x="381000" y="6096000"/>
              <a:ext cx="3914775"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39" name="PPT世界-4-7"/>
            <p:cNvCxnSpPr/>
            <p:nvPr/>
          </p:nvCxnSpPr>
          <p:spPr>
            <a:xfrm>
              <a:off x="398939" y="5985077"/>
              <a:ext cx="445294"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62" name="PPT世界-4-8"/>
            <p:cNvSpPr/>
            <p:nvPr/>
          </p:nvSpPr>
          <p:spPr>
            <a:xfrm>
              <a:off x="4491600" y="3109837"/>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4-9"/>
            <p:cNvSpPr/>
            <p:nvPr/>
          </p:nvSpPr>
          <p:spPr>
            <a:xfrm>
              <a:off x="4366959" y="2993233"/>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4-10"/>
            <p:cNvSpPr/>
            <p:nvPr/>
          </p:nvSpPr>
          <p:spPr>
            <a:xfrm>
              <a:off x="4491600" y="3519353"/>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4-11"/>
            <p:cNvSpPr/>
            <p:nvPr/>
          </p:nvSpPr>
          <p:spPr>
            <a:xfrm>
              <a:off x="4366959" y="3402749"/>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4-12"/>
            <p:cNvSpPr/>
            <p:nvPr/>
          </p:nvSpPr>
          <p:spPr>
            <a:xfrm>
              <a:off x="4491600" y="3928869"/>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9" name="PPT世界-4-13"/>
            <p:cNvSpPr/>
            <p:nvPr/>
          </p:nvSpPr>
          <p:spPr>
            <a:xfrm>
              <a:off x="4366959" y="3812265"/>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4-14"/>
            <p:cNvSpPr/>
            <p:nvPr/>
          </p:nvSpPr>
          <p:spPr>
            <a:xfrm>
              <a:off x="4491600" y="4338385"/>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4-15"/>
            <p:cNvSpPr/>
            <p:nvPr/>
          </p:nvSpPr>
          <p:spPr>
            <a:xfrm>
              <a:off x="4366959" y="4221781"/>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4-16"/>
            <p:cNvSpPr/>
            <p:nvPr/>
          </p:nvSpPr>
          <p:spPr>
            <a:xfrm>
              <a:off x="4491600" y="4747901"/>
              <a:ext cx="105237" cy="102744"/>
            </a:xfrm>
            <a:custGeom>
              <a:avLst/>
              <a:gdLst>
                <a:gd name="connsiteX0" fmla="*/ 871827 w 870804"/>
                <a:gd name="connsiteY0" fmla="*/ 513837 h 850180"/>
                <a:gd name="connsiteX1" fmla="*/ 871827 w 870804"/>
                <a:gd name="connsiteY1" fmla="*/ 346364 h 850180"/>
                <a:gd name="connsiteX2" fmla="*/ 759753 w 870804"/>
                <a:gd name="connsiteY2" fmla="*/ 317819 h 850180"/>
                <a:gd name="connsiteX3" fmla="*/ 750258 w 870804"/>
                <a:gd name="connsiteY3" fmla="*/ 289272 h 850180"/>
                <a:gd name="connsiteX4" fmla="*/ 824334 w 870804"/>
                <a:gd name="connsiteY4" fmla="*/ 215051 h 850180"/>
                <a:gd name="connsiteX5" fmla="*/ 693275 w 870804"/>
                <a:gd name="connsiteY5" fmla="*/ 47579 h 850180"/>
                <a:gd name="connsiteX6" fmla="*/ 590708 w 870804"/>
                <a:gd name="connsiteY6" fmla="*/ 121799 h 850180"/>
                <a:gd name="connsiteX7" fmla="*/ 562218 w 870804"/>
                <a:gd name="connsiteY7" fmla="*/ 112283 h 850180"/>
                <a:gd name="connsiteX8" fmla="*/ 524230 w 870804"/>
                <a:gd name="connsiteY8" fmla="*/ 0 h 850180"/>
                <a:gd name="connsiteX9" fmla="*/ 357083 w 870804"/>
                <a:gd name="connsiteY9" fmla="*/ 0 h 850180"/>
                <a:gd name="connsiteX10" fmla="*/ 309600 w 870804"/>
                <a:gd name="connsiteY10" fmla="*/ 112283 h 850180"/>
                <a:gd name="connsiteX11" fmla="*/ 281108 w 870804"/>
                <a:gd name="connsiteY11" fmla="*/ 121799 h 850180"/>
                <a:gd name="connsiteX12" fmla="*/ 178541 w 870804"/>
                <a:gd name="connsiteY12" fmla="*/ 47579 h 850180"/>
                <a:gd name="connsiteX13" fmla="*/ 47484 w 870804"/>
                <a:gd name="connsiteY13" fmla="*/ 215051 h 850180"/>
                <a:gd name="connsiteX14" fmla="*/ 112063 w 870804"/>
                <a:gd name="connsiteY14" fmla="*/ 298787 h 850180"/>
                <a:gd name="connsiteX15" fmla="*/ 102565 w 870804"/>
                <a:gd name="connsiteY15" fmla="*/ 317819 h 850180"/>
                <a:gd name="connsiteX16" fmla="*/ 0 w 870804"/>
                <a:gd name="connsiteY16" fmla="*/ 346364 h 850180"/>
                <a:gd name="connsiteX17" fmla="*/ 0 w 870804"/>
                <a:gd name="connsiteY17" fmla="*/ 513837 h 850180"/>
                <a:gd name="connsiteX18" fmla="*/ 112063 w 870804"/>
                <a:gd name="connsiteY18" fmla="*/ 551899 h 850180"/>
                <a:gd name="connsiteX19" fmla="*/ 121560 w 870804"/>
                <a:gd name="connsiteY19" fmla="*/ 580445 h 850180"/>
                <a:gd name="connsiteX20" fmla="*/ 47484 w 870804"/>
                <a:gd name="connsiteY20" fmla="*/ 645151 h 850180"/>
                <a:gd name="connsiteX21" fmla="*/ 178541 w 870804"/>
                <a:gd name="connsiteY21" fmla="*/ 812624 h 850180"/>
                <a:gd name="connsiteX22" fmla="*/ 300103 w 870804"/>
                <a:gd name="connsiteY22" fmla="*/ 738402 h 850180"/>
                <a:gd name="connsiteX23" fmla="*/ 328594 w 870804"/>
                <a:gd name="connsiteY23" fmla="*/ 747917 h 850180"/>
                <a:gd name="connsiteX24" fmla="*/ 357083 w 870804"/>
                <a:gd name="connsiteY24" fmla="*/ 850685 h 850180"/>
                <a:gd name="connsiteX25" fmla="*/ 524230 w 870804"/>
                <a:gd name="connsiteY25" fmla="*/ 850685 h 850180"/>
                <a:gd name="connsiteX26" fmla="*/ 543224 w 870804"/>
                <a:gd name="connsiteY26" fmla="*/ 747917 h 850180"/>
                <a:gd name="connsiteX27" fmla="*/ 581213 w 870804"/>
                <a:gd name="connsiteY27" fmla="*/ 738402 h 850180"/>
                <a:gd name="connsiteX28" fmla="*/ 664786 w 870804"/>
                <a:gd name="connsiteY28" fmla="*/ 812624 h 850180"/>
                <a:gd name="connsiteX29" fmla="*/ 831926 w 870804"/>
                <a:gd name="connsiteY29" fmla="*/ 645151 h 850180"/>
                <a:gd name="connsiteX30" fmla="*/ 748357 w 870804"/>
                <a:gd name="connsiteY30" fmla="*/ 580445 h 850180"/>
                <a:gd name="connsiteX31" fmla="*/ 757854 w 870804"/>
                <a:gd name="connsiteY31" fmla="*/ 551899 h 850180"/>
                <a:gd name="connsiteX32" fmla="*/ 871827 w 870804"/>
                <a:gd name="connsiteY32" fmla="*/ 513837 h 850180"/>
                <a:gd name="connsiteX33" fmla="*/ 442556 w 870804"/>
                <a:gd name="connsiteY33" fmla="*/ 635636 h 850180"/>
                <a:gd name="connsiteX34" fmla="*/ 227926 w 870804"/>
                <a:gd name="connsiteY34" fmla="*/ 420585 h 850180"/>
                <a:gd name="connsiteX35" fmla="*/ 442556 w 870804"/>
                <a:gd name="connsiteY35" fmla="*/ 205535 h 850180"/>
                <a:gd name="connsiteX36" fmla="*/ 657188 w 870804"/>
                <a:gd name="connsiteY36" fmla="*/ 420585 h 850180"/>
                <a:gd name="connsiteX37" fmla="*/ 442556 w 870804"/>
                <a:gd name="connsiteY37" fmla="*/ 635636 h 8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70804" h="850180">
                  <a:moveTo>
                    <a:pt x="871827" y="513837"/>
                  </a:moveTo>
                  <a:lnTo>
                    <a:pt x="871827" y="346364"/>
                  </a:lnTo>
                  <a:cubicBezTo>
                    <a:pt x="871827" y="346364"/>
                    <a:pt x="759753" y="327333"/>
                    <a:pt x="759753" y="317819"/>
                  </a:cubicBezTo>
                  <a:cubicBezTo>
                    <a:pt x="759753" y="308303"/>
                    <a:pt x="750258" y="298787"/>
                    <a:pt x="750258" y="289272"/>
                  </a:cubicBezTo>
                  <a:cubicBezTo>
                    <a:pt x="759753" y="260725"/>
                    <a:pt x="824334" y="215051"/>
                    <a:pt x="824334" y="215051"/>
                  </a:cubicBezTo>
                  <a:lnTo>
                    <a:pt x="693275" y="47579"/>
                  </a:lnTo>
                  <a:cubicBezTo>
                    <a:pt x="693275" y="47579"/>
                    <a:pt x="609702" y="112283"/>
                    <a:pt x="590708" y="121799"/>
                  </a:cubicBezTo>
                  <a:cubicBezTo>
                    <a:pt x="581213" y="121799"/>
                    <a:pt x="571715" y="112283"/>
                    <a:pt x="562218" y="112283"/>
                  </a:cubicBezTo>
                  <a:cubicBezTo>
                    <a:pt x="552721" y="112283"/>
                    <a:pt x="524230" y="0"/>
                    <a:pt x="524230" y="0"/>
                  </a:cubicBezTo>
                  <a:lnTo>
                    <a:pt x="357083" y="0"/>
                  </a:lnTo>
                  <a:cubicBezTo>
                    <a:pt x="357083" y="0"/>
                    <a:pt x="338089" y="102768"/>
                    <a:pt x="309600" y="112283"/>
                  </a:cubicBezTo>
                  <a:cubicBezTo>
                    <a:pt x="300103" y="112283"/>
                    <a:pt x="290605" y="121799"/>
                    <a:pt x="281108" y="121799"/>
                  </a:cubicBezTo>
                  <a:cubicBezTo>
                    <a:pt x="262114" y="112283"/>
                    <a:pt x="178541" y="47579"/>
                    <a:pt x="178541" y="47579"/>
                  </a:cubicBezTo>
                  <a:lnTo>
                    <a:pt x="47484" y="215051"/>
                  </a:lnTo>
                  <a:cubicBezTo>
                    <a:pt x="47484" y="215051"/>
                    <a:pt x="112063" y="279756"/>
                    <a:pt x="112063" y="298787"/>
                  </a:cubicBezTo>
                  <a:cubicBezTo>
                    <a:pt x="112063" y="308303"/>
                    <a:pt x="102565" y="308303"/>
                    <a:pt x="102565" y="317819"/>
                  </a:cubicBezTo>
                  <a:cubicBezTo>
                    <a:pt x="74076" y="327333"/>
                    <a:pt x="0" y="346364"/>
                    <a:pt x="0" y="346364"/>
                  </a:cubicBezTo>
                  <a:lnTo>
                    <a:pt x="0" y="513837"/>
                  </a:lnTo>
                  <a:cubicBezTo>
                    <a:pt x="0" y="513837"/>
                    <a:pt x="93068" y="532868"/>
                    <a:pt x="112063" y="551899"/>
                  </a:cubicBezTo>
                  <a:cubicBezTo>
                    <a:pt x="112063" y="561415"/>
                    <a:pt x="121560" y="570929"/>
                    <a:pt x="121560" y="580445"/>
                  </a:cubicBezTo>
                  <a:cubicBezTo>
                    <a:pt x="102565" y="608992"/>
                    <a:pt x="47484" y="645151"/>
                    <a:pt x="47484" y="645151"/>
                  </a:cubicBezTo>
                  <a:lnTo>
                    <a:pt x="178541" y="812624"/>
                  </a:lnTo>
                  <a:cubicBezTo>
                    <a:pt x="178541" y="812624"/>
                    <a:pt x="281108" y="747917"/>
                    <a:pt x="300103" y="738402"/>
                  </a:cubicBezTo>
                  <a:cubicBezTo>
                    <a:pt x="309600" y="738402"/>
                    <a:pt x="319097" y="747917"/>
                    <a:pt x="328594" y="747917"/>
                  </a:cubicBezTo>
                  <a:cubicBezTo>
                    <a:pt x="347586" y="757433"/>
                    <a:pt x="357083" y="850685"/>
                    <a:pt x="357083" y="850685"/>
                  </a:cubicBezTo>
                  <a:lnTo>
                    <a:pt x="524230" y="850685"/>
                  </a:lnTo>
                  <a:cubicBezTo>
                    <a:pt x="524230" y="850685"/>
                    <a:pt x="533727" y="757433"/>
                    <a:pt x="543224" y="747917"/>
                  </a:cubicBezTo>
                  <a:cubicBezTo>
                    <a:pt x="552721" y="738402"/>
                    <a:pt x="571715" y="738402"/>
                    <a:pt x="581213" y="738402"/>
                  </a:cubicBezTo>
                  <a:cubicBezTo>
                    <a:pt x="600205" y="747917"/>
                    <a:pt x="664786" y="812624"/>
                    <a:pt x="664786" y="812624"/>
                  </a:cubicBezTo>
                  <a:lnTo>
                    <a:pt x="831926" y="645151"/>
                  </a:lnTo>
                  <a:cubicBezTo>
                    <a:pt x="831926" y="645151"/>
                    <a:pt x="767351" y="597573"/>
                    <a:pt x="748357" y="580445"/>
                  </a:cubicBezTo>
                  <a:cubicBezTo>
                    <a:pt x="757854" y="570929"/>
                    <a:pt x="757854" y="561415"/>
                    <a:pt x="757854" y="551899"/>
                  </a:cubicBezTo>
                  <a:cubicBezTo>
                    <a:pt x="769251" y="532868"/>
                    <a:pt x="871827" y="513837"/>
                    <a:pt x="871827" y="513837"/>
                  </a:cubicBezTo>
                  <a:close/>
                  <a:moveTo>
                    <a:pt x="442556" y="635636"/>
                  </a:moveTo>
                  <a:cubicBezTo>
                    <a:pt x="320996" y="635636"/>
                    <a:pt x="227926" y="542384"/>
                    <a:pt x="227926" y="420585"/>
                  </a:cubicBezTo>
                  <a:cubicBezTo>
                    <a:pt x="227926" y="298787"/>
                    <a:pt x="320996" y="205535"/>
                    <a:pt x="442556" y="205535"/>
                  </a:cubicBezTo>
                  <a:cubicBezTo>
                    <a:pt x="564118" y="205535"/>
                    <a:pt x="657188" y="298787"/>
                    <a:pt x="657188" y="420585"/>
                  </a:cubicBezTo>
                  <a:cubicBezTo>
                    <a:pt x="657188" y="542384"/>
                    <a:pt x="554621" y="635636"/>
                    <a:pt x="442556" y="635636"/>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4-17"/>
            <p:cNvSpPr/>
            <p:nvPr/>
          </p:nvSpPr>
          <p:spPr>
            <a:xfrm>
              <a:off x="4366959" y="4631297"/>
              <a:ext cx="183547" cy="194022"/>
            </a:xfrm>
            <a:custGeom>
              <a:avLst/>
              <a:gdLst>
                <a:gd name="connsiteX0" fmla="*/ 932600 w 1518801"/>
                <a:gd name="connsiteY0" fmla="*/ 1345490 h 1605483"/>
                <a:gd name="connsiteX1" fmla="*/ 1426440 w 1518801"/>
                <a:gd name="connsiteY1" fmla="*/ 850685 h 1605483"/>
                <a:gd name="connsiteX2" fmla="*/ 1519510 w 1518801"/>
                <a:gd name="connsiteY2" fmla="*/ 860201 h 1605483"/>
                <a:gd name="connsiteX3" fmla="*/ 1519510 w 1518801"/>
                <a:gd name="connsiteY3" fmla="*/ 430100 h 1605483"/>
                <a:gd name="connsiteX4" fmla="*/ 1445434 w 1518801"/>
                <a:gd name="connsiteY4" fmla="*/ 355880 h 1605483"/>
                <a:gd name="connsiteX5" fmla="*/ 1137732 w 1518801"/>
                <a:gd name="connsiteY5" fmla="*/ 355880 h 1605483"/>
                <a:gd name="connsiteX6" fmla="*/ 1137732 w 1518801"/>
                <a:gd name="connsiteY6" fmla="*/ 121798 h 1605483"/>
                <a:gd name="connsiteX7" fmla="*/ 1063657 w 1518801"/>
                <a:gd name="connsiteY7" fmla="*/ 0 h 1605483"/>
                <a:gd name="connsiteX8" fmla="*/ 281110 w 1518801"/>
                <a:gd name="connsiteY8" fmla="*/ 0 h 1605483"/>
                <a:gd name="connsiteX9" fmla="*/ 159548 w 1518801"/>
                <a:gd name="connsiteY9" fmla="*/ 121798 h 1605483"/>
                <a:gd name="connsiteX10" fmla="*/ 159548 w 1518801"/>
                <a:gd name="connsiteY10" fmla="*/ 1372132 h 1605483"/>
                <a:gd name="connsiteX11" fmla="*/ 37988 w 1518801"/>
                <a:gd name="connsiteY11" fmla="*/ 1372132 h 1605483"/>
                <a:gd name="connsiteX12" fmla="*/ 0 w 1518801"/>
                <a:gd name="connsiteY12" fmla="*/ 1410195 h 1605483"/>
                <a:gd name="connsiteX13" fmla="*/ 0 w 1518801"/>
                <a:gd name="connsiteY13" fmla="*/ 1568152 h 1605483"/>
                <a:gd name="connsiteX14" fmla="*/ 37988 w 1518801"/>
                <a:gd name="connsiteY14" fmla="*/ 1606215 h 1605483"/>
                <a:gd name="connsiteX15" fmla="*/ 1006675 w 1518801"/>
                <a:gd name="connsiteY15" fmla="*/ 1606215 h 1605483"/>
                <a:gd name="connsiteX16" fmla="*/ 932600 w 1518801"/>
                <a:gd name="connsiteY16" fmla="*/ 1345490 h 1605483"/>
                <a:gd name="connsiteX17" fmla="*/ 1211808 w 1518801"/>
                <a:gd name="connsiteY17" fmla="*/ 711757 h 1605483"/>
                <a:gd name="connsiteX18" fmla="*/ 1249797 w 1518801"/>
                <a:gd name="connsiteY18" fmla="*/ 673697 h 1605483"/>
                <a:gd name="connsiteX19" fmla="*/ 1323873 w 1518801"/>
                <a:gd name="connsiteY19" fmla="*/ 673697 h 1605483"/>
                <a:gd name="connsiteX20" fmla="*/ 1361861 w 1518801"/>
                <a:gd name="connsiteY20" fmla="*/ 711757 h 1605483"/>
                <a:gd name="connsiteX21" fmla="*/ 1361861 w 1518801"/>
                <a:gd name="connsiteY21" fmla="*/ 785980 h 1605483"/>
                <a:gd name="connsiteX22" fmla="*/ 1323873 w 1518801"/>
                <a:gd name="connsiteY22" fmla="*/ 824041 h 1605483"/>
                <a:gd name="connsiteX23" fmla="*/ 1249797 w 1518801"/>
                <a:gd name="connsiteY23" fmla="*/ 824041 h 1605483"/>
                <a:gd name="connsiteX24" fmla="*/ 1211808 w 1518801"/>
                <a:gd name="connsiteY24" fmla="*/ 785980 h 1605483"/>
                <a:gd name="connsiteX25" fmla="*/ 1211808 w 1518801"/>
                <a:gd name="connsiteY25" fmla="*/ 711757 h 1605483"/>
                <a:gd name="connsiteX26" fmla="*/ 698975 w 1518801"/>
                <a:gd name="connsiteY26" fmla="*/ 355880 h 1605483"/>
                <a:gd name="connsiteX27" fmla="*/ 773051 w 1518801"/>
                <a:gd name="connsiteY27" fmla="*/ 281659 h 1605483"/>
                <a:gd name="connsiteX28" fmla="*/ 847127 w 1518801"/>
                <a:gd name="connsiteY28" fmla="*/ 281659 h 1605483"/>
                <a:gd name="connsiteX29" fmla="*/ 921203 w 1518801"/>
                <a:gd name="connsiteY29" fmla="*/ 355880 h 1605483"/>
                <a:gd name="connsiteX30" fmla="*/ 921203 w 1518801"/>
                <a:gd name="connsiteY30" fmla="*/ 430100 h 1605483"/>
                <a:gd name="connsiteX31" fmla="*/ 847127 w 1518801"/>
                <a:gd name="connsiteY31" fmla="*/ 504321 h 1605483"/>
                <a:gd name="connsiteX32" fmla="*/ 773051 w 1518801"/>
                <a:gd name="connsiteY32" fmla="*/ 504321 h 1605483"/>
                <a:gd name="connsiteX33" fmla="*/ 698975 w 1518801"/>
                <a:gd name="connsiteY33" fmla="*/ 430100 h 1605483"/>
                <a:gd name="connsiteX34" fmla="*/ 698975 w 1518801"/>
                <a:gd name="connsiteY34" fmla="*/ 355880 h 1605483"/>
                <a:gd name="connsiteX35" fmla="*/ 698975 w 1518801"/>
                <a:gd name="connsiteY35" fmla="*/ 747917 h 1605483"/>
                <a:gd name="connsiteX36" fmla="*/ 773051 w 1518801"/>
                <a:gd name="connsiteY36" fmla="*/ 673697 h 1605483"/>
                <a:gd name="connsiteX37" fmla="*/ 847127 w 1518801"/>
                <a:gd name="connsiteY37" fmla="*/ 673697 h 1605483"/>
                <a:gd name="connsiteX38" fmla="*/ 921203 w 1518801"/>
                <a:gd name="connsiteY38" fmla="*/ 747917 h 1605483"/>
                <a:gd name="connsiteX39" fmla="*/ 921203 w 1518801"/>
                <a:gd name="connsiteY39" fmla="*/ 822138 h 1605483"/>
                <a:gd name="connsiteX40" fmla="*/ 847127 w 1518801"/>
                <a:gd name="connsiteY40" fmla="*/ 896358 h 1605483"/>
                <a:gd name="connsiteX41" fmla="*/ 773051 w 1518801"/>
                <a:gd name="connsiteY41" fmla="*/ 896358 h 1605483"/>
                <a:gd name="connsiteX42" fmla="*/ 698975 w 1518801"/>
                <a:gd name="connsiteY42" fmla="*/ 822138 h 1605483"/>
                <a:gd name="connsiteX43" fmla="*/ 698975 w 1518801"/>
                <a:gd name="connsiteY43" fmla="*/ 747917 h 1605483"/>
                <a:gd name="connsiteX44" fmla="*/ 588810 w 1518801"/>
                <a:gd name="connsiteY44" fmla="*/ 1216078 h 1605483"/>
                <a:gd name="connsiteX45" fmla="*/ 514734 w 1518801"/>
                <a:gd name="connsiteY45" fmla="*/ 1290299 h 1605483"/>
                <a:gd name="connsiteX46" fmla="*/ 440658 w 1518801"/>
                <a:gd name="connsiteY46" fmla="*/ 1290299 h 1605483"/>
                <a:gd name="connsiteX47" fmla="*/ 366582 w 1518801"/>
                <a:gd name="connsiteY47" fmla="*/ 1216078 h 1605483"/>
                <a:gd name="connsiteX48" fmla="*/ 366582 w 1518801"/>
                <a:gd name="connsiteY48" fmla="*/ 1141858 h 1605483"/>
                <a:gd name="connsiteX49" fmla="*/ 440658 w 1518801"/>
                <a:gd name="connsiteY49" fmla="*/ 1067637 h 1605483"/>
                <a:gd name="connsiteX50" fmla="*/ 514734 w 1518801"/>
                <a:gd name="connsiteY50" fmla="*/ 1067637 h 1605483"/>
                <a:gd name="connsiteX51" fmla="*/ 588810 w 1518801"/>
                <a:gd name="connsiteY51" fmla="*/ 1141858 h 1605483"/>
                <a:gd name="connsiteX52" fmla="*/ 588810 w 1518801"/>
                <a:gd name="connsiteY52" fmla="*/ 1216078 h 1605483"/>
                <a:gd name="connsiteX53" fmla="*/ 588810 w 1518801"/>
                <a:gd name="connsiteY53" fmla="*/ 833557 h 1605483"/>
                <a:gd name="connsiteX54" fmla="*/ 514734 w 1518801"/>
                <a:gd name="connsiteY54" fmla="*/ 907777 h 1605483"/>
                <a:gd name="connsiteX55" fmla="*/ 440658 w 1518801"/>
                <a:gd name="connsiteY55" fmla="*/ 907777 h 1605483"/>
                <a:gd name="connsiteX56" fmla="*/ 366582 w 1518801"/>
                <a:gd name="connsiteY56" fmla="*/ 833557 h 1605483"/>
                <a:gd name="connsiteX57" fmla="*/ 366582 w 1518801"/>
                <a:gd name="connsiteY57" fmla="*/ 759336 h 1605483"/>
                <a:gd name="connsiteX58" fmla="*/ 440658 w 1518801"/>
                <a:gd name="connsiteY58" fmla="*/ 685115 h 1605483"/>
                <a:gd name="connsiteX59" fmla="*/ 514734 w 1518801"/>
                <a:gd name="connsiteY59" fmla="*/ 685115 h 1605483"/>
                <a:gd name="connsiteX60" fmla="*/ 588810 w 1518801"/>
                <a:gd name="connsiteY60" fmla="*/ 759336 h 1605483"/>
                <a:gd name="connsiteX61" fmla="*/ 588810 w 1518801"/>
                <a:gd name="connsiteY61" fmla="*/ 833557 h 1605483"/>
                <a:gd name="connsiteX62" fmla="*/ 588810 w 1518801"/>
                <a:gd name="connsiteY62" fmla="*/ 441519 h 1605483"/>
                <a:gd name="connsiteX63" fmla="*/ 514734 w 1518801"/>
                <a:gd name="connsiteY63" fmla="*/ 515740 h 1605483"/>
                <a:gd name="connsiteX64" fmla="*/ 440658 w 1518801"/>
                <a:gd name="connsiteY64" fmla="*/ 515740 h 1605483"/>
                <a:gd name="connsiteX65" fmla="*/ 366582 w 1518801"/>
                <a:gd name="connsiteY65" fmla="*/ 441519 h 1605483"/>
                <a:gd name="connsiteX66" fmla="*/ 366582 w 1518801"/>
                <a:gd name="connsiteY66" fmla="*/ 367299 h 1605483"/>
                <a:gd name="connsiteX67" fmla="*/ 440658 w 1518801"/>
                <a:gd name="connsiteY67" fmla="*/ 293076 h 1605483"/>
                <a:gd name="connsiteX68" fmla="*/ 514734 w 1518801"/>
                <a:gd name="connsiteY68" fmla="*/ 293076 h 1605483"/>
                <a:gd name="connsiteX69" fmla="*/ 588810 w 1518801"/>
                <a:gd name="connsiteY69" fmla="*/ 367299 h 1605483"/>
                <a:gd name="connsiteX70" fmla="*/ 588810 w 1518801"/>
                <a:gd name="connsiteY70" fmla="*/ 441519 h 1605483"/>
                <a:gd name="connsiteX71" fmla="*/ 858524 w 1518801"/>
                <a:gd name="connsiteY71" fmla="*/ 1299815 h 1605483"/>
                <a:gd name="connsiteX72" fmla="*/ 784448 w 1518801"/>
                <a:gd name="connsiteY72" fmla="*/ 1299815 h 1605483"/>
                <a:gd name="connsiteX73" fmla="*/ 710370 w 1518801"/>
                <a:gd name="connsiteY73" fmla="*/ 1225594 h 1605483"/>
                <a:gd name="connsiteX74" fmla="*/ 710370 w 1518801"/>
                <a:gd name="connsiteY74" fmla="*/ 1151374 h 1605483"/>
                <a:gd name="connsiteX75" fmla="*/ 784448 w 1518801"/>
                <a:gd name="connsiteY75" fmla="*/ 1077153 h 1605483"/>
                <a:gd name="connsiteX76" fmla="*/ 858524 w 1518801"/>
                <a:gd name="connsiteY76" fmla="*/ 1077153 h 1605483"/>
                <a:gd name="connsiteX77" fmla="*/ 932600 w 1518801"/>
                <a:gd name="connsiteY77" fmla="*/ 1151374 h 1605483"/>
                <a:gd name="connsiteX78" fmla="*/ 932600 w 1518801"/>
                <a:gd name="connsiteY78" fmla="*/ 1225594 h 1605483"/>
                <a:gd name="connsiteX79" fmla="*/ 858524 w 1518801"/>
                <a:gd name="connsiteY79" fmla="*/ 1299815 h 160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518801" h="1605483">
                  <a:moveTo>
                    <a:pt x="932600" y="1345490"/>
                  </a:moveTo>
                  <a:cubicBezTo>
                    <a:pt x="932600" y="1075250"/>
                    <a:pt x="1156727" y="850685"/>
                    <a:pt x="1426440" y="850685"/>
                  </a:cubicBezTo>
                  <a:cubicBezTo>
                    <a:pt x="1454930" y="850685"/>
                    <a:pt x="1491019" y="850685"/>
                    <a:pt x="1519510" y="860201"/>
                  </a:cubicBezTo>
                  <a:lnTo>
                    <a:pt x="1519510" y="430100"/>
                  </a:lnTo>
                  <a:cubicBezTo>
                    <a:pt x="1519510" y="382522"/>
                    <a:pt x="1481522" y="355880"/>
                    <a:pt x="1445434" y="355880"/>
                  </a:cubicBezTo>
                  <a:lnTo>
                    <a:pt x="1137732" y="355880"/>
                  </a:lnTo>
                  <a:lnTo>
                    <a:pt x="1137732" y="121798"/>
                  </a:lnTo>
                  <a:cubicBezTo>
                    <a:pt x="1137732" y="57093"/>
                    <a:pt x="1128235" y="0"/>
                    <a:pt x="1063657" y="0"/>
                  </a:cubicBezTo>
                  <a:lnTo>
                    <a:pt x="281110" y="0"/>
                  </a:lnTo>
                  <a:cubicBezTo>
                    <a:pt x="216529" y="0"/>
                    <a:pt x="159548" y="55190"/>
                    <a:pt x="159548" y="121798"/>
                  </a:cubicBezTo>
                  <a:lnTo>
                    <a:pt x="159548" y="1372132"/>
                  </a:lnTo>
                  <a:lnTo>
                    <a:pt x="37988" y="1372132"/>
                  </a:lnTo>
                  <a:cubicBezTo>
                    <a:pt x="18994" y="1372132"/>
                    <a:pt x="0" y="1391164"/>
                    <a:pt x="0" y="1410195"/>
                  </a:cubicBezTo>
                  <a:lnTo>
                    <a:pt x="0" y="1568152"/>
                  </a:lnTo>
                  <a:cubicBezTo>
                    <a:pt x="0" y="1587183"/>
                    <a:pt x="18994" y="1606215"/>
                    <a:pt x="37988" y="1606215"/>
                  </a:cubicBezTo>
                  <a:lnTo>
                    <a:pt x="1006675" y="1606215"/>
                  </a:lnTo>
                  <a:cubicBezTo>
                    <a:pt x="961089" y="1533895"/>
                    <a:pt x="932600" y="1448258"/>
                    <a:pt x="932600" y="1345490"/>
                  </a:cubicBezTo>
                  <a:close/>
                  <a:moveTo>
                    <a:pt x="1211808" y="711757"/>
                  </a:moveTo>
                  <a:cubicBezTo>
                    <a:pt x="1211808" y="692728"/>
                    <a:pt x="1230803" y="673697"/>
                    <a:pt x="1249797" y="673697"/>
                  </a:cubicBezTo>
                  <a:lnTo>
                    <a:pt x="1323873" y="673697"/>
                  </a:lnTo>
                  <a:cubicBezTo>
                    <a:pt x="1342867" y="673697"/>
                    <a:pt x="1361861" y="692728"/>
                    <a:pt x="1361861" y="711757"/>
                  </a:cubicBezTo>
                  <a:lnTo>
                    <a:pt x="1361861" y="785980"/>
                  </a:lnTo>
                  <a:cubicBezTo>
                    <a:pt x="1361861" y="805009"/>
                    <a:pt x="1342867" y="824041"/>
                    <a:pt x="1323873" y="824041"/>
                  </a:cubicBezTo>
                  <a:lnTo>
                    <a:pt x="1249797" y="824041"/>
                  </a:lnTo>
                  <a:cubicBezTo>
                    <a:pt x="1230803" y="824041"/>
                    <a:pt x="1211808" y="805009"/>
                    <a:pt x="1211808" y="785980"/>
                  </a:cubicBezTo>
                  <a:lnTo>
                    <a:pt x="1211808" y="711757"/>
                  </a:lnTo>
                  <a:close/>
                  <a:moveTo>
                    <a:pt x="698975" y="355880"/>
                  </a:moveTo>
                  <a:cubicBezTo>
                    <a:pt x="698975" y="308301"/>
                    <a:pt x="736962" y="281659"/>
                    <a:pt x="773051" y="281659"/>
                  </a:cubicBezTo>
                  <a:lnTo>
                    <a:pt x="847127" y="281659"/>
                  </a:lnTo>
                  <a:cubicBezTo>
                    <a:pt x="894611" y="281659"/>
                    <a:pt x="921203" y="319720"/>
                    <a:pt x="921203" y="355880"/>
                  </a:cubicBezTo>
                  <a:lnTo>
                    <a:pt x="921203" y="430100"/>
                  </a:lnTo>
                  <a:cubicBezTo>
                    <a:pt x="921203" y="477677"/>
                    <a:pt x="883214" y="504321"/>
                    <a:pt x="847127" y="504321"/>
                  </a:cubicBezTo>
                  <a:lnTo>
                    <a:pt x="773051" y="504321"/>
                  </a:lnTo>
                  <a:cubicBezTo>
                    <a:pt x="725565" y="504321"/>
                    <a:pt x="698975" y="466258"/>
                    <a:pt x="698975" y="430100"/>
                  </a:cubicBezTo>
                  <a:lnTo>
                    <a:pt x="698975" y="355880"/>
                  </a:lnTo>
                  <a:close/>
                  <a:moveTo>
                    <a:pt x="698975" y="747917"/>
                  </a:moveTo>
                  <a:cubicBezTo>
                    <a:pt x="698975" y="700341"/>
                    <a:pt x="736962" y="673697"/>
                    <a:pt x="773051" y="673697"/>
                  </a:cubicBezTo>
                  <a:lnTo>
                    <a:pt x="847127" y="673697"/>
                  </a:lnTo>
                  <a:cubicBezTo>
                    <a:pt x="894611" y="673697"/>
                    <a:pt x="921203" y="711757"/>
                    <a:pt x="921203" y="747917"/>
                  </a:cubicBezTo>
                  <a:lnTo>
                    <a:pt x="921203" y="822138"/>
                  </a:lnTo>
                  <a:cubicBezTo>
                    <a:pt x="921203" y="869714"/>
                    <a:pt x="883214" y="896358"/>
                    <a:pt x="847127" y="896358"/>
                  </a:cubicBezTo>
                  <a:lnTo>
                    <a:pt x="773051" y="896358"/>
                  </a:lnTo>
                  <a:cubicBezTo>
                    <a:pt x="725565" y="896358"/>
                    <a:pt x="698975" y="858297"/>
                    <a:pt x="698975" y="822138"/>
                  </a:cubicBezTo>
                  <a:lnTo>
                    <a:pt x="698975" y="747917"/>
                  </a:lnTo>
                  <a:close/>
                  <a:moveTo>
                    <a:pt x="588810" y="1216078"/>
                  </a:moveTo>
                  <a:cubicBezTo>
                    <a:pt x="588810" y="1263657"/>
                    <a:pt x="550822" y="1290299"/>
                    <a:pt x="514734" y="1290299"/>
                  </a:cubicBezTo>
                  <a:lnTo>
                    <a:pt x="440658" y="1290299"/>
                  </a:lnTo>
                  <a:cubicBezTo>
                    <a:pt x="393173" y="1290299"/>
                    <a:pt x="366582" y="1252238"/>
                    <a:pt x="366582" y="1216078"/>
                  </a:cubicBezTo>
                  <a:lnTo>
                    <a:pt x="366582" y="1141858"/>
                  </a:lnTo>
                  <a:cubicBezTo>
                    <a:pt x="366582" y="1094281"/>
                    <a:pt x="404569" y="1067637"/>
                    <a:pt x="440658" y="1067637"/>
                  </a:cubicBezTo>
                  <a:lnTo>
                    <a:pt x="514734" y="1067637"/>
                  </a:lnTo>
                  <a:cubicBezTo>
                    <a:pt x="562218" y="1067637"/>
                    <a:pt x="588810" y="1105700"/>
                    <a:pt x="588810" y="1141858"/>
                  </a:cubicBezTo>
                  <a:lnTo>
                    <a:pt x="588810" y="1216078"/>
                  </a:lnTo>
                  <a:close/>
                  <a:moveTo>
                    <a:pt x="588810" y="833557"/>
                  </a:moveTo>
                  <a:cubicBezTo>
                    <a:pt x="588810" y="881133"/>
                    <a:pt x="550822" y="907777"/>
                    <a:pt x="514734" y="907777"/>
                  </a:cubicBezTo>
                  <a:lnTo>
                    <a:pt x="440658" y="907777"/>
                  </a:lnTo>
                  <a:cubicBezTo>
                    <a:pt x="393173" y="907777"/>
                    <a:pt x="366582" y="869714"/>
                    <a:pt x="366582" y="833557"/>
                  </a:cubicBezTo>
                  <a:lnTo>
                    <a:pt x="366582" y="759336"/>
                  </a:lnTo>
                  <a:cubicBezTo>
                    <a:pt x="366582" y="711757"/>
                    <a:pt x="404569" y="685115"/>
                    <a:pt x="440658" y="685115"/>
                  </a:cubicBezTo>
                  <a:lnTo>
                    <a:pt x="514734" y="685115"/>
                  </a:lnTo>
                  <a:cubicBezTo>
                    <a:pt x="562218" y="685115"/>
                    <a:pt x="588810" y="723176"/>
                    <a:pt x="588810" y="759336"/>
                  </a:cubicBezTo>
                  <a:lnTo>
                    <a:pt x="588810" y="833557"/>
                  </a:lnTo>
                  <a:close/>
                  <a:moveTo>
                    <a:pt x="588810" y="441519"/>
                  </a:moveTo>
                  <a:cubicBezTo>
                    <a:pt x="588810" y="489096"/>
                    <a:pt x="550822" y="515740"/>
                    <a:pt x="514734" y="515740"/>
                  </a:cubicBezTo>
                  <a:lnTo>
                    <a:pt x="440658" y="515740"/>
                  </a:lnTo>
                  <a:cubicBezTo>
                    <a:pt x="393173" y="515740"/>
                    <a:pt x="366582" y="477677"/>
                    <a:pt x="366582" y="441519"/>
                  </a:cubicBezTo>
                  <a:lnTo>
                    <a:pt x="366582" y="367299"/>
                  </a:lnTo>
                  <a:cubicBezTo>
                    <a:pt x="366582" y="319720"/>
                    <a:pt x="404569" y="293076"/>
                    <a:pt x="440658" y="293076"/>
                  </a:cubicBezTo>
                  <a:lnTo>
                    <a:pt x="514734" y="293076"/>
                  </a:lnTo>
                  <a:cubicBezTo>
                    <a:pt x="562218" y="293076"/>
                    <a:pt x="588810" y="331139"/>
                    <a:pt x="588810" y="367299"/>
                  </a:cubicBezTo>
                  <a:lnTo>
                    <a:pt x="588810" y="441519"/>
                  </a:lnTo>
                  <a:close/>
                  <a:moveTo>
                    <a:pt x="858524" y="1299815"/>
                  </a:moveTo>
                  <a:lnTo>
                    <a:pt x="784448" y="1299815"/>
                  </a:lnTo>
                  <a:cubicBezTo>
                    <a:pt x="736962" y="1299815"/>
                    <a:pt x="710370" y="1261754"/>
                    <a:pt x="710370" y="1225594"/>
                  </a:cubicBezTo>
                  <a:lnTo>
                    <a:pt x="710370" y="1151374"/>
                  </a:lnTo>
                  <a:cubicBezTo>
                    <a:pt x="710370" y="1103797"/>
                    <a:pt x="748359" y="1077153"/>
                    <a:pt x="784448" y="1077153"/>
                  </a:cubicBezTo>
                  <a:lnTo>
                    <a:pt x="858524" y="1077153"/>
                  </a:lnTo>
                  <a:cubicBezTo>
                    <a:pt x="906008" y="1077153"/>
                    <a:pt x="932600" y="1115216"/>
                    <a:pt x="932600" y="1151374"/>
                  </a:cubicBezTo>
                  <a:lnTo>
                    <a:pt x="932600" y="1225594"/>
                  </a:lnTo>
                  <a:cubicBezTo>
                    <a:pt x="932600" y="1261754"/>
                    <a:pt x="904108" y="1299815"/>
                    <a:pt x="858524" y="1299815"/>
                  </a:cubicBezTo>
                  <a:close/>
                </a:path>
              </a:pathLst>
            </a:custGeom>
            <a:solidFill>
              <a:schemeClr val="accent1"/>
            </a:solidFill>
            <a:ln w="185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3" name="PPT世界-4-18"/>
            <p:cNvSpPr/>
            <p:nvPr/>
          </p:nvSpPr>
          <p:spPr>
            <a:xfrm>
              <a:off x="862289" y="1518386"/>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solidFill>
                  <a:prstClr val="black">
                    <a:lumMod val="100000"/>
                  </a:prstClr>
                </a:solidFill>
                <a:latin typeface="思源黑体 CN Bold" panose="020B0800000000000000" pitchFamily="34" charset="-122"/>
                <a:ea typeface="思源黑体 CN Bold" panose="020B0800000000000000" pitchFamily="34" charset="-122"/>
              </a:endParaRPr>
            </a:p>
          </p:txBody>
        </p:sp>
        <p:sp>
          <p:nvSpPr>
            <p:cNvPr id="84" name="PPT世界-4-19"/>
            <p:cNvSpPr/>
            <p:nvPr/>
          </p:nvSpPr>
          <p:spPr>
            <a:xfrm>
              <a:off x="1098987" y="1518830"/>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5" name="PPT世界-4-20"/>
            <p:cNvSpPr/>
            <p:nvPr/>
          </p:nvSpPr>
          <p:spPr>
            <a:xfrm>
              <a:off x="1335685" y="1519274"/>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6" name="PPT世界-4-21"/>
            <p:cNvSpPr/>
            <p:nvPr/>
          </p:nvSpPr>
          <p:spPr>
            <a:xfrm>
              <a:off x="1572383" y="1519718"/>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4-22"/>
            <p:cNvSpPr/>
            <p:nvPr/>
          </p:nvSpPr>
          <p:spPr>
            <a:xfrm>
              <a:off x="1809081" y="1520162"/>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4-23"/>
            <p:cNvSpPr/>
            <p:nvPr/>
          </p:nvSpPr>
          <p:spPr>
            <a:xfrm>
              <a:off x="2045779" y="1520606"/>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9" name="PPT世界-4-24"/>
            <p:cNvSpPr/>
            <p:nvPr/>
          </p:nvSpPr>
          <p:spPr>
            <a:xfrm>
              <a:off x="2282475" y="1521050"/>
              <a:ext cx="543600" cy="543600"/>
            </a:xfrm>
            <a:prstGeom prst="arc">
              <a:avLst>
                <a:gd name="adj1" fmla="val 18850072"/>
                <a:gd name="adj2" fmla="val 2715656"/>
              </a:avLst>
            </a:prstGeom>
            <a:ln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 name="组合 5">
              <a:extLst>
                <a:ext uri="{FF2B5EF4-FFF2-40B4-BE49-F238E27FC236}">
                  <a16:creationId xmlns:a16="http://schemas.microsoft.com/office/drawing/2014/main" id="{F2393710-80FC-4B55-95C4-970758888704}"/>
                </a:ext>
              </a:extLst>
            </p:cNvPr>
            <p:cNvGrpSpPr/>
            <p:nvPr/>
          </p:nvGrpSpPr>
          <p:grpSpPr>
            <a:xfrm>
              <a:off x="660400" y="1517429"/>
              <a:ext cx="544557" cy="544557"/>
              <a:chOff x="660400" y="1517429"/>
              <a:chExt cx="544557" cy="544557"/>
            </a:xfrm>
          </p:grpSpPr>
          <p:sp>
            <p:nvSpPr>
              <p:cNvPr id="77" name="PPT世界-4-25"/>
              <p:cNvSpPr/>
              <p:nvPr/>
            </p:nvSpPr>
            <p:spPr>
              <a:xfrm>
                <a:off x="660400" y="1517429"/>
                <a:ext cx="544557" cy="544557"/>
              </a:xfrm>
              <a:custGeom>
                <a:avLst/>
                <a:gdLst>
                  <a:gd name="connsiteX0" fmla="*/ 952500 w 1905000"/>
                  <a:gd name="connsiteY0" fmla="*/ 0 h 1905000"/>
                  <a:gd name="connsiteX1" fmla="*/ 1905000 w 1905000"/>
                  <a:gd name="connsiteY1" fmla="*/ 952500 h 1905000"/>
                  <a:gd name="connsiteX2" fmla="*/ 952500 w 1905000"/>
                  <a:gd name="connsiteY2" fmla="*/ 1905000 h 1905000"/>
                  <a:gd name="connsiteX3" fmla="*/ 0 w 1905000"/>
                  <a:gd name="connsiteY3" fmla="*/ 952500 h 1905000"/>
                  <a:gd name="connsiteX4" fmla="*/ 952500 w 1905000"/>
                  <a:gd name="connsiteY4" fmla="*/ 0 h 190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1905000">
                    <a:moveTo>
                      <a:pt x="952500" y="0"/>
                    </a:moveTo>
                    <a:cubicBezTo>
                      <a:pt x="1478540" y="0"/>
                      <a:pt x="1905000" y="426460"/>
                      <a:pt x="1905000" y="952500"/>
                    </a:cubicBezTo>
                    <a:cubicBezTo>
                      <a:pt x="1905000" y="1478540"/>
                      <a:pt x="1478540" y="1905000"/>
                      <a:pt x="952500" y="1905000"/>
                    </a:cubicBezTo>
                    <a:cubicBezTo>
                      <a:pt x="426460" y="1905000"/>
                      <a:pt x="0" y="1478540"/>
                      <a:pt x="0" y="952500"/>
                    </a:cubicBezTo>
                    <a:cubicBezTo>
                      <a:pt x="0" y="426460"/>
                      <a:pt x="426460" y="0"/>
                      <a:pt x="952500" y="0"/>
                    </a:cubicBezTo>
                    <a:close/>
                  </a:path>
                </a:pathLst>
              </a:custGeom>
              <a:gradFill flip="none" rotWithShape="1">
                <a:gsLst>
                  <a:gs pos="0">
                    <a:schemeClr val="accent1">
                      <a:lumMod val="60000"/>
                      <a:lumOff val="40000"/>
                    </a:schemeClr>
                  </a:gs>
                  <a:gs pos="100000">
                    <a:schemeClr val="accent1"/>
                  </a:gs>
                </a:gsLst>
                <a:lin ang="2700000" scaled="1"/>
                <a:tileRect/>
              </a:grad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6" name="PPT世界-4-26">
                <a:extLst>
                  <a:ext uri="{FF2B5EF4-FFF2-40B4-BE49-F238E27FC236}">
                    <a16:creationId xmlns:a16="http://schemas.microsoft.com/office/drawing/2014/main" id="{CE0C8D19-FE9C-4E2E-BA2F-B78DBB722CE5}"/>
                  </a:ext>
                </a:extLst>
              </p:cNvPr>
              <p:cNvSpPr/>
              <p:nvPr/>
            </p:nvSpPr>
            <p:spPr>
              <a:xfrm>
                <a:off x="829508" y="1652156"/>
                <a:ext cx="206341" cy="275102"/>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思源黑体 CN Bold" panose="020B0800000000000000" pitchFamily="34" charset="-122"/>
                </a:endParaRPr>
              </a:p>
            </p:txBody>
          </p:sp>
        </p:grpSp>
      </p:grpSp>
      <p:grpSp>
        <p:nvGrpSpPr>
          <p:cNvPr id="109" name="PPT世界-5">
            <a:extLst>
              <a:ext uri="{FF2B5EF4-FFF2-40B4-BE49-F238E27FC236}">
                <a16:creationId xmlns:a16="http://schemas.microsoft.com/office/drawing/2014/main" id="{45BFF7F3-69B9-4198-AA06-C4581FF7A5E5}"/>
              </a:ext>
            </a:extLst>
          </p:cNvPr>
          <p:cNvGrpSpPr/>
          <p:nvPr/>
        </p:nvGrpSpPr>
        <p:grpSpPr>
          <a:xfrm>
            <a:off x="6096000" y="1331687"/>
            <a:ext cx="6215858" cy="4992913"/>
            <a:chOff x="6096000" y="1331687"/>
            <a:chExt cx="6215858" cy="4992913"/>
          </a:xfrm>
        </p:grpSpPr>
        <p:sp>
          <p:nvSpPr>
            <p:cNvPr id="20" name="PPT世界-5-1"/>
            <p:cNvSpPr/>
            <p:nvPr/>
          </p:nvSpPr>
          <p:spPr>
            <a:xfrm>
              <a:off x="6096000" y="1331687"/>
              <a:ext cx="6096000" cy="4992913"/>
            </a:xfrm>
            <a:custGeom>
              <a:avLst/>
              <a:gdLst>
                <a:gd name="connsiteX0" fmla="*/ 1262740 w 7678054"/>
                <a:gd name="connsiteY0" fmla="*/ 0 h 4992913"/>
                <a:gd name="connsiteX1" fmla="*/ 1262740 w 7678054"/>
                <a:gd name="connsiteY1" fmla="*/ 1 h 4992913"/>
                <a:gd name="connsiteX2" fmla="*/ 7678054 w 7678054"/>
                <a:gd name="connsiteY2" fmla="*/ 1 h 4992913"/>
                <a:gd name="connsiteX3" fmla="*/ 7678054 w 7678054"/>
                <a:gd name="connsiteY3" fmla="*/ 4992913 h 4992913"/>
                <a:gd name="connsiteX4" fmla="*/ 1262740 w 7678054"/>
                <a:gd name="connsiteY4" fmla="*/ 4992913 h 4992913"/>
                <a:gd name="connsiteX5" fmla="*/ 1262740 w 7678054"/>
                <a:gd name="connsiteY5" fmla="*/ 4992912 h 4992913"/>
                <a:gd name="connsiteX6" fmla="*/ 0 w 7678054"/>
                <a:gd name="connsiteY6" fmla="*/ 2496456 h 499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78054" h="4992913">
                  <a:moveTo>
                    <a:pt x="1262740" y="0"/>
                  </a:moveTo>
                  <a:lnTo>
                    <a:pt x="1262740" y="1"/>
                  </a:lnTo>
                  <a:lnTo>
                    <a:pt x="7678054" y="1"/>
                  </a:lnTo>
                  <a:lnTo>
                    <a:pt x="7678054" y="4992913"/>
                  </a:lnTo>
                  <a:lnTo>
                    <a:pt x="1262740" y="4992913"/>
                  </a:lnTo>
                  <a:lnTo>
                    <a:pt x="1262740" y="4992912"/>
                  </a:lnTo>
                  <a:lnTo>
                    <a:pt x="0" y="2496456"/>
                  </a:lnTo>
                  <a:close/>
                </a:path>
              </a:pathLst>
            </a:custGeom>
            <a:gradFill flip="none" rotWithShape="1">
              <a:gsLst>
                <a:gs pos="50000">
                  <a:schemeClr val="accent1">
                    <a:lumMod val="20000"/>
                    <a:lumOff val="80000"/>
                    <a:alpha val="0"/>
                  </a:schemeClr>
                </a:gs>
                <a:gs pos="100000">
                  <a:schemeClr val="accent1">
                    <a:lumMod val="20000"/>
                    <a:lumOff val="80000"/>
                    <a:alpha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5-2"/>
            <p:cNvSpPr/>
            <p:nvPr/>
          </p:nvSpPr>
          <p:spPr>
            <a:xfrm>
              <a:off x="7787819" y="2824095"/>
              <a:ext cx="4524039" cy="2957669"/>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单击此处键入文本单击单击键入文本</a:t>
              </a:r>
              <a:endParaRPr kumimoji="0" lang="en-US" altLang="zh-CN"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单击此本单击</a:t>
              </a:r>
            </a:p>
            <a:p>
              <a:pPr>
                <a:lnSpc>
                  <a:spcPct val="150000"/>
                </a:lnSpc>
                <a:defRPr/>
              </a:pPr>
              <a:r>
                <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32" name="PPT世界-5-3"/>
            <p:cNvSpPr/>
            <p:nvPr/>
          </p:nvSpPr>
          <p:spPr>
            <a:xfrm>
              <a:off x="7552464" y="1927000"/>
              <a:ext cx="2316174" cy="461665"/>
            </a:xfrm>
            <a:prstGeom prst="rect">
              <a:avLst/>
            </a:prstGeom>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gradFill flip="none" rotWithShape="1">
                      <a:gsLst>
                        <a:gs pos="20000">
                          <a:schemeClr val="accent1">
                            <a:lumMod val="60000"/>
                            <a:lumOff val="40000"/>
                            <a:alpha val="0"/>
                          </a:schemeClr>
                        </a:gs>
                        <a:gs pos="100000">
                          <a:schemeClr val="accent1"/>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 TEXT</a:t>
              </a:r>
              <a:endParaRPr kumimoji="0" lang="zh-CN" altLang="en-US" sz="2400" b="0" i="0" u="none" strike="noStrike" kern="1200" cap="none" spc="0" normalizeH="0" baseline="0" noProof="0" dirty="0">
                <a:ln>
                  <a:gradFill flip="none" rotWithShape="1">
                    <a:gsLst>
                      <a:gs pos="20000">
                        <a:schemeClr val="accent1">
                          <a:lumMod val="60000"/>
                          <a:lumOff val="40000"/>
                          <a:alpha val="0"/>
                        </a:schemeClr>
                      </a:gs>
                      <a:gs pos="100000">
                        <a:schemeClr val="accent1"/>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5-4"/>
            <p:cNvSpPr txBox="1"/>
            <p:nvPr/>
          </p:nvSpPr>
          <p:spPr>
            <a:xfrm>
              <a:off x="7552463" y="2204433"/>
              <a:ext cx="2517769" cy="523220"/>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0">
                        <a:schemeClr val="bg1"/>
                      </a:gs>
                      <a:gs pos="100000">
                        <a:srgbClr val="AFFDFF"/>
                      </a:gs>
                    </a:gsLst>
                    <a:lin ang="5400000" scaled="1"/>
                    <a:tileRect/>
                  </a:gradFill>
                  <a:effectLst/>
                  <a:uLnTx/>
                  <a:uFillTx/>
                  <a:latin typeface="阿里巴巴普惠体 H" panose="00020600040101010101" pitchFamily="18" charset="-122"/>
                  <a:ea typeface="阿里巴巴普惠体 H" panose="00020600040101010101" pitchFamily="18" charset="-122"/>
                  <a:cs typeface="阿里巴巴普惠体 H" panose="00020600040101010101" pitchFamily="18" charset="-122"/>
                </a:defRPr>
              </a:lvl1p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cxnSp>
          <p:nvCxnSpPr>
            <p:cNvPr id="35" name="PPT世界-5-5"/>
            <p:cNvCxnSpPr/>
            <p:nvPr/>
          </p:nvCxnSpPr>
          <p:spPr>
            <a:xfrm>
              <a:off x="7654804" y="2791935"/>
              <a:ext cx="561975"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6" name="PPT世界-5-6"/>
            <p:cNvCxnSpPr/>
            <p:nvPr/>
          </p:nvCxnSpPr>
          <p:spPr>
            <a:xfrm>
              <a:off x="7896225" y="6096000"/>
              <a:ext cx="3870835"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38" name="PPT世界-5-7"/>
            <p:cNvCxnSpPr/>
            <p:nvPr/>
          </p:nvCxnSpPr>
          <p:spPr>
            <a:xfrm>
              <a:off x="11312241" y="5985077"/>
              <a:ext cx="445294" cy="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1" name="PPT世界-5-8"/>
            <p:cNvSpPr/>
            <p:nvPr/>
          </p:nvSpPr>
          <p:spPr>
            <a:xfrm>
              <a:off x="7625439" y="2993233"/>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5-9"/>
            <p:cNvSpPr/>
            <p:nvPr/>
          </p:nvSpPr>
          <p:spPr>
            <a:xfrm>
              <a:off x="7625439" y="2993233"/>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5-10"/>
            <p:cNvSpPr/>
            <p:nvPr/>
          </p:nvSpPr>
          <p:spPr>
            <a:xfrm>
              <a:off x="7625439" y="3405400"/>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5-11"/>
            <p:cNvSpPr/>
            <p:nvPr/>
          </p:nvSpPr>
          <p:spPr>
            <a:xfrm>
              <a:off x="7625439" y="3405400"/>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5-12"/>
            <p:cNvSpPr/>
            <p:nvPr/>
          </p:nvSpPr>
          <p:spPr>
            <a:xfrm>
              <a:off x="7625439" y="3817567"/>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5-13"/>
            <p:cNvSpPr/>
            <p:nvPr/>
          </p:nvSpPr>
          <p:spPr>
            <a:xfrm>
              <a:off x="7625439" y="3817567"/>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5-14"/>
            <p:cNvSpPr/>
            <p:nvPr/>
          </p:nvSpPr>
          <p:spPr>
            <a:xfrm>
              <a:off x="7625439" y="4229734"/>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5-15"/>
            <p:cNvSpPr/>
            <p:nvPr/>
          </p:nvSpPr>
          <p:spPr>
            <a:xfrm>
              <a:off x="7625439" y="4229734"/>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5-16"/>
            <p:cNvSpPr/>
            <p:nvPr/>
          </p:nvSpPr>
          <p:spPr>
            <a:xfrm>
              <a:off x="7625439" y="4641901"/>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5-17"/>
            <p:cNvSpPr/>
            <p:nvPr/>
          </p:nvSpPr>
          <p:spPr>
            <a:xfrm>
              <a:off x="7625439" y="4641901"/>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5-18"/>
            <p:cNvSpPr/>
            <p:nvPr/>
          </p:nvSpPr>
          <p:spPr>
            <a:xfrm>
              <a:off x="7625439" y="5054068"/>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5-19"/>
            <p:cNvSpPr/>
            <p:nvPr/>
          </p:nvSpPr>
          <p:spPr>
            <a:xfrm>
              <a:off x="7625439" y="5054068"/>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5-20"/>
            <p:cNvSpPr/>
            <p:nvPr/>
          </p:nvSpPr>
          <p:spPr>
            <a:xfrm>
              <a:off x="7625439" y="5466234"/>
              <a:ext cx="165096" cy="213580"/>
            </a:xfrm>
            <a:custGeom>
              <a:avLst/>
              <a:gdLst>
                <a:gd name="connsiteX0" fmla="*/ 201120 w 400228"/>
                <a:gd name="connsiteY0" fmla="*/ 115901 h 517765"/>
                <a:gd name="connsiteX1" fmla="*/ 3232 w 400228"/>
                <a:gd name="connsiteY1" fmla="*/ 316945 h 517765"/>
                <a:gd name="connsiteX2" fmla="*/ 201120 w 400228"/>
                <a:gd name="connsiteY2" fmla="*/ 517987 h 517765"/>
                <a:gd name="connsiteX3" fmla="*/ 399027 w 400228"/>
                <a:gd name="connsiteY3" fmla="*/ 316945 h 517765"/>
                <a:gd name="connsiteX4" fmla="*/ 201120 w 400228"/>
                <a:gd name="connsiteY4" fmla="*/ 115901 h 517765"/>
                <a:gd name="connsiteX5" fmla="*/ 302892 w 400228"/>
                <a:gd name="connsiteY5" fmla="*/ 299006 h 517765"/>
                <a:gd name="connsiteX6" fmla="*/ 263875 w 400228"/>
                <a:gd name="connsiteY6" fmla="*/ 337648 h 517765"/>
                <a:gd name="connsiteX7" fmla="*/ 273079 w 400228"/>
                <a:gd name="connsiteY7" fmla="*/ 392208 h 517765"/>
                <a:gd name="connsiteX8" fmla="*/ 249366 w 400228"/>
                <a:gd name="connsiteY8" fmla="*/ 409720 h 517765"/>
                <a:gd name="connsiteX9" fmla="*/ 201123 w 400228"/>
                <a:gd name="connsiteY9" fmla="*/ 383955 h 517765"/>
                <a:gd name="connsiteX10" fmla="*/ 152905 w 400228"/>
                <a:gd name="connsiteY10" fmla="*/ 409720 h 517765"/>
                <a:gd name="connsiteX11" fmla="*/ 129186 w 400228"/>
                <a:gd name="connsiteY11" fmla="*/ 392208 h 517765"/>
                <a:gd name="connsiteX12" fmla="*/ 138397 w 400228"/>
                <a:gd name="connsiteY12" fmla="*/ 337648 h 517765"/>
                <a:gd name="connsiteX13" fmla="*/ 99381 w 400228"/>
                <a:gd name="connsiteY13" fmla="*/ 299006 h 517765"/>
                <a:gd name="connsiteX14" fmla="*/ 108446 w 400228"/>
                <a:gd name="connsiteY14" fmla="*/ 270687 h 517765"/>
                <a:gd name="connsiteX15" fmla="*/ 162364 w 400228"/>
                <a:gd name="connsiteY15" fmla="*/ 262725 h 517765"/>
                <a:gd name="connsiteX16" fmla="*/ 186476 w 400228"/>
                <a:gd name="connsiteY16" fmla="*/ 213091 h 517765"/>
                <a:gd name="connsiteX17" fmla="*/ 215799 w 400228"/>
                <a:gd name="connsiteY17" fmla="*/ 213091 h 517765"/>
                <a:gd name="connsiteX18" fmla="*/ 239918 w 400228"/>
                <a:gd name="connsiteY18" fmla="*/ 262725 h 517765"/>
                <a:gd name="connsiteX19" fmla="*/ 293835 w 400228"/>
                <a:gd name="connsiteY19" fmla="*/ 270687 h 517765"/>
                <a:gd name="connsiteX20" fmla="*/ 302892 w 400228"/>
                <a:gd name="connsiteY20" fmla="*/ 299006 h 517765"/>
                <a:gd name="connsiteX21" fmla="*/ 386127 w 400228"/>
                <a:gd name="connsiteY21" fmla="*/ 0 h 517765"/>
                <a:gd name="connsiteX22" fmla="*/ 263766 w 400228"/>
                <a:gd name="connsiteY22" fmla="*/ 0 h 517765"/>
                <a:gd name="connsiteX23" fmla="*/ 250314 w 400228"/>
                <a:gd name="connsiteY23" fmla="*/ 10908 h 517765"/>
                <a:gd name="connsiteX24" fmla="*/ 212598 w 400228"/>
                <a:gd name="connsiteY24" fmla="*/ 86466 h 517765"/>
                <a:gd name="connsiteX25" fmla="*/ 341073 w 400228"/>
                <a:gd name="connsiteY25" fmla="*/ 138073 h 517765"/>
                <a:gd name="connsiteX26" fmla="*/ 397408 w 400228"/>
                <a:gd name="connsiteY26" fmla="*/ 22588 h 517765"/>
                <a:gd name="connsiteX27" fmla="*/ 400271 w 400228"/>
                <a:gd name="connsiteY27" fmla="*/ 14359 h 517765"/>
                <a:gd name="connsiteX28" fmla="*/ 386127 w 400228"/>
                <a:gd name="connsiteY28" fmla="*/ 0 h 517765"/>
                <a:gd name="connsiteX29" fmla="*/ 187672 w 400228"/>
                <a:gd name="connsiteY29" fmla="*/ 86470 h 517765"/>
                <a:gd name="connsiteX30" fmla="*/ 149956 w 400228"/>
                <a:gd name="connsiteY30" fmla="*/ 10911 h 517765"/>
                <a:gd name="connsiteX31" fmla="*/ 136504 w 400228"/>
                <a:gd name="connsiteY31" fmla="*/ 2 h 517765"/>
                <a:gd name="connsiteX32" fmla="*/ 14136 w 400228"/>
                <a:gd name="connsiteY32" fmla="*/ 2 h 517765"/>
                <a:gd name="connsiteX33" fmla="*/ 0 w 400228"/>
                <a:gd name="connsiteY33" fmla="*/ 14362 h 517765"/>
                <a:gd name="connsiteX34" fmla="*/ 2863 w 400228"/>
                <a:gd name="connsiteY34" fmla="*/ 22591 h 517765"/>
                <a:gd name="connsiteX35" fmla="*/ 59198 w 400228"/>
                <a:gd name="connsiteY35" fmla="*/ 138078 h 517765"/>
                <a:gd name="connsiteX36" fmla="*/ 187672 w 400228"/>
                <a:gd name="connsiteY36" fmla="*/ 86470 h 5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0228" h="517765">
                  <a:moveTo>
                    <a:pt x="201120" y="115901"/>
                  </a:moveTo>
                  <a:cubicBezTo>
                    <a:pt x="91836" y="115901"/>
                    <a:pt x="3232" y="205910"/>
                    <a:pt x="3232" y="316945"/>
                  </a:cubicBezTo>
                  <a:cubicBezTo>
                    <a:pt x="3232" y="427978"/>
                    <a:pt x="91836" y="517987"/>
                    <a:pt x="201120" y="517987"/>
                  </a:cubicBezTo>
                  <a:cubicBezTo>
                    <a:pt x="310435" y="517987"/>
                    <a:pt x="399027" y="427978"/>
                    <a:pt x="399027" y="316945"/>
                  </a:cubicBezTo>
                  <a:cubicBezTo>
                    <a:pt x="399027" y="205910"/>
                    <a:pt x="310438" y="115901"/>
                    <a:pt x="201120" y="115901"/>
                  </a:cubicBezTo>
                  <a:close/>
                  <a:moveTo>
                    <a:pt x="302892" y="299006"/>
                  </a:moveTo>
                  <a:lnTo>
                    <a:pt x="263875" y="337648"/>
                  </a:lnTo>
                  <a:lnTo>
                    <a:pt x="273079" y="392208"/>
                  </a:lnTo>
                  <a:cubicBezTo>
                    <a:pt x="276177" y="410525"/>
                    <a:pt x="265874" y="418535"/>
                    <a:pt x="249366" y="409720"/>
                  </a:cubicBez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918" y="262725"/>
                  </a:lnTo>
                  <a:lnTo>
                    <a:pt x="293835" y="270687"/>
                  </a:lnTo>
                  <a:cubicBezTo>
                    <a:pt x="311931" y="273357"/>
                    <a:pt x="316251" y="285783"/>
                    <a:pt x="302892" y="299006"/>
                  </a:cubicBezTo>
                  <a:close/>
                  <a:moveTo>
                    <a:pt x="386127" y="0"/>
                  </a:moveTo>
                  <a:lnTo>
                    <a:pt x="263766" y="0"/>
                  </a:lnTo>
                  <a:cubicBezTo>
                    <a:pt x="257157" y="0"/>
                    <a:pt x="251870" y="4690"/>
                    <a:pt x="250314" y="10908"/>
                  </a:cubicBezTo>
                  <a:lnTo>
                    <a:pt x="212598" y="86466"/>
                  </a:lnTo>
                  <a:cubicBezTo>
                    <a:pt x="212598" y="86466"/>
                    <a:pt x="293360" y="91411"/>
                    <a:pt x="341073" y="138073"/>
                  </a:cubicBezTo>
                  <a:lnTo>
                    <a:pt x="397408" y="22588"/>
                  </a:lnTo>
                  <a:cubicBezTo>
                    <a:pt x="399078" y="20220"/>
                    <a:pt x="400271" y="17488"/>
                    <a:pt x="400271" y="14359"/>
                  </a:cubicBezTo>
                  <a:cubicBezTo>
                    <a:pt x="400271" y="6428"/>
                    <a:pt x="393933" y="0"/>
                    <a:pt x="386127" y="0"/>
                  </a:cubicBezTo>
                  <a:close/>
                  <a:moveTo>
                    <a:pt x="187672" y="86470"/>
                  </a:move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ubicBezTo>
                    <a:pt x="106909" y="91411"/>
                    <a:pt x="187672" y="86470"/>
                    <a:pt x="187672" y="86470"/>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5-21"/>
            <p:cNvSpPr/>
            <p:nvPr/>
          </p:nvSpPr>
          <p:spPr>
            <a:xfrm>
              <a:off x="7625439" y="5466234"/>
              <a:ext cx="119346" cy="213331"/>
            </a:xfrm>
            <a:custGeom>
              <a:avLst/>
              <a:gdLst>
                <a:gd name="connsiteX0" fmla="*/ 3232 w 289321"/>
                <a:gd name="connsiteY0" fmla="*/ 316945 h 517162"/>
                <a:gd name="connsiteX1" fmla="*/ 190718 w 289321"/>
                <a:gd name="connsiteY1" fmla="*/ 517711 h 517162"/>
                <a:gd name="connsiteX2" fmla="*/ 214834 w 289321"/>
                <a:gd name="connsiteY2" fmla="*/ 391277 h 517162"/>
                <a:gd name="connsiteX3" fmla="*/ 201123 w 289321"/>
                <a:gd name="connsiteY3" fmla="*/ 383955 h 517162"/>
                <a:gd name="connsiteX4" fmla="*/ 152905 w 289321"/>
                <a:gd name="connsiteY4" fmla="*/ 409720 h 517162"/>
                <a:gd name="connsiteX5" fmla="*/ 129186 w 289321"/>
                <a:gd name="connsiteY5" fmla="*/ 392208 h 517162"/>
                <a:gd name="connsiteX6" fmla="*/ 138397 w 289321"/>
                <a:gd name="connsiteY6" fmla="*/ 337648 h 517162"/>
                <a:gd name="connsiteX7" fmla="*/ 99381 w 289321"/>
                <a:gd name="connsiteY7" fmla="*/ 299006 h 517162"/>
                <a:gd name="connsiteX8" fmla="*/ 108446 w 289321"/>
                <a:gd name="connsiteY8" fmla="*/ 270687 h 517162"/>
                <a:gd name="connsiteX9" fmla="*/ 162364 w 289321"/>
                <a:gd name="connsiteY9" fmla="*/ 262725 h 517162"/>
                <a:gd name="connsiteX10" fmla="*/ 186476 w 289321"/>
                <a:gd name="connsiteY10" fmla="*/ 213091 h 517162"/>
                <a:gd name="connsiteX11" fmla="*/ 215799 w 289321"/>
                <a:gd name="connsiteY11" fmla="*/ 213091 h 517162"/>
                <a:gd name="connsiteX12" fmla="*/ 239515 w 289321"/>
                <a:gd name="connsiteY12" fmla="*/ 261894 h 517162"/>
                <a:gd name="connsiteX13" fmla="*/ 265299 w 289321"/>
                <a:gd name="connsiteY13" fmla="*/ 126714 h 517162"/>
                <a:gd name="connsiteX14" fmla="*/ 201120 w 289321"/>
                <a:gd name="connsiteY14" fmla="*/ 115901 h 517162"/>
                <a:gd name="connsiteX15" fmla="*/ 3232 w 289321"/>
                <a:gd name="connsiteY15" fmla="*/ 316945 h 517162"/>
                <a:gd name="connsiteX16" fmla="*/ 59198 w 289321"/>
                <a:gd name="connsiteY16" fmla="*/ 138078 h 517162"/>
                <a:gd name="connsiteX17" fmla="*/ 187672 w 289321"/>
                <a:gd name="connsiteY17" fmla="*/ 86470 h 517162"/>
                <a:gd name="connsiteX18" fmla="*/ 149956 w 289321"/>
                <a:gd name="connsiteY18" fmla="*/ 10911 h 517162"/>
                <a:gd name="connsiteX19" fmla="*/ 136504 w 289321"/>
                <a:gd name="connsiteY19" fmla="*/ 2 h 517162"/>
                <a:gd name="connsiteX20" fmla="*/ 14136 w 289321"/>
                <a:gd name="connsiteY20" fmla="*/ 2 h 517162"/>
                <a:gd name="connsiteX21" fmla="*/ 0 w 289321"/>
                <a:gd name="connsiteY21" fmla="*/ 14362 h 517162"/>
                <a:gd name="connsiteX22" fmla="*/ 2863 w 289321"/>
                <a:gd name="connsiteY22" fmla="*/ 22591 h 517162"/>
                <a:gd name="connsiteX23" fmla="*/ 59198 w 289321"/>
                <a:gd name="connsiteY23" fmla="*/ 138078 h 517162"/>
                <a:gd name="connsiteX24" fmla="*/ 250314 w 289321"/>
                <a:gd name="connsiteY24" fmla="*/ 10908 h 517162"/>
                <a:gd name="connsiteX25" fmla="*/ 212598 w 289321"/>
                <a:gd name="connsiteY25" fmla="*/ 86466 h 517162"/>
                <a:gd name="connsiteX26" fmla="*/ 270728 w 289321"/>
                <a:gd name="connsiteY26" fmla="*/ 98256 h 517162"/>
                <a:gd name="connsiteX27" fmla="*/ 289470 w 289321"/>
                <a:gd name="connsiteY27" fmla="*/ 0 h 517162"/>
                <a:gd name="connsiteX28" fmla="*/ 263766 w 289321"/>
                <a:gd name="connsiteY28" fmla="*/ 0 h 517162"/>
                <a:gd name="connsiteX29" fmla="*/ 250314 w 289321"/>
                <a:gd name="connsiteY29" fmla="*/ 10908 h 51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321" h="517162">
                  <a:moveTo>
                    <a:pt x="3232" y="316945"/>
                  </a:moveTo>
                  <a:cubicBezTo>
                    <a:pt x="3232" y="424433"/>
                    <a:pt x="86269" y="512215"/>
                    <a:pt x="190718" y="517711"/>
                  </a:cubicBezTo>
                  <a:lnTo>
                    <a:pt x="214834" y="391277"/>
                  </a:lnTo>
                  <a:lnTo>
                    <a:pt x="201123" y="383955"/>
                  </a:lnTo>
                  <a:lnTo>
                    <a:pt x="152905" y="409720"/>
                  </a:lnTo>
                  <a:cubicBezTo>
                    <a:pt x="136718" y="418366"/>
                    <a:pt x="126033" y="410893"/>
                    <a:pt x="129186" y="392208"/>
                  </a:cubicBezTo>
                  <a:lnTo>
                    <a:pt x="138397" y="337648"/>
                  </a:lnTo>
                  <a:lnTo>
                    <a:pt x="99381" y="299006"/>
                  </a:lnTo>
                  <a:cubicBezTo>
                    <a:pt x="86279" y="286037"/>
                    <a:pt x="89978" y="273416"/>
                    <a:pt x="108446" y="270687"/>
                  </a:cubicBezTo>
                  <a:lnTo>
                    <a:pt x="162364" y="262725"/>
                  </a:lnTo>
                  <a:lnTo>
                    <a:pt x="186476" y="213091"/>
                  </a:lnTo>
                  <a:cubicBezTo>
                    <a:pt x="194572" y="196420"/>
                    <a:pt x="207547" y="196089"/>
                    <a:pt x="215799" y="213091"/>
                  </a:cubicBezTo>
                  <a:lnTo>
                    <a:pt x="239515" y="261894"/>
                  </a:lnTo>
                  <a:lnTo>
                    <a:pt x="265299" y="126714"/>
                  </a:lnTo>
                  <a:cubicBezTo>
                    <a:pt x="245173" y="119709"/>
                    <a:pt x="223586" y="115901"/>
                    <a:pt x="201120" y="115901"/>
                  </a:cubicBezTo>
                  <a:cubicBezTo>
                    <a:pt x="91836" y="115901"/>
                    <a:pt x="3232" y="205910"/>
                    <a:pt x="3232" y="316945"/>
                  </a:cubicBezTo>
                  <a:close/>
                  <a:moveTo>
                    <a:pt x="59198" y="138078"/>
                  </a:moveTo>
                  <a:cubicBezTo>
                    <a:pt x="106909" y="91411"/>
                    <a:pt x="187672" y="86470"/>
                    <a:pt x="187672" y="86470"/>
                  </a:cubicBezTo>
                  <a:lnTo>
                    <a:pt x="149956" y="10911"/>
                  </a:lnTo>
                  <a:cubicBezTo>
                    <a:pt x="148400" y="4690"/>
                    <a:pt x="143100" y="2"/>
                    <a:pt x="136504" y="2"/>
                  </a:cubicBezTo>
                  <a:lnTo>
                    <a:pt x="14136" y="2"/>
                  </a:lnTo>
                  <a:cubicBezTo>
                    <a:pt x="6330" y="2"/>
                    <a:pt x="0" y="6428"/>
                    <a:pt x="0" y="14362"/>
                  </a:cubicBezTo>
                  <a:cubicBezTo>
                    <a:pt x="0" y="17491"/>
                    <a:pt x="1187" y="20227"/>
                    <a:pt x="2863" y="22591"/>
                  </a:cubicBezTo>
                  <a:lnTo>
                    <a:pt x="59198" y="138078"/>
                  </a:lnTo>
                  <a:close/>
                  <a:moveTo>
                    <a:pt x="250314" y="10908"/>
                  </a:moveTo>
                  <a:lnTo>
                    <a:pt x="212598" y="86466"/>
                  </a:lnTo>
                  <a:cubicBezTo>
                    <a:pt x="212598" y="86466"/>
                    <a:pt x="239111" y="88094"/>
                    <a:pt x="270728" y="98256"/>
                  </a:cubicBezTo>
                  <a:lnTo>
                    <a:pt x="289470" y="0"/>
                  </a:lnTo>
                  <a:lnTo>
                    <a:pt x="263766" y="0"/>
                  </a:lnTo>
                  <a:cubicBezTo>
                    <a:pt x="257158" y="0"/>
                    <a:pt x="251870" y="4690"/>
                    <a:pt x="250314" y="10908"/>
                  </a:cubicBezTo>
                  <a:close/>
                </a:path>
              </a:pathLst>
            </a:custGeom>
            <a:solidFill>
              <a:schemeClr val="accent1"/>
            </a:solidFill>
            <a:ln w="59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1" name="PPT世界-5-22"/>
            <p:cNvSpPr/>
            <p:nvPr/>
          </p:nvSpPr>
          <p:spPr>
            <a:xfrm flipH="1">
              <a:off x="10780327" y="1512572"/>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solidFill>
                  <a:prstClr val="black">
                    <a:lumMod val="100000"/>
                  </a:prstClr>
                </a:solidFill>
                <a:latin typeface="思源黑体 CN Bold" panose="020B0800000000000000" pitchFamily="34" charset="-122"/>
                <a:ea typeface="思源黑体 CN Bold" panose="020B0800000000000000" pitchFamily="34" charset="-122"/>
              </a:endParaRPr>
            </a:p>
          </p:txBody>
        </p:sp>
        <p:sp>
          <p:nvSpPr>
            <p:cNvPr id="92" name="PPT世界-5-23"/>
            <p:cNvSpPr/>
            <p:nvPr/>
          </p:nvSpPr>
          <p:spPr>
            <a:xfrm flipH="1">
              <a:off x="10543629" y="1513016"/>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5-24"/>
            <p:cNvSpPr/>
            <p:nvPr/>
          </p:nvSpPr>
          <p:spPr>
            <a:xfrm flipH="1">
              <a:off x="10306931" y="1513460"/>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4" name="PPT世界-5-25"/>
            <p:cNvSpPr/>
            <p:nvPr/>
          </p:nvSpPr>
          <p:spPr>
            <a:xfrm flipH="1">
              <a:off x="10070233" y="1513904"/>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5-26"/>
            <p:cNvSpPr/>
            <p:nvPr/>
          </p:nvSpPr>
          <p:spPr>
            <a:xfrm flipH="1">
              <a:off x="9833535" y="1514348"/>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6" name="PPT世界-5-27"/>
            <p:cNvSpPr/>
            <p:nvPr/>
          </p:nvSpPr>
          <p:spPr>
            <a:xfrm flipH="1">
              <a:off x="9596837" y="1514792"/>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10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5-28"/>
            <p:cNvSpPr/>
            <p:nvPr/>
          </p:nvSpPr>
          <p:spPr>
            <a:xfrm flipH="1">
              <a:off x="9360141" y="1515236"/>
              <a:ext cx="543600" cy="543600"/>
            </a:xfrm>
            <a:prstGeom prst="arc">
              <a:avLst>
                <a:gd name="adj1" fmla="val 18850072"/>
                <a:gd name="adj2" fmla="val 2715656"/>
              </a:avLst>
            </a:prstGeom>
            <a:ln w="6350" cap="rnd">
              <a:gradFill flip="none" rotWithShape="1">
                <a:gsLst>
                  <a:gs pos="0">
                    <a:schemeClr val="accent1">
                      <a:lumMod val="60000"/>
                      <a:lumOff val="40000"/>
                      <a:alpha val="0"/>
                    </a:schemeClr>
                  </a:gs>
                  <a:gs pos="50000">
                    <a:schemeClr val="accent1"/>
                  </a:gs>
                  <a:gs pos="100000">
                    <a:schemeClr val="accent1">
                      <a:lumMod val="60000"/>
                      <a:lumOff val="40000"/>
                      <a:alpha val="0"/>
                    </a:schemeClr>
                  </a:gs>
                </a:gsLst>
                <a:lin ang="5400000" scaled="1"/>
                <a:tileRect/>
              </a:gradFill>
              <a:round/>
            </a:ln>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solidFill>
                  <a:prstClr val="black">
                    <a:lumMod val="100000"/>
                  </a:prstClr>
                </a:solidFill>
                <a:latin typeface="思源黑体 CN Bold" panose="020B0800000000000000" pitchFamily="34" charset="-122"/>
                <a:ea typeface="思源黑体 CN Bold" panose="020B0800000000000000" pitchFamily="34" charset="-122"/>
              </a:endParaRPr>
            </a:p>
          </p:txBody>
        </p:sp>
        <p:grpSp>
          <p:nvGrpSpPr>
            <p:cNvPr id="8" name="组合 7">
              <a:extLst>
                <a:ext uri="{FF2B5EF4-FFF2-40B4-BE49-F238E27FC236}">
                  <a16:creationId xmlns:a16="http://schemas.microsoft.com/office/drawing/2014/main" id="{A6460964-0BFB-47B7-9FAE-86B27723A193}"/>
                </a:ext>
              </a:extLst>
            </p:cNvPr>
            <p:cNvGrpSpPr/>
            <p:nvPr/>
          </p:nvGrpSpPr>
          <p:grpSpPr>
            <a:xfrm>
              <a:off x="11012443" y="1517429"/>
              <a:ext cx="544557" cy="544557"/>
              <a:chOff x="11012443" y="1517429"/>
              <a:chExt cx="544557" cy="544557"/>
            </a:xfrm>
          </p:grpSpPr>
          <p:sp>
            <p:nvSpPr>
              <p:cNvPr id="104" name="PPT世界-5-29">
                <a:extLst>
                  <a:ext uri="{FF2B5EF4-FFF2-40B4-BE49-F238E27FC236}">
                    <a16:creationId xmlns:a16="http://schemas.microsoft.com/office/drawing/2014/main" id="{99F2F99B-6861-4B9A-967F-9FB458FB3913}"/>
                  </a:ext>
                </a:extLst>
              </p:cNvPr>
              <p:cNvSpPr/>
              <p:nvPr/>
            </p:nvSpPr>
            <p:spPr>
              <a:xfrm>
                <a:off x="11012443" y="1517429"/>
                <a:ext cx="544557" cy="544557"/>
              </a:xfrm>
              <a:custGeom>
                <a:avLst/>
                <a:gdLst>
                  <a:gd name="connsiteX0" fmla="*/ 952500 w 1905000"/>
                  <a:gd name="connsiteY0" fmla="*/ 0 h 1905000"/>
                  <a:gd name="connsiteX1" fmla="*/ 1905000 w 1905000"/>
                  <a:gd name="connsiteY1" fmla="*/ 952500 h 1905000"/>
                  <a:gd name="connsiteX2" fmla="*/ 952500 w 1905000"/>
                  <a:gd name="connsiteY2" fmla="*/ 1905000 h 1905000"/>
                  <a:gd name="connsiteX3" fmla="*/ 0 w 1905000"/>
                  <a:gd name="connsiteY3" fmla="*/ 952500 h 1905000"/>
                  <a:gd name="connsiteX4" fmla="*/ 952500 w 1905000"/>
                  <a:gd name="connsiteY4" fmla="*/ 0 h 190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1905000">
                    <a:moveTo>
                      <a:pt x="952500" y="0"/>
                    </a:moveTo>
                    <a:cubicBezTo>
                      <a:pt x="1478540" y="0"/>
                      <a:pt x="1905000" y="426460"/>
                      <a:pt x="1905000" y="952500"/>
                    </a:cubicBezTo>
                    <a:cubicBezTo>
                      <a:pt x="1905000" y="1478540"/>
                      <a:pt x="1478540" y="1905000"/>
                      <a:pt x="952500" y="1905000"/>
                    </a:cubicBezTo>
                    <a:cubicBezTo>
                      <a:pt x="426460" y="1905000"/>
                      <a:pt x="0" y="1478540"/>
                      <a:pt x="0" y="952500"/>
                    </a:cubicBezTo>
                    <a:cubicBezTo>
                      <a:pt x="0" y="426460"/>
                      <a:pt x="426460" y="0"/>
                      <a:pt x="952500" y="0"/>
                    </a:cubicBezTo>
                    <a:close/>
                  </a:path>
                </a:pathLst>
              </a:custGeom>
              <a:gradFill flip="none" rotWithShape="1">
                <a:gsLst>
                  <a:gs pos="0">
                    <a:schemeClr val="accent1">
                      <a:lumMod val="60000"/>
                      <a:lumOff val="40000"/>
                    </a:schemeClr>
                  </a:gs>
                  <a:gs pos="100000">
                    <a:schemeClr val="accent1"/>
                  </a:gs>
                </a:gsLst>
                <a:lin ang="2700000" scaled="1"/>
                <a:tileRect/>
              </a:grad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7" name="PPT世界-5-30">
                <a:extLst>
                  <a:ext uri="{FF2B5EF4-FFF2-40B4-BE49-F238E27FC236}">
                    <a16:creationId xmlns:a16="http://schemas.microsoft.com/office/drawing/2014/main" id="{9FF3A885-8122-4C81-8768-2F1D7FFA2BD8}"/>
                  </a:ext>
                </a:extLst>
              </p:cNvPr>
              <p:cNvSpPr/>
              <p:nvPr/>
            </p:nvSpPr>
            <p:spPr>
              <a:xfrm>
                <a:off x="11132537" y="1664222"/>
                <a:ext cx="304368" cy="25097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grpSp>
      </p:grpSp>
      <p:grpSp>
        <p:nvGrpSpPr>
          <p:cNvPr id="5" name="PPT世界-6">
            <a:extLst>
              <a:ext uri="{FF2B5EF4-FFF2-40B4-BE49-F238E27FC236}">
                <a16:creationId xmlns:a16="http://schemas.microsoft.com/office/drawing/2014/main" id="{A097AA44-257A-4473-AE23-A510D8E3237F}"/>
              </a:ext>
            </a:extLst>
          </p:cNvPr>
          <p:cNvGrpSpPr/>
          <p:nvPr/>
        </p:nvGrpSpPr>
        <p:grpSpPr>
          <a:xfrm>
            <a:off x="4820885" y="2314456"/>
            <a:ext cx="2406191" cy="2477778"/>
            <a:chOff x="4820885" y="2314456"/>
            <a:chExt cx="2406191" cy="2477778"/>
          </a:xfrm>
        </p:grpSpPr>
        <p:sp>
          <p:nvSpPr>
            <p:cNvPr id="23" name="PPT世界-6-1"/>
            <p:cNvSpPr/>
            <p:nvPr/>
          </p:nvSpPr>
          <p:spPr>
            <a:xfrm>
              <a:off x="5131909" y="2864052"/>
              <a:ext cx="1928182" cy="1928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4" name="组合 23"/>
            <p:cNvGrpSpPr/>
            <p:nvPr/>
          </p:nvGrpSpPr>
          <p:grpSpPr>
            <a:xfrm>
              <a:off x="5219414" y="2951557"/>
              <a:ext cx="1753172" cy="1753172"/>
              <a:chOff x="5060043" y="2703286"/>
              <a:chExt cx="2071914" cy="2071914"/>
            </a:xfrm>
            <a:solidFill>
              <a:schemeClr val="bg1"/>
            </a:solidFill>
            <a:effectLst>
              <a:outerShdw blurRad="63500" sx="102000" sy="102000" algn="ctr" rotWithShape="0">
                <a:prstClr val="black">
                  <a:alpha val="30000"/>
                </a:prstClr>
              </a:outerShdw>
            </a:effectLst>
          </p:grpSpPr>
          <p:sp>
            <p:nvSpPr>
              <p:cNvPr id="25" name="PPT世界-6-2"/>
              <p:cNvSpPr/>
              <p:nvPr/>
            </p:nvSpPr>
            <p:spPr>
              <a:xfrm>
                <a:off x="5060043" y="2703286"/>
                <a:ext cx="2071914" cy="2071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6-3"/>
              <p:cNvSpPr/>
              <p:nvPr/>
            </p:nvSpPr>
            <p:spPr>
              <a:xfrm>
                <a:off x="5060043" y="2703286"/>
                <a:ext cx="2071914" cy="20719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105" name="PPT世界-6-4" descr="打开的书&#10;&#10;描述已自动生成">
              <a:extLst>
                <a:ext uri="{FF2B5EF4-FFF2-40B4-BE49-F238E27FC236}">
                  <a16:creationId xmlns:a16="http://schemas.microsoft.com/office/drawing/2014/main" id="{C40D0EFE-11DB-4068-8A9A-7D886E7E03A3}"/>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flipH="1">
              <a:off x="4820885" y="2314456"/>
              <a:ext cx="2406191" cy="2126673"/>
            </a:xfrm>
            <a:prstGeom prst="rect">
              <a:avLst/>
            </a:prstGeom>
            <a:effectLst>
              <a:outerShdw blurRad="127000" dist="63500" dir="2700000" algn="tl" rotWithShape="0">
                <a:srgbClr val="6F512F">
                  <a:alpha val="30000"/>
                </a:srgbClr>
              </a:outerShdw>
            </a:effectLst>
          </p:spPr>
        </p:pic>
      </p:grpSp>
      <p:grpSp>
        <p:nvGrpSpPr>
          <p:cNvPr id="110" name="PPT世界-2">
            <a:extLst>
              <a:ext uri="{FF2B5EF4-FFF2-40B4-BE49-F238E27FC236}">
                <a16:creationId xmlns:a16="http://schemas.microsoft.com/office/drawing/2014/main" id="{1142995D-8D43-4DCD-BEE0-97DBF51E9788}"/>
              </a:ext>
            </a:extLst>
          </p:cNvPr>
          <p:cNvGrpSpPr/>
          <p:nvPr/>
        </p:nvGrpSpPr>
        <p:grpSpPr>
          <a:xfrm>
            <a:off x="374124" y="229838"/>
            <a:ext cx="3250725" cy="662680"/>
            <a:chOff x="8124752" y="4920610"/>
            <a:chExt cx="3250725" cy="662680"/>
          </a:xfrm>
        </p:grpSpPr>
        <p:sp>
          <p:nvSpPr>
            <p:cNvPr id="111" name="PPT世界-2-1">
              <a:extLst>
                <a:ext uri="{FF2B5EF4-FFF2-40B4-BE49-F238E27FC236}">
                  <a16:creationId xmlns:a16="http://schemas.microsoft.com/office/drawing/2014/main" id="{2ADEDCDD-0132-44A5-A02C-0FE81738BC7A}"/>
                </a:ext>
              </a:extLst>
            </p:cNvPr>
            <p:cNvSpPr/>
            <p:nvPr/>
          </p:nvSpPr>
          <p:spPr>
            <a:xfrm>
              <a:off x="8138281" y="4921344"/>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2" name="PPT世界-2-2">
              <a:extLst>
                <a:ext uri="{FF2B5EF4-FFF2-40B4-BE49-F238E27FC236}">
                  <a16:creationId xmlns:a16="http://schemas.microsoft.com/office/drawing/2014/main" id="{5A1D4109-72B5-4D02-81BD-CBF7D251E873}"/>
                </a:ext>
              </a:extLst>
            </p:cNvPr>
            <p:cNvSpPr txBox="1"/>
            <p:nvPr/>
          </p:nvSpPr>
          <p:spPr>
            <a:xfrm>
              <a:off x="8124752" y="5017210"/>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3" name="PPT世界-2-3">
              <a:extLst>
                <a:ext uri="{FF2B5EF4-FFF2-40B4-BE49-F238E27FC236}">
                  <a16:creationId xmlns:a16="http://schemas.microsoft.com/office/drawing/2014/main" id="{21836D2B-01E1-40B1-BF14-09092CFD57E2}"/>
                </a:ext>
              </a:extLst>
            </p:cNvPr>
            <p:cNvSpPr txBox="1"/>
            <p:nvPr/>
          </p:nvSpPr>
          <p:spPr>
            <a:xfrm>
              <a:off x="9063506" y="4920610"/>
              <a:ext cx="1576497"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语言史学</a:t>
              </a:r>
            </a:p>
          </p:txBody>
        </p:sp>
        <p:sp>
          <p:nvSpPr>
            <p:cNvPr id="114" name="PPT世界-2-4">
              <a:extLst>
                <a:ext uri="{FF2B5EF4-FFF2-40B4-BE49-F238E27FC236}">
                  <a16:creationId xmlns:a16="http://schemas.microsoft.com/office/drawing/2014/main" id="{B35B4EA4-4E96-472F-8D87-885AE0B09479}"/>
                </a:ext>
              </a:extLst>
            </p:cNvPr>
            <p:cNvSpPr txBox="1"/>
            <p:nvPr/>
          </p:nvSpPr>
          <p:spPr>
            <a:xfrm>
              <a:off x="9079334" y="5329374"/>
              <a:ext cx="2296143"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HISTORICAL LANGUAGE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anim calcmode="lin" valueType="num">
                                      <p:cBhvr>
                                        <p:cTn id="14" dur="500" fill="hold"/>
                                        <p:tgtEl>
                                          <p:spTgt spid="108"/>
                                        </p:tgtEl>
                                        <p:attrNameLst>
                                          <p:attrName>ppt_x</p:attrName>
                                        </p:attrNameLst>
                                      </p:cBhvr>
                                      <p:tavLst>
                                        <p:tav tm="0">
                                          <p:val>
                                            <p:strVal val="#ppt_x"/>
                                          </p:val>
                                        </p:tav>
                                        <p:tav tm="100000">
                                          <p:val>
                                            <p:strVal val="#ppt_x"/>
                                          </p:val>
                                        </p:tav>
                                      </p:tavLst>
                                    </p:anim>
                                    <p:anim calcmode="lin" valueType="num">
                                      <p:cBhvr>
                                        <p:cTn id="15" dur="500" fill="hold"/>
                                        <p:tgtEl>
                                          <p:spTgt spid="10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anim calcmode="lin" valueType="num">
                                      <p:cBhvr>
                                        <p:cTn id="20" dur="500" fill="hold"/>
                                        <p:tgtEl>
                                          <p:spTgt spid="109"/>
                                        </p:tgtEl>
                                        <p:attrNameLst>
                                          <p:attrName>ppt_x</p:attrName>
                                        </p:attrNameLst>
                                      </p:cBhvr>
                                      <p:tavLst>
                                        <p:tav tm="0">
                                          <p:val>
                                            <p:strVal val="#ppt_x"/>
                                          </p:val>
                                        </p:tav>
                                        <p:tav tm="100000">
                                          <p:val>
                                            <p:strVal val="#ppt_x"/>
                                          </p:val>
                                        </p:tav>
                                      </p:tavLst>
                                    </p:anim>
                                    <p:anim calcmode="lin" valueType="num">
                                      <p:cBhvr>
                                        <p:cTn id="21" dur="5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PPT世界-2">
            <a:extLst>
              <a:ext uri="{FF2B5EF4-FFF2-40B4-BE49-F238E27FC236}">
                <a16:creationId xmlns:a16="http://schemas.microsoft.com/office/drawing/2014/main" id="{004A275E-AC86-4876-92DE-D2DBE3B52424}"/>
              </a:ext>
            </a:extLst>
          </p:cNvPr>
          <p:cNvGrpSpPr/>
          <p:nvPr/>
        </p:nvGrpSpPr>
        <p:grpSpPr>
          <a:xfrm>
            <a:off x="1118685" y="1992115"/>
            <a:ext cx="2672621" cy="3073000"/>
            <a:chOff x="1118685" y="1992115"/>
            <a:chExt cx="2672621" cy="3073000"/>
          </a:xfrm>
        </p:grpSpPr>
        <p:sp>
          <p:nvSpPr>
            <p:cNvPr id="16" name="PPT世界-2-1"/>
            <p:cNvSpPr/>
            <p:nvPr/>
          </p:nvSpPr>
          <p:spPr>
            <a:xfrm>
              <a:off x="1933744" y="1992115"/>
              <a:ext cx="1539061" cy="307777"/>
            </a:xfrm>
            <a:prstGeom prst="rect">
              <a:avLst/>
            </a:prstGeom>
          </p:spPr>
          <p:txBody>
            <a:bodyPr wrap="squar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17" name="PPT世界-2-2"/>
            <p:cNvSpPr/>
            <p:nvPr/>
          </p:nvSpPr>
          <p:spPr>
            <a:xfrm>
              <a:off x="1118685" y="2363104"/>
              <a:ext cx="2354120" cy="330860"/>
            </a:xfrm>
            <a:prstGeom prst="rect">
              <a:avLst/>
            </a:prstGeom>
          </p:spPr>
          <p:txBody>
            <a:bodyPr wrap="square" lIns="0" tIns="0" rIns="0" bIns="0">
              <a:noAutofit/>
            </a:bodyPr>
            <a:lstStyle/>
            <a:p>
              <a:pPr algn="r">
                <a:lnSpc>
                  <a:spcPct val="150000"/>
                </a:lnSpc>
              </a:pPr>
              <a:r>
                <a:rPr lang="zh-CN" altLang="en-US" sz="1600" dirty="0">
                  <a:solidFill>
                    <a:schemeClr val="tx1">
                      <a:lumMod val="85000"/>
                      <a:lumOff val="15000"/>
                    </a:schemeClr>
                  </a:solidFill>
                  <a:cs typeface="思源黑体 CN Bold" panose="020B0800000000000000" pitchFamily="34" charset="-122"/>
                </a:rPr>
                <a:t>单击此处键入文本单击</a:t>
              </a:r>
              <a:endParaRPr lang="en-US" altLang="zh-CN" sz="1600" dirty="0">
                <a:solidFill>
                  <a:schemeClr val="tx1">
                    <a:lumMod val="85000"/>
                    <a:lumOff val="15000"/>
                  </a:schemeClr>
                </a:solidFill>
                <a:cs typeface="思源黑体 CN Bold" panose="020B0800000000000000" pitchFamily="34" charset="-122"/>
              </a:endParaRPr>
            </a:p>
          </p:txBody>
        </p:sp>
        <p:sp>
          <p:nvSpPr>
            <p:cNvPr id="18" name="PPT世界-2-3"/>
            <p:cNvSpPr/>
            <p:nvPr/>
          </p:nvSpPr>
          <p:spPr>
            <a:xfrm>
              <a:off x="1933744" y="3177691"/>
              <a:ext cx="1539061" cy="307777"/>
            </a:xfrm>
            <a:prstGeom prst="rect">
              <a:avLst/>
            </a:prstGeom>
          </p:spPr>
          <p:txBody>
            <a:bodyPr wrap="squar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19" name="PPT世界-2-4"/>
            <p:cNvSpPr/>
            <p:nvPr/>
          </p:nvSpPr>
          <p:spPr>
            <a:xfrm>
              <a:off x="1118685" y="3548680"/>
              <a:ext cx="2354120" cy="330860"/>
            </a:xfrm>
            <a:prstGeom prst="rect">
              <a:avLst/>
            </a:prstGeom>
          </p:spPr>
          <p:txBody>
            <a:bodyPr wrap="square" lIns="0" tIns="0" rIns="0" bIns="0">
              <a:noAutofit/>
            </a:bodyPr>
            <a:lstStyle/>
            <a:p>
              <a:pPr algn="r">
                <a:lnSpc>
                  <a:spcPct val="150000"/>
                </a:lnSpc>
              </a:pPr>
              <a:r>
                <a:rPr lang="zh-CN" altLang="en-US" sz="1600" dirty="0">
                  <a:solidFill>
                    <a:schemeClr val="tx1">
                      <a:lumMod val="85000"/>
                      <a:lumOff val="15000"/>
                    </a:schemeClr>
                  </a:solidFill>
                  <a:cs typeface="思源黑体 CN Bold" panose="020B0800000000000000" pitchFamily="34" charset="-122"/>
                </a:rPr>
                <a:t>单击此处键入文本单击</a:t>
              </a:r>
              <a:endParaRPr lang="en-US" altLang="zh-CN" sz="1600" dirty="0">
                <a:solidFill>
                  <a:schemeClr val="tx1">
                    <a:lumMod val="85000"/>
                    <a:lumOff val="15000"/>
                  </a:schemeClr>
                </a:solidFill>
                <a:cs typeface="思源黑体 CN Bold" panose="020B0800000000000000" pitchFamily="34" charset="-122"/>
              </a:endParaRPr>
            </a:p>
          </p:txBody>
        </p:sp>
        <p:sp>
          <p:nvSpPr>
            <p:cNvPr id="20" name="PPT世界-2-5"/>
            <p:cNvSpPr/>
            <p:nvPr/>
          </p:nvSpPr>
          <p:spPr>
            <a:xfrm>
              <a:off x="1933744" y="4363266"/>
              <a:ext cx="1539061" cy="307777"/>
            </a:xfrm>
            <a:prstGeom prst="rect">
              <a:avLst/>
            </a:prstGeom>
          </p:spPr>
          <p:txBody>
            <a:bodyPr wrap="squar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21" name="PPT世界-2-6"/>
            <p:cNvSpPr/>
            <p:nvPr/>
          </p:nvSpPr>
          <p:spPr>
            <a:xfrm>
              <a:off x="1118685" y="4734255"/>
              <a:ext cx="2354120" cy="330860"/>
            </a:xfrm>
            <a:prstGeom prst="rect">
              <a:avLst/>
            </a:prstGeom>
          </p:spPr>
          <p:txBody>
            <a:bodyPr wrap="square" lIns="0" tIns="0" rIns="0" bIns="0">
              <a:noAutofit/>
            </a:bodyPr>
            <a:lstStyle/>
            <a:p>
              <a:pPr algn="r">
                <a:lnSpc>
                  <a:spcPct val="150000"/>
                </a:lnSpc>
              </a:pPr>
              <a:r>
                <a:rPr lang="zh-CN" altLang="en-US" sz="1600" dirty="0">
                  <a:solidFill>
                    <a:schemeClr val="tx1">
                      <a:lumMod val="85000"/>
                      <a:lumOff val="15000"/>
                    </a:schemeClr>
                  </a:solidFill>
                  <a:cs typeface="思源黑体 CN Bold" panose="020B0800000000000000" pitchFamily="34" charset="-122"/>
                </a:rPr>
                <a:t>单击此处键入文本单击</a:t>
              </a:r>
              <a:endParaRPr lang="en-US" altLang="zh-CN" sz="1600" dirty="0">
                <a:solidFill>
                  <a:schemeClr val="tx1">
                    <a:lumMod val="85000"/>
                    <a:lumOff val="15000"/>
                  </a:schemeClr>
                </a:solidFill>
                <a:cs typeface="思源黑体 CN Bold" panose="020B0800000000000000" pitchFamily="34" charset="-122"/>
              </a:endParaRPr>
            </a:p>
          </p:txBody>
        </p:sp>
        <p:sp>
          <p:nvSpPr>
            <p:cNvPr id="22" name="PPT世界-2-7"/>
            <p:cNvSpPr/>
            <p:nvPr/>
          </p:nvSpPr>
          <p:spPr>
            <a:xfrm>
              <a:off x="3625179" y="2036104"/>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3" name="PPT世界-2-8"/>
            <p:cNvSpPr/>
            <p:nvPr/>
          </p:nvSpPr>
          <p:spPr>
            <a:xfrm>
              <a:off x="3625179" y="3240606"/>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4" name="PPT世界-2-9"/>
            <p:cNvSpPr/>
            <p:nvPr/>
          </p:nvSpPr>
          <p:spPr>
            <a:xfrm>
              <a:off x="3625179" y="4423657"/>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grpSp>
        <p:nvGrpSpPr>
          <p:cNvPr id="44" name="PPT世界-3">
            <a:extLst>
              <a:ext uri="{FF2B5EF4-FFF2-40B4-BE49-F238E27FC236}">
                <a16:creationId xmlns:a16="http://schemas.microsoft.com/office/drawing/2014/main" id="{40A8E3F5-7E1A-4A93-B593-AD8D5F7C8C4F}"/>
              </a:ext>
            </a:extLst>
          </p:cNvPr>
          <p:cNvGrpSpPr/>
          <p:nvPr/>
        </p:nvGrpSpPr>
        <p:grpSpPr>
          <a:xfrm>
            <a:off x="8410939" y="1992115"/>
            <a:ext cx="2652190" cy="3073000"/>
            <a:chOff x="8410939" y="1992115"/>
            <a:chExt cx="2652190" cy="3073000"/>
          </a:xfrm>
        </p:grpSpPr>
        <p:sp>
          <p:nvSpPr>
            <p:cNvPr id="10" name="PPT世界-3-1"/>
            <p:cNvSpPr/>
            <p:nvPr/>
          </p:nvSpPr>
          <p:spPr>
            <a:xfrm>
              <a:off x="8709009" y="1992115"/>
              <a:ext cx="1539061" cy="307777"/>
            </a:xfrm>
            <a:prstGeom prst="rect">
              <a:avLst/>
            </a:prstGeom>
          </p:spPr>
          <p:txBody>
            <a:bodyPr wrap="squar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11" name="PPT世界-3-2"/>
            <p:cNvSpPr/>
            <p:nvPr/>
          </p:nvSpPr>
          <p:spPr>
            <a:xfrm>
              <a:off x="8709009" y="2363104"/>
              <a:ext cx="2354120" cy="330860"/>
            </a:xfrm>
            <a:prstGeom prst="rect">
              <a:avLst/>
            </a:prstGeom>
          </p:spPr>
          <p:txBody>
            <a:bodyPr wrap="square" lIns="0" tIns="0" rIns="0" bIns="0">
              <a:noAutofit/>
            </a:bodyPr>
            <a:lstStyle/>
            <a:p>
              <a:pPr>
                <a:lnSpc>
                  <a:spcPct val="150000"/>
                </a:lnSpc>
              </a:pPr>
              <a:r>
                <a:rPr lang="zh-CN" altLang="en-US" sz="1600" dirty="0">
                  <a:solidFill>
                    <a:schemeClr val="tx1">
                      <a:lumMod val="85000"/>
                      <a:lumOff val="15000"/>
                    </a:schemeClr>
                  </a:solidFill>
                  <a:cs typeface="思源黑体 CN Bold" panose="020B0800000000000000" pitchFamily="34" charset="-122"/>
                </a:rPr>
                <a:t>单击此处键入文本单击</a:t>
              </a:r>
              <a:endParaRPr lang="en-US" altLang="zh-CN" sz="1600" dirty="0">
                <a:solidFill>
                  <a:schemeClr val="tx1">
                    <a:lumMod val="85000"/>
                    <a:lumOff val="15000"/>
                  </a:schemeClr>
                </a:solidFill>
                <a:cs typeface="思源黑体 CN Bold" panose="020B0800000000000000" pitchFamily="34" charset="-122"/>
              </a:endParaRPr>
            </a:p>
          </p:txBody>
        </p:sp>
        <p:sp>
          <p:nvSpPr>
            <p:cNvPr id="12" name="PPT世界-3-3"/>
            <p:cNvSpPr/>
            <p:nvPr/>
          </p:nvSpPr>
          <p:spPr>
            <a:xfrm>
              <a:off x="8709009" y="3177691"/>
              <a:ext cx="1539061" cy="307777"/>
            </a:xfrm>
            <a:prstGeom prst="rect">
              <a:avLst/>
            </a:prstGeom>
          </p:spPr>
          <p:txBody>
            <a:bodyPr wrap="squar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13" name="PPT世界-3-4"/>
            <p:cNvSpPr/>
            <p:nvPr/>
          </p:nvSpPr>
          <p:spPr>
            <a:xfrm>
              <a:off x="8709009" y="3548680"/>
              <a:ext cx="2354120" cy="330860"/>
            </a:xfrm>
            <a:prstGeom prst="rect">
              <a:avLst/>
            </a:prstGeom>
          </p:spPr>
          <p:txBody>
            <a:bodyPr wrap="square" lIns="0" tIns="0" rIns="0" bIns="0">
              <a:noAutofit/>
            </a:bodyPr>
            <a:lstStyle/>
            <a:p>
              <a:pPr>
                <a:lnSpc>
                  <a:spcPct val="150000"/>
                </a:lnSpc>
              </a:pPr>
              <a:r>
                <a:rPr lang="zh-CN" altLang="en-US" sz="1600" dirty="0">
                  <a:solidFill>
                    <a:schemeClr val="tx1">
                      <a:lumMod val="85000"/>
                      <a:lumOff val="15000"/>
                    </a:schemeClr>
                  </a:solidFill>
                  <a:cs typeface="思源黑体 CN Bold" panose="020B0800000000000000" pitchFamily="34" charset="-122"/>
                </a:rPr>
                <a:t>单击此处键入文本单击</a:t>
              </a:r>
              <a:endParaRPr lang="en-US" altLang="zh-CN" sz="1600" dirty="0">
                <a:solidFill>
                  <a:schemeClr val="tx1">
                    <a:lumMod val="85000"/>
                    <a:lumOff val="15000"/>
                  </a:schemeClr>
                </a:solidFill>
                <a:cs typeface="思源黑体 CN Bold" panose="020B0800000000000000" pitchFamily="34" charset="-122"/>
              </a:endParaRPr>
            </a:p>
          </p:txBody>
        </p:sp>
        <p:sp>
          <p:nvSpPr>
            <p:cNvPr id="14" name="PPT世界-3-5"/>
            <p:cNvSpPr/>
            <p:nvPr/>
          </p:nvSpPr>
          <p:spPr>
            <a:xfrm>
              <a:off x="8709009" y="4363266"/>
              <a:ext cx="1539061" cy="307777"/>
            </a:xfrm>
            <a:prstGeom prst="rect">
              <a:avLst/>
            </a:prstGeom>
          </p:spPr>
          <p:txBody>
            <a:bodyPr wrap="squar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15" name="PPT世界-3-6"/>
            <p:cNvSpPr/>
            <p:nvPr/>
          </p:nvSpPr>
          <p:spPr>
            <a:xfrm>
              <a:off x="8709009" y="4734255"/>
              <a:ext cx="2354120" cy="330860"/>
            </a:xfrm>
            <a:prstGeom prst="rect">
              <a:avLst/>
            </a:prstGeom>
          </p:spPr>
          <p:txBody>
            <a:bodyPr wrap="square" lIns="0" tIns="0" rIns="0" bIns="0">
              <a:noAutofit/>
            </a:bodyPr>
            <a:lstStyle/>
            <a:p>
              <a:pPr>
                <a:lnSpc>
                  <a:spcPct val="150000"/>
                </a:lnSpc>
              </a:pPr>
              <a:r>
                <a:rPr lang="zh-CN" altLang="en-US" sz="1600" dirty="0">
                  <a:solidFill>
                    <a:schemeClr val="tx1">
                      <a:lumMod val="85000"/>
                      <a:lumOff val="15000"/>
                    </a:schemeClr>
                  </a:solidFill>
                  <a:cs typeface="思源黑体 CN Bold" panose="020B0800000000000000" pitchFamily="34" charset="-122"/>
                </a:rPr>
                <a:t>单击此处键入文本单击</a:t>
              </a:r>
              <a:endParaRPr lang="en-US" altLang="zh-CN" sz="1600" dirty="0">
                <a:solidFill>
                  <a:schemeClr val="tx1">
                    <a:lumMod val="85000"/>
                    <a:lumOff val="15000"/>
                  </a:schemeClr>
                </a:solidFill>
                <a:cs typeface="思源黑体 CN Bold" panose="020B0800000000000000" pitchFamily="34" charset="-122"/>
              </a:endParaRPr>
            </a:p>
          </p:txBody>
        </p:sp>
        <p:sp>
          <p:nvSpPr>
            <p:cNvPr id="25" name="PPT世界-3-7"/>
            <p:cNvSpPr/>
            <p:nvPr/>
          </p:nvSpPr>
          <p:spPr>
            <a:xfrm>
              <a:off x="8410939" y="2036104"/>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6" name="PPT世界-3-8"/>
            <p:cNvSpPr/>
            <p:nvPr/>
          </p:nvSpPr>
          <p:spPr>
            <a:xfrm>
              <a:off x="8410939" y="3240606"/>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7" name="PPT世界-3-9"/>
            <p:cNvSpPr/>
            <p:nvPr/>
          </p:nvSpPr>
          <p:spPr>
            <a:xfrm>
              <a:off x="8410939" y="4423657"/>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sp>
        <p:nvSpPr>
          <p:cNvPr id="35" name="PPT世界-4">
            <a:extLst>
              <a:ext uri="{FF2B5EF4-FFF2-40B4-BE49-F238E27FC236}">
                <a16:creationId xmlns:a16="http://schemas.microsoft.com/office/drawing/2014/main" id="{5285EAD0-9B34-43B6-A123-E1A74BBD8EED}"/>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45" name="PPT世界-6">
            <a:extLst>
              <a:ext uri="{FF2B5EF4-FFF2-40B4-BE49-F238E27FC236}">
                <a16:creationId xmlns:a16="http://schemas.microsoft.com/office/drawing/2014/main" id="{15B2C4CC-97D3-4546-979D-6CE94D9F8B59}"/>
              </a:ext>
            </a:extLst>
          </p:cNvPr>
          <p:cNvGrpSpPr/>
          <p:nvPr/>
        </p:nvGrpSpPr>
        <p:grpSpPr>
          <a:xfrm>
            <a:off x="3698027" y="1010073"/>
            <a:ext cx="4795946" cy="6376946"/>
            <a:chOff x="3698027" y="1010073"/>
            <a:chExt cx="4795946" cy="6376946"/>
          </a:xfrm>
        </p:grpSpPr>
        <p:grpSp>
          <p:nvGrpSpPr>
            <p:cNvPr id="28" name="组合 27"/>
            <p:cNvGrpSpPr/>
            <p:nvPr/>
          </p:nvGrpSpPr>
          <p:grpSpPr>
            <a:xfrm>
              <a:off x="3698027" y="1010073"/>
              <a:ext cx="4795946" cy="6376946"/>
              <a:chOff x="948739" y="-3031495"/>
              <a:chExt cx="10294522" cy="13688145"/>
            </a:xfrm>
          </p:grpSpPr>
          <p:sp>
            <p:nvSpPr>
              <p:cNvPr id="29" name="PPT世界-6-1"/>
              <p:cNvSpPr/>
              <p:nvPr/>
            </p:nvSpPr>
            <p:spPr bwMode="auto">
              <a:xfrm>
                <a:off x="948739" y="-3031495"/>
                <a:ext cx="10294522" cy="1368814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3000"/>
                </a:schemeClr>
              </a:solidFill>
              <a:ln>
                <a:gradFill>
                  <a:gsLst>
                    <a:gs pos="0">
                      <a:schemeClr val="accent1">
                        <a:alpha val="30000"/>
                      </a:schemeClr>
                    </a:gs>
                    <a:gs pos="100000">
                      <a:schemeClr val="accent1">
                        <a:alpha val="0"/>
                      </a:schemeClr>
                    </a:gs>
                  </a:gsLst>
                  <a:lin ang="5400000" scaled="1"/>
                </a:gradFill>
              </a:ln>
              <a:effectLst/>
            </p:spPr>
            <p:txBody>
              <a:bodyPr vert="horz" wrap="square" lIns="91440" tIns="45720" rIns="91440" bIns="45720" numCol="1" anchor="t" anchorCtr="0" compatLnSpc="1">
                <a:noAutofit/>
              </a:bodyPr>
              <a:lstStyle/>
              <a:p>
                <a:endParaRPr lang="zh-CN" altLang="en-US">
                  <a:solidFill>
                    <a:schemeClr val="tx1">
                      <a:lumMod val="100000"/>
                    </a:schemeClr>
                  </a:solidFill>
                  <a:cs typeface="思源黑体 CN Bold" panose="020B0800000000000000" pitchFamily="34" charset="-122"/>
                </a:endParaRPr>
              </a:p>
            </p:txBody>
          </p:sp>
          <p:sp>
            <p:nvSpPr>
              <p:cNvPr id="30" name="PPT世界-6-2"/>
              <p:cNvSpPr/>
              <p:nvPr/>
            </p:nvSpPr>
            <p:spPr bwMode="auto">
              <a:xfrm>
                <a:off x="2297487" y="-1364333"/>
                <a:ext cx="7597027" cy="1010141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5000"/>
                </a:schemeClr>
              </a:solidFill>
              <a:ln>
                <a:gradFill>
                  <a:gsLst>
                    <a:gs pos="0">
                      <a:schemeClr val="accent1">
                        <a:alpha val="45000"/>
                      </a:schemeClr>
                    </a:gs>
                    <a:gs pos="100000">
                      <a:schemeClr val="accent1">
                        <a:alpha val="0"/>
                      </a:schemeClr>
                    </a:gs>
                  </a:gsLst>
                  <a:lin ang="5400000" scaled="1"/>
                </a:gradFill>
              </a:ln>
              <a:effectLst/>
            </p:spPr>
            <p:txBody>
              <a:bodyPr vert="horz" wrap="square" lIns="91440" tIns="45720" rIns="91440" bIns="45720" numCol="1" anchor="t" anchorCtr="0" compatLnSpc="1">
                <a:noAutofit/>
              </a:bodyPr>
              <a:lstStyle/>
              <a:p>
                <a:endParaRPr lang="zh-CN" altLang="en-US" sz="1800">
                  <a:solidFill>
                    <a:schemeClr val="tx1">
                      <a:lumMod val="100000"/>
                    </a:schemeClr>
                  </a:solidFill>
                  <a:cs typeface="思源黑体 CN Bold" panose="020B0800000000000000" pitchFamily="34" charset="-122"/>
                </a:endParaRPr>
              </a:p>
            </p:txBody>
          </p:sp>
          <p:sp>
            <p:nvSpPr>
              <p:cNvPr id="31" name="PPT世界-6-3"/>
              <p:cNvSpPr/>
              <p:nvPr/>
            </p:nvSpPr>
            <p:spPr bwMode="auto">
              <a:xfrm>
                <a:off x="2934488" y="-739232"/>
                <a:ext cx="6323024" cy="8407430"/>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cs typeface="思源黑体 CN Bold" panose="020B0800000000000000" pitchFamily="34" charset="-122"/>
                </a:endParaRPr>
              </a:p>
            </p:txBody>
          </p:sp>
        </p:grpSp>
        <p:sp>
          <p:nvSpPr>
            <p:cNvPr id="33" name="PPT世界-6-4"/>
            <p:cNvSpPr/>
            <p:nvPr/>
          </p:nvSpPr>
          <p:spPr>
            <a:xfrm>
              <a:off x="4800600" y="4282007"/>
              <a:ext cx="2590800" cy="615553"/>
            </a:xfrm>
            <a:prstGeom prst="rect">
              <a:avLst/>
            </a:prstGeom>
          </p:spPr>
          <p:txBody>
            <a:bodyPr wrap="square" lIns="0" tIns="0" rIns="0" bIns="0">
              <a:noAutofit/>
            </a:bodyPr>
            <a:lstStyle/>
            <a:p>
              <a:pPr lvl="0" algn="ctr">
                <a:defRPr/>
              </a:pPr>
              <a:r>
                <a:rPr lang="zh-CN" altLang="en-US" sz="40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思源黑体 CN Bold" panose="020B0800000000000000" pitchFamily="34" charset="-122"/>
                </a:rPr>
                <a:t>标题文字</a:t>
              </a:r>
            </a:p>
          </p:txBody>
        </p:sp>
        <p:cxnSp>
          <p:nvCxnSpPr>
            <p:cNvPr id="34" name="PPT世界-6-5"/>
            <p:cNvCxnSpPr/>
            <p:nvPr/>
          </p:nvCxnSpPr>
          <p:spPr>
            <a:xfrm flipH="1">
              <a:off x="5465209" y="5070272"/>
              <a:ext cx="1261582"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41" name="PPT世界-6-6" descr="打开的书&#10;&#10;描述已自动生成">
              <a:extLst>
                <a:ext uri="{FF2B5EF4-FFF2-40B4-BE49-F238E27FC236}">
                  <a16:creationId xmlns:a16="http://schemas.microsoft.com/office/drawing/2014/main" id="{36CFB22C-F02A-48B1-946C-CCC973D66C47}"/>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4565932" y="1435100"/>
              <a:ext cx="3060135" cy="2704651"/>
            </a:xfrm>
            <a:prstGeom prst="rect">
              <a:avLst/>
            </a:prstGeom>
            <a:effectLst>
              <a:outerShdw blurRad="127000" dist="63500" dir="2700000" algn="tl" rotWithShape="0">
                <a:srgbClr val="6F512F">
                  <a:alpha val="30000"/>
                </a:srgbClr>
              </a:outerShdw>
            </a:effectLst>
          </p:spPr>
        </p:pic>
      </p:grpSp>
      <p:grpSp>
        <p:nvGrpSpPr>
          <p:cNvPr id="46" name="PPT世界-2">
            <a:extLst>
              <a:ext uri="{FF2B5EF4-FFF2-40B4-BE49-F238E27FC236}">
                <a16:creationId xmlns:a16="http://schemas.microsoft.com/office/drawing/2014/main" id="{21A698AB-34F1-497A-97F3-7F10D2686C76}"/>
              </a:ext>
            </a:extLst>
          </p:cNvPr>
          <p:cNvGrpSpPr/>
          <p:nvPr/>
        </p:nvGrpSpPr>
        <p:grpSpPr>
          <a:xfrm>
            <a:off x="374124" y="229838"/>
            <a:ext cx="3250725" cy="662680"/>
            <a:chOff x="8124752" y="4920610"/>
            <a:chExt cx="3250725" cy="662680"/>
          </a:xfrm>
        </p:grpSpPr>
        <p:sp>
          <p:nvSpPr>
            <p:cNvPr id="47" name="PPT世界-2-1">
              <a:extLst>
                <a:ext uri="{FF2B5EF4-FFF2-40B4-BE49-F238E27FC236}">
                  <a16:creationId xmlns:a16="http://schemas.microsoft.com/office/drawing/2014/main" id="{E16065A9-8F5D-4174-9253-FBFE80C69951}"/>
                </a:ext>
              </a:extLst>
            </p:cNvPr>
            <p:cNvSpPr/>
            <p:nvPr/>
          </p:nvSpPr>
          <p:spPr>
            <a:xfrm>
              <a:off x="8138281" y="4921344"/>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2-2">
              <a:extLst>
                <a:ext uri="{FF2B5EF4-FFF2-40B4-BE49-F238E27FC236}">
                  <a16:creationId xmlns:a16="http://schemas.microsoft.com/office/drawing/2014/main" id="{7C5FB31A-8B41-408B-8FDD-7953C818D064}"/>
                </a:ext>
              </a:extLst>
            </p:cNvPr>
            <p:cNvSpPr txBox="1"/>
            <p:nvPr/>
          </p:nvSpPr>
          <p:spPr>
            <a:xfrm>
              <a:off x="8124752" y="5017210"/>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2-3">
              <a:extLst>
                <a:ext uri="{FF2B5EF4-FFF2-40B4-BE49-F238E27FC236}">
                  <a16:creationId xmlns:a16="http://schemas.microsoft.com/office/drawing/2014/main" id="{3913E561-8AFA-4DC7-9F50-EC9867FA8F86}"/>
                </a:ext>
              </a:extLst>
            </p:cNvPr>
            <p:cNvSpPr txBox="1"/>
            <p:nvPr/>
          </p:nvSpPr>
          <p:spPr>
            <a:xfrm>
              <a:off x="9063506" y="4920610"/>
              <a:ext cx="1576497"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语言史学</a:t>
              </a:r>
            </a:p>
          </p:txBody>
        </p:sp>
        <p:sp>
          <p:nvSpPr>
            <p:cNvPr id="50" name="PPT世界-2-4">
              <a:extLst>
                <a:ext uri="{FF2B5EF4-FFF2-40B4-BE49-F238E27FC236}">
                  <a16:creationId xmlns:a16="http://schemas.microsoft.com/office/drawing/2014/main" id="{996EAD2D-4908-4DCF-8EBB-764A63C324FC}"/>
                </a:ext>
              </a:extLst>
            </p:cNvPr>
            <p:cNvSpPr txBox="1"/>
            <p:nvPr/>
          </p:nvSpPr>
          <p:spPr>
            <a:xfrm>
              <a:off x="9079334" y="5329374"/>
              <a:ext cx="2296143"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HISTORICAL LANGUAGE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PT世界-1"/>
          <p:cNvSpPr/>
          <p:nvPr/>
        </p:nvSpPr>
        <p:spPr>
          <a:xfrm>
            <a:off x="0"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PPT世界-2"/>
          <p:cNvSpPr/>
          <p:nvPr/>
        </p:nvSpPr>
        <p:spPr>
          <a:xfrm rot="9842415" flipH="1">
            <a:off x="5655752" y="-1081578"/>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3"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615671"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4"/>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flipH="1">
            <a:off x="10277861" y="387032"/>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5"/>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a:off x="4703064" y="4011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5" name="PPT世界-6"/>
          <p:cNvPicPr>
            <a:picLocks noChangeAspect="1"/>
          </p:cNvPicPr>
          <p:nvPr/>
        </p:nvPicPr>
        <p: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4249893" y="741932"/>
            <a:ext cx="7352995" cy="5345108"/>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31" name="PPT世界-10"/>
          <p:cNvSpPr/>
          <p:nvPr/>
        </p:nvSpPr>
        <p:spPr>
          <a:xfrm>
            <a:off x="6615671"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PPT世界-11" descr="打开的书&#10;&#10;描述已自动生成"/>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tretch>
            <a:fillRect/>
          </a:stretch>
        </p:blipFill>
        <p:spPr>
          <a:xfrm>
            <a:off x="5995156" y="825940"/>
            <a:ext cx="5517558" cy="4876604"/>
          </a:xfrm>
          <a:prstGeom prst="rect">
            <a:avLst/>
          </a:prstGeom>
          <a:effectLst>
            <a:outerShdw blurRad="127000" dist="63500" dir="2700000" algn="tl" rotWithShape="0">
              <a:srgbClr val="6F512F">
                <a:alpha val="30000"/>
              </a:srgbClr>
            </a:outerShdw>
          </a:effectLst>
        </p:spPr>
      </p:pic>
      <p:sp>
        <p:nvSpPr>
          <p:cNvPr id="29" name="PPT世界-12"/>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AF267FFE-0A7B-4846-B081-7A2FDD6CB62E}"/>
              </a:ext>
            </a:extLst>
          </p:cNvPr>
          <p:cNvGrpSpPr/>
          <p:nvPr/>
        </p:nvGrpSpPr>
        <p:grpSpPr>
          <a:xfrm>
            <a:off x="561579" y="1295307"/>
            <a:ext cx="5162522" cy="3406074"/>
            <a:chOff x="561579" y="1295307"/>
            <a:chExt cx="5162522" cy="3406074"/>
          </a:xfrm>
        </p:grpSpPr>
        <p:sp>
          <p:nvSpPr>
            <p:cNvPr id="34" name="PPT世界-13"/>
            <p:cNvSpPr/>
            <p:nvPr/>
          </p:nvSpPr>
          <p:spPr>
            <a:xfrm>
              <a:off x="561579" y="1692262"/>
              <a:ext cx="4288353" cy="2554545"/>
            </a:xfrm>
            <a:prstGeom prst="rect">
              <a:avLst/>
            </a:prstGeom>
          </p:spPr>
          <p:txBody>
            <a:bodyPr wrap="none">
              <a:noAutofit/>
            </a:bodyPr>
            <a:lstStyle/>
            <a:p>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谢谢倾听</a:t>
              </a:r>
              <a:endParaRPr lang="en-US" altLang="zh-CN"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下期再见</a:t>
              </a:r>
            </a:p>
          </p:txBody>
        </p:sp>
        <p:sp>
          <p:nvSpPr>
            <p:cNvPr id="35" name="PPT世界-14"/>
            <p:cNvSpPr txBox="1"/>
            <p:nvPr/>
          </p:nvSpPr>
          <p:spPr>
            <a:xfrm>
              <a:off x="643805" y="1295307"/>
              <a:ext cx="4225177" cy="400110"/>
            </a:xfrm>
            <a:prstGeom prst="rect">
              <a:avLst/>
            </a:prstGeom>
            <a:noFill/>
          </p:spPr>
          <p:txBody>
            <a:bodyPr wrap="square" rtlCol="0">
              <a:no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大学文学专业课程教学</a:t>
              </a: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cxnSp>
          <p:nvCxnSpPr>
            <p:cNvPr id="41" name="PPT世界-18"/>
            <p:cNvCxnSpPr/>
            <p:nvPr/>
          </p:nvCxnSpPr>
          <p:spPr>
            <a:xfrm>
              <a:off x="712470" y="4309270"/>
              <a:ext cx="5011631"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PT世界-19"/>
            <p:cNvSpPr txBox="1"/>
            <p:nvPr/>
          </p:nvSpPr>
          <p:spPr>
            <a:xfrm>
              <a:off x="607695" y="4424382"/>
              <a:ext cx="4369429" cy="276999"/>
            </a:xfrm>
            <a:prstGeom prst="rect">
              <a:avLst/>
            </a:prstGeom>
            <a:noFill/>
          </p:spPr>
          <p:txBody>
            <a:bodyPr wrap="square" rtlCol="0">
              <a:noAutofit/>
            </a:bodyPr>
            <a:lstStyle/>
            <a:p>
              <a:pPr algn="dist"/>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THANK YOU FOR LISTENING. SEE YOU NEXT TIME</a:t>
              </a:r>
              <a:endPar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 name="组合 2">
            <a:extLst>
              <a:ext uri="{FF2B5EF4-FFF2-40B4-BE49-F238E27FC236}">
                <a16:creationId xmlns:a16="http://schemas.microsoft.com/office/drawing/2014/main" id="{97F926B2-77A8-4B8C-93B7-078A960E0E3F}"/>
              </a:ext>
            </a:extLst>
          </p:cNvPr>
          <p:cNvGrpSpPr/>
          <p:nvPr/>
        </p:nvGrpSpPr>
        <p:grpSpPr>
          <a:xfrm>
            <a:off x="553171" y="5033025"/>
            <a:ext cx="3720897" cy="1287051"/>
            <a:chOff x="553171" y="5033025"/>
            <a:chExt cx="3720897" cy="1287051"/>
          </a:xfrm>
        </p:grpSpPr>
        <p:sp>
          <p:nvSpPr>
            <p:cNvPr id="39" name="PPT世界-15"/>
            <p:cNvSpPr/>
            <p:nvPr/>
          </p:nvSpPr>
          <p:spPr>
            <a:xfrm>
              <a:off x="565871" y="5079842"/>
              <a:ext cx="3708197" cy="411994"/>
            </a:xfrm>
            <a:prstGeom prst="roundRect">
              <a:avLst>
                <a:gd name="adj" fmla="val 50000"/>
              </a:avLst>
            </a:prstGeom>
            <a:solidFill>
              <a:srgbClr val="33251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40" name="PPT世界-16"/>
            <p:cNvSpPr/>
            <p:nvPr/>
          </p:nvSpPr>
          <p:spPr>
            <a:xfrm>
              <a:off x="553171" y="5033025"/>
              <a:ext cx="3708197" cy="411994"/>
            </a:xfrm>
            <a:prstGeom prst="roundRect">
              <a:avLst>
                <a:gd name="adj" fmla="val 50000"/>
              </a:avLst>
            </a:prstGeom>
            <a:solidFill>
              <a:schemeClr val="bg1"/>
            </a:solidFill>
            <a:ln>
              <a:solidFill>
                <a:srgbClr val="4A35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38" name="PPT世界-17"/>
            <p:cNvSpPr txBox="1"/>
            <p:nvPr/>
          </p:nvSpPr>
          <p:spPr>
            <a:xfrm>
              <a:off x="675287" y="5069745"/>
              <a:ext cx="3463965" cy="338554"/>
            </a:xfrm>
            <a:prstGeom prst="rect">
              <a:avLst/>
            </a:prstGeom>
            <a:noFill/>
          </p:spPr>
          <p:txBody>
            <a:bodyPr wrap="square" rtlCol="0">
              <a:noAutofit/>
            </a:bodyPr>
            <a:lstStyle/>
            <a:p>
              <a:pPr algn="ctr"/>
              <a:r>
                <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PPT</a:t>
              </a:r>
              <a:r>
                <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世界</a:t>
              </a:r>
              <a:r>
                <a:rPr lang="en-US" altLang="zh-CN"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12">
                    <a:extLst>
                      <a:ext uri="{A12FA001-AC4F-418D-AE19-62706E023703}">
                        <ahyp:hlinkClr xmlns:ahyp="http://schemas.microsoft.com/office/drawing/2018/hyperlinkcolor" val="tx"/>
                      </a:ext>
                    </a:extLst>
                  </a:hlinkClick>
                </a:rPr>
                <a:t>      </a:t>
              </a:r>
              <a:r>
                <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a:t>
              </a:r>
              <a:endParaRPr lang="zh-CN" altLang="en-US" sz="1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20"/>
            <p:cNvSpPr/>
            <p:nvPr/>
          </p:nvSpPr>
          <p:spPr>
            <a:xfrm>
              <a:off x="643805"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21"/>
            <p:cNvSpPr/>
            <p:nvPr/>
          </p:nvSpPr>
          <p:spPr>
            <a:xfrm>
              <a:off x="736730" y="604581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6" name="PPT世界-22"/>
            <p:cNvSpPr/>
            <p:nvPr/>
          </p:nvSpPr>
          <p:spPr>
            <a:xfrm>
              <a:off x="1146758"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23"/>
            <p:cNvSpPr/>
            <p:nvPr/>
          </p:nvSpPr>
          <p:spPr>
            <a:xfrm>
              <a:off x="1213771" y="604592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8" name="PPT世界-24"/>
            <p:cNvSpPr/>
            <p:nvPr/>
          </p:nvSpPr>
          <p:spPr>
            <a:xfrm>
              <a:off x="1649712"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9" name="PPT世界-25"/>
            <p:cNvSpPr/>
            <p:nvPr/>
          </p:nvSpPr>
          <p:spPr>
            <a:xfrm>
              <a:off x="1716737" y="606398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0" name="PPT世界-26"/>
            <p:cNvSpPr/>
            <p:nvPr/>
          </p:nvSpPr>
          <p:spPr>
            <a:xfrm>
              <a:off x="2152664"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1" name="PPT世界-27"/>
            <p:cNvSpPr/>
            <p:nvPr/>
          </p:nvSpPr>
          <p:spPr>
            <a:xfrm>
              <a:off x="2241638" y="604581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2" name="图形 31">
            <a:hlinkClick r:id="rId12"/>
            <a:extLst>
              <a:ext uri="{FF2B5EF4-FFF2-40B4-BE49-F238E27FC236}">
                <a16:creationId xmlns:a16="http://schemas.microsoft.com/office/drawing/2014/main" id="{7725E074-8CF0-4472-8768-27D588D0AF8F}"/>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90518" y="422570"/>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PT世界-2"/>
          <p:cNvSpPr/>
          <p:nvPr/>
        </p:nvSpPr>
        <p:spPr>
          <a:xfrm flipH="1">
            <a:off x="3471"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PPT世界-3"/>
          <p:cNvSpPr/>
          <p:nvPr/>
        </p:nvSpPr>
        <p:spPr>
          <a:xfrm rot="9842415" flipV="1">
            <a:off x="-775524" y="-653166"/>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8" name="PPT世界-4"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flipH="1">
            <a:off x="1486887"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5"/>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a:off x="259785" y="180253"/>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6"/>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flipV="1">
            <a:off x="10639001" y="47572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1" name="PPT世界-7"/>
          <p:cNvPicPr>
            <a:picLocks noChangeAspect="1"/>
          </p:cNvPicPr>
          <p:nvPr/>
        </p:nvPicPr>
        <p:blipFill rotWithShape="1">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a:stretch>
            <a:fillRect/>
          </a:stretch>
        </p:blipFill>
        <p:spPr>
          <a:xfrm flipH="1">
            <a:off x="816523" y="685796"/>
            <a:ext cx="6366652" cy="5736850"/>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14" name="PPT世界-8"/>
          <p:cNvSpPr/>
          <p:nvPr/>
        </p:nvSpPr>
        <p:spPr>
          <a:xfrm flipH="1">
            <a:off x="1486887"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PPT世界-9"/>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10" descr="许多书放在一起&#10;&#10;描述已自动生成"/>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6156" y="1178760"/>
            <a:ext cx="5904778" cy="4750922"/>
          </a:xfrm>
          <a:prstGeom prst="rect">
            <a:avLst/>
          </a:prstGeom>
          <a:effectLst>
            <a:outerShdw blurRad="127000" dist="63500" dir="8100000" algn="tr" rotWithShape="0">
              <a:srgbClr val="4A351E">
                <a:alpha val="30000"/>
              </a:srgbClr>
            </a:outerShdw>
          </a:effectLst>
        </p:spPr>
      </p:pic>
      <p:grpSp>
        <p:nvGrpSpPr>
          <p:cNvPr id="55" name="PPT世界-11"/>
          <p:cNvGrpSpPr/>
          <p:nvPr/>
        </p:nvGrpSpPr>
        <p:grpSpPr>
          <a:xfrm>
            <a:off x="8014385" y="1260353"/>
            <a:ext cx="3248933" cy="662680"/>
            <a:chOff x="8124752" y="1521925"/>
            <a:chExt cx="3248933" cy="662680"/>
          </a:xfrm>
        </p:grpSpPr>
        <p:sp>
          <p:nvSpPr>
            <p:cNvPr id="36" name="PPT世界-11-1"/>
            <p:cNvSpPr/>
            <p:nvPr/>
          </p:nvSpPr>
          <p:spPr>
            <a:xfrm>
              <a:off x="8138281" y="1522659"/>
              <a:ext cx="630983" cy="6309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11-2"/>
            <p:cNvSpPr txBox="1"/>
            <p:nvPr/>
          </p:nvSpPr>
          <p:spPr>
            <a:xfrm>
              <a:off x="8124752" y="1611828"/>
              <a:ext cx="658032" cy="461665"/>
            </a:xfrm>
            <a:prstGeom prst="rect">
              <a:avLst/>
            </a:prstGeom>
            <a:noFill/>
          </p:spPr>
          <p:txBody>
            <a:bodyPr wrap="square" rtlCol="0">
              <a:noAutofit/>
            </a:bodyPr>
            <a:lstStyle/>
            <a:p>
              <a:pPr algn="ctr"/>
              <a:r>
                <a:rPr lang="en-US" altLang="zh-CN"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11-3"/>
            <p:cNvSpPr txBox="1"/>
            <p:nvPr/>
          </p:nvSpPr>
          <p:spPr>
            <a:xfrm>
              <a:off x="9063505" y="1521925"/>
              <a:ext cx="1575495" cy="461665"/>
            </a:xfrm>
            <a:prstGeom prst="rect">
              <a:avLst/>
            </a:prstGeom>
            <a:noFill/>
          </p:spPr>
          <p:txBody>
            <a:bodyPr wrap="square" rtlCol="0">
              <a:noAutofit/>
            </a:bodyPr>
            <a:lstStyle/>
            <a:p>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文学概论</a:t>
              </a:r>
            </a:p>
          </p:txBody>
        </p:sp>
        <p:sp>
          <p:nvSpPr>
            <p:cNvPr id="39" name="PPT世界-11-4"/>
            <p:cNvSpPr txBox="1"/>
            <p:nvPr/>
          </p:nvSpPr>
          <p:spPr>
            <a:xfrm>
              <a:off x="9079334" y="1930689"/>
              <a:ext cx="2294351" cy="253916"/>
            </a:xfrm>
            <a:prstGeom prst="rect">
              <a:avLst/>
            </a:prstGeom>
            <a:noFill/>
          </p:spPr>
          <p:txBody>
            <a:bodyPr wrap="square" rtlCol="0">
              <a:noAutofit/>
            </a:bodyPr>
            <a:lstStyle/>
            <a:p>
              <a:pPr algn="dist"/>
              <a:r>
                <a:rPr lang="en-US" altLang="zh-CN" sz="1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LITERATURE</a:t>
              </a:r>
            </a:p>
          </p:txBody>
        </p:sp>
      </p:grpSp>
      <p:grpSp>
        <p:nvGrpSpPr>
          <p:cNvPr id="56" name="PPT世界-12"/>
          <p:cNvGrpSpPr/>
          <p:nvPr/>
        </p:nvGrpSpPr>
        <p:grpSpPr>
          <a:xfrm>
            <a:off x="8014385" y="2552677"/>
            <a:ext cx="3248933" cy="662680"/>
            <a:chOff x="8124752" y="2654820"/>
            <a:chExt cx="3248933" cy="662680"/>
          </a:xfrm>
        </p:grpSpPr>
        <p:sp>
          <p:nvSpPr>
            <p:cNvPr id="41" name="PPT世界-12-1"/>
            <p:cNvSpPr/>
            <p:nvPr/>
          </p:nvSpPr>
          <p:spPr>
            <a:xfrm>
              <a:off x="8138281" y="2655554"/>
              <a:ext cx="630983" cy="6309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2-2"/>
            <p:cNvSpPr txBox="1"/>
            <p:nvPr/>
          </p:nvSpPr>
          <p:spPr>
            <a:xfrm>
              <a:off x="8124752" y="2739514"/>
              <a:ext cx="658032" cy="461665"/>
            </a:xfrm>
            <a:prstGeom prst="rect">
              <a:avLst/>
            </a:prstGeom>
            <a:noFill/>
          </p:spPr>
          <p:txBody>
            <a:bodyPr wrap="square" rtlCol="0">
              <a:noAutofit/>
            </a:bodyPr>
            <a:lstStyle/>
            <a:p>
              <a:pPr algn="ctr"/>
              <a:r>
                <a:rPr lang="en-US" altLang="zh-CN"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2-3"/>
            <p:cNvSpPr txBox="1"/>
            <p:nvPr/>
          </p:nvSpPr>
          <p:spPr>
            <a:xfrm>
              <a:off x="9063505" y="2654820"/>
              <a:ext cx="1575495" cy="461665"/>
            </a:xfrm>
            <a:prstGeom prst="rect">
              <a:avLst/>
            </a:prstGeom>
            <a:noFill/>
          </p:spPr>
          <p:txBody>
            <a:bodyPr wrap="square" rtlCol="0">
              <a:noAutofit/>
            </a:bodyPr>
            <a:lstStyle/>
            <a:p>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当代文学</a:t>
              </a:r>
            </a:p>
          </p:txBody>
        </p:sp>
        <p:sp>
          <p:nvSpPr>
            <p:cNvPr id="44" name="PPT世界-12-4"/>
            <p:cNvSpPr txBox="1"/>
            <p:nvPr/>
          </p:nvSpPr>
          <p:spPr>
            <a:xfrm>
              <a:off x="9079334" y="3063584"/>
              <a:ext cx="2294351" cy="253916"/>
            </a:xfrm>
            <a:prstGeom prst="rect">
              <a:avLst/>
            </a:prstGeom>
            <a:noFill/>
          </p:spPr>
          <p:txBody>
            <a:bodyPr wrap="square" rtlCol="0">
              <a:noAutofit/>
            </a:bodyPr>
            <a:lstStyle/>
            <a:p>
              <a:pPr algn="dist"/>
              <a:r>
                <a:rPr lang="en-US" altLang="zh-CN" sz="1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CONTEMPORARY LITERATURE</a:t>
              </a:r>
            </a:p>
          </p:txBody>
        </p:sp>
      </p:grpSp>
      <p:grpSp>
        <p:nvGrpSpPr>
          <p:cNvPr id="57" name="PPT世界-13"/>
          <p:cNvGrpSpPr/>
          <p:nvPr/>
        </p:nvGrpSpPr>
        <p:grpSpPr>
          <a:xfrm>
            <a:off x="8014385" y="3845001"/>
            <a:ext cx="3250726" cy="662680"/>
            <a:chOff x="8124752" y="3787715"/>
            <a:chExt cx="3250726" cy="662680"/>
          </a:xfrm>
        </p:grpSpPr>
        <p:sp>
          <p:nvSpPr>
            <p:cNvPr id="46" name="PPT世界-13-1"/>
            <p:cNvSpPr/>
            <p:nvPr/>
          </p:nvSpPr>
          <p:spPr>
            <a:xfrm>
              <a:off x="8138281" y="3788449"/>
              <a:ext cx="630983" cy="6309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13-2"/>
            <p:cNvSpPr txBox="1"/>
            <p:nvPr/>
          </p:nvSpPr>
          <p:spPr>
            <a:xfrm>
              <a:off x="8124752" y="3872409"/>
              <a:ext cx="658032" cy="461665"/>
            </a:xfrm>
            <a:prstGeom prst="rect">
              <a:avLst/>
            </a:prstGeom>
            <a:noFill/>
          </p:spPr>
          <p:txBody>
            <a:bodyPr wrap="square" rtlCol="0">
              <a:noAutofit/>
            </a:bodyPr>
            <a:lstStyle/>
            <a:p>
              <a:pPr algn="ctr"/>
              <a:r>
                <a:rPr lang="en-US" altLang="zh-CN"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3-3"/>
            <p:cNvSpPr txBox="1"/>
            <p:nvPr/>
          </p:nvSpPr>
          <p:spPr>
            <a:xfrm>
              <a:off x="9063506" y="3787715"/>
              <a:ext cx="1576497" cy="461665"/>
            </a:xfrm>
            <a:prstGeom prst="rect">
              <a:avLst/>
            </a:prstGeom>
            <a:noFill/>
          </p:spPr>
          <p:txBody>
            <a:bodyPr wrap="square" rtlCol="0">
              <a:noAutofit/>
            </a:bodyPr>
            <a:lstStyle/>
            <a:p>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比较文学</a:t>
              </a:r>
            </a:p>
          </p:txBody>
        </p:sp>
        <p:sp>
          <p:nvSpPr>
            <p:cNvPr id="49" name="PPT世界-13-4"/>
            <p:cNvSpPr txBox="1"/>
            <p:nvPr/>
          </p:nvSpPr>
          <p:spPr>
            <a:xfrm>
              <a:off x="9079334" y="4196479"/>
              <a:ext cx="2296144" cy="253916"/>
            </a:xfrm>
            <a:prstGeom prst="rect">
              <a:avLst/>
            </a:prstGeom>
            <a:noFill/>
          </p:spPr>
          <p:txBody>
            <a:bodyPr wrap="square" rtlCol="0">
              <a:noAutofit/>
            </a:bodyPr>
            <a:lstStyle/>
            <a:p>
              <a:pPr algn="dist"/>
              <a:r>
                <a:rPr lang="en-US" altLang="zh-CN" sz="1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COMPARATIVE LITERATURE</a:t>
              </a:r>
            </a:p>
          </p:txBody>
        </p:sp>
      </p:grpSp>
      <p:grpSp>
        <p:nvGrpSpPr>
          <p:cNvPr id="59" name="PPT世界-14"/>
          <p:cNvGrpSpPr/>
          <p:nvPr/>
        </p:nvGrpSpPr>
        <p:grpSpPr>
          <a:xfrm>
            <a:off x="8014385" y="5137324"/>
            <a:ext cx="3250725" cy="662680"/>
            <a:chOff x="8124752" y="4920610"/>
            <a:chExt cx="3250725" cy="662680"/>
          </a:xfrm>
        </p:grpSpPr>
        <p:sp>
          <p:nvSpPr>
            <p:cNvPr id="51" name="PPT世界-14-1"/>
            <p:cNvSpPr/>
            <p:nvPr/>
          </p:nvSpPr>
          <p:spPr>
            <a:xfrm>
              <a:off x="8138281" y="4921344"/>
              <a:ext cx="630983" cy="6309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14-2"/>
            <p:cNvSpPr txBox="1"/>
            <p:nvPr/>
          </p:nvSpPr>
          <p:spPr>
            <a:xfrm>
              <a:off x="8124752" y="5017210"/>
              <a:ext cx="658032" cy="461665"/>
            </a:xfrm>
            <a:prstGeom prst="rect">
              <a:avLst/>
            </a:prstGeom>
            <a:noFill/>
          </p:spPr>
          <p:txBody>
            <a:bodyPr wrap="square" rtlCol="0">
              <a:noAutofit/>
            </a:bodyPr>
            <a:lstStyle/>
            <a:p>
              <a:pPr algn="ctr"/>
              <a:r>
                <a:rPr lang="en-US" altLang="zh-CN"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14-3"/>
            <p:cNvSpPr txBox="1"/>
            <p:nvPr/>
          </p:nvSpPr>
          <p:spPr>
            <a:xfrm>
              <a:off x="9063506" y="4920610"/>
              <a:ext cx="1576497" cy="461665"/>
            </a:xfrm>
            <a:prstGeom prst="rect">
              <a:avLst/>
            </a:prstGeom>
            <a:noFill/>
          </p:spPr>
          <p:txBody>
            <a:bodyPr wrap="square" rtlCol="0">
              <a:noAutofit/>
            </a:bodyPr>
            <a:lstStyle/>
            <a:p>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语言史学</a:t>
              </a:r>
            </a:p>
          </p:txBody>
        </p:sp>
        <p:sp>
          <p:nvSpPr>
            <p:cNvPr id="54" name="PPT世界-14-4"/>
            <p:cNvSpPr txBox="1"/>
            <p:nvPr/>
          </p:nvSpPr>
          <p:spPr>
            <a:xfrm>
              <a:off x="9079334" y="5329374"/>
              <a:ext cx="2296143" cy="253916"/>
            </a:xfrm>
            <a:prstGeom prst="rect">
              <a:avLst/>
            </a:prstGeom>
            <a:noFill/>
          </p:spPr>
          <p:txBody>
            <a:bodyPr wrap="square" rtlCol="0">
              <a:noAutofit/>
            </a:bodyPr>
            <a:lstStyle/>
            <a:p>
              <a:pPr algn="dist"/>
              <a:r>
                <a:rPr lang="en-US" altLang="zh-CN" sz="1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HISTORICAL LANGUAGE</a:t>
              </a:r>
            </a:p>
          </p:txBody>
        </p:sp>
      </p:grpSp>
      <p:sp>
        <p:nvSpPr>
          <p:cNvPr id="67" name="PPT世界-15"/>
          <p:cNvSpPr txBox="1"/>
          <p:nvPr/>
        </p:nvSpPr>
        <p:spPr>
          <a:xfrm>
            <a:off x="2275089" y="5474705"/>
            <a:ext cx="2964568" cy="584775"/>
          </a:xfrm>
          <a:prstGeom prst="rect">
            <a:avLst/>
          </a:prstGeom>
          <a:solidFill>
            <a:schemeClr val="accent1"/>
          </a:solidFill>
        </p:spPr>
        <p:txBody>
          <a:bodyPr wrap="square" rtlCol="0">
            <a:noAutofit/>
          </a:bodyPr>
          <a:lstStyle/>
          <a:p>
            <a:pPr algn="ctr"/>
            <a:r>
              <a:rPr lang="en-US" altLang="zh-CN" sz="3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lang="zh-CN" altLang="en-US" sz="3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anim calcmode="lin" valueType="num">
                                      <p:cBhvr>
                                        <p:cTn id="8" dur="500" fill="hold"/>
                                        <p:tgtEl>
                                          <p:spTgt spid="55"/>
                                        </p:tgtEl>
                                        <p:attrNameLst>
                                          <p:attrName>ppt_x</p:attrName>
                                        </p:attrNameLst>
                                      </p:cBhvr>
                                      <p:tavLst>
                                        <p:tav tm="0">
                                          <p:val>
                                            <p:strVal val="#ppt_x"/>
                                          </p:val>
                                        </p:tav>
                                        <p:tav tm="100000">
                                          <p:val>
                                            <p:strVal val="#ppt_x"/>
                                          </p:val>
                                        </p:tav>
                                      </p:tavLst>
                                    </p:anim>
                                    <p:anim calcmode="lin" valueType="num">
                                      <p:cBhvr>
                                        <p:cTn id="9" dur="5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anim calcmode="lin" valueType="num">
                                      <p:cBhvr>
                                        <p:cTn id="14" dur="500" fill="hold"/>
                                        <p:tgtEl>
                                          <p:spTgt spid="56"/>
                                        </p:tgtEl>
                                        <p:attrNameLst>
                                          <p:attrName>ppt_x</p:attrName>
                                        </p:attrNameLst>
                                      </p:cBhvr>
                                      <p:tavLst>
                                        <p:tav tm="0">
                                          <p:val>
                                            <p:strVal val="#ppt_x"/>
                                          </p:val>
                                        </p:tav>
                                        <p:tav tm="100000">
                                          <p:val>
                                            <p:strVal val="#ppt_x"/>
                                          </p:val>
                                        </p:tav>
                                      </p:tavLst>
                                    </p:anim>
                                    <p:anim calcmode="lin" valueType="num">
                                      <p:cBhvr>
                                        <p:cTn id="15" dur="500" fill="hold"/>
                                        <p:tgtEl>
                                          <p:spTgt spid="5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anim calcmode="lin" valueType="num">
                                      <p:cBhvr>
                                        <p:cTn id="26" dur="500" fill="hold"/>
                                        <p:tgtEl>
                                          <p:spTgt spid="59"/>
                                        </p:tgtEl>
                                        <p:attrNameLst>
                                          <p:attrName>ppt_x</p:attrName>
                                        </p:attrNameLst>
                                      </p:cBhvr>
                                      <p:tavLst>
                                        <p:tav tm="0">
                                          <p:val>
                                            <p:strVal val="#ppt_x"/>
                                          </p:val>
                                        </p:tav>
                                        <p:tav tm="100000">
                                          <p:val>
                                            <p:strVal val="#ppt_x"/>
                                          </p:val>
                                        </p:tav>
                                      </p:tavLst>
                                    </p:anim>
                                    <p:anim calcmode="lin" valueType="num">
                                      <p:cBhvr>
                                        <p:cTn id="27"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4"/>
            <a:extLst>
              <a:ext uri="{FF2B5EF4-FFF2-40B4-BE49-F238E27FC236}">
                <a16:creationId xmlns:a16="http://schemas.microsoft.com/office/drawing/2014/main" id="{95008260-2B3D-463D-8DF8-91125D9DE33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10"/>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6"/>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8"/>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9"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6"/>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10"/>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6"/>
            <a:extLst>
              <a:ext uri="{FF2B5EF4-FFF2-40B4-BE49-F238E27FC236}">
                <a16:creationId xmlns:a16="http://schemas.microsoft.com/office/drawing/2014/main" id="{2B767422-E4CC-4A04-8C57-C4A8F9BC2DC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4"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PT世界-1"/>
          <p:cNvSpPr/>
          <p:nvPr/>
        </p:nvSpPr>
        <p:spPr>
          <a:xfrm>
            <a:off x="0"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8" name="PPT世界-2"/>
          <p:cNvSpPr/>
          <p:nvPr/>
        </p:nvSpPr>
        <p:spPr>
          <a:xfrm rot="9842415" flipH="1">
            <a:off x="5655752" y="-1081578"/>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3"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32307"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4"/>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flipH="1">
            <a:off x="10277861" y="387032"/>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5"/>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a:off x="4703064" y="4011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5" name="PPT世界-6"/>
          <p:cNvPicPr>
            <a:picLocks noChangeAspect="1"/>
          </p:cNvPicPr>
          <p:nvPr/>
        </p:nvPicPr>
        <p: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4691498" y="912905"/>
            <a:ext cx="7352995" cy="5345108"/>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31" name="PPT世界-8"/>
          <p:cNvSpPr/>
          <p:nvPr/>
        </p:nvSpPr>
        <p:spPr>
          <a:xfrm>
            <a:off x="6332307"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PPT世界-9" descr="打开的书&#10;&#10;描述已自动生成"/>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tretch>
            <a:fillRect/>
          </a:stretch>
        </p:blipFill>
        <p:spPr>
          <a:xfrm>
            <a:off x="5711792" y="825940"/>
            <a:ext cx="5517558" cy="4876604"/>
          </a:xfrm>
          <a:prstGeom prst="rect">
            <a:avLst/>
          </a:prstGeom>
          <a:effectLst>
            <a:outerShdw blurRad="127000" dist="63500" dir="2700000" algn="tl" rotWithShape="0">
              <a:srgbClr val="6F512F">
                <a:alpha val="30000"/>
              </a:srgbClr>
            </a:outerShdw>
          </a:effectLst>
        </p:spPr>
      </p:pic>
      <p:sp>
        <p:nvSpPr>
          <p:cNvPr id="29" name="PPT世界-10"/>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3" name="组合 2">
            <a:extLst>
              <a:ext uri="{FF2B5EF4-FFF2-40B4-BE49-F238E27FC236}">
                <a16:creationId xmlns:a16="http://schemas.microsoft.com/office/drawing/2014/main" id="{DF458E4C-68AA-4264-B01C-A83B55D0D6A9}"/>
              </a:ext>
            </a:extLst>
          </p:cNvPr>
          <p:cNvGrpSpPr/>
          <p:nvPr/>
        </p:nvGrpSpPr>
        <p:grpSpPr>
          <a:xfrm>
            <a:off x="767266" y="1793813"/>
            <a:ext cx="4312690" cy="3257002"/>
            <a:chOff x="767266" y="1793813"/>
            <a:chExt cx="4312690" cy="3257002"/>
          </a:xfrm>
        </p:grpSpPr>
        <p:sp>
          <p:nvSpPr>
            <p:cNvPr id="32" name="PPT世界-11"/>
            <p:cNvSpPr/>
            <p:nvPr/>
          </p:nvSpPr>
          <p:spPr>
            <a:xfrm>
              <a:off x="2236885" y="1793813"/>
              <a:ext cx="1209198" cy="1209196"/>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2"/>
            <p:cNvSpPr txBox="1"/>
            <p:nvPr/>
          </p:nvSpPr>
          <p:spPr>
            <a:xfrm>
              <a:off x="2381890" y="2013691"/>
              <a:ext cx="919189" cy="76944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3"/>
            <p:cNvSpPr txBox="1"/>
            <p:nvPr/>
          </p:nvSpPr>
          <p:spPr>
            <a:xfrm>
              <a:off x="767266" y="3334162"/>
              <a:ext cx="4312690" cy="1200329"/>
            </a:xfrm>
            <a:prstGeom prst="rect">
              <a:avLst/>
            </a:prstGeom>
            <a:noFill/>
          </p:spPr>
          <p:txBody>
            <a:bodyPr wrap="square" rtlCol="0">
              <a:noAutofit/>
            </a:bodyPr>
            <a:lstStyle/>
            <a:p>
              <a:pPr algn="ctr"/>
              <a:r>
                <a:rPr lang="zh-CN" altLang="en-US" sz="7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文学概论</a:t>
              </a:r>
            </a:p>
          </p:txBody>
        </p:sp>
        <p:sp>
          <p:nvSpPr>
            <p:cNvPr id="52" name="PPT世界-14"/>
            <p:cNvSpPr txBox="1"/>
            <p:nvPr/>
          </p:nvSpPr>
          <p:spPr>
            <a:xfrm>
              <a:off x="1322002" y="4773816"/>
              <a:ext cx="3203218" cy="276999"/>
            </a:xfrm>
            <a:prstGeom prst="rect">
              <a:avLst/>
            </a:prstGeom>
            <a:noFill/>
          </p:spPr>
          <p:txBody>
            <a:bodyPr wrap="square" rtlCol="0">
              <a:noAutofit/>
            </a:bodyPr>
            <a:lstStyle/>
            <a:p>
              <a:pPr algn="dist"/>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LITERATURE</a:t>
              </a:r>
            </a:p>
          </p:txBody>
        </p:sp>
      </p:grpSp>
      <p:sp>
        <p:nvSpPr>
          <p:cNvPr id="18" name="PPT世界-17">
            <a:extLst>
              <a:ext uri="{FF2B5EF4-FFF2-40B4-BE49-F238E27FC236}">
                <a16:creationId xmlns:a16="http://schemas.microsoft.com/office/drawing/2014/main" id="{75C64C23-0BAE-4743-B6F9-A35E651BEA2A}"/>
              </a:ext>
            </a:extLst>
          </p:cNvPr>
          <p:cNvSpPr/>
          <p:nvPr/>
        </p:nvSpPr>
        <p:spPr>
          <a:xfrm>
            <a:off x="643805"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8">
            <a:extLst>
              <a:ext uri="{FF2B5EF4-FFF2-40B4-BE49-F238E27FC236}">
                <a16:creationId xmlns:a16="http://schemas.microsoft.com/office/drawing/2014/main" id="{E2276947-30EE-4F0D-AE13-1DACA8ECE208}"/>
              </a:ext>
            </a:extLst>
          </p:cNvPr>
          <p:cNvSpPr/>
          <p:nvPr/>
        </p:nvSpPr>
        <p:spPr>
          <a:xfrm>
            <a:off x="736730" y="604581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2" name="PPT世界-19">
            <a:extLst>
              <a:ext uri="{FF2B5EF4-FFF2-40B4-BE49-F238E27FC236}">
                <a16:creationId xmlns:a16="http://schemas.microsoft.com/office/drawing/2014/main" id="{DF4A95A5-9298-4988-94A4-EF3A6D0E93AA}"/>
              </a:ext>
            </a:extLst>
          </p:cNvPr>
          <p:cNvSpPr/>
          <p:nvPr/>
        </p:nvSpPr>
        <p:spPr>
          <a:xfrm>
            <a:off x="1146758"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20">
            <a:extLst>
              <a:ext uri="{FF2B5EF4-FFF2-40B4-BE49-F238E27FC236}">
                <a16:creationId xmlns:a16="http://schemas.microsoft.com/office/drawing/2014/main" id="{0CEF49DC-0424-4616-B728-DD5E91F8569D}"/>
              </a:ext>
            </a:extLst>
          </p:cNvPr>
          <p:cNvSpPr/>
          <p:nvPr/>
        </p:nvSpPr>
        <p:spPr>
          <a:xfrm>
            <a:off x="1213771" y="604592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4" name="PPT世界-21">
            <a:extLst>
              <a:ext uri="{FF2B5EF4-FFF2-40B4-BE49-F238E27FC236}">
                <a16:creationId xmlns:a16="http://schemas.microsoft.com/office/drawing/2014/main" id="{3F2C0F59-CD59-48A3-8583-08F6AD3AF019}"/>
              </a:ext>
            </a:extLst>
          </p:cNvPr>
          <p:cNvSpPr/>
          <p:nvPr/>
        </p:nvSpPr>
        <p:spPr>
          <a:xfrm>
            <a:off x="1649712"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22">
            <a:extLst>
              <a:ext uri="{FF2B5EF4-FFF2-40B4-BE49-F238E27FC236}">
                <a16:creationId xmlns:a16="http://schemas.microsoft.com/office/drawing/2014/main" id="{84B3A8E6-4B08-498B-ABDD-F63BCB6FFD5B}"/>
              </a:ext>
            </a:extLst>
          </p:cNvPr>
          <p:cNvSpPr/>
          <p:nvPr/>
        </p:nvSpPr>
        <p:spPr>
          <a:xfrm>
            <a:off x="1716737" y="606398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6" name="PPT世界-23">
            <a:extLst>
              <a:ext uri="{FF2B5EF4-FFF2-40B4-BE49-F238E27FC236}">
                <a16:creationId xmlns:a16="http://schemas.microsoft.com/office/drawing/2014/main" id="{493158C8-E24B-42DD-90DB-2235BA070841}"/>
              </a:ext>
            </a:extLst>
          </p:cNvPr>
          <p:cNvSpPr/>
          <p:nvPr/>
        </p:nvSpPr>
        <p:spPr>
          <a:xfrm>
            <a:off x="2152664"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24">
            <a:extLst>
              <a:ext uri="{FF2B5EF4-FFF2-40B4-BE49-F238E27FC236}">
                <a16:creationId xmlns:a16="http://schemas.microsoft.com/office/drawing/2014/main" id="{BE411599-13AE-4B94-914E-DB1514639C0C}"/>
              </a:ext>
            </a:extLst>
          </p:cNvPr>
          <p:cNvSpPr/>
          <p:nvPr/>
        </p:nvSpPr>
        <p:spPr>
          <a:xfrm>
            <a:off x="2241638" y="604581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4" name="图形 33">
            <a:hlinkClick r:id="rId12"/>
            <a:extLst>
              <a:ext uri="{FF2B5EF4-FFF2-40B4-BE49-F238E27FC236}">
                <a16:creationId xmlns:a16="http://schemas.microsoft.com/office/drawing/2014/main" id="{13796387-A34C-4CA6-B2AE-B7287375D9F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90518" y="422570"/>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PT世界-3">
            <a:extLst>
              <a:ext uri="{FF2B5EF4-FFF2-40B4-BE49-F238E27FC236}">
                <a16:creationId xmlns:a16="http://schemas.microsoft.com/office/drawing/2014/main" id="{D777B427-0439-4272-A951-B0C7C732622D}"/>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 name="PPT世界-4">
            <a:extLst>
              <a:ext uri="{FF2B5EF4-FFF2-40B4-BE49-F238E27FC236}">
                <a16:creationId xmlns:a16="http://schemas.microsoft.com/office/drawing/2014/main" id="{F9EA7D36-6265-4A10-AA2F-EFEE0CE03E91}"/>
              </a:ext>
            </a:extLst>
          </p:cNvPr>
          <p:cNvGrpSpPr/>
          <p:nvPr/>
        </p:nvGrpSpPr>
        <p:grpSpPr>
          <a:xfrm>
            <a:off x="821816" y="1462931"/>
            <a:ext cx="5612585" cy="4910226"/>
            <a:chOff x="821816" y="1462931"/>
            <a:chExt cx="5612585" cy="4910226"/>
          </a:xfrm>
        </p:grpSpPr>
        <p:sp>
          <p:nvSpPr>
            <p:cNvPr id="17" name="PPT世界-4-1"/>
            <p:cNvSpPr/>
            <p:nvPr/>
          </p:nvSpPr>
          <p:spPr>
            <a:xfrm>
              <a:off x="821816" y="1484681"/>
              <a:ext cx="5353773" cy="4741537"/>
            </a:xfrm>
            <a:custGeom>
              <a:avLst/>
              <a:gdLst>
                <a:gd name="connsiteX0" fmla="*/ 0 w 5353773"/>
                <a:gd name="connsiteY0" fmla="*/ 0 h 4741537"/>
                <a:gd name="connsiteX1" fmla="*/ 4977201 w 5353773"/>
                <a:gd name="connsiteY1" fmla="*/ 0 h 4741537"/>
                <a:gd name="connsiteX2" fmla="*/ 5013201 w 5353773"/>
                <a:gd name="connsiteY2" fmla="*/ 36000 h 4741537"/>
                <a:gd name="connsiteX3" fmla="*/ 5013201 w 5353773"/>
                <a:gd name="connsiteY3" fmla="*/ 1939140 h 4741537"/>
                <a:gd name="connsiteX4" fmla="*/ 5032442 w 5353773"/>
                <a:gd name="connsiteY4" fmla="*/ 1971001 h 4741537"/>
                <a:gd name="connsiteX5" fmla="*/ 5334511 w 5353773"/>
                <a:gd name="connsiteY5" fmla="*/ 2129890 h 4741537"/>
                <a:gd name="connsiteX6" fmla="*/ 5334511 w 5353773"/>
                <a:gd name="connsiteY6" fmla="*/ 2193612 h 4741537"/>
                <a:gd name="connsiteX7" fmla="*/ 5032442 w 5353773"/>
                <a:gd name="connsiteY7" fmla="*/ 2352500 h 4741537"/>
                <a:gd name="connsiteX8" fmla="*/ 5013201 w 5353773"/>
                <a:gd name="connsiteY8" fmla="*/ 2384362 h 4741537"/>
                <a:gd name="connsiteX9" fmla="*/ 5013201 w 5353773"/>
                <a:gd name="connsiteY9" fmla="*/ 4705537 h 4741537"/>
                <a:gd name="connsiteX10" fmla="*/ 4977201 w 5353773"/>
                <a:gd name="connsiteY10" fmla="*/ 4741537 h 4741537"/>
                <a:gd name="connsiteX11" fmla="*/ 0 w 5353773"/>
                <a:gd name="connsiteY11" fmla="*/ 4741537 h 4741537"/>
                <a:gd name="connsiteX12" fmla="*/ 0 w 5353773"/>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53773" h="4741537">
                  <a:moveTo>
                    <a:pt x="0" y="0"/>
                  </a:moveTo>
                  <a:lnTo>
                    <a:pt x="4977201" y="0"/>
                  </a:lnTo>
                  <a:cubicBezTo>
                    <a:pt x="4997073" y="0"/>
                    <a:pt x="5013201" y="16128"/>
                    <a:pt x="5013201" y="36000"/>
                  </a:cubicBezTo>
                  <a:lnTo>
                    <a:pt x="5013201" y="1939140"/>
                  </a:lnTo>
                  <a:cubicBezTo>
                    <a:pt x="5013201" y="1952510"/>
                    <a:pt x="5020609" y="1964777"/>
                    <a:pt x="5032442" y="1971001"/>
                  </a:cubicBezTo>
                  <a:lnTo>
                    <a:pt x="5334511" y="2129890"/>
                  </a:lnTo>
                  <a:cubicBezTo>
                    <a:pt x="5360194" y="2143399"/>
                    <a:pt x="5360194" y="2180103"/>
                    <a:pt x="5334511" y="2193612"/>
                  </a:cubicBezTo>
                  <a:lnTo>
                    <a:pt x="5032442" y="2352500"/>
                  </a:lnTo>
                  <a:cubicBezTo>
                    <a:pt x="5020609" y="2358724"/>
                    <a:pt x="5013201" y="2370991"/>
                    <a:pt x="5013201" y="2384362"/>
                  </a:cubicBezTo>
                  <a:lnTo>
                    <a:pt x="5013201" y="4705537"/>
                  </a:lnTo>
                  <a:cubicBezTo>
                    <a:pt x="5013201" y="4725409"/>
                    <a:pt x="4997073" y="4741537"/>
                    <a:pt x="4977201" y="4741537"/>
                  </a:cubicBezTo>
                  <a:lnTo>
                    <a:pt x="0" y="4741537"/>
                  </a:lnTo>
                  <a:lnTo>
                    <a:pt x="0" y="0"/>
                  </a:lnTo>
                </a:path>
              </a:pathLst>
            </a:custGeom>
            <a:gradFill flip="none" rotWithShape="1">
              <a:gsLst>
                <a:gs pos="0">
                  <a:schemeClr val="accent1">
                    <a:lumMod val="60000"/>
                    <a:lumOff val="40000"/>
                    <a:alpha val="10000"/>
                  </a:schemeClr>
                </a:gs>
                <a:gs pos="100000">
                  <a:schemeClr val="accent1">
                    <a:alpha val="0"/>
                  </a:schemeClr>
                </a:gs>
              </a:gsLst>
              <a:lin ang="10800000" scaled="1"/>
              <a:tileRect/>
            </a:gradFill>
            <a:ln w="15875">
              <a:gradFill flip="none" rotWithShape="1">
                <a:gsLst>
                  <a:gs pos="0">
                    <a:schemeClr val="accent1">
                      <a:lumMod val="60000"/>
                      <a:lumOff val="40000"/>
                    </a:schemeClr>
                  </a:gs>
                  <a:gs pos="100000">
                    <a:schemeClr val="accent1"/>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7" name="PPT世界-4-2"/>
            <p:cNvSpPr/>
            <p:nvPr/>
          </p:nvSpPr>
          <p:spPr>
            <a:xfrm flipH="1">
              <a:off x="1957433" y="1462931"/>
              <a:ext cx="2160352"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01</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28" name="PPT世界-4-3"/>
            <p:cNvSpPr/>
            <p:nvPr/>
          </p:nvSpPr>
          <p:spPr>
            <a:xfrm flipH="1">
              <a:off x="1400155" y="2673775"/>
              <a:ext cx="2069958" cy="802271"/>
            </a:xfrm>
            <a:prstGeom prst="rect">
              <a:avLst/>
            </a:prstGeom>
            <a:noFill/>
          </p:spPr>
          <p:txBody>
            <a:bodyPr wrap="square" lIns="0" tIns="0" rIns="0" bIns="0" rtlCol="0">
              <a:noAutofit/>
            </a:bodyPr>
            <a:lstStyle/>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4-4"/>
            <p:cNvSpPr/>
            <p:nvPr/>
          </p:nvSpPr>
          <p:spPr>
            <a:xfrm flipH="1">
              <a:off x="1400157" y="2257681"/>
              <a:ext cx="1752924" cy="307777"/>
            </a:xfrm>
            <a:prstGeom prst="rect">
              <a:avLst/>
            </a:prstGeom>
            <a:noFill/>
          </p:spPr>
          <p:txBody>
            <a:bodyPr wrap="square" lIns="0" tIns="0" rIns="0" bIns="0" rtlCol="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30" name="PPT世界-4-5"/>
            <p:cNvSpPr/>
            <p:nvPr/>
          </p:nvSpPr>
          <p:spPr>
            <a:xfrm flipH="1">
              <a:off x="1400157" y="3311311"/>
              <a:ext cx="2717628"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02</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31" name="PPT世界-4-6"/>
            <p:cNvSpPr/>
            <p:nvPr/>
          </p:nvSpPr>
          <p:spPr>
            <a:xfrm flipH="1">
              <a:off x="1400156" y="4474030"/>
              <a:ext cx="2069960" cy="989310"/>
            </a:xfrm>
            <a:prstGeom prst="rect">
              <a:avLst/>
            </a:prstGeom>
            <a:noFill/>
          </p:spPr>
          <p:txBody>
            <a:bodyPr wrap="square" lIns="0" tIns="0" rIns="0" bIns="0" rtlCol="0">
              <a:noAutofit/>
            </a:bodyPr>
            <a:lstStyle/>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4-7"/>
            <p:cNvSpPr/>
            <p:nvPr/>
          </p:nvSpPr>
          <p:spPr>
            <a:xfrm flipH="1">
              <a:off x="1400157" y="4106061"/>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33" name="PPT世界-4-8" descr="âåå¾åæ¶.PNGâçå¾çæç´¢ç»æ"/>
            <p:cNvSpPr>
              <a:spLocks noChangeAspect="1" noChangeArrowheads="1"/>
            </p:cNvSpPr>
            <p:nvPr/>
          </p:nvSpPr>
          <p:spPr bwMode="auto">
            <a:xfrm>
              <a:off x="6129601" y="327659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pic>
          <p:nvPicPr>
            <p:cNvPr id="40" name="PPT世界-4-9" descr="打开的书&#10;&#10;描述已自动生成">
              <a:extLst>
                <a:ext uri="{FF2B5EF4-FFF2-40B4-BE49-F238E27FC236}">
                  <a16:creationId xmlns:a16="http://schemas.microsoft.com/office/drawing/2014/main" id="{CC00E3E5-69DC-4DF8-AB9E-406B72E4B1E9}"/>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3547485" y="3857259"/>
              <a:ext cx="2846574" cy="2515898"/>
            </a:xfrm>
            <a:prstGeom prst="rect">
              <a:avLst/>
            </a:prstGeom>
            <a:effectLst>
              <a:outerShdw blurRad="127000" dist="63500" dir="2700000" algn="tl" rotWithShape="0">
                <a:srgbClr val="6F512F">
                  <a:alpha val="30000"/>
                </a:srgbClr>
              </a:outerShdw>
            </a:effectLst>
          </p:spPr>
        </p:pic>
      </p:grpSp>
      <p:grpSp>
        <p:nvGrpSpPr>
          <p:cNvPr id="4" name="PPT世界-5">
            <a:extLst>
              <a:ext uri="{FF2B5EF4-FFF2-40B4-BE49-F238E27FC236}">
                <a16:creationId xmlns:a16="http://schemas.microsoft.com/office/drawing/2014/main" id="{EAAC0FAD-8AE5-43C6-8BFD-DDC28202BB24}"/>
              </a:ext>
            </a:extLst>
          </p:cNvPr>
          <p:cNvGrpSpPr/>
          <p:nvPr/>
        </p:nvGrpSpPr>
        <p:grpSpPr>
          <a:xfrm>
            <a:off x="6299231" y="1484681"/>
            <a:ext cx="5915899" cy="4888476"/>
            <a:chOff x="6299231" y="1484681"/>
            <a:chExt cx="5915899" cy="4888476"/>
          </a:xfrm>
        </p:grpSpPr>
        <p:sp>
          <p:nvSpPr>
            <p:cNvPr id="15" name="PPT世界-5-1"/>
            <p:cNvSpPr/>
            <p:nvPr/>
          </p:nvSpPr>
          <p:spPr>
            <a:xfrm>
              <a:off x="6299231" y="1484681"/>
              <a:ext cx="5013202" cy="4741537"/>
            </a:xfrm>
            <a:custGeom>
              <a:avLst/>
              <a:gdLst>
                <a:gd name="connsiteX0" fmla="*/ 0 w 5013202"/>
                <a:gd name="connsiteY0" fmla="*/ 0 h 4741537"/>
                <a:gd name="connsiteX1" fmla="*/ 4977202 w 5013202"/>
                <a:gd name="connsiteY1" fmla="*/ 0 h 4741537"/>
                <a:gd name="connsiteX2" fmla="*/ 5013202 w 5013202"/>
                <a:gd name="connsiteY2" fmla="*/ 36000 h 4741537"/>
                <a:gd name="connsiteX3" fmla="*/ 5013202 w 5013202"/>
                <a:gd name="connsiteY3" fmla="*/ 4705537 h 4741537"/>
                <a:gd name="connsiteX4" fmla="*/ 4977202 w 5013202"/>
                <a:gd name="connsiteY4" fmla="*/ 4741537 h 4741537"/>
                <a:gd name="connsiteX5" fmla="*/ 36000 w 5013202"/>
                <a:gd name="connsiteY5" fmla="*/ 4741537 h 4741537"/>
                <a:gd name="connsiteX6" fmla="*/ 0 w 5013202"/>
                <a:gd name="connsiteY6" fmla="*/ 4705537 h 4741537"/>
                <a:gd name="connsiteX7" fmla="*/ 0 w 5013202"/>
                <a:gd name="connsiteY7" fmla="*/ 2384364 h 4741537"/>
                <a:gd name="connsiteX8" fmla="*/ 19241 w 5013202"/>
                <a:gd name="connsiteY8" fmla="*/ 2352502 h 4741537"/>
                <a:gd name="connsiteX9" fmla="*/ 321311 w 5013202"/>
                <a:gd name="connsiteY9" fmla="*/ 2193614 h 4741537"/>
                <a:gd name="connsiteX10" fmla="*/ 321311 w 5013202"/>
                <a:gd name="connsiteY10" fmla="*/ 2129892 h 4741537"/>
                <a:gd name="connsiteX11" fmla="*/ 0 w 5013202"/>
                <a:gd name="connsiteY11" fmla="*/ 1960882 h 4741537"/>
                <a:gd name="connsiteX12" fmla="*/ 0 w 5013202"/>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13202" h="4741537">
                  <a:moveTo>
                    <a:pt x="0" y="0"/>
                  </a:moveTo>
                  <a:lnTo>
                    <a:pt x="4977202" y="0"/>
                  </a:lnTo>
                  <a:cubicBezTo>
                    <a:pt x="4997074" y="0"/>
                    <a:pt x="5013202" y="16128"/>
                    <a:pt x="5013202" y="36000"/>
                  </a:cubicBezTo>
                  <a:lnTo>
                    <a:pt x="5013202" y="4705537"/>
                  </a:lnTo>
                  <a:cubicBezTo>
                    <a:pt x="5013202" y="4725409"/>
                    <a:pt x="4997074" y="4741537"/>
                    <a:pt x="4977202" y="4741537"/>
                  </a:cubicBezTo>
                  <a:lnTo>
                    <a:pt x="36000" y="4741537"/>
                  </a:lnTo>
                  <a:cubicBezTo>
                    <a:pt x="16128" y="4741537"/>
                    <a:pt x="0" y="4725409"/>
                    <a:pt x="0" y="4705537"/>
                  </a:cubicBezTo>
                  <a:lnTo>
                    <a:pt x="0" y="2384364"/>
                  </a:lnTo>
                  <a:cubicBezTo>
                    <a:pt x="0" y="2370993"/>
                    <a:pt x="7408" y="2358726"/>
                    <a:pt x="19241" y="2352502"/>
                  </a:cubicBezTo>
                  <a:lnTo>
                    <a:pt x="321311" y="2193614"/>
                  </a:lnTo>
                  <a:cubicBezTo>
                    <a:pt x="346994" y="2180105"/>
                    <a:pt x="346994" y="2143401"/>
                    <a:pt x="321311" y="2129892"/>
                  </a:cubicBezTo>
                  <a:lnTo>
                    <a:pt x="0" y="1960882"/>
                  </a:lnTo>
                  <a:lnTo>
                    <a:pt x="0" y="0"/>
                  </a:lnTo>
                </a:path>
              </a:pathLst>
            </a:custGeom>
            <a:gradFill flip="none" rotWithShape="1">
              <a:gsLst>
                <a:gs pos="0">
                  <a:schemeClr val="accent1">
                    <a:lumMod val="60000"/>
                    <a:lumOff val="40000"/>
                    <a:alpha val="10000"/>
                  </a:schemeClr>
                </a:gs>
                <a:gs pos="100000">
                  <a:schemeClr val="accent1">
                    <a:alpha val="0"/>
                  </a:schemeClr>
                </a:gs>
              </a:gsLst>
              <a:lin ang="10800000" scaled="1"/>
              <a:tileRect/>
            </a:gradFill>
            <a:ln w="15875">
              <a:gradFill flip="none" rotWithShape="1">
                <a:gsLst>
                  <a:gs pos="0">
                    <a:schemeClr val="accent1">
                      <a:lumMod val="60000"/>
                      <a:lumOff val="40000"/>
                    </a:schemeClr>
                  </a:gs>
                  <a:gs pos="100000">
                    <a:schemeClr val="accent1"/>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PPT世界-5-2"/>
            <p:cNvSpPr/>
            <p:nvPr/>
          </p:nvSpPr>
          <p:spPr>
            <a:xfrm flipH="1">
              <a:off x="6673049" y="1494462"/>
              <a:ext cx="3028712"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03</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20" name="PPT世界-5-3"/>
            <p:cNvSpPr/>
            <p:nvPr/>
          </p:nvSpPr>
          <p:spPr>
            <a:xfrm flipH="1">
              <a:off x="6932262" y="2673775"/>
              <a:ext cx="2160352" cy="802271"/>
            </a:xfrm>
            <a:prstGeom prst="rect">
              <a:avLst/>
            </a:prstGeom>
            <a:noFill/>
          </p:spPr>
          <p:txBody>
            <a:bodyPr wrap="square" lIns="0" tIns="0" rIns="0" bIns="0" rtlCol="0">
              <a:noAutofit/>
            </a:bodyPr>
            <a:lstStyle/>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5-4"/>
            <p:cNvSpPr/>
            <p:nvPr/>
          </p:nvSpPr>
          <p:spPr>
            <a:xfrm flipH="1">
              <a:off x="6892685" y="2257681"/>
              <a:ext cx="1752924" cy="307777"/>
            </a:xfrm>
            <a:prstGeom prst="rect">
              <a:avLst/>
            </a:prstGeom>
            <a:noFill/>
          </p:spPr>
          <p:txBody>
            <a:bodyPr wrap="square" lIns="0" tIns="0" rIns="0" bIns="0" rtlCol="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23" name="PPT世界-5-5"/>
            <p:cNvSpPr/>
            <p:nvPr/>
          </p:nvSpPr>
          <p:spPr>
            <a:xfrm flipH="1">
              <a:off x="7541409" y="3342842"/>
              <a:ext cx="2160352"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04</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24" name="PPT世界-5-6"/>
            <p:cNvSpPr/>
            <p:nvPr/>
          </p:nvSpPr>
          <p:spPr>
            <a:xfrm flipH="1">
              <a:off x="6932262" y="4474030"/>
              <a:ext cx="2099982" cy="989310"/>
            </a:xfrm>
            <a:prstGeom prst="rect">
              <a:avLst/>
            </a:prstGeom>
            <a:noFill/>
          </p:spPr>
          <p:txBody>
            <a:bodyPr wrap="square" lIns="0" tIns="0" rIns="0" bIns="0" rtlCol="0">
              <a:noAutofit/>
            </a:bodyPr>
            <a:lstStyle/>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5-7"/>
            <p:cNvSpPr/>
            <p:nvPr/>
          </p:nvSpPr>
          <p:spPr>
            <a:xfrm flipH="1">
              <a:off x="6888341" y="4106061"/>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pic>
          <p:nvPicPr>
            <p:cNvPr id="41" name="PPT世界-5-8" descr="打开的书&#10;&#10;描述已自动生成">
              <a:extLst>
                <a:ext uri="{FF2B5EF4-FFF2-40B4-BE49-F238E27FC236}">
                  <a16:creationId xmlns:a16="http://schemas.microsoft.com/office/drawing/2014/main" id="{C122AB0C-C6E1-4BAB-B170-166C96237DAC}"/>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9368556" y="3857259"/>
              <a:ext cx="2846574" cy="2515898"/>
            </a:xfrm>
            <a:prstGeom prst="rect">
              <a:avLst/>
            </a:prstGeom>
            <a:effectLst>
              <a:outerShdw blurRad="127000" dist="63500" dir="2700000" algn="tl" rotWithShape="0">
                <a:srgbClr val="6F512F">
                  <a:alpha val="30000"/>
                </a:srgbClr>
              </a:outerShdw>
            </a:effectLst>
          </p:spPr>
        </p:pic>
      </p:grpSp>
      <p:grpSp>
        <p:nvGrpSpPr>
          <p:cNvPr id="42" name="PPT世界-7">
            <a:extLst>
              <a:ext uri="{FF2B5EF4-FFF2-40B4-BE49-F238E27FC236}">
                <a16:creationId xmlns:a16="http://schemas.microsoft.com/office/drawing/2014/main" id="{604DBE57-00FD-4B3C-9DB4-AC1D0F9A9A1C}"/>
              </a:ext>
            </a:extLst>
          </p:cNvPr>
          <p:cNvGrpSpPr/>
          <p:nvPr/>
        </p:nvGrpSpPr>
        <p:grpSpPr>
          <a:xfrm>
            <a:off x="374124" y="229838"/>
            <a:ext cx="3248933" cy="662680"/>
            <a:chOff x="8124752" y="1521925"/>
            <a:chExt cx="3248933" cy="662680"/>
          </a:xfrm>
        </p:grpSpPr>
        <p:sp>
          <p:nvSpPr>
            <p:cNvPr id="43" name="PPT世界-7-1">
              <a:extLst>
                <a:ext uri="{FF2B5EF4-FFF2-40B4-BE49-F238E27FC236}">
                  <a16:creationId xmlns:a16="http://schemas.microsoft.com/office/drawing/2014/main" id="{B111C47C-B20F-4B54-A7D5-D2A050517786}"/>
                </a:ext>
              </a:extLst>
            </p:cNvPr>
            <p:cNvSpPr/>
            <p:nvPr/>
          </p:nvSpPr>
          <p:spPr>
            <a:xfrm>
              <a:off x="8138281" y="1522659"/>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7-2">
              <a:extLst>
                <a:ext uri="{FF2B5EF4-FFF2-40B4-BE49-F238E27FC236}">
                  <a16:creationId xmlns:a16="http://schemas.microsoft.com/office/drawing/2014/main" id="{AD9985D4-0E7F-4CFA-AD71-1AF31DBCAA2D}"/>
                </a:ext>
              </a:extLst>
            </p:cNvPr>
            <p:cNvSpPr txBox="1"/>
            <p:nvPr/>
          </p:nvSpPr>
          <p:spPr>
            <a:xfrm>
              <a:off x="8124752" y="1611828"/>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7-3">
              <a:extLst>
                <a:ext uri="{FF2B5EF4-FFF2-40B4-BE49-F238E27FC236}">
                  <a16:creationId xmlns:a16="http://schemas.microsoft.com/office/drawing/2014/main" id="{01F3FFC0-3EA6-42BF-A882-D7F30FA8C652}"/>
                </a:ext>
              </a:extLst>
            </p:cNvPr>
            <p:cNvSpPr txBox="1"/>
            <p:nvPr/>
          </p:nvSpPr>
          <p:spPr>
            <a:xfrm>
              <a:off x="9063505" y="1521925"/>
              <a:ext cx="1575495"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文学概论</a:t>
              </a:r>
            </a:p>
          </p:txBody>
        </p:sp>
        <p:sp>
          <p:nvSpPr>
            <p:cNvPr id="46" name="PPT世界-7-4">
              <a:extLst>
                <a:ext uri="{FF2B5EF4-FFF2-40B4-BE49-F238E27FC236}">
                  <a16:creationId xmlns:a16="http://schemas.microsoft.com/office/drawing/2014/main" id="{FBC4923E-F66A-473A-886C-143A5E53641A}"/>
                </a:ext>
              </a:extLst>
            </p:cNvPr>
            <p:cNvSpPr txBox="1"/>
            <p:nvPr/>
          </p:nvSpPr>
          <p:spPr>
            <a:xfrm>
              <a:off x="9079334" y="1930689"/>
              <a:ext cx="2294351"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LITERATURE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PT世界-5">
            <a:extLst>
              <a:ext uri="{FF2B5EF4-FFF2-40B4-BE49-F238E27FC236}">
                <a16:creationId xmlns:a16="http://schemas.microsoft.com/office/drawing/2014/main" id="{AA73130E-5183-477B-8FE8-E6870083649C}"/>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5" name="PPT世界-6">
            <a:extLst>
              <a:ext uri="{FF2B5EF4-FFF2-40B4-BE49-F238E27FC236}">
                <a16:creationId xmlns:a16="http://schemas.microsoft.com/office/drawing/2014/main" id="{DAA98F73-0329-4655-8E17-63B9AC616867}"/>
              </a:ext>
            </a:extLst>
          </p:cNvPr>
          <p:cNvGrpSpPr/>
          <p:nvPr/>
        </p:nvGrpSpPr>
        <p:grpSpPr>
          <a:xfrm>
            <a:off x="5514801" y="1558951"/>
            <a:ext cx="6976670" cy="1525907"/>
            <a:chOff x="5514801" y="1457395"/>
            <a:chExt cx="6976670" cy="1525907"/>
          </a:xfrm>
        </p:grpSpPr>
        <p:pic>
          <p:nvPicPr>
            <p:cNvPr id="20" name="PPT世界-6-1"/>
            <p:cNvPicPr>
              <a:picLocks noChangeAspect="1"/>
            </p:cNvPicPr>
            <p:nvPr/>
          </p:nvPicPr>
          <p:blipFill>
            <a:blip r:embed="rId3" cstate="screen">
              <a:alphaModFix amt="20000"/>
              <a:extLst>
                <a:ext uri="{28A0092B-C50C-407E-A947-70E740481C1C}">
                  <a14:useLocalDpi xmlns:a14="http://schemas.microsoft.com/office/drawing/2010/main"/>
                </a:ext>
              </a:extLst>
            </a:blip>
            <a:srcRect t="80108"/>
            <a:stretch>
              <a:fillRect/>
            </a:stretch>
          </p:blipFill>
          <p:spPr>
            <a:xfrm>
              <a:off x="5514801" y="2585532"/>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28" name="PPT世界-6-2"/>
            <p:cNvSpPr/>
            <p:nvPr/>
          </p:nvSpPr>
          <p:spPr>
            <a:xfrm>
              <a:off x="6704436" y="1457395"/>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9" name="PPT世界-6-3"/>
            <p:cNvSpPr/>
            <p:nvPr/>
          </p:nvSpPr>
          <p:spPr>
            <a:xfrm>
              <a:off x="8055065" y="1601673"/>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400"/>
                </a:spcAft>
                <a:buClrTx/>
                <a:buSzTx/>
                <a:buFontTx/>
                <a:buNone/>
                <a:defRPr/>
              </a:pPr>
              <a:r>
                <a:rPr kumimoji="0" lang="zh-CN" altLang="en-US" sz="1400" u="none" strike="noStrike" kern="100" cap="none" spc="0" normalizeH="0" baseline="0" noProof="0" dirty="0">
                  <a:ln>
                    <a:noFill/>
                  </a:ln>
                  <a:solidFill>
                    <a:schemeClr val="bg1"/>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30" name="PPT世界-6-4"/>
            <p:cNvSpPr/>
            <p:nvPr/>
          </p:nvSpPr>
          <p:spPr>
            <a:xfrm>
              <a:off x="6829077" y="1493952"/>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lang="zh-CN" altLang="en-US" sz="2800" b="1" kern="100" dirty="0">
                  <a:ln w="635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31" name="PPT世界-6-5"/>
            <p:cNvSpPr/>
            <p:nvPr/>
          </p:nvSpPr>
          <p:spPr>
            <a:xfrm>
              <a:off x="10174329" y="1475164"/>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00" cap="none" spc="0" normalizeH="0" baseline="0" noProof="0" dirty="0">
                  <a:ln w="3175">
                    <a:gradFill>
                      <a:gsLst>
                        <a:gs pos="0">
                          <a:schemeClr val="bg1">
                            <a:alpha val="20000"/>
                          </a:schemeClr>
                        </a:gs>
                        <a:gs pos="90000">
                          <a:schemeClr val="bg1">
                            <a:alpha val="0"/>
                          </a:schemeClr>
                        </a:gs>
                      </a:gsLst>
                      <a:lin ang="5400000" scaled="1"/>
                    </a:gradFill>
                  </a:ln>
                  <a:no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32" name="PPT世界-6-6"/>
            <p:cNvCxnSpPr/>
            <p:nvPr/>
          </p:nvCxnSpPr>
          <p:spPr>
            <a:xfrm flipV="1">
              <a:off x="7794368" y="1529395"/>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50" name="PPT世界-6-7"/>
            <p:cNvSpPr/>
            <p:nvPr/>
          </p:nvSpPr>
          <p:spPr>
            <a:xfrm flipH="1">
              <a:off x="9265749" y="1529395"/>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51" name="PPT世界-6-8"/>
            <p:cNvSpPr/>
            <p:nvPr/>
          </p:nvSpPr>
          <p:spPr>
            <a:xfrm flipH="1">
              <a:off x="8997390" y="1529395"/>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34" name="PPT世界-6-9"/>
            <p:cNvSpPr/>
            <p:nvPr/>
          </p:nvSpPr>
          <p:spPr>
            <a:xfrm>
              <a:off x="6704436" y="1961395"/>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8" name="PPT世界-6-10"/>
            <p:cNvSpPr/>
            <p:nvPr/>
          </p:nvSpPr>
          <p:spPr>
            <a:xfrm>
              <a:off x="7571585" y="2363733"/>
              <a:ext cx="1810540" cy="184666"/>
            </a:xfrm>
            <a:prstGeom prst="rect">
              <a:avLst/>
            </a:prstGeom>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9" name="PPT世界-6-11"/>
            <p:cNvSpPr/>
            <p:nvPr/>
          </p:nvSpPr>
          <p:spPr>
            <a:xfrm>
              <a:off x="7571585" y="2040002"/>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sp>
          <p:nvSpPr>
            <p:cNvPr id="42" name="PPT世界-6-12"/>
            <p:cNvSpPr/>
            <p:nvPr/>
          </p:nvSpPr>
          <p:spPr>
            <a:xfrm>
              <a:off x="9659250" y="2363733"/>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3" name="PPT世界-6-13"/>
            <p:cNvSpPr/>
            <p:nvPr/>
          </p:nvSpPr>
          <p:spPr>
            <a:xfrm>
              <a:off x="9659250" y="2040002"/>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cxnSp>
          <p:nvCxnSpPr>
            <p:cNvPr id="37" name="PPT世界-6-14"/>
            <p:cNvCxnSpPr/>
            <p:nvPr/>
          </p:nvCxnSpPr>
          <p:spPr>
            <a:xfrm>
              <a:off x="6704436" y="2657783"/>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12" name="PPT世界-6-15">
              <a:extLst>
                <a:ext uri="{FF2B5EF4-FFF2-40B4-BE49-F238E27FC236}">
                  <a16:creationId xmlns:a16="http://schemas.microsoft.com/office/drawing/2014/main" id="{37AE4A48-F05A-4B71-9C51-57B7F4C67487}"/>
                </a:ext>
              </a:extLst>
            </p:cNvPr>
            <p:cNvSpPr/>
            <p:nvPr/>
          </p:nvSpPr>
          <p:spPr>
            <a:xfrm>
              <a:off x="7003898" y="2122544"/>
              <a:ext cx="280588" cy="374090"/>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grpSp>
      <p:grpSp>
        <p:nvGrpSpPr>
          <p:cNvPr id="6" name="PPT世界-7">
            <a:extLst>
              <a:ext uri="{FF2B5EF4-FFF2-40B4-BE49-F238E27FC236}">
                <a16:creationId xmlns:a16="http://schemas.microsoft.com/office/drawing/2014/main" id="{B8E114E6-9A79-4A89-AFCB-B7571C7A9D0A}"/>
              </a:ext>
            </a:extLst>
          </p:cNvPr>
          <p:cNvGrpSpPr/>
          <p:nvPr/>
        </p:nvGrpSpPr>
        <p:grpSpPr>
          <a:xfrm>
            <a:off x="5514801" y="3214898"/>
            <a:ext cx="6976670" cy="1525907"/>
            <a:chOff x="5514801" y="3005628"/>
            <a:chExt cx="6976670" cy="1525907"/>
          </a:xfrm>
        </p:grpSpPr>
        <p:pic>
          <p:nvPicPr>
            <p:cNvPr id="52" name="PPT世界-7-1"/>
            <p:cNvPicPr>
              <a:picLocks noChangeAspect="1"/>
            </p:cNvPicPr>
            <p:nvPr/>
          </p:nvPicPr>
          <p:blipFill>
            <a:blip r:embed="rId3" cstate="screen">
              <a:alphaModFix amt="20000"/>
              <a:extLst>
                <a:ext uri="{28A0092B-C50C-407E-A947-70E740481C1C}">
                  <a14:useLocalDpi xmlns:a14="http://schemas.microsoft.com/office/drawing/2010/main"/>
                </a:ext>
              </a:extLst>
            </a:blip>
            <a:srcRect t="80108"/>
            <a:stretch>
              <a:fillRect/>
            </a:stretch>
          </p:blipFill>
          <p:spPr>
            <a:xfrm>
              <a:off x="5514801" y="4133765"/>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55" name="PPT世界-7-2"/>
            <p:cNvSpPr/>
            <p:nvPr/>
          </p:nvSpPr>
          <p:spPr>
            <a:xfrm>
              <a:off x="6704436" y="3005628"/>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6" name="PPT世界-7-3"/>
            <p:cNvSpPr/>
            <p:nvPr/>
          </p:nvSpPr>
          <p:spPr>
            <a:xfrm>
              <a:off x="8055065" y="3149906"/>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400"/>
                </a:spcAft>
                <a:buClrTx/>
                <a:buSzTx/>
                <a:buFontTx/>
                <a:buNone/>
                <a:defRPr/>
              </a:pPr>
              <a:r>
                <a:rPr kumimoji="0" lang="zh-CN" altLang="en-US" sz="1400" u="none" strike="noStrike" kern="100" cap="none" spc="0" normalizeH="0" baseline="0" noProof="0" dirty="0">
                  <a:ln>
                    <a:noFill/>
                  </a:ln>
                  <a:solidFill>
                    <a:schemeClr val="bg1"/>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57" name="PPT世界-7-4"/>
            <p:cNvSpPr/>
            <p:nvPr/>
          </p:nvSpPr>
          <p:spPr>
            <a:xfrm>
              <a:off x="6829077" y="3042185"/>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lang="zh-CN" altLang="en-US" sz="2800" b="1" kern="100" dirty="0">
                  <a:ln w="6350">
                    <a:noFill/>
                  </a:ln>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58" name="PPT世界-7-5"/>
            <p:cNvSpPr/>
            <p:nvPr/>
          </p:nvSpPr>
          <p:spPr>
            <a:xfrm>
              <a:off x="10174329" y="3023397"/>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00" cap="none" spc="0" normalizeH="0" baseline="0" noProof="0" dirty="0">
                  <a:ln w="3175">
                    <a:gradFill>
                      <a:gsLst>
                        <a:gs pos="0">
                          <a:schemeClr val="bg1">
                            <a:alpha val="20000"/>
                          </a:schemeClr>
                        </a:gs>
                        <a:gs pos="90000">
                          <a:schemeClr val="bg1">
                            <a:alpha val="0"/>
                          </a:schemeClr>
                        </a:gs>
                      </a:gsLst>
                      <a:lin ang="5400000" scaled="1"/>
                    </a:gradFill>
                  </a:ln>
                  <a:no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59" name="PPT世界-7-6"/>
            <p:cNvCxnSpPr/>
            <p:nvPr/>
          </p:nvCxnSpPr>
          <p:spPr>
            <a:xfrm flipV="1">
              <a:off x="7794368" y="3077628"/>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77" name="PPT世界-7-7"/>
            <p:cNvSpPr/>
            <p:nvPr/>
          </p:nvSpPr>
          <p:spPr>
            <a:xfrm flipH="1">
              <a:off x="9265749" y="3077628"/>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78" name="PPT世界-7-8"/>
            <p:cNvSpPr/>
            <p:nvPr/>
          </p:nvSpPr>
          <p:spPr>
            <a:xfrm flipH="1">
              <a:off x="8997390" y="3077628"/>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61" name="PPT世界-7-9"/>
            <p:cNvSpPr/>
            <p:nvPr/>
          </p:nvSpPr>
          <p:spPr>
            <a:xfrm>
              <a:off x="6704436" y="3509628"/>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5" name="PPT世界-7-10"/>
            <p:cNvSpPr/>
            <p:nvPr/>
          </p:nvSpPr>
          <p:spPr>
            <a:xfrm>
              <a:off x="9659250" y="3911966"/>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6" name="PPT世界-7-11"/>
            <p:cNvSpPr/>
            <p:nvPr/>
          </p:nvSpPr>
          <p:spPr>
            <a:xfrm>
              <a:off x="9659250" y="3588235"/>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cxnSp>
          <p:nvCxnSpPr>
            <p:cNvPr id="63" name="PPT世界-7-12"/>
            <p:cNvCxnSpPr/>
            <p:nvPr/>
          </p:nvCxnSpPr>
          <p:spPr>
            <a:xfrm>
              <a:off x="6704436" y="4206016"/>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73" name="PPT世界-7-13"/>
            <p:cNvSpPr/>
            <p:nvPr/>
          </p:nvSpPr>
          <p:spPr>
            <a:xfrm>
              <a:off x="7554024" y="3911966"/>
              <a:ext cx="1406571" cy="184666"/>
            </a:xfrm>
            <a:prstGeom prst="rect">
              <a:avLst/>
            </a:prstGeom>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4" name="PPT世界-7-14"/>
            <p:cNvSpPr/>
            <p:nvPr/>
          </p:nvSpPr>
          <p:spPr>
            <a:xfrm>
              <a:off x="7554025" y="3588235"/>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sp>
          <p:nvSpPr>
            <p:cNvPr id="114" name="PPT世界-7-15">
              <a:extLst>
                <a:ext uri="{FF2B5EF4-FFF2-40B4-BE49-F238E27FC236}">
                  <a16:creationId xmlns:a16="http://schemas.microsoft.com/office/drawing/2014/main" id="{EFB9EECC-7AA7-4728-95F0-227CFFC0A6EE}"/>
                </a:ext>
              </a:extLst>
            </p:cNvPr>
            <p:cNvSpPr/>
            <p:nvPr/>
          </p:nvSpPr>
          <p:spPr>
            <a:xfrm>
              <a:off x="6952875" y="3684860"/>
              <a:ext cx="419525" cy="34592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grpSp>
      <p:grpSp>
        <p:nvGrpSpPr>
          <p:cNvPr id="8" name="PPT世界-8">
            <a:extLst>
              <a:ext uri="{FF2B5EF4-FFF2-40B4-BE49-F238E27FC236}">
                <a16:creationId xmlns:a16="http://schemas.microsoft.com/office/drawing/2014/main" id="{13AD469F-59CD-4E58-9985-F5D1A44E7091}"/>
              </a:ext>
            </a:extLst>
          </p:cNvPr>
          <p:cNvGrpSpPr/>
          <p:nvPr/>
        </p:nvGrpSpPr>
        <p:grpSpPr>
          <a:xfrm>
            <a:off x="5514801" y="4870844"/>
            <a:ext cx="6976670" cy="1525907"/>
            <a:chOff x="5514801" y="4553861"/>
            <a:chExt cx="6976670" cy="1525907"/>
          </a:xfrm>
        </p:grpSpPr>
        <p:pic>
          <p:nvPicPr>
            <p:cNvPr id="53" name="PPT世界-8-1"/>
            <p:cNvPicPr>
              <a:picLocks noChangeAspect="1"/>
            </p:cNvPicPr>
            <p:nvPr/>
          </p:nvPicPr>
          <p:blipFill>
            <a:blip r:embed="rId3" cstate="screen">
              <a:alphaModFix amt="20000"/>
              <a:extLst>
                <a:ext uri="{28A0092B-C50C-407E-A947-70E740481C1C}">
                  <a14:useLocalDpi xmlns:a14="http://schemas.microsoft.com/office/drawing/2010/main"/>
                </a:ext>
              </a:extLst>
            </a:blip>
            <a:srcRect t="80108"/>
            <a:stretch>
              <a:fillRect/>
            </a:stretch>
          </p:blipFill>
          <p:spPr>
            <a:xfrm>
              <a:off x="5514801" y="5681998"/>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80" name="PPT世界-8-2"/>
            <p:cNvSpPr/>
            <p:nvPr/>
          </p:nvSpPr>
          <p:spPr>
            <a:xfrm>
              <a:off x="6704436" y="4553861"/>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1" name="PPT世界-8-3"/>
            <p:cNvSpPr/>
            <p:nvPr/>
          </p:nvSpPr>
          <p:spPr>
            <a:xfrm>
              <a:off x="8055065" y="4698139"/>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400"/>
                </a:spcAft>
                <a:buClrTx/>
                <a:buSzTx/>
                <a:buFontTx/>
                <a:buNone/>
                <a:defRPr/>
              </a:pPr>
              <a:r>
                <a:rPr kumimoji="0" lang="zh-CN" altLang="en-US" sz="1400" u="none" strike="noStrike" kern="100" cap="none" spc="0" normalizeH="0" baseline="0" noProof="0" dirty="0">
                  <a:ln>
                    <a:noFill/>
                  </a:ln>
                  <a:solidFill>
                    <a:schemeClr val="bg1"/>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82" name="PPT世界-8-4"/>
            <p:cNvSpPr/>
            <p:nvPr/>
          </p:nvSpPr>
          <p:spPr>
            <a:xfrm>
              <a:off x="6829077" y="4590418"/>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lang="zh-CN" altLang="en-US" sz="2800" b="1" kern="100" dirty="0">
                  <a:ln w="6350">
                    <a:noFill/>
                  </a:ln>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83" name="PPT世界-8-5"/>
            <p:cNvSpPr/>
            <p:nvPr/>
          </p:nvSpPr>
          <p:spPr>
            <a:xfrm>
              <a:off x="10174329" y="4571630"/>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00" cap="none" spc="0" normalizeH="0" baseline="0" noProof="0" dirty="0">
                  <a:ln w="3175">
                    <a:gradFill>
                      <a:gsLst>
                        <a:gs pos="0">
                          <a:schemeClr val="bg1">
                            <a:alpha val="20000"/>
                          </a:schemeClr>
                        </a:gs>
                        <a:gs pos="90000">
                          <a:schemeClr val="bg1">
                            <a:alpha val="0"/>
                          </a:schemeClr>
                        </a:gs>
                      </a:gsLst>
                      <a:lin ang="5400000" scaled="1"/>
                    </a:gradFill>
                  </a:ln>
                  <a:no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84" name="PPT世界-8-6"/>
            <p:cNvCxnSpPr/>
            <p:nvPr/>
          </p:nvCxnSpPr>
          <p:spPr>
            <a:xfrm flipV="1">
              <a:off x="7794368" y="4625861"/>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102" name="PPT世界-8-7"/>
            <p:cNvSpPr/>
            <p:nvPr/>
          </p:nvSpPr>
          <p:spPr>
            <a:xfrm flipH="1">
              <a:off x="9265749" y="4625861"/>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103" name="PPT世界-8-8"/>
            <p:cNvSpPr/>
            <p:nvPr/>
          </p:nvSpPr>
          <p:spPr>
            <a:xfrm flipH="1">
              <a:off x="8997390" y="4625861"/>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sp>
          <p:nvSpPr>
            <p:cNvPr id="86" name="PPT世界-8-9"/>
            <p:cNvSpPr/>
            <p:nvPr/>
          </p:nvSpPr>
          <p:spPr>
            <a:xfrm>
              <a:off x="6704436" y="5057861"/>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00" name="PPT世界-8-10"/>
            <p:cNvSpPr/>
            <p:nvPr/>
          </p:nvSpPr>
          <p:spPr>
            <a:xfrm>
              <a:off x="9659250" y="5460199"/>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1" name="PPT世界-8-11"/>
            <p:cNvSpPr/>
            <p:nvPr/>
          </p:nvSpPr>
          <p:spPr>
            <a:xfrm>
              <a:off x="9659250" y="5136468"/>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cxnSp>
          <p:nvCxnSpPr>
            <p:cNvPr id="88" name="PPT世界-8-12"/>
            <p:cNvCxnSpPr/>
            <p:nvPr/>
          </p:nvCxnSpPr>
          <p:spPr>
            <a:xfrm>
              <a:off x="6704436" y="5754249"/>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98" name="PPT世界-8-13"/>
            <p:cNvSpPr/>
            <p:nvPr/>
          </p:nvSpPr>
          <p:spPr>
            <a:xfrm>
              <a:off x="7571585" y="5460199"/>
              <a:ext cx="1453924" cy="184666"/>
            </a:xfrm>
            <a:prstGeom prst="rect">
              <a:avLst/>
            </a:prstGeom>
            <a:scene3d>
              <a:camera prst="orthographicFront"/>
              <a:lightRig rig="threePt" dir="t">
                <a:rot lat="0" lon="0" rev="0"/>
              </a:lightRig>
            </a:scene3d>
            <a:sp3d prstMaterial="powder"/>
          </p:spPr>
          <p:txBody>
            <a:bodyPr wrap="square" lIns="0" tIns="0" rIns="0" bIns="0">
              <a:noAutofit/>
            </a:bodyPr>
            <a:lstStyle/>
            <a:p>
              <a:pPr marR="0" lvl="0" indent="0" defTabSz="914400" rtl="0" eaLnBrk="1" fontAlgn="auto" latinLnBrk="0" hangingPunct="1">
                <a:lnSpc>
                  <a:spcPct val="100000"/>
                </a:lnSpc>
                <a:spcBef>
                  <a:spcPts val="0"/>
                </a:spcBef>
                <a:spcAft>
                  <a:spcPts val="0"/>
                </a:spcAft>
                <a:buClrTx/>
                <a:buSzTx/>
                <a:buFontTx/>
                <a:buNone/>
                <a:defRPr/>
              </a:pPr>
              <a:r>
                <a:rPr kumimoji="0" lang="zh-CN" altLang="en-US"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i="0" u="none" strike="noStrike" kern="1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9" name="PPT世界-8-14"/>
            <p:cNvSpPr/>
            <p:nvPr/>
          </p:nvSpPr>
          <p:spPr>
            <a:xfrm>
              <a:off x="7571585" y="5136468"/>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sp>
          <p:nvSpPr>
            <p:cNvPr id="115" name="PPT世界-8-15">
              <a:extLst>
                <a:ext uri="{FF2B5EF4-FFF2-40B4-BE49-F238E27FC236}">
                  <a16:creationId xmlns:a16="http://schemas.microsoft.com/office/drawing/2014/main" id="{E50E253A-3E2A-4B95-9E65-349D54C2D254}"/>
                </a:ext>
              </a:extLst>
            </p:cNvPr>
            <p:cNvSpPr/>
            <p:nvPr/>
          </p:nvSpPr>
          <p:spPr>
            <a:xfrm>
              <a:off x="6968064" y="5219010"/>
              <a:ext cx="294848" cy="374090"/>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nvGrpSpPr>
          <p:cNvPr id="119" name="PPT世界-7">
            <a:extLst>
              <a:ext uri="{FF2B5EF4-FFF2-40B4-BE49-F238E27FC236}">
                <a16:creationId xmlns:a16="http://schemas.microsoft.com/office/drawing/2014/main" id="{F43FCDF1-EB38-4537-B0A2-45A310FE7C44}"/>
              </a:ext>
            </a:extLst>
          </p:cNvPr>
          <p:cNvGrpSpPr/>
          <p:nvPr/>
        </p:nvGrpSpPr>
        <p:grpSpPr>
          <a:xfrm>
            <a:off x="374124" y="229838"/>
            <a:ext cx="3248933" cy="662680"/>
            <a:chOff x="8124752" y="1521925"/>
            <a:chExt cx="3248933" cy="662680"/>
          </a:xfrm>
        </p:grpSpPr>
        <p:sp>
          <p:nvSpPr>
            <p:cNvPr id="120" name="PPT世界-7-1">
              <a:extLst>
                <a:ext uri="{FF2B5EF4-FFF2-40B4-BE49-F238E27FC236}">
                  <a16:creationId xmlns:a16="http://schemas.microsoft.com/office/drawing/2014/main" id="{81006F26-AEE4-45B9-82EF-8F1B281C6EED}"/>
                </a:ext>
              </a:extLst>
            </p:cNvPr>
            <p:cNvSpPr/>
            <p:nvPr/>
          </p:nvSpPr>
          <p:spPr>
            <a:xfrm>
              <a:off x="8138281" y="1522659"/>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1" name="PPT世界-7-2">
              <a:extLst>
                <a:ext uri="{FF2B5EF4-FFF2-40B4-BE49-F238E27FC236}">
                  <a16:creationId xmlns:a16="http://schemas.microsoft.com/office/drawing/2014/main" id="{96F8FB1B-C753-4AE4-889C-7A7D0D7AE545}"/>
                </a:ext>
              </a:extLst>
            </p:cNvPr>
            <p:cNvSpPr txBox="1"/>
            <p:nvPr/>
          </p:nvSpPr>
          <p:spPr>
            <a:xfrm>
              <a:off x="8124752" y="1611828"/>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2" name="PPT世界-7-3">
              <a:extLst>
                <a:ext uri="{FF2B5EF4-FFF2-40B4-BE49-F238E27FC236}">
                  <a16:creationId xmlns:a16="http://schemas.microsoft.com/office/drawing/2014/main" id="{D31B441B-C913-4BCC-8534-D526E332F22D}"/>
                </a:ext>
              </a:extLst>
            </p:cNvPr>
            <p:cNvSpPr txBox="1"/>
            <p:nvPr/>
          </p:nvSpPr>
          <p:spPr>
            <a:xfrm>
              <a:off x="9063505" y="1521925"/>
              <a:ext cx="1575495"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文学概论</a:t>
              </a:r>
            </a:p>
          </p:txBody>
        </p:sp>
        <p:sp>
          <p:nvSpPr>
            <p:cNvPr id="123" name="PPT世界-7-4">
              <a:extLst>
                <a:ext uri="{FF2B5EF4-FFF2-40B4-BE49-F238E27FC236}">
                  <a16:creationId xmlns:a16="http://schemas.microsoft.com/office/drawing/2014/main" id="{DA54CFE6-7943-49CE-8530-166464E86773}"/>
                </a:ext>
              </a:extLst>
            </p:cNvPr>
            <p:cNvSpPr txBox="1"/>
            <p:nvPr/>
          </p:nvSpPr>
          <p:spPr>
            <a:xfrm>
              <a:off x="9079334" y="1930689"/>
              <a:ext cx="2294351"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LITERATURE</a:t>
              </a:r>
            </a:p>
          </p:txBody>
        </p:sp>
      </p:grpSp>
      <p:grpSp>
        <p:nvGrpSpPr>
          <p:cNvPr id="16" name="组合 15">
            <a:extLst>
              <a:ext uri="{FF2B5EF4-FFF2-40B4-BE49-F238E27FC236}">
                <a16:creationId xmlns:a16="http://schemas.microsoft.com/office/drawing/2014/main" id="{BE6CBCFE-2151-4BA6-9714-1158836F4482}"/>
              </a:ext>
            </a:extLst>
          </p:cNvPr>
          <p:cNvGrpSpPr/>
          <p:nvPr/>
        </p:nvGrpSpPr>
        <p:grpSpPr>
          <a:xfrm>
            <a:off x="890164" y="1195812"/>
            <a:ext cx="5160434" cy="5144793"/>
            <a:chOff x="890164" y="1195812"/>
            <a:chExt cx="5160434" cy="5144793"/>
          </a:xfrm>
        </p:grpSpPr>
        <p:sp>
          <p:nvSpPr>
            <p:cNvPr id="124" name="PPT世界-4-1">
              <a:extLst>
                <a:ext uri="{FF2B5EF4-FFF2-40B4-BE49-F238E27FC236}">
                  <a16:creationId xmlns:a16="http://schemas.microsoft.com/office/drawing/2014/main" id="{C56BD3B5-9988-435D-B885-1650C9972CDB}"/>
                </a:ext>
              </a:extLst>
            </p:cNvPr>
            <p:cNvSpPr/>
            <p:nvPr/>
          </p:nvSpPr>
          <p:spPr>
            <a:xfrm>
              <a:off x="1280946" y="1371354"/>
              <a:ext cx="4769652" cy="4741537"/>
            </a:xfrm>
            <a:custGeom>
              <a:avLst/>
              <a:gdLst>
                <a:gd name="connsiteX0" fmla="*/ 0 w 5353773"/>
                <a:gd name="connsiteY0" fmla="*/ 0 h 4741537"/>
                <a:gd name="connsiteX1" fmla="*/ 4977201 w 5353773"/>
                <a:gd name="connsiteY1" fmla="*/ 0 h 4741537"/>
                <a:gd name="connsiteX2" fmla="*/ 5013201 w 5353773"/>
                <a:gd name="connsiteY2" fmla="*/ 36000 h 4741537"/>
                <a:gd name="connsiteX3" fmla="*/ 5013201 w 5353773"/>
                <a:gd name="connsiteY3" fmla="*/ 1939140 h 4741537"/>
                <a:gd name="connsiteX4" fmla="*/ 5032442 w 5353773"/>
                <a:gd name="connsiteY4" fmla="*/ 1971001 h 4741537"/>
                <a:gd name="connsiteX5" fmla="*/ 5334511 w 5353773"/>
                <a:gd name="connsiteY5" fmla="*/ 2129890 h 4741537"/>
                <a:gd name="connsiteX6" fmla="*/ 5334511 w 5353773"/>
                <a:gd name="connsiteY6" fmla="*/ 2193612 h 4741537"/>
                <a:gd name="connsiteX7" fmla="*/ 5032442 w 5353773"/>
                <a:gd name="connsiteY7" fmla="*/ 2352500 h 4741537"/>
                <a:gd name="connsiteX8" fmla="*/ 5013201 w 5353773"/>
                <a:gd name="connsiteY8" fmla="*/ 2384362 h 4741537"/>
                <a:gd name="connsiteX9" fmla="*/ 5013201 w 5353773"/>
                <a:gd name="connsiteY9" fmla="*/ 4705537 h 4741537"/>
                <a:gd name="connsiteX10" fmla="*/ 4977201 w 5353773"/>
                <a:gd name="connsiteY10" fmla="*/ 4741537 h 4741537"/>
                <a:gd name="connsiteX11" fmla="*/ 0 w 5353773"/>
                <a:gd name="connsiteY11" fmla="*/ 4741537 h 4741537"/>
                <a:gd name="connsiteX12" fmla="*/ 0 w 5353773"/>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53773" h="4741537">
                  <a:moveTo>
                    <a:pt x="0" y="0"/>
                  </a:moveTo>
                  <a:lnTo>
                    <a:pt x="4977201" y="0"/>
                  </a:lnTo>
                  <a:cubicBezTo>
                    <a:pt x="4997073" y="0"/>
                    <a:pt x="5013201" y="16128"/>
                    <a:pt x="5013201" y="36000"/>
                  </a:cubicBezTo>
                  <a:lnTo>
                    <a:pt x="5013201" y="1939140"/>
                  </a:lnTo>
                  <a:cubicBezTo>
                    <a:pt x="5013201" y="1952510"/>
                    <a:pt x="5020609" y="1964777"/>
                    <a:pt x="5032442" y="1971001"/>
                  </a:cubicBezTo>
                  <a:lnTo>
                    <a:pt x="5334511" y="2129890"/>
                  </a:lnTo>
                  <a:cubicBezTo>
                    <a:pt x="5360194" y="2143399"/>
                    <a:pt x="5360194" y="2180103"/>
                    <a:pt x="5334511" y="2193612"/>
                  </a:cubicBezTo>
                  <a:lnTo>
                    <a:pt x="5032442" y="2352500"/>
                  </a:lnTo>
                  <a:cubicBezTo>
                    <a:pt x="5020609" y="2358724"/>
                    <a:pt x="5013201" y="2370991"/>
                    <a:pt x="5013201" y="2384362"/>
                  </a:cubicBezTo>
                  <a:lnTo>
                    <a:pt x="5013201" y="4705537"/>
                  </a:lnTo>
                  <a:cubicBezTo>
                    <a:pt x="5013201" y="4725409"/>
                    <a:pt x="4997073" y="4741537"/>
                    <a:pt x="4977201" y="4741537"/>
                  </a:cubicBezTo>
                  <a:lnTo>
                    <a:pt x="0" y="4741537"/>
                  </a:lnTo>
                  <a:lnTo>
                    <a:pt x="0" y="0"/>
                  </a:lnTo>
                </a:path>
              </a:pathLst>
            </a:custGeom>
            <a:gradFill flip="none" rotWithShape="1">
              <a:gsLst>
                <a:gs pos="0">
                  <a:schemeClr val="accent1">
                    <a:lumMod val="60000"/>
                    <a:lumOff val="40000"/>
                    <a:alpha val="10000"/>
                  </a:schemeClr>
                </a:gs>
                <a:gs pos="100000">
                  <a:schemeClr val="accent1">
                    <a:alpha val="0"/>
                  </a:schemeClr>
                </a:gs>
              </a:gsLst>
              <a:lin ang="10800000" scaled="1"/>
              <a:tileRect/>
            </a:gradFill>
            <a:ln w="15875">
              <a:gradFill flip="none" rotWithShape="1">
                <a:gsLst>
                  <a:gs pos="0">
                    <a:schemeClr val="accent1">
                      <a:lumMod val="60000"/>
                      <a:lumOff val="40000"/>
                    </a:schemeClr>
                  </a:gs>
                  <a:gs pos="100000">
                    <a:schemeClr val="accent1"/>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25" name="PPT世界-4-2">
              <a:extLst>
                <a:ext uri="{FF2B5EF4-FFF2-40B4-BE49-F238E27FC236}">
                  <a16:creationId xmlns:a16="http://schemas.microsoft.com/office/drawing/2014/main" id="{47AE7886-2ED4-493D-94F8-112B9D29D4D8}"/>
                </a:ext>
              </a:extLst>
            </p:cNvPr>
            <p:cNvSpPr/>
            <p:nvPr/>
          </p:nvSpPr>
          <p:spPr>
            <a:xfrm flipH="1">
              <a:off x="3298935" y="1195812"/>
              <a:ext cx="2160352" cy="1210844"/>
            </a:xfrm>
            <a:prstGeom prst="rect">
              <a:avLst/>
            </a:prstGeom>
            <a:noFill/>
          </p:spPr>
          <p:txBody>
            <a:bodyPr wrap="square" lIns="0" tIns="0" rIns="0" bIns="0" rtlCol="0">
              <a:noAutofit/>
            </a:bodyPr>
            <a:lstStyle/>
            <a:p>
              <a:pPr algn="r">
                <a:lnSpc>
                  <a:spcPct val="130000"/>
                </a:lnSpc>
              </a:pPr>
              <a:r>
                <a:rPr lang="en-US" altLang="zh-CN"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rPr>
                <a:t>01</a:t>
              </a:r>
              <a:endParaRPr lang="zh-CN" altLang="en-US" sz="6600" b="1" dirty="0">
                <a:gradFill flip="none" rotWithShape="1">
                  <a:gsLst>
                    <a:gs pos="0">
                      <a:schemeClr val="accent1">
                        <a:lumMod val="60000"/>
                        <a:lumOff val="40000"/>
                        <a:alpha val="25000"/>
                      </a:schemeClr>
                    </a:gs>
                    <a:gs pos="100000">
                      <a:schemeClr val="accent1">
                        <a:alpha val="0"/>
                      </a:schemeClr>
                    </a:gs>
                  </a:gsLst>
                  <a:lin ang="2700000" scaled="1"/>
                  <a:tileRect/>
                </a:gradFill>
                <a:ea typeface="+mj-ea"/>
              </a:endParaRPr>
            </a:p>
          </p:txBody>
        </p:sp>
        <p:sp>
          <p:nvSpPr>
            <p:cNvPr id="126" name="PPT世界-4-3">
              <a:extLst>
                <a:ext uri="{FF2B5EF4-FFF2-40B4-BE49-F238E27FC236}">
                  <a16:creationId xmlns:a16="http://schemas.microsoft.com/office/drawing/2014/main" id="{08504BCB-19C4-4386-A887-4BC624A96CA8}"/>
                </a:ext>
              </a:extLst>
            </p:cNvPr>
            <p:cNvSpPr/>
            <p:nvPr/>
          </p:nvSpPr>
          <p:spPr>
            <a:xfrm flipH="1">
              <a:off x="1675487" y="2048199"/>
              <a:ext cx="2069958" cy="802271"/>
            </a:xfrm>
            <a:prstGeom prst="rect">
              <a:avLst/>
            </a:prstGeom>
            <a:noFill/>
          </p:spPr>
          <p:txBody>
            <a:bodyPr wrap="square" lIns="0" tIns="0" rIns="0" bIns="0" rtlCol="0">
              <a:noAutofit/>
            </a:bodyPr>
            <a:lstStyle/>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indent="-171450">
                <a:lnSpc>
                  <a:spcPct val="150000"/>
                </a:lnSpc>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7" name="PPT世界-4-4">
              <a:extLst>
                <a:ext uri="{FF2B5EF4-FFF2-40B4-BE49-F238E27FC236}">
                  <a16:creationId xmlns:a16="http://schemas.microsoft.com/office/drawing/2014/main" id="{60C52BDA-21EA-4AE2-807E-3EC683FF6369}"/>
                </a:ext>
              </a:extLst>
            </p:cNvPr>
            <p:cNvSpPr/>
            <p:nvPr/>
          </p:nvSpPr>
          <p:spPr>
            <a:xfrm flipH="1">
              <a:off x="1675489" y="1632105"/>
              <a:ext cx="1752924" cy="307777"/>
            </a:xfrm>
            <a:prstGeom prst="rect">
              <a:avLst/>
            </a:prstGeom>
            <a:noFill/>
          </p:spPr>
          <p:txBody>
            <a:bodyPr wrap="square" lIns="0" tIns="0" rIns="0" bIns="0" rtlCol="0">
              <a:no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pic>
          <p:nvPicPr>
            <p:cNvPr id="860" name="PPT世界-2" descr="打开的书&#10;&#10;描述已自动生成"/>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flipH="1">
              <a:off x="890164" y="2343111"/>
              <a:ext cx="4522902" cy="3997494"/>
            </a:xfrm>
            <a:prstGeom prst="rect">
              <a:avLst/>
            </a:prstGeom>
            <a:effectLst>
              <a:outerShdw blurRad="127000" dist="63500" dir="2700000" algn="tl" rotWithShape="0">
                <a:srgbClr val="6F512F">
                  <a:alpha val="30000"/>
                </a:srgbClr>
              </a:outerShdw>
            </a:effectLst>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PPT世界-2">
            <a:extLst>
              <a:ext uri="{FF2B5EF4-FFF2-40B4-BE49-F238E27FC236}">
                <a16:creationId xmlns:a16="http://schemas.microsoft.com/office/drawing/2014/main" id="{2F442742-2F7A-4E0B-9321-93FAF9AB2141}"/>
              </a:ext>
            </a:extLst>
          </p:cNvPr>
          <p:cNvGrpSpPr/>
          <p:nvPr/>
        </p:nvGrpSpPr>
        <p:grpSpPr>
          <a:xfrm flipH="1">
            <a:off x="1018636" y="1473224"/>
            <a:ext cx="4635913" cy="2071492"/>
            <a:chOff x="1316382" y="1803947"/>
            <a:chExt cx="4635913" cy="2071492"/>
          </a:xfrm>
        </p:grpSpPr>
        <p:sp>
          <p:nvSpPr>
            <p:cNvPr id="13" name="PPT世界-2-1"/>
            <p:cNvSpPr/>
            <p:nvPr/>
          </p:nvSpPr>
          <p:spPr bwMode="auto">
            <a:xfrm>
              <a:off x="5238097" y="1803947"/>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7" name="PPT世界-2-2"/>
            <p:cNvSpPr/>
            <p:nvPr/>
          </p:nvSpPr>
          <p:spPr>
            <a:xfrm>
              <a:off x="1316382" y="2229519"/>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18" name="PPT世界-2-3"/>
            <p:cNvSpPr/>
            <p:nvPr/>
          </p:nvSpPr>
          <p:spPr>
            <a:xfrm>
              <a:off x="1316382" y="2110147"/>
              <a:ext cx="4442233" cy="1645920"/>
            </a:xfrm>
            <a:prstGeom prst="round2DiagRect">
              <a:avLst>
                <a:gd name="adj1" fmla="val 20773"/>
                <a:gd name="adj2" fmla="val 0"/>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22" name="PPT世界-2-4"/>
            <p:cNvSpPr/>
            <p:nvPr/>
          </p:nvSpPr>
          <p:spPr>
            <a:xfrm>
              <a:off x="4829026" y="2146462"/>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r>
                <a:rPr lang="en-US" altLang="zh-CN"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01</a:t>
              </a:r>
              <a:endParaRPr lang="zh-CN" altLang="en-US"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26" name="组合 25"/>
            <p:cNvGrpSpPr/>
            <p:nvPr/>
          </p:nvGrpSpPr>
          <p:grpSpPr>
            <a:xfrm>
              <a:off x="1682326" y="2364450"/>
              <a:ext cx="3301845" cy="1104406"/>
              <a:chOff x="1349151" y="2364450"/>
              <a:chExt cx="3301845" cy="1104406"/>
            </a:xfrm>
          </p:grpSpPr>
          <p:sp>
            <p:nvSpPr>
              <p:cNvPr id="27" name="PPT世界-2-5"/>
              <p:cNvSpPr/>
              <p:nvPr/>
            </p:nvSpPr>
            <p:spPr>
              <a:xfrm>
                <a:off x="1349151" y="2364450"/>
                <a:ext cx="3300818" cy="369332"/>
              </a:xfrm>
              <a:prstGeom prst="rect">
                <a:avLst/>
              </a:prstGeom>
            </p:spPr>
            <p:txBody>
              <a:bodyPr wrap="square" lIns="0" tIns="0" rIns="0" bIns="0">
                <a:noAutofit/>
              </a:bodyPr>
              <a:lstStyle/>
              <a:p>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28" name="PPT世界-2-6"/>
              <p:cNvSpPr/>
              <p:nvPr/>
            </p:nvSpPr>
            <p:spPr>
              <a:xfrm>
                <a:off x="1350179" y="2826564"/>
                <a:ext cx="3300817" cy="642292"/>
              </a:xfrm>
              <a:prstGeom prst="rect">
                <a:avLst/>
              </a:prstGeom>
            </p:spPr>
            <p:txBody>
              <a:bodyPr wrap="square" lIns="0" tIns="0" rIns="0" bIns="0">
                <a:noAutofit/>
              </a:bodyPr>
              <a:lstStyle/>
              <a:p>
                <a:pPr>
                  <a:lnSpc>
                    <a:spcPct val="120000"/>
                  </a:lnSpc>
                </a:pPr>
                <a:r>
                  <a:rPr lang="zh-CN" altLang="en-US" dirty="0">
                    <a:solidFill>
                      <a:schemeClr val="tx1">
                        <a:lumMod val="85000"/>
                        <a:lumOff val="15000"/>
                      </a:schemeClr>
                    </a:solidFill>
                    <a:cs typeface="思源黑体 CN Bold" panose="020B0800000000000000" pitchFamily="34" charset="-122"/>
                  </a:rPr>
                  <a:t>单击此处键入文本单击单击此处键入文本单击单击此处键入文本。</a:t>
                </a:r>
                <a:endParaRPr lang="en-US" altLang="zh-CN" dirty="0">
                  <a:solidFill>
                    <a:schemeClr val="tx1">
                      <a:lumMod val="85000"/>
                      <a:lumOff val="15000"/>
                    </a:schemeClr>
                  </a:solidFill>
                  <a:cs typeface="思源黑体 CN Bold" panose="020B0800000000000000" pitchFamily="34" charset="-122"/>
                </a:endParaRPr>
              </a:p>
            </p:txBody>
          </p:sp>
        </p:grpSp>
      </p:grpSp>
      <p:grpSp>
        <p:nvGrpSpPr>
          <p:cNvPr id="2" name="PPT世界-3">
            <a:extLst>
              <a:ext uri="{FF2B5EF4-FFF2-40B4-BE49-F238E27FC236}">
                <a16:creationId xmlns:a16="http://schemas.microsoft.com/office/drawing/2014/main" id="{C5B8F655-B5CB-415E-9D5C-1AFB5ED451F7}"/>
              </a:ext>
            </a:extLst>
          </p:cNvPr>
          <p:cNvGrpSpPr/>
          <p:nvPr/>
        </p:nvGrpSpPr>
        <p:grpSpPr>
          <a:xfrm>
            <a:off x="6545241" y="1473224"/>
            <a:ext cx="4664353" cy="2071492"/>
            <a:chOff x="6423887" y="1803947"/>
            <a:chExt cx="4664353" cy="2071492"/>
          </a:xfrm>
        </p:grpSpPr>
        <p:sp>
          <p:nvSpPr>
            <p:cNvPr id="10" name="PPT世界-3-1"/>
            <p:cNvSpPr/>
            <p:nvPr/>
          </p:nvSpPr>
          <p:spPr bwMode="auto">
            <a:xfrm>
              <a:off x="10374042" y="1803947"/>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algn="r"/>
              <a:endParaRPr lang="zh-CN" altLang="en-US">
                <a:cs typeface="思源黑体 CN Bold" panose="020B0800000000000000" pitchFamily="34" charset="-122"/>
              </a:endParaRPr>
            </a:p>
          </p:txBody>
        </p:sp>
        <p:sp>
          <p:nvSpPr>
            <p:cNvPr id="14" name="PPT世界-3-2"/>
            <p:cNvSpPr/>
            <p:nvPr/>
          </p:nvSpPr>
          <p:spPr>
            <a:xfrm>
              <a:off x="6423887" y="2229519"/>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endParaRPr lang="zh-CN" altLang="en-US">
                <a:cs typeface="思源黑体 CN Bold" panose="020B0800000000000000" pitchFamily="34" charset="-122"/>
              </a:endParaRPr>
            </a:p>
          </p:txBody>
        </p:sp>
        <p:sp>
          <p:nvSpPr>
            <p:cNvPr id="19" name="PPT世界-3-3"/>
            <p:cNvSpPr/>
            <p:nvPr/>
          </p:nvSpPr>
          <p:spPr>
            <a:xfrm>
              <a:off x="6423887" y="2110147"/>
              <a:ext cx="4442233" cy="1645920"/>
            </a:xfrm>
            <a:prstGeom prst="round2DiagRect">
              <a:avLst>
                <a:gd name="adj1" fmla="val 20773"/>
                <a:gd name="adj2" fmla="val 0"/>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endParaRPr lang="zh-CN" altLang="en-US">
                <a:cs typeface="思源黑体 CN Bold" panose="020B0800000000000000" pitchFamily="34" charset="-122"/>
              </a:endParaRPr>
            </a:p>
          </p:txBody>
        </p:sp>
        <p:sp>
          <p:nvSpPr>
            <p:cNvPr id="23" name="PPT世界-3-4"/>
            <p:cNvSpPr/>
            <p:nvPr/>
          </p:nvSpPr>
          <p:spPr>
            <a:xfrm>
              <a:off x="9950883" y="2146462"/>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algn="r"/>
              <a:r>
                <a:rPr lang="en-US" altLang="zh-CN"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02</a:t>
              </a:r>
              <a:endParaRPr lang="zh-CN" altLang="en-US"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29" name="组合 28"/>
            <p:cNvGrpSpPr/>
            <p:nvPr/>
          </p:nvGrpSpPr>
          <p:grpSpPr>
            <a:xfrm>
              <a:off x="6771001" y="2364450"/>
              <a:ext cx="3320502" cy="1106008"/>
              <a:chOff x="1349151" y="2364450"/>
              <a:chExt cx="3320502" cy="1106008"/>
            </a:xfrm>
          </p:grpSpPr>
          <p:sp>
            <p:nvSpPr>
              <p:cNvPr id="30" name="PPT世界-3-5"/>
              <p:cNvSpPr/>
              <p:nvPr/>
            </p:nvSpPr>
            <p:spPr>
              <a:xfrm>
                <a:off x="1349151" y="2364450"/>
                <a:ext cx="3300818" cy="369332"/>
              </a:xfrm>
              <a:prstGeom prst="rect">
                <a:avLst/>
              </a:prstGeom>
            </p:spPr>
            <p:txBody>
              <a:bodyPr wrap="square" lIns="0" tIns="0" rIns="0" bIns="0">
                <a:noAutofit/>
              </a:bodyPr>
              <a:lstStyle/>
              <a:p>
                <a:pPr algn="r"/>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31" name="PPT世界-3-6"/>
              <p:cNvSpPr/>
              <p:nvPr/>
            </p:nvSpPr>
            <p:spPr>
              <a:xfrm>
                <a:off x="1368835" y="2826564"/>
                <a:ext cx="3300818" cy="643894"/>
              </a:xfrm>
              <a:prstGeom prst="rect">
                <a:avLst/>
              </a:prstGeom>
            </p:spPr>
            <p:txBody>
              <a:bodyPr wrap="square" lIns="0" tIns="0" rIns="0" bIns="0">
                <a:noAutofit/>
              </a:bodyPr>
              <a:lstStyle/>
              <a:p>
                <a:pPr algn="r">
                  <a:lnSpc>
                    <a:spcPct val="120000"/>
                  </a:lnSpc>
                </a:pPr>
                <a:r>
                  <a:rPr lang="zh-CN" altLang="en-US" dirty="0">
                    <a:solidFill>
                      <a:schemeClr val="tx1">
                        <a:lumMod val="85000"/>
                        <a:lumOff val="15000"/>
                      </a:schemeClr>
                    </a:solidFill>
                    <a:cs typeface="思源黑体 CN Bold" panose="020B0800000000000000" pitchFamily="34" charset="-122"/>
                  </a:rPr>
                  <a:t>单击此处键入文本单击单击此处键入文本单击单击此处键入文本</a:t>
                </a:r>
                <a:endParaRPr lang="en-US" altLang="zh-CN" dirty="0">
                  <a:solidFill>
                    <a:schemeClr val="tx1">
                      <a:lumMod val="85000"/>
                      <a:lumOff val="15000"/>
                    </a:schemeClr>
                  </a:solidFill>
                  <a:cs typeface="思源黑体 CN Bold" panose="020B0800000000000000" pitchFamily="34" charset="-122"/>
                </a:endParaRPr>
              </a:p>
            </p:txBody>
          </p:sp>
        </p:grpSp>
      </p:grpSp>
      <p:grpSp>
        <p:nvGrpSpPr>
          <p:cNvPr id="46" name="PPT世界-4">
            <a:extLst>
              <a:ext uri="{FF2B5EF4-FFF2-40B4-BE49-F238E27FC236}">
                <a16:creationId xmlns:a16="http://schemas.microsoft.com/office/drawing/2014/main" id="{1CF8CB28-D88D-49D2-AB0C-420F90C764FD}"/>
              </a:ext>
            </a:extLst>
          </p:cNvPr>
          <p:cNvGrpSpPr/>
          <p:nvPr/>
        </p:nvGrpSpPr>
        <p:grpSpPr>
          <a:xfrm flipH="1">
            <a:off x="1018636" y="3854495"/>
            <a:ext cx="4635913" cy="2106307"/>
            <a:chOff x="1316382" y="3968795"/>
            <a:chExt cx="4635913" cy="2106307"/>
          </a:xfrm>
        </p:grpSpPr>
        <p:sp>
          <p:nvSpPr>
            <p:cNvPr id="11" name="PPT世界-4-1"/>
            <p:cNvSpPr/>
            <p:nvPr/>
          </p:nvSpPr>
          <p:spPr bwMode="auto">
            <a:xfrm>
              <a:off x="5238097" y="3968795"/>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5" name="PPT世界-4-2"/>
            <p:cNvSpPr/>
            <p:nvPr/>
          </p:nvSpPr>
          <p:spPr>
            <a:xfrm>
              <a:off x="1316382" y="4429182"/>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20" name="PPT世界-4-3"/>
            <p:cNvSpPr/>
            <p:nvPr/>
          </p:nvSpPr>
          <p:spPr>
            <a:xfrm>
              <a:off x="1316382" y="4271106"/>
              <a:ext cx="4442233" cy="1645920"/>
            </a:xfrm>
            <a:prstGeom prst="round2DiagRect">
              <a:avLst>
                <a:gd name="adj1" fmla="val 20773"/>
                <a:gd name="adj2" fmla="val 0"/>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25" name="PPT世界-4-4"/>
            <p:cNvSpPr/>
            <p:nvPr/>
          </p:nvSpPr>
          <p:spPr>
            <a:xfrm>
              <a:off x="4829026" y="4338088"/>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r>
                <a:rPr lang="en-US" altLang="zh-CN"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03</a:t>
              </a:r>
              <a:endParaRPr lang="zh-CN" altLang="en-US"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32" name="组合 31"/>
            <p:cNvGrpSpPr/>
            <p:nvPr/>
          </p:nvGrpSpPr>
          <p:grpSpPr>
            <a:xfrm>
              <a:off x="1682326" y="4549099"/>
              <a:ext cx="3315957" cy="1106008"/>
              <a:chOff x="1349151" y="2364450"/>
              <a:chExt cx="3315957" cy="1106008"/>
            </a:xfrm>
          </p:grpSpPr>
          <p:sp>
            <p:nvSpPr>
              <p:cNvPr id="33" name="PPT世界-4-5"/>
              <p:cNvSpPr/>
              <p:nvPr/>
            </p:nvSpPr>
            <p:spPr>
              <a:xfrm>
                <a:off x="1349151" y="2364450"/>
                <a:ext cx="3300818" cy="369332"/>
              </a:xfrm>
              <a:prstGeom prst="rect">
                <a:avLst/>
              </a:prstGeom>
            </p:spPr>
            <p:txBody>
              <a:bodyPr wrap="square" lIns="0" tIns="0" rIns="0" bIns="0">
                <a:noAutofit/>
              </a:bodyPr>
              <a:lstStyle/>
              <a:p>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34" name="PPT世界-4-6"/>
              <p:cNvSpPr/>
              <p:nvPr/>
            </p:nvSpPr>
            <p:spPr>
              <a:xfrm>
                <a:off x="1364291" y="2826564"/>
                <a:ext cx="3300817" cy="643894"/>
              </a:xfrm>
              <a:prstGeom prst="rect">
                <a:avLst/>
              </a:prstGeom>
            </p:spPr>
            <p:txBody>
              <a:bodyPr wrap="square" lIns="0" tIns="0" rIns="0" bIns="0">
                <a:noAutofit/>
              </a:bodyPr>
              <a:lstStyle/>
              <a:p>
                <a:pPr>
                  <a:lnSpc>
                    <a:spcPct val="120000"/>
                  </a:lnSpc>
                </a:pPr>
                <a:r>
                  <a:rPr lang="zh-CN" altLang="en-US" dirty="0">
                    <a:solidFill>
                      <a:schemeClr val="tx1">
                        <a:lumMod val="85000"/>
                        <a:lumOff val="15000"/>
                      </a:schemeClr>
                    </a:solidFill>
                    <a:cs typeface="思源黑体 CN Bold" panose="020B0800000000000000" pitchFamily="34" charset="-122"/>
                  </a:rPr>
                  <a:t>单击此处键入文本单击单击此处键入文本单击单击此处键入文本。</a:t>
                </a:r>
                <a:endParaRPr lang="en-US" altLang="zh-CN" dirty="0">
                  <a:solidFill>
                    <a:schemeClr val="tx1">
                      <a:lumMod val="85000"/>
                      <a:lumOff val="15000"/>
                    </a:schemeClr>
                  </a:solidFill>
                  <a:cs typeface="思源黑体 CN Bold" panose="020B0800000000000000" pitchFamily="34" charset="-122"/>
                </a:endParaRPr>
              </a:p>
            </p:txBody>
          </p:sp>
        </p:grpSp>
      </p:grpSp>
      <p:grpSp>
        <p:nvGrpSpPr>
          <p:cNvPr id="44" name="PPT世界-5">
            <a:extLst>
              <a:ext uri="{FF2B5EF4-FFF2-40B4-BE49-F238E27FC236}">
                <a16:creationId xmlns:a16="http://schemas.microsoft.com/office/drawing/2014/main" id="{42A8F872-CBFF-4EF6-98F9-BA57B3E52D77}"/>
              </a:ext>
            </a:extLst>
          </p:cNvPr>
          <p:cNvGrpSpPr/>
          <p:nvPr/>
        </p:nvGrpSpPr>
        <p:grpSpPr>
          <a:xfrm>
            <a:off x="6545241" y="3854495"/>
            <a:ext cx="4664353" cy="2106307"/>
            <a:chOff x="6423887" y="3968795"/>
            <a:chExt cx="4664353" cy="2106307"/>
          </a:xfrm>
        </p:grpSpPr>
        <p:sp>
          <p:nvSpPr>
            <p:cNvPr id="12" name="PPT世界-5-1"/>
            <p:cNvSpPr/>
            <p:nvPr/>
          </p:nvSpPr>
          <p:spPr bwMode="auto">
            <a:xfrm>
              <a:off x="10374042" y="3968795"/>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algn="r"/>
              <a:endParaRPr lang="zh-CN" altLang="en-US">
                <a:cs typeface="思源黑体 CN Bold" panose="020B0800000000000000" pitchFamily="34" charset="-122"/>
              </a:endParaRPr>
            </a:p>
          </p:txBody>
        </p:sp>
        <p:sp>
          <p:nvSpPr>
            <p:cNvPr id="16" name="PPT世界-5-2"/>
            <p:cNvSpPr/>
            <p:nvPr/>
          </p:nvSpPr>
          <p:spPr>
            <a:xfrm>
              <a:off x="6423887" y="4429182"/>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endParaRPr lang="zh-CN" altLang="en-US">
                <a:cs typeface="思源黑体 CN Bold" panose="020B0800000000000000" pitchFamily="34" charset="-122"/>
              </a:endParaRPr>
            </a:p>
          </p:txBody>
        </p:sp>
        <p:sp>
          <p:nvSpPr>
            <p:cNvPr id="21" name="PPT世界-5-3"/>
            <p:cNvSpPr/>
            <p:nvPr/>
          </p:nvSpPr>
          <p:spPr>
            <a:xfrm>
              <a:off x="6423887" y="4271106"/>
              <a:ext cx="4442233" cy="1645920"/>
            </a:xfrm>
            <a:prstGeom prst="round2DiagRect">
              <a:avLst>
                <a:gd name="adj1" fmla="val 20773"/>
                <a:gd name="adj2" fmla="val 0"/>
              </a:avLst>
            </a:prstGeom>
            <a:solidFill>
              <a:schemeClr val="bg1"/>
            </a:solidFill>
            <a:ln w="38100">
              <a:solidFill>
                <a:schemeClr val="accent1"/>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endParaRPr lang="zh-CN" altLang="en-US">
                <a:cs typeface="思源黑体 CN Bold" panose="020B0800000000000000" pitchFamily="34" charset="-122"/>
              </a:endParaRPr>
            </a:p>
          </p:txBody>
        </p:sp>
        <p:sp>
          <p:nvSpPr>
            <p:cNvPr id="24" name="PPT世界-5-4"/>
            <p:cNvSpPr/>
            <p:nvPr/>
          </p:nvSpPr>
          <p:spPr>
            <a:xfrm>
              <a:off x="9950883" y="4338088"/>
              <a:ext cx="846318" cy="830997"/>
            </a:xfrm>
            <a:prstGeom prst="rect">
              <a:avLst/>
            </a:prstGeom>
            <a:effectLst>
              <a:outerShdw blurRad="177800" sx="102000" sy="102000" algn="ctr" rotWithShape="0">
                <a:prstClr val="black">
                  <a:alpha val="40000"/>
                </a:prstClr>
              </a:outerShdw>
            </a:effectLst>
          </p:spPr>
          <p:txBody>
            <a:bodyPr wrap="square" lIns="0" tIns="0" rIns="0" bIns="0">
              <a:noAutofit/>
            </a:bodyPr>
            <a:lstStyle/>
            <a:p>
              <a:pPr algn="r"/>
              <a:r>
                <a:rPr lang="en-US" altLang="zh-CN"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rPr>
                <a:t>04</a:t>
              </a:r>
              <a:endParaRPr lang="zh-CN" altLang="en-US" sz="5400" b="1" dirty="0">
                <a:solidFill>
                  <a:schemeClr val="bg1">
                    <a:lumMod val="85000"/>
                    <a:alpha val="65000"/>
                  </a:schemeClr>
                </a:solidFill>
                <a:latin typeface="思源黑体 CN Bold" panose="020B0800000000000000" pitchFamily="34" charset="-122"/>
                <a:ea typeface="思源黑体 CN Light" panose="020B0300000000000000" pitchFamily="34" charset="-122"/>
                <a:cs typeface="思源黑体 CN Light" panose="020B0300000000000000" pitchFamily="34" charset="-122"/>
              </a:endParaRPr>
            </a:p>
          </p:txBody>
        </p:sp>
        <p:grpSp>
          <p:nvGrpSpPr>
            <p:cNvPr id="35" name="组合 34"/>
            <p:cNvGrpSpPr/>
            <p:nvPr/>
          </p:nvGrpSpPr>
          <p:grpSpPr>
            <a:xfrm>
              <a:off x="6771001" y="4549099"/>
              <a:ext cx="3320502" cy="1106008"/>
              <a:chOff x="1349151" y="2364450"/>
              <a:chExt cx="3320502" cy="1106008"/>
            </a:xfrm>
          </p:grpSpPr>
          <p:sp>
            <p:nvSpPr>
              <p:cNvPr id="36" name="PPT世界-5-5"/>
              <p:cNvSpPr/>
              <p:nvPr/>
            </p:nvSpPr>
            <p:spPr>
              <a:xfrm>
                <a:off x="1349151" y="2364450"/>
                <a:ext cx="3300818" cy="369332"/>
              </a:xfrm>
              <a:prstGeom prst="rect">
                <a:avLst/>
              </a:prstGeom>
            </p:spPr>
            <p:txBody>
              <a:bodyPr wrap="square" lIns="0" tIns="0" rIns="0" bIns="0">
                <a:noAutofit/>
              </a:bodyPr>
              <a:lstStyle/>
              <a:p>
                <a:pPr algn="r"/>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37" name="PPT世界-5-6"/>
              <p:cNvSpPr/>
              <p:nvPr/>
            </p:nvSpPr>
            <p:spPr>
              <a:xfrm>
                <a:off x="1368835" y="2826564"/>
                <a:ext cx="3300818" cy="643894"/>
              </a:xfrm>
              <a:prstGeom prst="rect">
                <a:avLst/>
              </a:prstGeom>
            </p:spPr>
            <p:txBody>
              <a:bodyPr wrap="square" lIns="0" tIns="0" rIns="0" bIns="0">
                <a:noAutofit/>
              </a:bodyPr>
              <a:lstStyle/>
              <a:p>
                <a:pPr algn="r">
                  <a:lnSpc>
                    <a:spcPct val="120000"/>
                  </a:lnSpc>
                </a:pPr>
                <a:r>
                  <a:rPr lang="zh-CN" altLang="en-US" dirty="0">
                    <a:solidFill>
                      <a:schemeClr val="tx1">
                        <a:lumMod val="85000"/>
                        <a:lumOff val="15000"/>
                      </a:schemeClr>
                    </a:solidFill>
                    <a:cs typeface="思源黑体 CN Bold" panose="020B0800000000000000" pitchFamily="34" charset="-122"/>
                  </a:rPr>
                  <a:t>单击此处键入文本单击单击此处键入文本单击单击此处键入文本</a:t>
                </a:r>
                <a:endParaRPr lang="en-US" altLang="zh-CN" dirty="0">
                  <a:solidFill>
                    <a:schemeClr val="tx1">
                      <a:lumMod val="85000"/>
                      <a:lumOff val="15000"/>
                    </a:schemeClr>
                  </a:solidFill>
                  <a:cs typeface="思源黑体 CN Bold" panose="020B0800000000000000" pitchFamily="34" charset="-122"/>
                </a:endParaRPr>
              </a:p>
            </p:txBody>
          </p:sp>
        </p:grpSp>
      </p:grpSp>
      <p:sp>
        <p:nvSpPr>
          <p:cNvPr id="38" name="PPT世界-6">
            <a:extLst>
              <a:ext uri="{FF2B5EF4-FFF2-40B4-BE49-F238E27FC236}">
                <a16:creationId xmlns:a16="http://schemas.microsoft.com/office/drawing/2014/main" id="{B6C53684-B358-49E4-ABBB-EA5440D569C9}"/>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39" name="PPT世界-7">
            <a:extLst>
              <a:ext uri="{FF2B5EF4-FFF2-40B4-BE49-F238E27FC236}">
                <a16:creationId xmlns:a16="http://schemas.microsoft.com/office/drawing/2014/main" id="{818D3E06-50F8-43E5-9CFB-A40C81AE1C5F}"/>
              </a:ext>
            </a:extLst>
          </p:cNvPr>
          <p:cNvGrpSpPr/>
          <p:nvPr/>
        </p:nvGrpSpPr>
        <p:grpSpPr>
          <a:xfrm>
            <a:off x="374124" y="229838"/>
            <a:ext cx="3248933" cy="662680"/>
            <a:chOff x="8124752" y="1521925"/>
            <a:chExt cx="3248933" cy="662680"/>
          </a:xfrm>
        </p:grpSpPr>
        <p:sp>
          <p:nvSpPr>
            <p:cNvPr id="40" name="PPT世界-7-1">
              <a:extLst>
                <a:ext uri="{FF2B5EF4-FFF2-40B4-BE49-F238E27FC236}">
                  <a16:creationId xmlns:a16="http://schemas.microsoft.com/office/drawing/2014/main" id="{8A2334ED-E152-4C14-BDB4-726AB2657506}"/>
                </a:ext>
              </a:extLst>
            </p:cNvPr>
            <p:cNvSpPr/>
            <p:nvPr/>
          </p:nvSpPr>
          <p:spPr>
            <a:xfrm>
              <a:off x="8138281" y="1522659"/>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7-2">
              <a:extLst>
                <a:ext uri="{FF2B5EF4-FFF2-40B4-BE49-F238E27FC236}">
                  <a16:creationId xmlns:a16="http://schemas.microsoft.com/office/drawing/2014/main" id="{5E6024DE-551C-4F3D-BF3D-609583F86585}"/>
                </a:ext>
              </a:extLst>
            </p:cNvPr>
            <p:cNvSpPr txBox="1"/>
            <p:nvPr/>
          </p:nvSpPr>
          <p:spPr>
            <a:xfrm>
              <a:off x="8124752" y="1611828"/>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7-3">
              <a:extLst>
                <a:ext uri="{FF2B5EF4-FFF2-40B4-BE49-F238E27FC236}">
                  <a16:creationId xmlns:a16="http://schemas.microsoft.com/office/drawing/2014/main" id="{45326E7F-92AC-46A7-BBD7-91EA3E4AC670}"/>
                </a:ext>
              </a:extLst>
            </p:cNvPr>
            <p:cNvSpPr txBox="1"/>
            <p:nvPr/>
          </p:nvSpPr>
          <p:spPr>
            <a:xfrm>
              <a:off x="9063505" y="1521925"/>
              <a:ext cx="1575495"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文学概论</a:t>
              </a:r>
            </a:p>
          </p:txBody>
        </p:sp>
        <p:sp>
          <p:nvSpPr>
            <p:cNvPr id="43" name="PPT世界-7-4">
              <a:extLst>
                <a:ext uri="{FF2B5EF4-FFF2-40B4-BE49-F238E27FC236}">
                  <a16:creationId xmlns:a16="http://schemas.microsoft.com/office/drawing/2014/main" id="{E1DC363A-028E-4C21-A12E-58990E578964}"/>
                </a:ext>
              </a:extLst>
            </p:cNvPr>
            <p:cNvSpPr txBox="1"/>
            <p:nvPr/>
          </p:nvSpPr>
          <p:spPr>
            <a:xfrm>
              <a:off x="9079334" y="1930689"/>
              <a:ext cx="2294351"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LITERATURE</a:t>
              </a:r>
            </a:p>
          </p:txBody>
        </p:sp>
      </p:grpSp>
      <p:pic>
        <p:nvPicPr>
          <p:cNvPr id="63" name="PPT世界-8" descr="打开的书&#10;&#10;描述已自动生成">
            <a:extLst>
              <a:ext uri="{FF2B5EF4-FFF2-40B4-BE49-F238E27FC236}">
                <a16:creationId xmlns:a16="http://schemas.microsoft.com/office/drawing/2014/main" id="{F6C535ED-2C2F-4A7F-827F-89E415D4214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5025587" y="2789747"/>
            <a:ext cx="2177056" cy="1924156"/>
          </a:xfrm>
          <a:prstGeom prst="rect">
            <a:avLst/>
          </a:prstGeom>
          <a:effectLst>
            <a:outerShdw blurRad="127000" dist="63500" dir="2700000" algn="tl" rotWithShape="0">
              <a:srgbClr val="6F512F">
                <a:alpha val="30000"/>
              </a:srgbClr>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anim calcmode="lin" valueType="num">
                                      <p:cBhvr>
                                        <p:cTn id="26" dur="500" fill="hold"/>
                                        <p:tgtEl>
                                          <p:spTgt spid="44"/>
                                        </p:tgtEl>
                                        <p:attrNameLst>
                                          <p:attrName>ppt_x</p:attrName>
                                        </p:attrNameLst>
                                      </p:cBhvr>
                                      <p:tavLst>
                                        <p:tav tm="0">
                                          <p:val>
                                            <p:strVal val="#ppt_x"/>
                                          </p:val>
                                        </p:tav>
                                        <p:tav tm="100000">
                                          <p:val>
                                            <p:strVal val="#ppt_x"/>
                                          </p:val>
                                        </p:tav>
                                      </p:tavLst>
                                    </p:anim>
                                    <p:anim calcmode="lin" valueType="num">
                                      <p:cBhvr>
                                        <p:cTn id="27" dur="500" fill="hold"/>
                                        <p:tgtEl>
                                          <p:spTgt spid="4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PT世界-1"/>
          <p:cNvSpPr/>
          <p:nvPr/>
        </p:nvSpPr>
        <p:spPr>
          <a:xfrm>
            <a:off x="0" y="0"/>
            <a:ext cx="12192000" cy="6858000"/>
          </a:xfrm>
          <a:prstGeom prst="rect">
            <a:avLst/>
          </a:prstGeom>
          <a:gradFill flip="none" rotWithShape="0">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PPT世界-2"/>
          <p:cNvSpPr/>
          <p:nvPr/>
        </p:nvSpPr>
        <p:spPr>
          <a:xfrm rot="9842415" flipH="1">
            <a:off x="5655752" y="-1081578"/>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pic>
        <p:nvPicPr>
          <p:cNvPr id="33" name="PPT世界-3" descr="图书馆里走&#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32307" y="1031521"/>
            <a:ext cx="4540972" cy="5826479"/>
          </a:xfrm>
          <a:custGeom>
            <a:avLst/>
            <a:gdLst>
              <a:gd name="connsiteX0" fmla="*/ 2270486 w 4540972"/>
              <a:gd name="connsiteY0" fmla="*/ 0 h 5826479"/>
              <a:gd name="connsiteX1" fmla="*/ 4540972 w 4540972"/>
              <a:gd name="connsiteY1" fmla="*/ 2270486 h 5826479"/>
              <a:gd name="connsiteX2" fmla="*/ 4540972 w 4540972"/>
              <a:gd name="connsiteY2" fmla="*/ 2893594 h 5826479"/>
              <a:gd name="connsiteX3" fmla="*/ 4540972 w 4540972"/>
              <a:gd name="connsiteY3" fmla="*/ 5203371 h 5826479"/>
              <a:gd name="connsiteX4" fmla="*/ 4540972 w 4540972"/>
              <a:gd name="connsiteY4" fmla="*/ 5826479 h 5826479"/>
              <a:gd name="connsiteX5" fmla="*/ 0 w 4540972"/>
              <a:gd name="connsiteY5" fmla="*/ 5826479 h 5826479"/>
              <a:gd name="connsiteX6" fmla="*/ 0 w 4540972"/>
              <a:gd name="connsiteY6" fmla="*/ 5203371 h 5826479"/>
              <a:gd name="connsiteX7" fmla="*/ 0 w 4540972"/>
              <a:gd name="connsiteY7" fmla="*/ 2893594 h 5826479"/>
              <a:gd name="connsiteX8" fmla="*/ 0 w 4540972"/>
              <a:gd name="connsiteY8" fmla="*/ 2270486 h 5826479"/>
              <a:gd name="connsiteX9" fmla="*/ 2270486 w 4540972"/>
              <a:gd name="connsiteY9" fmla="*/ 0 h 58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6479">
                <a:moveTo>
                  <a:pt x="2270486" y="0"/>
                </a:moveTo>
                <a:cubicBezTo>
                  <a:pt x="3524441" y="0"/>
                  <a:pt x="4540972" y="1016531"/>
                  <a:pt x="4540972" y="2270486"/>
                </a:cubicBezTo>
                <a:lnTo>
                  <a:pt x="4540972" y="2893594"/>
                </a:lnTo>
                <a:lnTo>
                  <a:pt x="4540972" y="5203371"/>
                </a:lnTo>
                <a:lnTo>
                  <a:pt x="4540972" y="5826479"/>
                </a:lnTo>
                <a:lnTo>
                  <a:pt x="0" y="5826479"/>
                </a:lnTo>
                <a:lnTo>
                  <a:pt x="0" y="5203371"/>
                </a:lnTo>
                <a:lnTo>
                  <a:pt x="0" y="2893594"/>
                </a:lnTo>
                <a:lnTo>
                  <a:pt x="0" y="2270486"/>
                </a:lnTo>
                <a:cubicBezTo>
                  <a:pt x="0" y="1016531"/>
                  <a:pt x="1016531" y="0"/>
                  <a:pt x="2270486" y="0"/>
                </a:cubicBezTo>
                <a:close/>
              </a:path>
            </a:pathLst>
          </a:custGeom>
        </p:spPr>
      </p:pic>
      <p:pic>
        <p:nvPicPr>
          <p:cNvPr id="9" name="PPT世界-4"/>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8000"/>
                    </a14:imgEffect>
                  </a14:imgLayer>
                </a14:imgProps>
              </a:ext>
              <a:ext uri="{28A0092B-C50C-407E-A947-70E740481C1C}">
                <a14:useLocalDpi xmlns:a14="http://schemas.microsoft.com/office/drawing/2010/main"/>
              </a:ext>
            </a:extLst>
          </a:blip>
          <a:stretch>
            <a:fillRect/>
          </a:stretch>
        </p:blipFill>
        <p:spPr>
          <a:xfrm flipH="1">
            <a:off x="10277861" y="387032"/>
            <a:ext cx="1732644" cy="1406780"/>
          </a:xfrm>
          <a:custGeom>
            <a:avLst/>
            <a:gdLst>
              <a:gd name="connsiteX0" fmla="*/ 0 w 2242566"/>
              <a:gd name="connsiteY0" fmla="*/ 0 h 1820799"/>
              <a:gd name="connsiteX1" fmla="*/ 2242566 w 2242566"/>
              <a:gd name="connsiteY1" fmla="*/ 0 h 1820799"/>
              <a:gd name="connsiteX2" fmla="*/ 2242566 w 2242566"/>
              <a:gd name="connsiteY2" fmla="*/ 1820799 h 1820799"/>
              <a:gd name="connsiteX3" fmla="*/ 0 w 2242566"/>
              <a:gd name="connsiteY3" fmla="*/ 1820799 h 1820799"/>
            </a:gdLst>
            <a:ahLst/>
            <a:cxnLst>
              <a:cxn ang="0">
                <a:pos x="connsiteX0" y="connsiteY0"/>
              </a:cxn>
              <a:cxn ang="0">
                <a:pos x="connsiteX1" y="connsiteY1"/>
              </a:cxn>
              <a:cxn ang="0">
                <a:pos x="connsiteX2" y="connsiteY2"/>
              </a:cxn>
              <a:cxn ang="0">
                <a:pos x="connsiteX3" y="connsiteY3"/>
              </a:cxn>
            </a:cxnLst>
            <a:rect l="l" t="t" r="r" b="b"/>
            <a:pathLst>
              <a:path w="2242566" h="1820799">
                <a:moveTo>
                  <a:pt x="0" y="0"/>
                </a:moveTo>
                <a:lnTo>
                  <a:pt x="2242566" y="0"/>
                </a:lnTo>
                <a:lnTo>
                  <a:pt x="2242566" y="1820799"/>
                </a:lnTo>
                <a:lnTo>
                  <a:pt x="0" y="1820799"/>
                </a:lnTo>
                <a:close/>
              </a:path>
            </a:pathLst>
          </a:custGeom>
        </p:spPr>
      </p:pic>
      <p:pic>
        <p:nvPicPr>
          <p:cNvPr id="10" name="PPT世界-5"/>
          <p:cNvPicPr>
            <a:picLocks noChangeAspect="1"/>
          </p:cNvPicPr>
          <p:nvPr/>
        </p:nvPicPr>
        <p:blipFill>
          <a:blip r:embed="rId6" cstate="screen">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66000"/>
                    </a14:imgEffect>
                  </a14:imgLayer>
                </a14:imgProps>
              </a:ext>
              <a:ext uri="{28A0092B-C50C-407E-A947-70E740481C1C}">
                <a14:useLocalDpi xmlns:a14="http://schemas.microsoft.com/office/drawing/2010/main"/>
              </a:ext>
            </a:extLst>
          </a:blip>
          <a:stretch>
            <a:fillRect/>
          </a:stretch>
        </p:blipFill>
        <p:spPr>
          <a:xfrm flipH="1">
            <a:off x="4703064" y="401193"/>
            <a:ext cx="1172718" cy="1378458"/>
          </a:xfrm>
          <a:custGeom>
            <a:avLst/>
            <a:gdLst>
              <a:gd name="connsiteX0" fmla="*/ 0 w 1172718"/>
              <a:gd name="connsiteY0" fmla="*/ 0 h 1378458"/>
              <a:gd name="connsiteX1" fmla="*/ 1172718 w 1172718"/>
              <a:gd name="connsiteY1" fmla="*/ 0 h 1378458"/>
              <a:gd name="connsiteX2" fmla="*/ 1172718 w 1172718"/>
              <a:gd name="connsiteY2" fmla="*/ 1378458 h 1378458"/>
              <a:gd name="connsiteX3" fmla="*/ 0 w 1172718"/>
              <a:gd name="connsiteY3" fmla="*/ 1378458 h 1378458"/>
            </a:gdLst>
            <a:ahLst/>
            <a:cxnLst>
              <a:cxn ang="0">
                <a:pos x="connsiteX0" y="connsiteY0"/>
              </a:cxn>
              <a:cxn ang="0">
                <a:pos x="connsiteX1" y="connsiteY1"/>
              </a:cxn>
              <a:cxn ang="0">
                <a:pos x="connsiteX2" y="connsiteY2"/>
              </a:cxn>
              <a:cxn ang="0">
                <a:pos x="connsiteX3" y="connsiteY3"/>
              </a:cxn>
            </a:cxnLst>
            <a:rect l="l" t="t" r="r" b="b"/>
            <a:pathLst>
              <a:path w="1172718" h="1378458">
                <a:moveTo>
                  <a:pt x="0" y="0"/>
                </a:moveTo>
                <a:lnTo>
                  <a:pt x="1172718" y="0"/>
                </a:lnTo>
                <a:lnTo>
                  <a:pt x="1172718" y="1378458"/>
                </a:lnTo>
                <a:lnTo>
                  <a:pt x="0" y="1378458"/>
                </a:lnTo>
                <a:close/>
              </a:path>
            </a:pathLst>
          </a:custGeom>
        </p:spPr>
      </p:pic>
      <p:pic>
        <p:nvPicPr>
          <p:cNvPr id="15" name="PPT世界-6"/>
          <p:cNvPicPr>
            <a:picLocks noChangeAspect="1"/>
          </p:cNvPicPr>
          <p:nvPr/>
        </p:nvPicPr>
        <p: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4691498" y="912905"/>
            <a:ext cx="7352995" cy="5345108"/>
          </a:xfrm>
          <a:custGeom>
            <a:avLst/>
            <a:gdLst>
              <a:gd name="connsiteX0" fmla="*/ 0 w 6353937"/>
              <a:gd name="connsiteY0" fmla="*/ 0 h 4618863"/>
              <a:gd name="connsiteX1" fmla="*/ 6353937 w 6353937"/>
              <a:gd name="connsiteY1" fmla="*/ 0 h 4618863"/>
              <a:gd name="connsiteX2" fmla="*/ 6353937 w 6353937"/>
              <a:gd name="connsiteY2" fmla="*/ 4618863 h 4618863"/>
              <a:gd name="connsiteX3" fmla="*/ 0 w 6353937"/>
              <a:gd name="connsiteY3" fmla="*/ 4618863 h 4618863"/>
            </a:gdLst>
            <a:ahLst/>
            <a:cxnLst>
              <a:cxn ang="0">
                <a:pos x="connsiteX0" y="connsiteY0"/>
              </a:cxn>
              <a:cxn ang="0">
                <a:pos x="connsiteX1" y="connsiteY1"/>
              </a:cxn>
              <a:cxn ang="0">
                <a:pos x="connsiteX2" y="connsiteY2"/>
              </a:cxn>
              <a:cxn ang="0">
                <a:pos x="connsiteX3" y="connsiteY3"/>
              </a:cxn>
            </a:cxnLst>
            <a:rect l="l" t="t" r="r" b="b"/>
            <a:pathLst>
              <a:path w="6353937" h="4618863">
                <a:moveTo>
                  <a:pt x="0" y="0"/>
                </a:moveTo>
                <a:lnTo>
                  <a:pt x="6353937" y="0"/>
                </a:lnTo>
                <a:lnTo>
                  <a:pt x="6353937" y="4618863"/>
                </a:lnTo>
                <a:lnTo>
                  <a:pt x="0" y="4618863"/>
                </a:lnTo>
                <a:close/>
              </a:path>
            </a:pathLst>
          </a:custGeom>
        </p:spPr>
      </p:pic>
      <p:sp>
        <p:nvSpPr>
          <p:cNvPr id="31" name="PPT世界-8"/>
          <p:cNvSpPr/>
          <p:nvPr/>
        </p:nvSpPr>
        <p:spPr>
          <a:xfrm>
            <a:off x="6332307" y="1029352"/>
            <a:ext cx="4540972" cy="5828648"/>
          </a:xfrm>
          <a:custGeom>
            <a:avLst/>
            <a:gdLst>
              <a:gd name="connsiteX0" fmla="*/ 2270486 w 4540972"/>
              <a:gd name="connsiteY0" fmla="*/ 0 h 5828648"/>
              <a:gd name="connsiteX1" fmla="*/ 4540972 w 4540972"/>
              <a:gd name="connsiteY1" fmla="*/ 2270486 h 5828648"/>
              <a:gd name="connsiteX2" fmla="*/ 4540972 w 4540972"/>
              <a:gd name="connsiteY2" fmla="*/ 2895763 h 5828648"/>
              <a:gd name="connsiteX3" fmla="*/ 4540972 w 4540972"/>
              <a:gd name="connsiteY3" fmla="*/ 5203371 h 5828648"/>
              <a:gd name="connsiteX4" fmla="*/ 4540972 w 4540972"/>
              <a:gd name="connsiteY4" fmla="*/ 5828648 h 5828648"/>
              <a:gd name="connsiteX5" fmla="*/ 0 w 4540972"/>
              <a:gd name="connsiteY5" fmla="*/ 5828648 h 5828648"/>
              <a:gd name="connsiteX6" fmla="*/ 0 w 4540972"/>
              <a:gd name="connsiteY6" fmla="*/ 5203371 h 5828648"/>
              <a:gd name="connsiteX7" fmla="*/ 0 w 4540972"/>
              <a:gd name="connsiteY7" fmla="*/ 2895763 h 5828648"/>
              <a:gd name="connsiteX8" fmla="*/ 0 w 4540972"/>
              <a:gd name="connsiteY8" fmla="*/ 2270486 h 5828648"/>
              <a:gd name="connsiteX9" fmla="*/ 2270486 w 4540972"/>
              <a:gd name="connsiteY9" fmla="*/ 0 h 582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0972" h="5828648">
                <a:moveTo>
                  <a:pt x="2270486" y="0"/>
                </a:moveTo>
                <a:cubicBezTo>
                  <a:pt x="3524441" y="0"/>
                  <a:pt x="4540972" y="1016531"/>
                  <a:pt x="4540972" y="2270486"/>
                </a:cubicBezTo>
                <a:lnTo>
                  <a:pt x="4540972" y="2895763"/>
                </a:lnTo>
                <a:lnTo>
                  <a:pt x="4540972" y="5203371"/>
                </a:lnTo>
                <a:lnTo>
                  <a:pt x="4540972" y="5828648"/>
                </a:lnTo>
                <a:lnTo>
                  <a:pt x="0" y="5828648"/>
                </a:lnTo>
                <a:lnTo>
                  <a:pt x="0" y="5203371"/>
                </a:lnTo>
                <a:lnTo>
                  <a:pt x="0" y="2895763"/>
                </a:lnTo>
                <a:lnTo>
                  <a:pt x="0" y="2270486"/>
                </a:lnTo>
                <a:cubicBezTo>
                  <a:pt x="0" y="1016531"/>
                  <a:pt x="1016531" y="0"/>
                  <a:pt x="2270486" y="0"/>
                </a:cubicBezTo>
                <a:close/>
              </a:path>
            </a:pathLst>
          </a:custGeom>
          <a:gradFill flip="none" rotWithShape="1">
            <a:gsLst>
              <a:gs pos="0">
                <a:schemeClr val="accent1">
                  <a:lumMod val="60000"/>
                  <a:lumOff val="40000"/>
                  <a:alpha val="30000"/>
                </a:schemeClr>
              </a:gs>
              <a:gs pos="100000">
                <a:schemeClr val="accent1">
                  <a:alpha val="90000"/>
                </a:schemeClr>
              </a:gs>
            </a:gsLst>
            <a:lin ang="2700000" scaled="1"/>
            <a:tileRect/>
          </a:gra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PPT世界-9" descr="打开的书&#10;&#10;描述已自动生成"/>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tretch>
            <a:fillRect/>
          </a:stretch>
        </p:blipFill>
        <p:spPr>
          <a:xfrm>
            <a:off x="5711792" y="825940"/>
            <a:ext cx="5517558" cy="4876604"/>
          </a:xfrm>
          <a:prstGeom prst="rect">
            <a:avLst/>
          </a:prstGeom>
          <a:effectLst>
            <a:outerShdw blurRad="127000" dist="63500" dir="2700000" algn="tl" rotWithShape="0">
              <a:srgbClr val="6F512F">
                <a:alpha val="30000"/>
              </a:srgbClr>
            </a:outerShdw>
          </a:effectLst>
        </p:spPr>
      </p:pic>
      <p:sp>
        <p:nvSpPr>
          <p:cNvPr id="29" name="PPT世界-10"/>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bg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F01F6066-3FA7-45BA-A361-E838E8989F78}"/>
              </a:ext>
            </a:extLst>
          </p:cNvPr>
          <p:cNvGrpSpPr/>
          <p:nvPr/>
        </p:nvGrpSpPr>
        <p:grpSpPr>
          <a:xfrm>
            <a:off x="767266" y="1793813"/>
            <a:ext cx="4312690" cy="3257002"/>
            <a:chOff x="767266" y="1793813"/>
            <a:chExt cx="4312690" cy="3257002"/>
          </a:xfrm>
        </p:grpSpPr>
        <p:sp>
          <p:nvSpPr>
            <p:cNvPr id="32" name="PPT世界-11"/>
            <p:cNvSpPr/>
            <p:nvPr/>
          </p:nvSpPr>
          <p:spPr>
            <a:xfrm>
              <a:off x="2236885" y="1793813"/>
              <a:ext cx="1209198" cy="1209196"/>
            </a:xfrm>
            <a:prstGeom prst="ellipse">
              <a:avLst/>
            </a:prstGeom>
            <a:noFill/>
            <a:ln w="15875" cap="flat" cmpd="sng" algn="ctr">
              <a:solidFill>
                <a:schemeClr val="bg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2"/>
            <p:cNvSpPr txBox="1"/>
            <p:nvPr/>
          </p:nvSpPr>
          <p:spPr>
            <a:xfrm>
              <a:off x="2381890" y="2013691"/>
              <a:ext cx="919189"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4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3"/>
            <p:cNvSpPr txBox="1"/>
            <p:nvPr/>
          </p:nvSpPr>
          <p:spPr>
            <a:xfrm>
              <a:off x="767266" y="3334162"/>
              <a:ext cx="4312690" cy="1200329"/>
            </a:xfrm>
            <a:prstGeom prst="rect">
              <a:avLst/>
            </a:prstGeom>
            <a:noFill/>
          </p:spPr>
          <p:txBody>
            <a:bodyPr wrap="square" rtlCol="0">
              <a:spAutoFit/>
            </a:bodyPr>
            <a:lstStyle/>
            <a:p>
              <a:pPr algn="ctr"/>
              <a:r>
                <a:rPr lang="zh-CN" altLang="en-US" sz="7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当代文学</a:t>
              </a:r>
            </a:p>
          </p:txBody>
        </p:sp>
        <p:sp>
          <p:nvSpPr>
            <p:cNvPr id="52" name="PPT世界-14"/>
            <p:cNvSpPr txBox="1"/>
            <p:nvPr/>
          </p:nvSpPr>
          <p:spPr>
            <a:xfrm>
              <a:off x="1322002" y="4773816"/>
              <a:ext cx="3203218" cy="276999"/>
            </a:xfrm>
            <a:prstGeom prst="rect">
              <a:avLst/>
            </a:prstGeom>
            <a:noFill/>
          </p:spPr>
          <p:txBody>
            <a:bodyPr wrap="square" rtlCol="0">
              <a:spAutoFit/>
            </a:bodyPr>
            <a:lstStyle/>
            <a:p>
              <a:pPr algn="dist"/>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CONTEMPORARY LITERATURE</a:t>
              </a:r>
            </a:p>
          </p:txBody>
        </p:sp>
      </p:grpSp>
      <p:sp>
        <p:nvSpPr>
          <p:cNvPr id="18" name="PPT世界-17">
            <a:extLst>
              <a:ext uri="{FF2B5EF4-FFF2-40B4-BE49-F238E27FC236}">
                <a16:creationId xmlns:a16="http://schemas.microsoft.com/office/drawing/2014/main" id="{7784C9F1-2833-4F52-8422-E315A6228BC4}"/>
              </a:ext>
            </a:extLst>
          </p:cNvPr>
          <p:cNvSpPr/>
          <p:nvPr/>
        </p:nvSpPr>
        <p:spPr>
          <a:xfrm>
            <a:off x="643805"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19" name="PPT世界-18">
            <a:extLst>
              <a:ext uri="{FF2B5EF4-FFF2-40B4-BE49-F238E27FC236}">
                <a16:creationId xmlns:a16="http://schemas.microsoft.com/office/drawing/2014/main" id="{30B3C568-0346-421A-8C9B-7A90E564CCB6}"/>
              </a:ext>
            </a:extLst>
          </p:cNvPr>
          <p:cNvSpPr/>
          <p:nvPr/>
        </p:nvSpPr>
        <p:spPr>
          <a:xfrm>
            <a:off x="736730" y="604581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22" name="PPT世界-19">
            <a:extLst>
              <a:ext uri="{FF2B5EF4-FFF2-40B4-BE49-F238E27FC236}">
                <a16:creationId xmlns:a16="http://schemas.microsoft.com/office/drawing/2014/main" id="{C0C6093C-8C37-4097-834E-E2308EE6EB6D}"/>
              </a:ext>
            </a:extLst>
          </p:cNvPr>
          <p:cNvSpPr/>
          <p:nvPr/>
        </p:nvSpPr>
        <p:spPr>
          <a:xfrm>
            <a:off x="1146758"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3" name="PPT世界-20">
            <a:extLst>
              <a:ext uri="{FF2B5EF4-FFF2-40B4-BE49-F238E27FC236}">
                <a16:creationId xmlns:a16="http://schemas.microsoft.com/office/drawing/2014/main" id="{9EEB3B24-C3F9-41B6-9671-CD7343195885}"/>
              </a:ext>
            </a:extLst>
          </p:cNvPr>
          <p:cNvSpPr/>
          <p:nvPr/>
        </p:nvSpPr>
        <p:spPr>
          <a:xfrm>
            <a:off x="1213771" y="604592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4" name="PPT世界-21">
            <a:extLst>
              <a:ext uri="{FF2B5EF4-FFF2-40B4-BE49-F238E27FC236}">
                <a16:creationId xmlns:a16="http://schemas.microsoft.com/office/drawing/2014/main" id="{5AFED86C-F91E-462F-9344-9CCC3CA9CAA2}"/>
              </a:ext>
            </a:extLst>
          </p:cNvPr>
          <p:cNvSpPr/>
          <p:nvPr/>
        </p:nvSpPr>
        <p:spPr>
          <a:xfrm>
            <a:off x="1649712"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25" name="PPT世界-22">
            <a:extLst>
              <a:ext uri="{FF2B5EF4-FFF2-40B4-BE49-F238E27FC236}">
                <a16:creationId xmlns:a16="http://schemas.microsoft.com/office/drawing/2014/main" id="{24760DF0-4943-432A-8E53-DFCA4DDA5277}"/>
              </a:ext>
            </a:extLst>
          </p:cNvPr>
          <p:cNvSpPr/>
          <p:nvPr/>
        </p:nvSpPr>
        <p:spPr>
          <a:xfrm>
            <a:off x="1716737" y="606398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6" name="PPT世界-23">
            <a:extLst>
              <a:ext uri="{FF2B5EF4-FFF2-40B4-BE49-F238E27FC236}">
                <a16:creationId xmlns:a16="http://schemas.microsoft.com/office/drawing/2014/main" id="{68050B63-7A42-4D0E-9E7E-BC614A9B7ECE}"/>
              </a:ext>
            </a:extLst>
          </p:cNvPr>
          <p:cNvSpPr/>
          <p:nvPr/>
        </p:nvSpPr>
        <p:spPr>
          <a:xfrm>
            <a:off x="2152664" y="5978785"/>
            <a:ext cx="341292" cy="341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27" name="PPT世界-24">
            <a:extLst>
              <a:ext uri="{FF2B5EF4-FFF2-40B4-BE49-F238E27FC236}">
                <a16:creationId xmlns:a16="http://schemas.microsoft.com/office/drawing/2014/main" id="{A91CB550-3748-49B3-BB97-B3FDF79D5570}"/>
              </a:ext>
            </a:extLst>
          </p:cNvPr>
          <p:cNvSpPr/>
          <p:nvPr/>
        </p:nvSpPr>
        <p:spPr>
          <a:xfrm>
            <a:off x="2241638" y="604581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0" name="图形 29">
            <a:hlinkClick r:id="rId12"/>
            <a:extLst>
              <a:ext uri="{FF2B5EF4-FFF2-40B4-BE49-F238E27FC236}">
                <a16:creationId xmlns:a16="http://schemas.microsoft.com/office/drawing/2014/main" id="{EC47A408-8EEA-4B3A-B2DE-C6AB5F89F02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90518" y="422570"/>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PPT世界-2">
            <a:extLst>
              <a:ext uri="{FF2B5EF4-FFF2-40B4-BE49-F238E27FC236}">
                <a16:creationId xmlns:a16="http://schemas.microsoft.com/office/drawing/2014/main" id="{D8A31E91-07A8-4ED8-B9D5-DB3559E74EFE}"/>
              </a:ext>
            </a:extLst>
          </p:cNvPr>
          <p:cNvGrpSpPr/>
          <p:nvPr/>
        </p:nvGrpSpPr>
        <p:grpSpPr>
          <a:xfrm>
            <a:off x="1032156" y="1276296"/>
            <a:ext cx="8226385" cy="4943102"/>
            <a:chOff x="1032156" y="1276296"/>
            <a:chExt cx="8226385" cy="4943102"/>
          </a:xfrm>
        </p:grpSpPr>
        <p:sp>
          <p:nvSpPr>
            <p:cNvPr id="9" name="PPT世界-2-1"/>
            <p:cNvSpPr/>
            <p:nvPr/>
          </p:nvSpPr>
          <p:spPr>
            <a:xfrm flipH="1">
              <a:off x="4109224" y="1846368"/>
              <a:ext cx="3802958" cy="3802958"/>
            </a:xfrm>
            <a:prstGeom prst="ellipse">
              <a:avLst/>
            </a:prstGeom>
            <a:gradFill flip="none" rotWithShape="0">
              <a:gsLst>
                <a:gs pos="0">
                  <a:schemeClr val="accent1">
                    <a:lumMod val="60000"/>
                    <a:lumOff val="40000"/>
                  </a:schemeClr>
                </a:gs>
                <a:gs pos="100000">
                  <a:schemeClr val="accent1"/>
                </a:gs>
              </a:gsLst>
              <a:lin ang="2700000" scaled="1"/>
              <a:tileRect/>
            </a:gra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alpha val="0"/>
                  </a:schemeClr>
                </a:solidFill>
                <a:cs typeface="思源黑体 CN Bold" panose="020B0800000000000000" pitchFamily="34" charset="-122"/>
              </a:endParaRPr>
            </a:p>
          </p:txBody>
        </p:sp>
        <p:sp>
          <p:nvSpPr>
            <p:cNvPr id="15" name="PPT世界-2-2"/>
            <p:cNvSpPr txBox="1"/>
            <p:nvPr/>
          </p:nvSpPr>
          <p:spPr>
            <a:xfrm flipH="1">
              <a:off x="4318702" y="2055848"/>
              <a:ext cx="3384000" cy="3384000"/>
            </a:xfrm>
            <a:prstGeom prst="rect">
              <a:avLst/>
            </a:prstGeom>
            <a:noFill/>
          </p:spPr>
          <p:txBody>
            <a:bodyPr wrap="square" lIns="0" tIns="0" rIns="0" bIns="0" rtlCol="0">
              <a:prstTxWarp prst="textCircle">
                <a:avLst>
                  <a:gd name="adj" fmla="val 78245"/>
                </a:avLst>
              </a:prstTxWarp>
              <a:noAutofit/>
            </a:bodyPr>
            <a:lstStyle/>
            <a:p>
              <a:pPr algn="dist"/>
              <a:r>
                <a:rPr lang="en-US" altLang="zh-CN" spc="600" dirty="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rPr>
                <a:t>IIIIIIIIIIIIIIIIIIIIIIIIIIIIIIIIIIIIIIIIIIIIIIIIIIIIIIIIIIIIIIIIIIIIIIIIIIIIII</a:t>
              </a:r>
              <a:endParaRPr lang="zh-CN" altLang="en-US" spc="600" dirty="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endParaRPr>
            </a:p>
          </p:txBody>
        </p:sp>
        <p:sp>
          <p:nvSpPr>
            <p:cNvPr id="16" name="PPT世界-2-3"/>
            <p:cNvSpPr/>
            <p:nvPr/>
          </p:nvSpPr>
          <p:spPr>
            <a:xfrm flipH="1">
              <a:off x="3920390" y="1657534"/>
              <a:ext cx="4180626" cy="4180626"/>
            </a:xfrm>
            <a:prstGeom prst="ellipse">
              <a:avLst/>
            </a:prstGeom>
            <a:noFill/>
            <a:ln>
              <a:gradFill flip="none" rotWithShape="1">
                <a:gsLst>
                  <a:gs pos="0">
                    <a:schemeClr val="accent1">
                      <a:lumMod val="60000"/>
                      <a:lumOff val="40000"/>
                      <a:alpha val="60000"/>
                    </a:schemeClr>
                  </a:gs>
                  <a:gs pos="100000">
                    <a:schemeClr val="accent1">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17" name="组合 16"/>
            <p:cNvGrpSpPr/>
            <p:nvPr/>
          </p:nvGrpSpPr>
          <p:grpSpPr>
            <a:xfrm flipH="1">
              <a:off x="4744452" y="2918746"/>
              <a:ext cx="2497579" cy="1759800"/>
              <a:chOff x="4819414" y="3028626"/>
              <a:chExt cx="2497579" cy="1759800"/>
            </a:xfrm>
          </p:grpSpPr>
          <p:grpSp>
            <p:nvGrpSpPr>
              <p:cNvPr id="18" name="组合 17"/>
              <p:cNvGrpSpPr/>
              <p:nvPr/>
            </p:nvGrpSpPr>
            <p:grpSpPr>
              <a:xfrm>
                <a:off x="4819414" y="3164481"/>
                <a:ext cx="1381694" cy="1488090"/>
                <a:chOff x="13976185" y="-140892"/>
                <a:chExt cx="1381694" cy="1488090"/>
              </a:xfrm>
            </p:grpSpPr>
            <p:sp>
              <p:nvSpPr>
                <p:cNvPr id="32" name="PPT世界-2-4"/>
                <p:cNvSpPr/>
                <p:nvPr/>
              </p:nvSpPr>
              <p:spPr>
                <a:xfrm>
                  <a:off x="13976185" y="-140892"/>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rPr>
                    <a:t>单击此处键入文本单击</a:t>
                  </a:r>
                  <a:endParaRPr lang="en-US" altLang="zh-CN"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endParaRPr>
                </a:p>
              </p:txBody>
            </p:sp>
            <p:sp>
              <p:nvSpPr>
                <p:cNvPr id="33" name="PPT世界-2-5"/>
                <p:cNvSpPr/>
                <p:nvPr/>
              </p:nvSpPr>
              <p:spPr>
                <a:xfrm>
                  <a:off x="13976185" y="263764"/>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rPr>
                    <a:t>单击此处键入文本单击</a:t>
                  </a:r>
                  <a:endParaRPr lang="en-US" altLang="zh-CN"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endParaRPr>
                </a:p>
              </p:txBody>
            </p:sp>
            <p:sp>
              <p:nvSpPr>
                <p:cNvPr id="34" name="PPT世界-2-6"/>
                <p:cNvSpPr/>
                <p:nvPr/>
              </p:nvSpPr>
              <p:spPr>
                <a:xfrm>
                  <a:off x="13976185" y="654274"/>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rPr>
                    <a:t>单击此处键入文本单击</a:t>
                  </a:r>
                  <a:endParaRPr lang="en-US" altLang="zh-CN"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endParaRPr>
                </a:p>
              </p:txBody>
            </p:sp>
            <p:sp>
              <p:nvSpPr>
                <p:cNvPr id="35" name="PPT世界-2-7"/>
                <p:cNvSpPr/>
                <p:nvPr/>
              </p:nvSpPr>
              <p:spPr>
                <a:xfrm>
                  <a:off x="13976185" y="1059198"/>
                  <a:ext cx="1381694" cy="288000"/>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r>
                    <a:rPr lang="zh-CN" altLang="en-US"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rPr>
                    <a:t>单击此处键入文本单击</a:t>
                  </a:r>
                  <a:endParaRPr lang="en-US" altLang="zh-CN" sz="100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endParaRPr>
                </a:p>
              </p:txBody>
            </p:sp>
          </p:grpSp>
          <p:sp>
            <p:nvSpPr>
              <p:cNvPr id="19" name="PPT世界-2-8"/>
              <p:cNvSpPr/>
              <p:nvPr/>
            </p:nvSpPr>
            <p:spPr>
              <a:xfrm>
                <a:off x="6069162" y="3028626"/>
                <a:ext cx="251330" cy="1759800"/>
              </a:xfrm>
              <a:prstGeom prst="rightBracket">
                <a:avLst>
                  <a:gd name="adj" fmla="val 12129"/>
                </a:avLst>
              </a:prstGeom>
              <a:ln w="9525">
                <a:solidFill>
                  <a:schemeClr val="bg1">
                    <a:alpha val="58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思源黑体 CN Bold" panose="020B0800000000000000" pitchFamily="34" charset="-122"/>
                </a:endParaRPr>
              </a:p>
            </p:txBody>
          </p:sp>
          <p:grpSp>
            <p:nvGrpSpPr>
              <p:cNvPr id="20" name="组合 19"/>
              <p:cNvGrpSpPr/>
              <p:nvPr/>
            </p:nvGrpSpPr>
            <p:grpSpPr>
              <a:xfrm>
                <a:off x="6421643" y="3082768"/>
                <a:ext cx="895350" cy="1651516"/>
                <a:chOff x="13144335" y="-2038350"/>
                <a:chExt cx="895350" cy="1651516"/>
              </a:xfrm>
            </p:grpSpPr>
            <p:grpSp>
              <p:nvGrpSpPr>
                <p:cNvPr id="21" name="组合 20"/>
                <p:cNvGrpSpPr/>
                <p:nvPr/>
              </p:nvGrpSpPr>
              <p:grpSpPr>
                <a:xfrm>
                  <a:off x="13144335" y="-2038350"/>
                  <a:ext cx="895350" cy="354806"/>
                  <a:chOff x="13144335" y="-2038350"/>
                  <a:chExt cx="895350" cy="354806"/>
                </a:xfrm>
              </p:grpSpPr>
              <p:sp>
                <p:nvSpPr>
                  <p:cNvPr id="30" name="PPT世界-2-9"/>
                  <p:cNvSpPr/>
                  <p:nvPr/>
                </p:nvSpPr>
                <p:spPr>
                  <a:xfrm>
                    <a:off x="13217360" y="-2038350"/>
                    <a:ext cx="749300" cy="228600"/>
                  </a:xfrm>
                  <a:prstGeom prst="ellipse">
                    <a:avLst/>
                  </a:prstGeom>
                  <a:solidFill>
                    <a:schemeClr val="bg1">
                      <a:alpha val="32000"/>
                    </a:schemeClr>
                  </a:solidFill>
                  <a:ln>
                    <a:solidFill>
                      <a:schemeClr val="bg1">
                        <a:alpha val="6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1" name="PPT世界-2-10"/>
                  <p:cNvSpPr/>
                  <p:nvPr/>
                </p:nvSpPr>
                <p:spPr>
                  <a:xfrm>
                    <a:off x="13144335" y="-1944171"/>
                    <a:ext cx="895350" cy="260627"/>
                  </a:xfrm>
                  <a:prstGeom prst="ellipse">
                    <a:avLst/>
                  </a:prstGeom>
                  <a:solidFill>
                    <a:schemeClr val="bg1">
                      <a:alpha val="5000"/>
                    </a:schemeClr>
                  </a:solidFill>
                  <a:ln w="9525">
                    <a:solidFill>
                      <a:schemeClr val="bg1">
                        <a:alpha val="64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22" name="PPT世界-2-11"/>
                <p:cNvSpPr/>
                <p:nvPr/>
              </p:nvSpPr>
              <p:spPr>
                <a:xfrm>
                  <a:off x="13217360" y="-1944171"/>
                  <a:ext cx="749300" cy="1463158"/>
                </a:xfrm>
                <a:prstGeom prst="rect">
                  <a:avLst/>
                </a:prstGeom>
                <a:gradFill flip="none" rotWithShape="1">
                  <a:gsLst>
                    <a:gs pos="0">
                      <a:schemeClr val="bg1">
                        <a:alpha val="0"/>
                      </a:schemeClr>
                    </a:gs>
                    <a:gs pos="49000">
                      <a:schemeClr val="accent1">
                        <a:lumMod val="60000"/>
                        <a:lumOff val="40000"/>
                        <a:alpha val="28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nvGrpSpPr>
                <p:cNvPr id="23" name="组合 22"/>
                <p:cNvGrpSpPr/>
                <p:nvPr/>
              </p:nvGrpSpPr>
              <p:grpSpPr>
                <a:xfrm flipH="1" flipV="1">
                  <a:off x="13144335" y="-741640"/>
                  <a:ext cx="895350" cy="354806"/>
                  <a:chOff x="13144335" y="-2038350"/>
                  <a:chExt cx="895350" cy="354806"/>
                </a:xfrm>
              </p:grpSpPr>
              <p:sp>
                <p:nvSpPr>
                  <p:cNvPr id="28" name="PPT世界-2-12"/>
                  <p:cNvSpPr/>
                  <p:nvPr/>
                </p:nvSpPr>
                <p:spPr>
                  <a:xfrm>
                    <a:off x="13217360" y="-2038350"/>
                    <a:ext cx="749300" cy="228600"/>
                  </a:xfrm>
                  <a:prstGeom prst="ellipse">
                    <a:avLst/>
                  </a:prstGeom>
                  <a:solidFill>
                    <a:schemeClr val="bg1">
                      <a:alpha val="32000"/>
                    </a:schemeClr>
                  </a:solidFill>
                  <a:ln>
                    <a:solidFill>
                      <a:schemeClr val="bg1">
                        <a:alpha val="6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9" name="PPT世界-2-13"/>
                  <p:cNvSpPr/>
                  <p:nvPr/>
                </p:nvSpPr>
                <p:spPr>
                  <a:xfrm>
                    <a:off x="13144335" y="-1944171"/>
                    <a:ext cx="895350" cy="260627"/>
                  </a:xfrm>
                  <a:prstGeom prst="ellipse">
                    <a:avLst/>
                  </a:prstGeom>
                  <a:solidFill>
                    <a:schemeClr val="bg1">
                      <a:alpha val="5000"/>
                    </a:schemeClr>
                  </a:solidFill>
                  <a:ln w="9525">
                    <a:solidFill>
                      <a:schemeClr val="bg1">
                        <a:alpha val="64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24" name="组合 23"/>
                <p:cNvGrpSpPr/>
                <p:nvPr/>
              </p:nvGrpSpPr>
              <p:grpSpPr>
                <a:xfrm>
                  <a:off x="13468512" y="-1336090"/>
                  <a:ext cx="246996" cy="246996"/>
                  <a:chOff x="13692252" y="-1351706"/>
                  <a:chExt cx="311982" cy="311982"/>
                </a:xfrm>
              </p:grpSpPr>
              <p:sp>
                <p:nvSpPr>
                  <p:cNvPr id="25" name="PPT世界-2-14"/>
                  <p:cNvSpPr/>
                  <p:nvPr/>
                </p:nvSpPr>
                <p:spPr>
                  <a:xfrm>
                    <a:off x="13762518" y="-1281440"/>
                    <a:ext cx="171450" cy="171450"/>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6" name="PPT世界-2-15"/>
                  <p:cNvSpPr/>
                  <p:nvPr/>
                </p:nvSpPr>
                <p:spPr>
                  <a:xfrm>
                    <a:off x="13726006" y="-1317952"/>
                    <a:ext cx="244474" cy="244474"/>
                  </a:xfrm>
                  <a:prstGeom prst="ellipse">
                    <a:avLst/>
                  </a:prstGeom>
                  <a:noFill/>
                  <a:ln w="6350">
                    <a:solidFill>
                      <a:schemeClr val="bg1">
                        <a:alpha val="4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7" name="PPT世界-2-16"/>
                  <p:cNvSpPr/>
                  <p:nvPr/>
                </p:nvSpPr>
                <p:spPr>
                  <a:xfrm>
                    <a:off x="13692252" y="-1351706"/>
                    <a:ext cx="311982" cy="311982"/>
                  </a:xfrm>
                  <a:prstGeom prst="ellipse">
                    <a:avLst/>
                  </a:prstGeom>
                  <a:noFill/>
                  <a:ln w="6350">
                    <a:solidFill>
                      <a:schemeClr val="bg1">
                        <a:alpha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grpSp>
          </p:grpSp>
        </p:grpSp>
        <p:sp>
          <p:nvSpPr>
            <p:cNvPr id="36" name="PPT世界-2-17"/>
            <p:cNvSpPr/>
            <p:nvPr/>
          </p:nvSpPr>
          <p:spPr>
            <a:xfrm flipH="1">
              <a:off x="3750290" y="1487434"/>
              <a:ext cx="4520826" cy="4520826"/>
            </a:xfrm>
            <a:prstGeom prst="ellipse">
              <a:avLst/>
            </a:prstGeom>
            <a:noFill/>
            <a:ln w="9525">
              <a:gradFill flip="none" rotWithShape="1">
                <a:gsLst>
                  <a:gs pos="0">
                    <a:schemeClr val="accent1">
                      <a:lumMod val="60000"/>
                      <a:lumOff val="40000"/>
                      <a:alpha val="50000"/>
                    </a:schemeClr>
                  </a:gs>
                  <a:gs pos="100000">
                    <a:schemeClr val="accent1">
                      <a:alpha val="2300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37" name="PPT世界-2-18"/>
            <p:cNvSpPr/>
            <p:nvPr/>
          </p:nvSpPr>
          <p:spPr>
            <a:xfrm flipH="1">
              <a:off x="4458128" y="2195272"/>
              <a:ext cx="3105150" cy="3105150"/>
            </a:xfrm>
            <a:prstGeom prst="arc">
              <a:avLst>
                <a:gd name="adj1" fmla="val 13652313"/>
                <a:gd name="adj2" fmla="val 16984155"/>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8" name="PPT世界-2-19"/>
            <p:cNvSpPr/>
            <p:nvPr/>
          </p:nvSpPr>
          <p:spPr>
            <a:xfrm flipH="1">
              <a:off x="4458128" y="2195272"/>
              <a:ext cx="3105150" cy="3105150"/>
            </a:xfrm>
            <a:prstGeom prst="arc">
              <a:avLst>
                <a:gd name="adj1" fmla="val 19668167"/>
                <a:gd name="adj2" fmla="val 2997412"/>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9" name="PPT世界-2-20"/>
            <p:cNvSpPr/>
            <p:nvPr/>
          </p:nvSpPr>
          <p:spPr>
            <a:xfrm flipH="1">
              <a:off x="4458128" y="2195272"/>
              <a:ext cx="3105150" cy="3105150"/>
            </a:xfrm>
            <a:prstGeom prst="arc">
              <a:avLst>
                <a:gd name="adj1" fmla="val 5186675"/>
                <a:gd name="adj2" fmla="val 10715404"/>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4" name="PPT世界-2-21"/>
            <p:cNvSpPr/>
            <p:nvPr/>
          </p:nvSpPr>
          <p:spPr>
            <a:xfrm flipH="1">
              <a:off x="5185494" y="2494045"/>
              <a:ext cx="1650418" cy="338554"/>
            </a:xfrm>
            <a:prstGeom prst="rect">
              <a:avLst/>
            </a:prstGeom>
          </p:spPr>
          <p:txBody>
            <a:bodyPr wrap="square">
              <a:noAutofit/>
            </a:bodyP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sp>
          <p:nvSpPr>
            <p:cNvPr id="65" name="PPT世界-2-22"/>
            <p:cNvSpPr/>
            <p:nvPr/>
          </p:nvSpPr>
          <p:spPr>
            <a:xfrm flipH="1">
              <a:off x="4688188" y="2425332"/>
              <a:ext cx="2645030" cy="2645030"/>
            </a:xfrm>
            <a:prstGeom prst="arc">
              <a:avLst>
                <a:gd name="adj1" fmla="val 4088164"/>
                <a:gd name="adj2" fmla="val 6776471"/>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6" name="PPT世界-2-23"/>
            <p:cNvSpPr/>
            <p:nvPr/>
          </p:nvSpPr>
          <p:spPr>
            <a:xfrm flipH="1">
              <a:off x="1032156" y="1276296"/>
              <a:ext cx="8226385" cy="4943102"/>
            </a:xfrm>
            <a:custGeom>
              <a:avLst/>
              <a:gdLst>
                <a:gd name="connsiteX0" fmla="*/ 3247838 w 8226385"/>
                <a:gd name="connsiteY0" fmla="*/ 0 h 4943102"/>
                <a:gd name="connsiteX1" fmla="*/ 5608273 w 8226385"/>
                <a:gd name="connsiteY1" fmla="*/ 1736587 h 4943102"/>
                <a:gd name="connsiteX2" fmla="*/ 5651654 w 8226385"/>
                <a:gd name="connsiteY2" fmla="*/ 1905304 h 4943102"/>
                <a:gd name="connsiteX3" fmla="*/ 5647675 w 8226385"/>
                <a:gd name="connsiteY3" fmla="*/ 1826497 h 4943102"/>
                <a:gd name="connsiteX4" fmla="*/ 6937030 w 8226385"/>
                <a:gd name="connsiteY4" fmla="*/ 537142 h 4943102"/>
                <a:gd name="connsiteX5" fmla="*/ 8226385 w 8226385"/>
                <a:gd name="connsiteY5" fmla="*/ 1826497 h 4943102"/>
                <a:gd name="connsiteX6" fmla="*/ 6937030 w 8226385"/>
                <a:gd name="connsiteY6" fmla="*/ 3115852 h 4943102"/>
                <a:gd name="connsiteX7" fmla="*/ 5705642 w 8226385"/>
                <a:gd name="connsiteY7" fmla="*/ 2209912 h 4943102"/>
                <a:gd name="connsiteX8" fmla="*/ 5704714 w 8226385"/>
                <a:gd name="connsiteY8" fmla="*/ 2206302 h 4943102"/>
                <a:gd name="connsiteX9" fmla="*/ 5706629 w 8226385"/>
                <a:gd name="connsiteY9" fmla="*/ 2218849 h 4943102"/>
                <a:gd name="connsiteX10" fmla="*/ 5719389 w 8226385"/>
                <a:gd name="connsiteY10" fmla="*/ 2471551 h 4943102"/>
                <a:gd name="connsiteX11" fmla="*/ 3247838 w 8226385"/>
                <a:gd name="connsiteY11" fmla="*/ 4943102 h 4943102"/>
                <a:gd name="connsiteX12" fmla="*/ 1157659 w 8226385"/>
                <a:gd name="connsiteY12" fmla="*/ 3791131 h 4943102"/>
                <a:gd name="connsiteX13" fmla="*/ 1092965 w 8226385"/>
                <a:gd name="connsiteY13" fmla="*/ 3677813 h 4943102"/>
                <a:gd name="connsiteX14" fmla="*/ 1051504 w 8226385"/>
                <a:gd name="connsiteY14" fmla="*/ 3754199 h 4943102"/>
                <a:gd name="connsiteX15" fmla="*/ 652879 w 8226385"/>
                <a:gd name="connsiteY15" fmla="*/ 3966146 h 4943102"/>
                <a:gd name="connsiteX16" fmla="*/ 172154 w 8226385"/>
                <a:gd name="connsiteY16" fmla="*/ 3485421 h 4943102"/>
                <a:gd name="connsiteX17" fmla="*/ 652879 w 8226385"/>
                <a:gd name="connsiteY17" fmla="*/ 3004696 h 4943102"/>
                <a:gd name="connsiteX18" fmla="*/ 839999 w 8226385"/>
                <a:gd name="connsiteY18" fmla="*/ 3042474 h 4943102"/>
                <a:gd name="connsiteX19" fmla="*/ 845999 w 8226385"/>
                <a:gd name="connsiteY19" fmla="*/ 3045730 h 4943102"/>
                <a:gd name="connsiteX20" fmla="*/ 823460 w 8226385"/>
                <a:gd name="connsiteY20" fmla="*/ 2954555 h 4943102"/>
                <a:gd name="connsiteX21" fmla="*/ 789048 w 8226385"/>
                <a:gd name="connsiteY21" fmla="*/ 2724253 h 4943102"/>
                <a:gd name="connsiteX22" fmla="*/ 776345 w 8226385"/>
                <a:gd name="connsiteY22" fmla="*/ 2472695 h 4943102"/>
                <a:gd name="connsiteX23" fmla="*/ 739116 w 8226385"/>
                <a:gd name="connsiteY23" fmla="*/ 2503412 h 4943102"/>
                <a:gd name="connsiteX24" fmla="*/ 474063 w 8226385"/>
                <a:gd name="connsiteY24" fmla="*/ 2584374 h 4943102"/>
                <a:gd name="connsiteX25" fmla="*/ 0 w 8226385"/>
                <a:gd name="connsiteY25" fmla="*/ 2110311 h 4943102"/>
                <a:gd name="connsiteX26" fmla="*/ 474063 w 8226385"/>
                <a:gd name="connsiteY26" fmla="*/ 1636248 h 4943102"/>
                <a:gd name="connsiteX27" fmla="*/ 809277 w 8226385"/>
                <a:gd name="connsiteY27" fmla="*/ 1775098 h 4943102"/>
                <a:gd name="connsiteX28" fmla="*/ 859792 w 8226385"/>
                <a:gd name="connsiteY28" fmla="*/ 1836323 h 4943102"/>
                <a:gd name="connsiteX29" fmla="*/ 947722 w 8226385"/>
                <a:gd name="connsiteY29" fmla="*/ 1565295 h 4943102"/>
                <a:gd name="connsiteX30" fmla="*/ 1074590 w 8226385"/>
                <a:gd name="connsiteY30" fmla="*/ 1293463 h 4943102"/>
                <a:gd name="connsiteX31" fmla="*/ 1127346 w 8226385"/>
                <a:gd name="connsiteY31" fmla="*/ 1206624 h 4943102"/>
                <a:gd name="connsiteX32" fmla="*/ 1042355 w 8226385"/>
                <a:gd name="connsiteY32" fmla="*/ 1215192 h 4943102"/>
                <a:gd name="connsiteX33" fmla="*/ 562362 w 8226385"/>
                <a:gd name="connsiteY33" fmla="*/ 735200 h 4943102"/>
                <a:gd name="connsiteX34" fmla="*/ 1042355 w 8226385"/>
                <a:gd name="connsiteY34" fmla="*/ 255208 h 4943102"/>
                <a:gd name="connsiteX35" fmla="*/ 1512597 w 8226385"/>
                <a:gd name="connsiteY35" fmla="*/ 638465 h 4943102"/>
                <a:gd name="connsiteX36" fmla="*/ 1519445 w 8226385"/>
                <a:gd name="connsiteY36" fmla="*/ 706399 h 4943102"/>
                <a:gd name="connsiteX37" fmla="*/ 1675702 w 8226385"/>
                <a:gd name="connsiteY37" fmla="*/ 564382 h 4943102"/>
                <a:gd name="connsiteX38" fmla="*/ 3247838 w 8226385"/>
                <a:gd name="connsiteY38" fmla="*/ 0 h 494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26385" h="4943102">
                  <a:moveTo>
                    <a:pt x="3247838" y="0"/>
                  </a:moveTo>
                  <a:cubicBezTo>
                    <a:pt x="4356901" y="0"/>
                    <a:pt x="5295347" y="730497"/>
                    <a:pt x="5608273" y="1736587"/>
                  </a:cubicBezTo>
                  <a:lnTo>
                    <a:pt x="5651654" y="1905304"/>
                  </a:lnTo>
                  <a:lnTo>
                    <a:pt x="5647675" y="1826497"/>
                  </a:lnTo>
                  <a:cubicBezTo>
                    <a:pt x="5647675" y="1114406"/>
                    <a:pt x="6224939" y="537142"/>
                    <a:pt x="6937030" y="537142"/>
                  </a:cubicBezTo>
                  <a:cubicBezTo>
                    <a:pt x="7649121" y="537142"/>
                    <a:pt x="8226385" y="1114406"/>
                    <a:pt x="8226385" y="1826497"/>
                  </a:cubicBezTo>
                  <a:cubicBezTo>
                    <a:pt x="8226385" y="2538588"/>
                    <a:pt x="7649121" y="3115852"/>
                    <a:pt x="6937030" y="3115852"/>
                  </a:cubicBezTo>
                  <a:cubicBezTo>
                    <a:pt x="6358456" y="3115852"/>
                    <a:pt x="5868889" y="2734768"/>
                    <a:pt x="5705642" y="2209912"/>
                  </a:cubicBezTo>
                  <a:lnTo>
                    <a:pt x="5704714" y="2206302"/>
                  </a:lnTo>
                  <a:lnTo>
                    <a:pt x="5706629" y="2218849"/>
                  </a:lnTo>
                  <a:cubicBezTo>
                    <a:pt x="5715067" y="2301936"/>
                    <a:pt x="5719389" y="2386239"/>
                    <a:pt x="5719389" y="2471551"/>
                  </a:cubicBezTo>
                  <a:cubicBezTo>
                    <a:pt x="5719389" y="3836551"/>
                    <a:pt x="4612838" y="4943102"/>
                    <a:pt x="3247838" y="4943102"/>
                  </a:cubicBezTo>
                  <a:cubicBezTo>
                    <a:pt x="2368054" y="4943102"/>
                    <a:pt x="1595634" y="4483419"/>
                    <a:pt x="1157659" y="3791131"/>
                  </a:cubicBezTo>
                  <a:lnTo>
                    <a:pt x="1092965" y="3677813"/>
                  </a:lnTo>
                  <a:lnTo>
                    <a:pt x="1051504" y="3754199"/>
                  </a:lnTo>
                  <a:cubicBezTo>
                    <a:pt x="965114" y="3882073"/>
                    <a:pt x="818815" y="3966146"/>
                    <a:pt x="652879" y="3966146"/>
                  </a:cubicBezTo>
                  <a:cubicBezTo>
                    <a:pt x="387382" y="3966146"/>
                    <a:pt x="172154" y="3750918"/>
                    <a:pt x="172154" y="3485421"/>
                  </a:cubicBezTo>
                  <a:cubicBezTo>
                    <a:pt x="172154" y="3219924"/>
                    <a:pt x="387382" y="3004696"/>
                    <a:pt x="652879" y="3004696"/>
                  </a:cubicBezTo>
                  <a:cubicBezTo>
                    <a:pt x="719254" y="3004696"/>
                    <a:pt x="782486" y="3018148"/>
                    <a:pt x="839999" y="3042474"/>
                  </a:cubicBezTo>
                  <a:lnTo>
                    <a:pt x="845999" y="3045730"/>
                  </a:lnTo>
                  <a:lnTo>
                    <a:pt x="823460" y="2954555"/>
                  </a:lnTo>
                  <a:cubicBezTo>
                    <a:pt x="808486" y="2878970"/>
                    <a:pt x="796959" y="2802146"/>
                    <a:pt x="789048" y="2724253"/>
                  </a:cubicBezTo>
                  <a:lnTo>
                    <a:pt x="776345" y="2472695"/>
                  </a:lnTo>
                  <a:lnTo>
                    <a:pt x="739116" y="2503412"/>
                  </a:lnTo>
                  <a:cubicBezTo>
                    <a:pt x="663456" y="2554527"/>
                    <a:pt x="572245" y="2584374"/>
                    <a:pt x="474063" y="2584374"/>
                  </a:cubicBezTo>
                  <a:cubicBezTo>
                    <a:pt x="212245" y="2584374"/>
                    <a:pt x="0" y="2372129"/>
                    <a:pt x="0" y="2110311"/>
                  </a:cubicBezTo>
                  <a:cubicBezTo>
                    <a:pt x="0" y="1848493"/>
                    <a:pt x="212245" y="1636248"/>
                    <a:pt x="474063" y="1636248"/>
                  </a:cubicBezTo>
                  <a:cubicBezTo>
                    <a:pt x="604972" y="1636248"/>
                    <a:pt x="723488" y="1689309"/>
                    <a:pt x="809277" y="1775098"/>
                  </a:cubicBezTo>
                  <a:lnTo>
                    <a:pt x="859792" y="1836323"/>
                  </a:lnTo>
                  <a:lnTo>
                    <a:pt x="947722" y="1565295"/>
                  </a:lnTo>
                  <a:cubicBezTo>
                    <a:pt x="984606" y="1471759"/>
                    <a:pt x="1027030" y="1381013"/>
                    <a:pt x="1074590" y="1293463"/>
                  </a:cubicBezTo>
                  <a:lnTo>
                    <a:pt x="1127346" y="1206624"/>
                  </a:lnTo>
                  <a:lnTo>
                    <a:pt x="1042355" y="1215192"/>
                  </a:lnTo>
                  <a:cubicBezTo>
                    <a:pt x="777262" y="1215192"/>
                    <a:pt x="562362" y="1000292"/>
                    <a:pt x="562362" y="735200"/>
                  </a:cubicBezTo>
                  <a:cubicBezTo>
                    <a:pt x="562362" y="470108"/>
                    <a:pt x="777262" y="255208"/>
                    <a:pt x="1042355" y="255208"/>
                  </a:cubicBezTo>
                  <a:cubicBezTo>
                    <a:pt x="1274312" y="255208"/>
                    <a:pt x="1467839" y="419741"/>
                    <a:pt x="1512597" y="638465"/>
                  </a:cubicBezTo>
                  <a:lnTo>
                    <a:pt x="1519445" y="706399"/>
                  </a:lnTo>
                  <a:lnTo>
                    <a:pt x="1675702" y="564382"/>
                  </a:lnTo>
                  <a:cubicBezTo>
                    <a:pt x="2102932" y="211801"/>
                    <a:pt x="2650651" y="0"/>
                    <a:pt x="3247838" y="0"/>
                  </a:cubicBezTo>
                  <a:close/>
                </a:path>
              </a:pathLst>
            </a:custGeom>
            <a:noFill/>
            <a:ln w="9525">
              <a:gradFill flip="none" rotWithShape="1">
                <a:gsLst>
                  <a:gs pos="0">
                    <a:schemeClr val="accent1">
                      <a:lumMod val="60000"/>
                      <a:lumOff val="40000"/>
                      <a:alpha val="55000"/>
                    </a:schemeClr>
                  </a:gs>
                  <a:gs pos="100000">
                    <a:schemeClr val="accent1">
                      <a:alpha val="5500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sp>
        <p:nvSpPr>
          <p:cNvPr id="87" name="PPT世界-4">
            <a:extLst>
              <a:ext uri="{FF2B5EF4-FFF2-40B4-BE49-F238E27FC236}">
                <a16:creationId xmlns:a16="http://schemas.microsoft.com/office/drawing/2014/main" id="{A641A882-414D-4909-B73E-750E6FCEC0A3}"/>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105" name="PPT世界-5">
            <a:extLst>
              <a:ext uri="{FF2B5EF4-FFF2-40B4-BE49-F238E27FC236}">
                <a16:creationId xmlns:a16="http://schemas.microsoft.com/office/drawing/2014/main" id="{9019F027-112A-4C14-AF88-8F40432FE1A6}"/>
              </a:ext>
            </a:extLst>
          </p:cNvPr>
          <p:cNvGrpSpPr/>
          <p:nvPr/>
        </p:nvGrpSpPr>
        <p:grpSpPr>
          <a:xfrm>
            <a:off x="7731761" y="1527073"/>
            <a:ext cx="3606156" cy="3719066"/>
            <a:chOff x="7731761" y="1527073"/>
            <a:chExt cx="3606156" cy="3719066"/>
          </a:xfrm>
        </p:grpSpPr>
        <p:grpSp>
          <p:nvGrpSpPr>
            <p:cNvPr id="100" name="组合 99">
              <a:extLst>
                <a:ext uri="{FF2B5EF4-FFF2-40B4-BE49-F238E27FC236}">
                  <a16:creationId xmlns:a16="http://schemas.microsoft.com/office/drawing/2014/main" id="{82B97D0B-D3D8-456E-AD17-15544C9E6A3A}"/>
                </a:ext>
              </a:extLst>
            </p:cNvPr>
            <p:cNvGrpSpPr/>
            <p:nvPr/>
          </p:nvGrpSpPr>
          <p:grpSpPr>
            <a:xfrm>
              <a:off x="7731761" y="1527073"/>
              <a:ext cx="2890475" cy="968846"/>
              <a:chOff x="7731761" y="1527073"/>
              <a:chExt cx="2890475" cy="968846"/>
            </a:xfrm>
          </p:grpSpPr>
          <p:grpSp>
            <p:nvGrpSpPr>
              <p:cNvPr id="46" name="组合 45"/>
              <p:cNvGrpSpPr/>
              <p:nvPr/>
            </p:nvGrpSpPr>
            <p:grpSpPr>
              <a:xfrm flipH="1">
                <a:off x="8869312" y="1527073"/>
                <a:ext cx="1752924" cy="893241"/>
                <a:chOff x="1251875" y="1747473"/>
                <a:chExt cx="1752924" cy="893241"/>
              </a:xfrm>
            </p:grpSpPr>
            <p:sp>
              <p:nvSpPr>
                <p:cNvPr id="47" name="PPT世界-5-1"/>
                <p:cNvSpPr/>
                <p:nvPr/>
              </p:nvSpPr>
              <p:spPr>
                <a:xfrm flipH="1">
                  <a:off x="1384272" y="2115442"/>
                  <a:ext cx="1620525" cy="525272"/>
                </a:xfrm>
                <a:prstGeom prst="rect">
                  <a:avLst/>
                </a:prstGeom>
                <a:noFill/>
              </p:spPr>
              <p:txBody>
                <a:bodyPr wrap="square" lIns="0" tIns="0" rIns="0" bIns="0" rtlCol="0">
                  <a:noAutofit/>
                </a:bodyPr>
                <a:lstStyle/>
                <a:p>
                  <a:pPr>
                    <a:lnSpc>
                      <a:spcPct val="150000"/>
                    </a:lnSpc>
                  </a:pPr>
                  <a:r>
                    <a:rPr lang="zh-CN" altLang="en-US" sz="1200" dirty="0">
                      <a:solidFill>
                        <a:schemeClr val="tx1">
                          <a:lumMod val="85000"/>
                          <a:lumOff val="15000"/>
                        </a:schemeClr>
                      </a:solidFill>
                      <a:cs typeface="思源黑体 CN Bold" panose="020B0800000000000000" pitchFamily="34" charset="-122"/>
                    </a:rPr>
                    <a:t>单击此处键入文本单击单击此处键入文本单击</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5-2"/>
                <p:cNvSpPr/>
                <p:nvPr/>
              </p:nvSpPr>
              <p:spPr>
                <a:xfrm flipH="1">
                  <a:off x="1251875" y="1747473"/>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95" name="组合 94">
                <a:extLst>
                  <a:ext uri="{FF2B5EF4-FFF2-40B4-BE49-F238E27FC236}">
                    <a16:creationId xmlns:a16="http://schemas.microsoft.com/office/drawing/2014/main" id="{C907BD74-1167-4792-8BE7-7F09A780FA80}"/>
                  </a:ext>
                </a:extLst>
              </p:cNvPr>
              <p:cNvGrpSpPr/>
              <p:nvPr/>
            </p:nvGrpSpPr>
            <p:grpSpPr>
              <a:xfrm>
                <a:off x="7731761" y="1527073"/>
                <a:ext cx="968850" cy="968846"/>
                <a:chOff x="7731761" y="1527073"/>
                <a:chExt cx="968850" cy="968846"/>
              </a:xfrm>
            </p:grpSpPr>
            <p:sp>
              <p:nvSpPr>
                <p:cNvPr id="49" name="PPT世界-5-3"/>
                <p:cNvSpPr/>
                <p:nvPr/>
              </p:nvSpPr>
              <p:spPr>
                <a:xfrm flipH="1">
                  <a:off x="7855268" y="1650578"/>
                  <a:ext cx="721837" cy="721837"/>
                </a:xfrm>
                <a:prstGeom prst="ellipse">
                  <a:avLst/>
                </a:prstGeom>
                <a:solidFill>
                  <a:schemeClr val="bg1">
                    <a:alpha val="37000"/>
                  </a:schemeClr>
                </a:solidFill>
                <a:ln w="15875">
                  <a:gradFill flip="none" rotWithShape="1">
                    <a:gsLst>
                      <a:gs pos="0">
                        <a:schemeClr val="accent1">
                          <a:lumMod val="60000"/>
                          <a:lumOff val="40000"/>
                        </a:schemeClr>
                      </a:gs>
                      <a:gs pos="100000">
                        <a:schemeClr val="accent1"/>
                      </a:gs>
                    </a:gsLst>
                    <a:lin ang="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0" name="PPT世界-5-4"/>
                <p:cNvSpPr/>
                <p:nvPr/>
              </p:nvSpPr>
              <p:spPr>
                <a:xfrm rot="16200000" flipV="1">
                  <a:off x="7859774" y="1659350"/>
                  <a:ext cx="712825" cy="704293"/>
                </a:xfrm>
                <a:custGeom>
                  <a:avLst/>
                  <a:gdLst>
                    <a:gd name="connsiteX0" fmla="*/ 45719 w 672097"/>
                    <a:gd name="connsiteY0" fmla="*/ 326768 h 664052"/>
                    <a:gd name="connsiteX1" fmla="*/ 0 w 672097"/>
                    <a:gd name="connsiteY1" fmla="*/ 349628 h 664052"/>
                    <a:gd name="connsiteX2" fmla="*/ 0 w 672097"/>
                    <a:gd name="connsiteY2" fmla="*/ 303909 h 664052"/>
                    <a:gd name="connsiteX3" fmla="*/ 363157 w 672097"/>
                    <a:gd name="connsiteY3" fmla="*/ 664052 h 664052"/>
                    <a:gd name="connsiteX4" fmla="*/ 317438 w 672097"/>
                    <a:gd name="connsiteY4" fmla="*/ 664052 h 664052"/>
                    <a:gd name="connsiteX5" fmla="*/ 340298 w 672097"/>
                    <a:gd name="connsiteY5" fmla="*/ 618333 h 664052"/>
                    <a:gd name="connsiteX6" fmla="*/ 363157 w 672097"/>
                    <a:gd name="connsiteY6" fmla="*/ 0 h 664052"/>
                    <a:gd name="connsiteX7" fmla="*/ 340298 w 672097"/>
                    <a:gd name="connsiteY7" fmla="*/ 45719 h 664052"/>
                    <a:gd name="connsiteX8" fmla="*/ 317438 w 672097"/>
                    <a:gd name="connsiteY8" fmla="*/ 0 h 664052"/>
                    <a:gd name="connsiteX9" fmla="*/ 672097 w 672097"/>
                    <a:gd name="connsiteY9" fmla="*/ 303909 h 664052"/>
                    <a:gd name="connsiteX10" fmla="*/ 672097 w 672097"/>
                    <a:gd name="connsiteY10" fmla="*/ 349628 h 664052"/>
                    <a:gd name="connsiteX11" fmla="*/ 626378 w 672097"/>
                    <a:gd name="connsiteY11" fmla="*/ 326768 h 66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097" h="664052">
                      <a:moveTo>
                        <a:pt x="45719" y="326768"/>
                      </a:moveTo>
                      <a:lnTo>
                        <a:pt x="0" y="349628"/>
                      </a:lnTo>
                      <a:lnTo>
                        <a:pt x="0" y="303909"/>
                      </a:lnTo>
                      <a:close/>
                      <a:moveTo>
                        <a:pt x="363157" y="664052"/>
                      </a:moveTo>
                      <a:lnTo>
                        <a:pt x="317438" y="664052"/>
                      </a:lnTo>
                      <a:lnTo>
                        <a:pt x="340298" y="618333"/>
                      </a:lnTo>
                      <a:close/>
                      <a:moveTo>
                        <a:pt x="363157" y="0"/>
                      </a:moveTo>
                      <a:lnTo>
                        <a:pt x="340298" y="45719"/>
                      </a:lnTo>
                      <a:lnTo>
                        <a:pt x="317438" y="0"/>
                      </a:lnTo>
                      <a:close/>
                      <a:moveTo>
                        <a:pt x="672097" y="303909"/>
                      </a:moveTo>
                      <a:lnTo>
                        <a:pt x="672097" y="349628"/>
                      </a:lnTo>
                      <a:lnTo>
                        <a:pt x="626378" y="326768"/>
                      </a:lnTo>
                      <a:close/>
                    </a:path>
                  </a:pathLst>
                </a:custGeom>
                <a:gradFill flip="none" rotWithShape="1">
                  <a:gsLst>
                    <a:gs pos="0">
                      <a:schemeClr val="accent1">
                        <a:lumMod val="60000"/>
                        <a:lumOff val="40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PPT世界-5-5"/>
                <p:cNvSpPr/>
                <p:nvPr/>
              </p:nvSpPr>
              <p:spPr>
                <a:xfrm flipH="1">
                  <a:off x="7731761" y="1527073"/>
                  <a:ext cx="968850" cy="968846"/>
                </a:xfrm>
                <a:prstGeom prst="arc">
                  <a:avLst>
                    <a:gd name="adj1" fmla="val 18304338"/>
                    <a:gd name="adj2" fmla="val 18965892"/>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6" name="PPT世界-5-6"/>
                <p:cNvSpPr/>
                <p:nvPr/>
              </p:nvSpPr>
              <p:spPr>
                <a:xfrm flipH="1">
                  <a:off x="7731761" y="1527073"/>
                  <a:ext cx="968850" cy="968846"/>
                </a:xfrm>
                <a:prstGeom prst="arc">
                  <a:avLst>
                    <a:gd name="adj1" fmla="val 19238310"/>
                    <a:gd name="adj2" fmla="val 20410991"/>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90" name="PPT世界-5-7">
                  <a:extLst>
                    <a:ext uri="{FF2B5EF4-FFF2-40B4-BE49-F238E27FC236}">
                      <a16:creationId xmlns:a16="http://schemas.microsoft.com/office/drawing/2014/main" id="{297F65E6-ED32-4F34-BABE-59FAAAAA5812}"/>
                    </a:ext>
                  </a:extLst>
                </p:cNvPr>
                <p:cNvSpPr/>
                <p:nvPr/>
              </p:nvSpPr>
              <p:spPr>
                <a:xfrm>
                  <a:off x="8094892" y="1849782"/>
                  <a:ext cx="242589" cy="323429"/>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思源黑体 CN Bold" panose="020B0800000000000000" pitchFamily="34" charset="-122"/>
                  </a:endParaRPr>
                </a:p>
              </p:txBody>
            </p:sp>
          </p:grpSp>
        </p:grpSp>
        <p:grpSp>
          <p:nvGrpSpPr>
            <p:cNvPr id="101" name="组合 100">
              <a:extLst>
                <a:ext uri="{FF2B5EF4-FFF2-40B4-BE49-F238E27FC236}">
                  <a16:creationId xmlns:a16="http://schemas.microsoft.com/office/drawing/2014/main" id="{89ED621A-14D9-4FEA-9C3D-88EAEFB4F013}"/>
                </a:ext>
              </a:extLst>
            </p:cNvPr>
            <p:cNvGrpSpPr/>
            <p:nvPr/>
          </p:nvGrpSpPr>
          <p:grpSpPr>
            <a:xfrm>
              <a:off x="8310494" y="2912623"/>
              <a:ext cx="3027423" cy="947968"/>
              <a:chOff x="8310494" y="2912623"/>
              <a:chExt cx="3027423" cy="947968"/>
            </a:xfrm>
          </p:grpSpPr>
          <p:grpSp>
            <p:nvGrpSpPr>
              <p:cNvPr id="52" name="组合 51"/>
              <p:cNvGrpSpPr/>
              <p:nvPr/>
            </p:nvGrpSpPr>
            <p:grpSpPr>
              <a:xfrm flipH="1">
                <a:off x="9584993" y="2954222"/>
                <a:ext cx="1752924" cy="849447"/>
                <a:chOff x="1251875" y="1747473"/>
                <a:chExt cx="1752924" cy="849447"/>
              </a:xfrm>
            </p:grpSpPr>
            <p:sp>
              <p:nvSpPr>
                <p:cNvPr id="53" name="PPT世界-5-8"/>
                <p:cNvSpPr/>
                <p:nvPr/>
              </p:nvSpPr>
              <p:spPr>
                <a:xfrm flipH="1">
                  <a:off x="1552170" y="2115442"/>
                  <a:ext cx="1452628" cy="481478"/>
                </a:xfrm>
                <a:prstGeom prst="rect">
                  <a:avLst/>
                </a:prstGeom>
                <a:noFill/>
              </p:spPr>
              <p:txBody>
                <a:bodyPr wrap="square" lIns="0" tIns="0" rIns="0" bIns="0" rtlCol="0">
                  <a:noAutofit/>
                </a:bodyPr>
                <a:lstStyle/>
                <a:p>
                  <a:pPr>
                    <a:lnSpc>
                      <a:spcPct val="150000"/>
                    </a:lnSpc>
                  </a:pPr>
                  <a:r>
                    <a:rPr lang="zh-CN" altLang="en-US" sz="1100" dirty="0">
                      <a:solidFill>
                        <a:schemeClr val="tx1">
                          <a:lumMod val="85000"/>
                          <a:lumOff val="15000"/>
                        </a:schemeClr>
                      </a:solidFill>
                      <a:cs typeface="思源黑体 CN Bold" panose="020B0800000000000000" pitchFamily="34" charset="-122"/>
                    </a:rPr>
                    <a:t>单击此处键入文本单击单击此处键入文本单击</a:t>
                  </a:r>
                  <a:endPar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4" name="PPT世界-5-9"/>
                <p:cNvSpPr/>
                <p:nvPr/>
              </p:nvSpPr>
              <p:spPr>
                <a:xfrm flipH="1">
                  <a:off x="1251875" y="1747473"/>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96" name="组合 95">
                <a:extLst>
                  <a:ext uri="{FF2B5EF4-FFF2-40B4-BE49-F238E27FC236}">
                    <a16:creationId xmlns:a16="http://schemas.microsoft.com/office/drawing/2014/main" id="{A40F3F88-2920-45BD-9CF5-98644F91B098}"/>
                  </a:ext>
                </a:extLst>
              </p:cNvPr>
              <p:cNvGrpSpPr/>
              <p:nvPr/>
            </p:nvGrpSpPr>
            <p:grpSpPr>
              <a:xfrm>
                <a:off x="8310494" y="2912623"/>
                <a:ext cx="947968" cy="947968"/>
                <a:chOff x="8310494" y="2912623"/>
                <a:chExt cx="947968" cy="947968"/>
              </a:xfrm>
            </p:grpSpPr>
            <p:sp>
              <p:nvSpPr>
                <p:cNvPr id="55" name="PPT世界-5-10"/>
                <p:cNvSpPr/>
                <p:nvPr/>
              </p:nvSpPr>
              <p:spPr>
                <a:xfrm flipH="1">
                  <a:off x="8444181" y="3046310"/>
                  <a:ext cx="680594" cy="680594"/>
                </a:xfrm>
                <a:prstGeom prst="ellipse">
                  <a:avLst/>
                </a:prstGeom>
                <a:solidFill>
                  <a:schemeClr val="bg1">
                    <a:alpha val="37000"/>
                  </a:schemeClr>
                </a:solidFill>
                <a:ln w="15875">
                  <a:gradFill flip="none" rotWithShape="1">
                    <a:gsLst>
                      <a:gs pos="0">
                        <a:schemeClr val="accent1">
                          <a:lumMod val="60000"/>
                          <a:lumOff val="40000"/>
                        </a:schemeClr>
                      </a:gs>
                      <a:gs pos="100000">
                        <a:schemeClr val="accent1"/>
                      </a:gs>
                    </a:gsLst>
                    <a:lin ang="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6" name="PPT世界-5-11"/>
                <p:cNvSpPr/>
                <p:nvPr/>
              </p:nvSpPr>
              <p:spPr>
                <a:xfrm rot="16200000" flipV="1">
                  <a:off x="8448430" y="3054581"/>
                  <a:ext cx="672097" cy="664052"/>
                </a:xfrm>
                <a:custGeom>
                  <a:avLst/>
                  <a:gdLst>
                    <a:gd name="connsiteX0" fmla="*/ 45719 w 672097"/>
                    <a:gd name="connsiteY0" fmla="*/ 326768 h 664052"/>
                    <a:gd name="connsiteX1" fmla="*/ 0 w 672097"/>
                    <a:gd name="connsiteY1" fmla="*/ 349628 h 664052"/>
                    <a:gd name="connsiteX2" fmla="*/ 0 w 672097"/>
                    <a:gd name="connsiteY2" fmla="*/ 303909 h 664052"/>
                    <a:gd name="connsiteX3" fmla="*/ 363157 w 672097"/>
                    <a:gd name="connsiteY3" fmla="*/ 664052 h 664052"/>
                    <a:gd name="connsiteX4" fmla="*/ 317438 w 672097"/>
                    <a:gd name="connsiteY4" fmla="*/ 664052 h 664052"/>
                    <a:gd name="connsiteX5" fmla="*/ 340298 w 672097"/>
                    <a:gd name="connsiteY5" fmla="*/ 618333 h 664052"/>
                    <a:gd name="connsiteX6" fmla="*/ 363157 w 672097"/>
                    <a:gd name="connsiteY6" fmla="*/ 0 h 664052"/>
                    <a:gd name="connsiteX7" fmla="*/ 340298 w 672097"/>
                    <a:gd name="connsiteY7" fmla="*/ 45719 h 664052"/>
                    <a:gd name="connsiteX8" fmla="*/ 317438 w 672097"/>
                    <a:gd name="connsiteY8" fmla="*/ 0 h 664052"/>
                    <a:gd name="connsiteX9" fmla="*/ 672097 w 672097"/>
                    <a:gd name="connsiteY9" fmla="*/ 303909 h 664052"/>
                    <a:gd name="connsiteX10" fmla="*/ 672097 w 672097"/>
                    <a:gd name="connsiteY10" fmla="*/ 349628 h 664052"/>
                    <a:gd name="connsiteX11" fmla="*/ 626378 w 672097"/>
                    <a:gd name="connsiteY11" fmla="*/ 326768 h 66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097" h="664052">
                      <a:moveTo>
                        <a:pt x="45719" y="326768"/>
                      </a:moveTo>
                      <a:lnTo>
                        <a:pt x="0" y="349628"/>
                      </a:lnTo>
                      <a:lnTo>
                        <a:pt x="0" y="303909"/>
                      </a:lnTo>
                      <a:close/>
                      <a:moveTo>
                        <a:pt x="363157" y="664052"/>
                      </a:moveTo>
                      <a:lnTo>
                        <a:pt x="317438" y="664052"/>
                      </a:lnTo>
                      <a:lnTo>
                        <a:pt x="340298" y="618333"/>
                      </a:lnTo>
                      <a:close/>
                      <a:moveTo>
                        <a:pt x="363157" y="0"/>
                      </a:moveTo>
                      <a:lnTo>
                        <a:pt x="340298" y="45719"/>
                      </a:lnTo>
                      <a:lnTo>
                        <a:pt x="317438" y="0"/>
                      </a:lnTo>
                      <a:close/>
                      <a:moveTo>
                        <a:pt x="672097" y="303909"/>
                      </a:moveTo>
                      <a:lnTo>
                        <a:pt x="672097" y="349628"/>
                      </a:lnTo>
                      <a:lnTo>
                        <a:pt x="626378" y="326768"/>
                      </a:lnTo>
                      <a:close/>
                    </a:path>
                  </a:pathLst>
                </a:custGeom>
                <a:gradFill flip="none" rotWithShape="1">
                  <a:gsLst>
                    <a:gs pos="0">
                      <a:schemeClr val="accent1">
                        <a:lumMod val="60000"/>
                        <a:lumOff val="40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7" name="PPT世界-5-12"/>
                <p:cNvSpPr/>
                <p:nvPr/>
              </p:nvSpPr>
              <p:spPr>
                <a:xfrm flipH="1">
                  <a:off x="8310494" y="2912623"/>
                  <a:ext cx="947968" cy="947968"/>
                </a:xfrm>
                <a:prstGeom prst="arc">
                  <a:avLst>
                    <a:gd name="adj1" fmla="val 17282188"/>
                    <a:gd name="adj2" fmla="val 18188022"/>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8" name="PPT世界-5-13"/>
                <p:cNvSpPr/>
                <p:nvPr/>
              </p:nvSpPr>
              <p:spPr>
                <a:xfrm flipH="1">
                  <a:off x="8310494" y="2912623"/>
                  <a:ext cx="947968" cy="947968"/>
                </a:xfrm>
                <a:prstGeom prst="arc">
                  <a:avLst>
                    <a:gd name="adj1" fmla="val 15606988"/>
                    <a:gd name="adj2" fmla="val 16475544"/>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2" name="PPT世界-5-14">
                  <a:extLst>
                    <a:ext uri="{FF2B5EF4-FFF2-40B4-BE49-F238E27FC236}">
                      <a16:creationId xmlns:a16="http://schemas.microsoft.com/office/drawing/2014/main" id="{3F78FA27-C2E1-404D-B07F-DCAEDF0170D6}"/>
                    </a:ext>
                  </a:extLst>
                </p:cNvPr>
                <p:cNvSpPr/>
                <p:nvPr/>
              </p:nvSpPr>
              <p:spPr>
                <a:xfrm>
                  <a:off x="8605560" y="3239078"/>
                  <a:ext cx="357837" cy="29505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grpSp>
        </p:grpSp>
        <p:grpSp>
          <p:nvGrpSpPr>
            <p:cNvPr id="102" name="组合 101">
              <a:extLst>
                <a:ext uri="{FF2B5EF4-FFF2-40B4-BE49-F238E27FC236}">
                  <a16:creationId xmlns:a16="http://schemas.microsoft.com/office/drawing/2014/main" id="{F0953C19-6849-42D7-A83E-700A4394C3E4}"/>
                </a:ext>
              </a:extLst>
            </p:cNvPr>
            <p:cNvGrpSpPr/>
            <p:nvPr/>
          </p:nvGrpSpPr>
          <p:grpSpPr>
            <a:xfrm>
              <a:off x="8121240" y="4277295"/>
              <a:ext cx="2971147" cy="968844"/>
              <a:chOff x="8121240" y="4277295"/>
              <a:chExt cx="2971147" cy="968844"/>
            </a:xfrm>
          </p:grpSpPr>
          <p:grpSp>
            <p:nvGrpSpPr>
              <p:cNvPr id="58" name="组合 57"/>
              <p:cNvGrpSpPr/>
              <p:nvPr/>
            </p:nvGrpSpPr>
            <p:grpSpPr>
              <a:xfrm flipH="1">
                <a:off x="9339463" y="4319318"/>
                <a:ext cx="1752924" cy="849447"/>
                <a:chOff x="1251875" y="1747473"/>
                <a:chExt cx="1752924" cy="849447"/>
              </a:xfrm>
            </p:grpSpPr>
            <p:sp>
              <p:nvSpPr>
                <p:cNvPr id="59" name="PPT世界-5-15"/>
                <p:cNvSpPr/>
                <p:nvPr/>
              </p:nvSpPr>
              <p:spPr>
                <a:xfrm flipH="1">
                  <a:off x="1583654" y="2115442"/>
                  <a:ext cx="1421144" cy="481478"/>
                </a:xfrm>
                <a:prstGeom prst="rect">
                  <a:avLst/>
                </a:prstGeom>
                <a:noFill/>
              </p:spPr>
              <p:txBody>
                <a:bodyPr wrap="square" lIns="0" tIns="0" rIns="0" bIns="0" rtlCol="0">
                  <a:noAutofit/>
                </a:bodyPr>
                <a:lstStyle/>
                <a:p>
                  <a:pPr>
                    <a:lnSpc>
                      <a:spcPct val="150000"/>
                    </a:lnSpc>
                  </a:pPr>
                  <a:r>
                    <a:rPr lang="zh-CN" altLang="en-US" sz="1100" dirty="0">
                      <a:solidFill>
                        <a:schemeClr val="tx1">
                          <a:lumMod val="85000"/>
                          <a:lumOff val="15000"/>
                        </a:schemeClr>
                      </a:solidFill>
                      <a:cs typeface="思源黑体 CN Bold" panose="020B0800000000000000" pitchFamily="34" charset="-122"/>
                    </a:rPr>
                    <a:t>单击此处键入文本单击单击此处键入文本单击</a:t>
                  </a:r>
                  <a:endPar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5-16"/>
                <p:cNvSpPr/>
                <p:nvPr/>
              </p:nvSpPr>
              <p:spPr>
                <a:xfrm flipH="1">
                  <a:off x="1251875" y="1747473"/>
                  <a:ext cx="1752924" cy="276999"/>
                </a:xfrm>
                <a:prstGeom prst="rect">
                  <a:avLst/>
                </a:prstGeom>
                <a:noFill/>
              </p:spPr>
              <p:txBody>
                <a:bodyPr wrap="square" lIns="0" tIns="0" rIns="0" bIns="0" rtlCol="0">
                  <a:noAutofit/>
                </a:bodyPr>
                <a:lstStyle/>
                <a:p>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grpSp>
          <p:grpSp>
            <p:nvGrpSpPr>
              <p:cNvPr id="94" name="组合 93">
                <a:extLst>
                  <a:ext uri="{FF2B5EF4-FFF2-40B4-BE49-F238E27FC236}">
                    <a16:creationId xmlns:a16="http://schemas.microsoft.com/office/drawing/2014/main" id="{57B5827C-4389-4B4A-B6DA-FA0D9C747DFF}"/>
                  </a:ext>
                </a:extLst>
              </p:cNvPr>
              <p:cNvGrpSpPr/>
              <p:nvPr/>
            </p:nvGrpSpPr>
            <p:grpSpPr>
              <a:xfrm>
                <a:off x="8121240" y="4277295"/>
                <a:ext cx="968844" cy="968844"/>
                <a:chOff x="8121240" y="4277295"/>
                <a:chExt cx="968844" cy="968844"/>
              </a:xfrm>
            </p:grpSpPr>
            <p:sp>
              <p:nvSpPr>
                <p:cNvPr id="61" name="PPT世界-5-17"/>
                <p:cNvSpPr/>
                <p:nvPr/>
              </p:nvSpPr>
              <p:spPr>
                <a:xfrm flipH="1">
                  <a:off x="8265365" y="4421420"/>
                  <a:ext cx="680594" cy="680594"/>
                </a:xfrm>
                <a:prstGeom prst="ellipse">
                  <a:avLst/>
                </a:prstGeom>
                <a:solidFill>
                  <a:schemeClr val="bg1">
                    <a:alpha val="37000"/>
                  </a:schemeClr>
                </a:solidFill>
                <a:ln w="15875">
                  <a:gradFill flip="none" rotWithShape="1">
                    <a:gsLst>
                      <a:gs pos="0">
                        <a:schemeClr val="accent1">
                          <a:lumMod val="60000"/>
                          <a:lumOff val="40000"/>
                        </a:schemeClr>
                      </a:gs>
                      <a:gs pos="100000">
                        <a:schemeClr val="accent1"/>
                      </a:gs>
                    </a:gsLst>
                    <a:lin ang="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2" name="PPT世界-5-18"/>
                <p:cNvSpPr/>
                <p:nvPr/>
              </p:nvSpPr>
              <p:spPr>
                <a:xfrm rot="16200000" flipV="1">
                  <a:off x="8269614" y="4429691"/>
                  <a:ext cx="672097" cy="664052"/>
                </a:xfrm>
                <a:custGeom>
                  <a:avLst/>
                  <a:gdLst>
                    <a:gd name="connsiteX0" fmla="*/ 45719 w 672097"/>
                    <a:gd name="connsiteY0" fmla="*/ 326768 h 664052"/>
                    <a:gd name="connsiteX1" fmla="*/ 0 w 672097"/>
                    <a:gd name="connsiteY1" fmla="*/ 349628 h 664052"/>
                    <a:gd name="connsiteX2" fmla="*/ 0 w 672097"/>
                    <a:gd name="connsiteY2" fmla="*/ 303909 h 664052"/>
                    <a:gd name="connsiteX3" fmla="*/ 363157 w 672097"/>
                    <a:gd name="connsiteY3" fmla="*/ 664052 h 664052"/>
                    <a:gd name="connsiteX4" fmla="*/ 317438 w 672097"/>
                    <a:gd name="connsiteY4" fmla="*/ 664052 h 664052"/>
                    <a:gd name="connsiteX5" fmla="*/ 340298 w 672097"/>
                    <a:gd name="connsiteY5" fmla="*/ 618333 h 664052"/>
                    <a:gd name="connsiteX6" fmla="*/ 363157 w 672097"/>
                    <a:gd name="connsiteY6" fmla="*/ 0 h 664052"/>
                    <a:gd name="connsiteX7" fmla="*/ 340298 w 672097"/>
                    <a:gd name="connsiteY7" fmla="*/ 45719 h 664052"/>
                    <a:gd name="connsiteX8" fmla="*/ 317438 w 672097"/>
                    <a:gd name="connsiteY8" fmla="*/ 0 h 664052"/>
                    <a:gd name="connsiteX9" fmla="*/ 672097 w 672097"/>
                    <a:gd name="connsiteY9" fmla="*/ 303909 h 664052"/>
                    <a:gd name="connsiteX10" fmla="*/ 672097 w 672097"/>
                    <a:gd name="connsiteY10" fmla="*/ 349628 h 664052"/>
                    <a:gd name="connsiteX11" fmla="*/ 626378 w 672097"/>
                    <a:gd name="connsiteY11" fmla="*/ 326768 h 66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097" h="664052">
                      <a:moveTo>
                        <a:pt x="45719" y="326768"/>
                      </a:moveTo>
                      <a:lnTo>
                        <a:pt x="0" y="349628"/>
                      </a:lnTo>
                      <a:lnTo>
                        <a:pt x="0" y="303909"/>
                      </a:lnTo>
                      <a:close/>
                      <a:moveTo>
                        <a:pt x="363157" y="664052"/>
                      </a:moveTo>
                      <a:lnTo>
                        <a:pt x="317438" y="664052"/>
                      </a:lnTo>
                      <a:lnTo>
                        <a:pt x="340298" y="618333"/>
                      </a:lnTo>
                      <a:close/>
                      <a:moveTo>
                        <a:pt x="363157" y="0"/>
                      </a:moveTo>
                      <a:lnTo>
                        <a:pt x="340298" y="45719"/>
                      </a:lnTo>
                      <a:lnTo>
                        <a:pt x="317438" y="0"/>
                      </a:lnTo>
                      <a:close/>
                      <a:moveTo>
                        <a:pt x="672097" y="303909"/>
                      </a:moveTo>
                      <a:lnTo>
                        <a:pt x="672097" y="349628"/>
                      </a:lnTo>
                      <a:lnTo>
                        <a:pt x="626378" y="326768"/>
                      </a:lnTo>
                      <a:close/>
                    </a:path>
                  </a:pathLst>
                </a:custGeom>
                <a:gradFill flip="none" rotWithShape="1">
                  <a:gsLst>
                    <a:gs pos="0">
                      <a:schemeClr val="accent1">
                        <a:lumMod val="60000"/>
                        <a:lumOff val="40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9" name="PPT世界-5-19"/>
                <p:cNvSpPr/>
                <p:nvPr/>
              </p:nvSpPr>
              <p:spPr>
                <a:xfrm flipH="1">
                  <a:off x="8121240" y="4277295"/>
                  <a:ext cx="968844" cy="968844"/>
                </a:xfrm>
                <a:prstGeom prst="arc">
                  <a:avLst>
                    <a:gd name="adj1" fmla="val 15371453"/>
                    <a:gd name="adj2" fmla="val 16248935"/>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0" name="PPT世界-5-20"/>
                <p:cNvSpPr/>
                <p:nvPr/>
              </p:nvSpPr>
              <p:spPr>
                <a:xfrm flipH="1">
                  <a:off x="8121240" y="4277295"/>
                  <a:ext cx="968844" cy="968844"/>
                </a:xfrm>
                <a:prstGeom prst="arc">
                  <a:avLst>
                    <a:gd name="adj1" fmla="val 13588349"/>
                    <a:gd name="adj2" fmla="val 14239294"/>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3" name="PPT世界-5-21">
                  <a:extLst>
                    <a:ext uri="{FF2B5EF4-FFF2-40B4-BE49-F238E27FC236}">
                      <a16:creationId xmlns:a16="http://schemas.microsoft.com/office/drawing/2014/main" id="{E84EC0F1-4A11-431F-81E4-DE1FB28B5357}"/>
                    </a:ext>
                  </a:extLst>
                </p:cNvPr>
                <p:cNvSpPr/>
                <p:nvPr/>
              </p:nvSpPr>
              <p:spPr>
                <a:xfrm>
                  <a:off x="8478203" y="4600003"/>
                  <a:ext cx="254919" cy="323429"/>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grpSp>
      <p:grpSp>
        <p:nvGrpSpPr>
          <p:cNvPr id="104" name="PPT世界-6">
            <a:extLst>
              <a:ext uri="{FF2B5EF4-FFF2-40B4-BE49-F238E27FC236}">
                <a16:creationId xmlns:a16="http://schemas.microsoft.com/office/drawing/2014/main" id="{F73736EF-3B0B-4271-B401-C95C91C80345}"/>
              </a:ext>
            </a:extLst>
          </p:cNvPr>
          <p:cNvGrpSpPr/>
          <p:nvPr/>
        </p:nvGrpSpPr>
        <p:grpSpPr>
          <a:xfrm>
            <a:off x="1032732" y="1814014"/>
            <a:ext cx="2622847" cy="4189880"/>
            <a:chOff x="1032732" y="1814014"/>
            <a:chExt cx="2622847" cy="4189880"/>
          </a:xfrm>
        </p:grpSpPr>
        <p:grpSp>
          <p:nvGrpSpPr>
            <p:cNvPr id="97" name="组合 96">
              <a:extLst>
                <a:ext uri="{FF2B5EF4-FFF2-40B4-BE49-F238E27FC236}">
                  <a16:creationId xmlns:a16="http://schemas.microsoft.com/office/drawing/2014/main" id="{8E368EE0-8AED-4CBF-BC0E-8A620CFA3845}"/>
                </a:ext>
              </a:extLst>
            </p:cNvPr>
            <p:cNvGrpSpPr/>
            <p:nvPr/>
          </p:nvGrpSpPr>
          <p:grpSpPr>
            <a:xfrm>
              <a:off x="1032732" y="1814014"/>
              <a:ext cx="2622847" cy="4189880"/>
              <a:chOff x="1032732" y="1814014"/>
              <a:chExt cx="2622847" cy="4189880"/>
            </a:xfrm>
          </p:grpSpPr>
          <p:grpSp>
            <p:nvGrpSpPr>
              <p:cNvPr id="89" name="组合 88">
                <a:extLst>
                  <a:ext uri="{FF2B5EF4-FFF2-40B4-BE49-F238E27FC236}">
                    <a16:creationId xmlns:a16="http://schemas.microsoft.com/office/drawing/2014/main" id="{B279D311-EC7E-4738-8C0D-F6341A8322DC}"/>
                  </a:ext>
                </a:extLst>
              </p:cNvPr>
              <p:cNvGrpSpPr/>
              <p:nvPr/>
            </p:nvGrpSpPr>
            <p:grpSpPr>
              <a:xfrm>
                <a:off x="1410748" y="4392148"/>
                <a:ext cx="2244831" cy="1611746"/>
                <a:chOff x="1410748" y="4392148"/>
                <a:chExt cx="2244831" cy="1611746"/>
              </a:xfrm>
            </p:grpSpPr>
            <p:cxnSp>
              <p:nvCxnSpPr>
                <p:cNvPr id="67" name="PPT世界-6-1"/>
                <p:cNvCxnSpPr>
                  <a:stCxn id="66" idx="6"/>
                  <a:endCxn id="69" idx="2"/>
                </p:cNvCxnSpPr>
                <p:nvPr/>
              </p:nvCxnSpPr>
              <p:spPr>
                <a:xfrm>
                  <a:off x="2321511" y="4392148"/>
                  <a:ext cx="211653" cy="657307"/>
                </a:xfrm>
                <a:prstGeom prst="line">
                  <a:avLst/>
                </a:prstGeom>
                <a:ln w="12700">
                  <a:gradFill>
                    <a:gsLst>
                      <a:gs pos="0">
                        <a:schemeClr val="accent1">
                          <a:lumMod val="60000"/>
                          <a:lumOff val="40000"/>
                        </a:schemeClr>
                      </a:gs>
                      <a:gs pos="100000">
                        <a:schemeClr val="accent1">
                          <a:lumMod val="60000"/>
                          <a:lumOff val="40000"/>
                        </a:schemeClr>
                      </a:gs>
                    </a:gsLst>
                    <a:lin ang="5400000" scaled="1"/>
                  </a:gradFill>
                  <a:headEnd type="oval" w="sm" len="sm"/>
                  <a:tailEnd type="ova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BC218601-9FDC-432A-B5AF-B4C9BEB23623}"/>
                    </a:ext>
                  </a:extLst>
                </p:cNvPr>
                <p:cNvGrpSpPr/>
                <p:nvPr/>
              </p:nvGrpSpPr>
              <p:grpSpPr>
                <a:xfrm flipH="1">
                  <a:off x="1410748" y="4984676"/>
                  <a:ext cx="2244831" cy="1019218"/>
                  <a:chOff x="8451124" y="4984676"/>
                  <a:chExt cx="2244831" cy="1019218"/>
                </a:xfrm>
              </p:grpSpPr>
              <p:sp>
                <p:nvSpPr>
                  <p:cNvPr id="69" name="PPT世界-6-2"/>
                  <p:cNvSpPr/>
                  <p:nvPr/>
                </p:nvSpPr>
                <p:spPr>
                  <a:xfrm rot="5400000" flipH="1">
                    <a:off x="9550680" y="3949899"/>
                    <a:ext cx="45719" cy="2244831"/>
                  </a:xfrm>
                  <a:prstGeom prst="rightBracket">
                    <a:avLst>
                      <a:gd name="adj" fmla="val 90416"/>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sp>
                <p:nvSpPr>
                  <p:cNvPr id="70" name="PPT世界-6-3"/>
                  <p:cNvSpPr/>
                  <p:nvPr/>
                </p:nvSpPr>
                <p:spPr>
                  <a:xfrm>
                    <a:off x="8516011" y="5152094"/>
                    <a:ext cx="2115057" cy="735394"/>
                  </a:xfrm>
                  <a:prstGeom prst="rect">
                    <a:avLst/>
                  </a:prstGeom>
                </p:spPr>
                <p:txBody>
                  <a:bodyPr wrap="square" lIns="0" tIns="0" rIns="0" bIns="0">
                    <a:noAutofit/>
                  </a:bodyPr>
                  <a:lstStyle/>
                  <a:p>
                    <a:pPr algn="ctr">
                      <a:lnSpc>
                        <a:spcPct val="150000"/>
                      </a:lnSpc>
                    </a:pPr>
                    <a:r>
                      <a:rPr lang="zh-CN" altLang="en-US" sz="1100" dirty="0">
                        <a:solidFill>
                          <a:schemeClr val="tx1">
                            <a:lumMod val="85000"/>
                            <a:lumOff val="15000"/>
                          </a:schemeClr>
                        </a:solidFill>
                        <a:cs typeface="思源黑体 CN Bold" panose="020B0800000000000000" pitchFamily="34" charset="-122"/>
                      </a:rPr>
                      <a:t>单击此处键入文本单击单击此处键入文本单击单击此处键入文本单击单击此处键入文本单击</a:t>
                    </a:r>
                    <a:endParaRPr lang="zh-CN" altLang="en-US" sz="11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1" name="PPT世界-6-4"/>
                  <p:cNvSpPr/>
                  <p:nvPr/>
                </p:nvSpPr>
                <p:spPr>
                  <a:xfrm rot="5400000" flipV="1">
                    <a:off x="9550680" y="4858619"/>
                    <a:ext cx="45719" cy="2244831"/>
                  </a:xfrm>
                  <a:prstGeom prst="rightBracket">
                    <a:avLst>
                      <a:gd name="adj" fmla="val 90416"/>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cs typeface="思源黑体 CN Bold" panose="020B0800000000000000" pitchFamily="34" charset="-122"/>
                    </a:endParaRPr>
                  </a:p>
                </p:txBody>
              </p:sp>
              <p:sp>
                <p:nvSpPr>
                  <p:cNvPr id="72" name="PPT世界-6-5"/>
                  <p:cNvSpPr/>
                  <p:nvPr/>
                </p:nvSpPr>
                <p:spPr>
                  <a:xfrm>
                    <a:off x="9504952" y="4984676"/>
                    <a:ext cx="134396" cy="134396"/>
                  </a:xfrm>
                  <a:prstGeom prst="ellipse">
                    <a:avLst/>
                  </a:prstGeom>
                  <a:gradFill flip="none" rotWithShape="1">
                    <a:gsLst>
                      <a:gs pos="0">
                        <a:schemeClr val="accent1">
                          <a:alpha val="0"/>
                        </a:schemeClr>
                      </a:gs>
                      <a:gs pos="100000">
                        <a:schemeClr val="accent1">
                          <a:lumMod val="60000"/>
                          <a:lumOff val="40000"/>
                          <a:alpha val="40000"/>
                        </a:schemeClr>
                      </a:gs>
                    </a:gsLst>
                    <a:path path="shape">
                      <a:fillToRect l="50000" t="50000" r="50000" b="50000"/>
                    </a:path>
                    <a:tileRect/>
                  </a:gradFill>
                  <a:ln w="9525">
                    <a:no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sp>
            <p:nvSpPr>
              <p:cNvPr id="40" name="PPT世界-6-6"/>
              <p:cNvSpPr/>
              <p:nvPr/>
            </p:nvSpPr>
            <p:spPr>
              <a:xfrm flipH="1">
                <a:off x="1229153" y="2010435"/>
                <a:ext cx="2184716" cy="2184716"/>
              </a:xfrm>
              <a:prstGeom prst="ellipse">
                <a:avLst/>
              </a:prstGeom>
              <a:gradFill flip="none" rotWithShape="0">
                <a:gsLst>
                  <a:gs pos="0">
                    <a:schemeClr val="accent1">
                      <a:lumMod val="60000"/>
                      <a:lumOff val="40000"/>
                    </a:schemeClr>
                  </a:gs>
                  <a:gs pos="100000">
                    <a:schemeClr val="accent1"/>
                  </a:gs>
                </a:gsLst>
                <a:lin ang="2700000" scaled="1"/>
                <a:tileRect/>
              </a:gra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lt1">
                      <a:alpha val="0"/>
                    </a:schemeClr>
                  </a:solidFill>
                </a:endParaRPr>
              </a:p>
            </p:txBody>
          </p:sp>
          <p:sp>
            <p:nvSpPr>
              <p:cNvPr id="41" name="PPT世界-6-7"/>
              <p:cNvSpPr txBox="1"/>
              <p:nvPr/>
            </p:nvSpPr>
            <p:spPr>
              <a:xfrm flipH="1">
                <a:off x="1733741" y="2835114"/>
                <a:ext cx="1175540" cy="215443"/>
              </a:xfrm>
              <a:prstGeom prst="rect">
                <a:avLst/>
              </a:prstGeom>
              <a:noFill/>
            </p:spPr>
            <p:txBody>
              <a:bodyPr wrap="square" lIns="0" tIns="0" rIns="0" bIns="0" rtlCol="0">
                <a:noAutofit/>
              </a:bodyPr>
              <a:lstStyle/>
              <a:p>
                <a:pPr algn="ctr"/>
                <a:r>
                  <a:rPr lang="en-US" altLang="zh-CN" sz="14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TITLE TEXT</a:t>
                </a:r>
                <a:endParaRPr lang="zh-CN" altLang="en-US" sz="1400" b="1"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42" name="PPT世界-6-8"/>
              <p:cNvSpPr txBox="1"/>
              <p:nvPr/>
            </p:nvSpPr>
            <p:spPr>
              <a:xfrm flipH="1">
                <a:off x="1372028" y="3145210"/>
                <a:ext cx="1898966" cy="246222"/>
              </a:xfrm>
              <a:prstGeom prst="rect">
                <a:avLst/>
              </a:prstGeom>
              <a:noFill/>
            </p:spPr>
            <p:txBody>
              <a:bodyPr wrap="square" lIns="0" tIns="0" rIns="0" bIns="0" rtlCol="0">
                <a:noAutofit/>
              </a:bodyP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cxnSp>
            <p:nvCxnSpPr>
              <p:cNvPr id="44" name="PPT世界-6-9"/>
              <p:cNvCxnSpPr>
                <a:cxnSpLocks/>
              </p:cNvCxnSpPr>
              <p:nvPr/>
            </p:nvCxnSpPr>
            <p:spPr>
              <a:xfrm flipH="1">
                <a:off x="2149590" y="3463134"/>
                <a:ext cx="343843" cy="0"/>
              </a:xfrm>
              <a:prstGeom prst="line">
                <a:avLst/>
              </a:prstGeom>
              <a:ln w="25400" cap="rnd">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sp>
            <p:nvSpPr>
              <p:cNvPr id="45" name="PPT世界-6-10"/>
              <p:cNvSpPr/>
              <p:nvPr/>
            </p:nvSpPr>
            <p:spPr>
              <a:xfrm flipH="1">
                <a:off x="1501041" y="3566369"/>
                <a:ext cx="1640940" cy="374718"/>
              </a:xfrm>
              <a:prstGeom prst="rect">
                <a:avLst/>
              </a:prstGeom>
            </p:spPr>
            <p:txBody>
              <a:bodyPr wrap="square" lIns="0" tIns="0" rIns="0" bIns="0">
                <a:noAutofit/>
              </a:bodyPr>
              <a:lstStyle/>
              <a:p>
                <a:pPr algn="ctr">
                  <a:lnSpc>
                    <a:spcPct val="120000"/>
                  </a:lnSpc>
                </a:pPr>
                <a:r>
                  <a:rPr lang="zh-CN" altLang="en-US" sz="105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rPr>
                  <a:t>单击此处键入文本单击</a:t>
                </a:r>
                <a:endParaRPr lang="en-US" altLang="zh-CN" sz="105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endParaRPr>
              </a:p>
              <a:p>
                <a:pPr algn="ctr">
                  <a:lnSpc>
                    <a:spcPct val="120000"/>
                  </a:lnSpc>
                </a:pPr>
                <a:r>
                  <a:rPr lang="zh-CN" altLang="en-US" sz="1050" dirty="0">
                    <a:solidFill>
                      <a:schemeClr val="bg1"/>
                    </a:solidFill>
                    <a:effectLst>
                      <a:outerShdw blurRad="38100" dist="38100" dir="2700000" algn="tl">
                        <a:srgbClr val="000000">
                          <a:alpha val="43137"/>
                        </a:srgbClr>
                      </a:outerShdw>
                    </a:effectLst>
                    <a:ea typeface="思源黑体 CN Light" panose="020B0300000000000000" pitchFamily="34" charset="-122"/>
                    <a:cs typeface="思源黑体 CN Bold" panose="020B0800000000000000" pitchFamily="34" charset="-122"/>
                  </a:rPr>
                  <a:t>单击此处键入文本单击</a:t>
                </a:r>
              </a:p>
            </p:txBody>
          </p:sp>
          <p:sp>
            <p:nvSpPr>
              <p:cNvPr id="73" name="PPT世界-6-11"/>
              <p:cNvSpPr/>
              <p:nvPr/>
            </p:nvSpPr>
            <p:spPr>
              <a:xfrm flipH="1">
                <a:off x="1032732" y="1814014"/>
                <a:ext cx="2577558" cy="2577558"/>
              </a:xfrm>
              <a:prstGeom prst="arc">
                <a:avLst>
                  <a:gd name="adj1" fmla="val 12593088"/>
                  <a:gd name="adj2" fmla="val 12957906"/>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4" name="PPT世界-6-12"/>
              <p:cNvSpPr/>
              <p:nvPr/>
            </p:nvSpPr>
            <p:spPr>
              <a:xfrm flipH="1">
                <a:off x="1032732" y="1814014"/>
                <a:ext cx="2577558" cy="2577558"/>
              </a:xfrm>
              <a:prstGeom prst="arc">
                <a:avLst>
                  <a:gd name="adj1" fmla="val 13794521"/>
                  <a:gd name="adj2" fmla="val 14147441"/>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1" name="PPT世界-6-13"/>
              <p:cNvSpPr/>
              <p:nvPr/>
            </p:nvSpPr>
            <p:spPr>
              <a:xfrm flipH="1">
                <a:off x="1032732" y="1814014"/>
                <a:ext cx="2577558" cy="2577558"/>
              </a:xfrm>
              <a:prstGeom prst="arc">
                <a:avLst>
                  <a:gd name="adj1" fmla="val 7558546"/>
                  <a:gd name="adj2" fmla="val 7867219"/>
                </a:avLst>
              </a:prstGeom>
              <a:noFill/>
              <a:ln w="9525">
                <a:gradFill flip="none" rotWithShape="1">
                  <a:gsLst>
                    <a:gs pos="0">
                      <a:schemeClr val="accent1">
                        <a:lumMod val="60000"/>
                        <a:lumOff val="40000"/>
                      </a:schemeClr>
                    </a:gs>
                    <a:gs pos="100000">
                      <a:schemeClr val="accent1">
                        <a:alpha val="55000"/>
                      </a:schemeClr>
                    </a:gs>
                  </a:gsLst>
                  <a:lin ang="0" scaled="1"/>
                  <a:tileRect/>
                </a:gradFill>
                <a:prstDash val="dash"/>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03" name="PPT世界-6-14">
              <a:extLst>
                <a:ext uri="{FF2B5EF4-FFF2-40B4-BE49-F238E27FC236}">
                  <a16:creationId xmlns:a16="http://schemas.microsoft.com/office/drawing/2014/main" id="{A64B2845-F43E-4328-B00F-8F04FC85AD8E}"/>
                </a:ext>
              </a:extLst>
            </p:cNvPr>
            <p:cNvSpPr/>
            <p:nvPr/>
          </p:nvSpPr>
          <p:spPr>
            <a:xfrm>
              <a:off x="2172234" y="2227071"/>
              <a:ext cx="343843" cy="436252"/>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nvGrpSpPr>
          <p:cNvPr id="106" name="PPT世界-2">
            <a:extLst>
              <a:ext uri="{FF2B5EF4-FFF2-40B4-BE49-F238E27FC236}">
                <a16:creationId xmlns:a16="http://schemas.microsoft.com/office/drawing/2014/main" id="{35E891BC-0631-4C3F-BE91-AB42203E4DB1}"/>
              </a:ext>
            </a:extLst>
          </p:cNvPr>
          <p:cNvGrpSpPr/>
          <p:nvPr/>
        </p:nvGrpSpPr>
        <p:grpSpPr>
          <a:xfrm>
            <a:off x="374124" y="229838"/>
            <a:ext cx="3248933" cy="662680"/>
            <a:chOff x="8124752" y="2654820"/>
            <a:chExt cx="3248933" cy="662680"/>
          </a:xfrm>
        </p:grpSpPr>
        <p:sp>
          <p:nvSpPr>
            <p:cNvPr id="107" name="PPT世界-2-1">
              <a:extLst>
                <a:ext uri="{FF2B5EF4-FFF2-40B4-BE49-F238E27FC236}">
                  <a16:creationId xmlns:a16="http://schemas.microsoft.com/office/drawing/2014/main" id="{9D8BB8CC-FF9D-4974-8E36-456F5CA2ECEC}"/>
                </a:ext>
              </a:extLst>
            </p:cNvPr>
            <p:cNvSpPr/>
            <p:nvPr/>
          </p:nvSpPr>
          <p:spPr>
            <a:xfrm>
              <a:off x="8138281" y="2655554"/>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8" name="PPT世界-2-2">
              <a:extLst>
                <a:ext uri="{FF2B5EF4-FFF2-40B4-BE49-F238E27FC236}">
                  <a16:creationId xmlns:a16="http://schemas.microsoft.com/office/drawing/2014/main" id="{0B932CB8-5A92-4723-AF30-C053A6E62BD4}"/>
                </a:ext>
              </a:extLst>
            </p:cNvPr>
            <p:cNvSpPr txBox="1"/>
            <p:nvPr/>
          </p:nvSpPr>
          <p:spPr>
            <a:xfrm>
              <a:off x="8124752" y="2739514"/>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9" name="PPT世界-2-3">
              <a:extLst>
                <a:ext uri="{FF2B5EF4-FFF2-40B4-BE49-F238E27FC236}">
                  <a16:creationId xmlns:a16="http://schemas.microsoft.com/office/drawing/2014/main" id="{B549C320-03F2-4C35-B304-E1FE1A09CB23}"/>
                </a:ext>
              </a:extLst>
            </p:cNvPr>
            <p:cNvSpPr txBox="1"/>
            <p:nvPr/>
          </p:nvSpPr>
          <p:spPr>
            <a:xfrm>
              <a:off x="9063505" y="2654820"/>
              <a:ext cx="1575495"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当代文学</a:t>
              </a:r>
            </a:p>
          </p:txBody>
        </p:sp>
        <p:sp>
          <p:nvSpPr>
            <p:cNvPr id="110" name="PPT世界-2-4">
              <a:extLst>
                <a:ext uri="{FF2B5EF4-FFF2-40B4-BE49-F238E27FC236}">
                  <a16:creationId xmlns:a16="http://schemas.microsoft.com/office/drawing/2014/main" id="{DC666FCF-C203-468E-B323-C8BFEE050769}"/>
                </a:ext>
              </a:extLst>
            </p:cNvPr>
            <p:cNvSpPr txBox="1"/>
            <p:nvPr/>
          </p:nvSpPr>
          <p:spPr>
            <a:xfrm>
              <a:off x="9079334" y="3063584"/>
              <a:ext cx="2294351"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CONTEMPORARY LITERATURE</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anim calcmode="lin" valueType="num">
                                      <p:cBhvr>
                                        <p:cTn id="8" dur="500" fill="hold"/>
                                        <p:tgtEl>
                                          <p:spTgt spid="104"/>
                                        </p:tgtEl>
                                        <p:attrNameLst>
                                          <p:attrName>ppt_x</p:attrName>
                                        </p:attrNameLst>
                                      </p:cBhvr>
                                      <p:tavLst>
                                        <p:tav tm="0">
                                          <p:val>
                                            <p:strVal val="#ppt_x"/>
                                          </p:val>
                                        </p:tav>
                                        <p:tav tm="100000">
                                          <p:val>
                                            <p:strVal val="#ppt_x"/>
                                          </p:val>
                                        </p:tav>
                                      </p:tavLst>
                                    </p:anim>
                                    <p:anim calcmode="lin" valueType="num">
                                      <p:cBhvr>
                                        <p:cTn id="9" dur="500" fill="hold"/>
                                        <p:tgtEl>
                                          <p:spTgt spid="10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anim calcmode="lin" valueType="num">
                                      <p:cBhvr>
                                        <p:cTn id="14" dur="500" fill="hold"/>
                                        <p:tgtEl>
                                          <p:spTgt spid="99"/>
                                        </p:tgtEl>
                                        <p:attrNameLst>
                                          <p:attrName>ppt_x</p:attrName>
                                        </p:attrNameLst>
                                      </p:cBhvr>
                                      <p:tavLst>
                                        <p:tav tm="0">
                                          <p:val>
                                            <p:strVal val="#ppt_x"/>
                                          </p:val>
                                        </p:tav>
                                        <p:tav tm="100000">
                                          <p:val>
                                            <p:strVal val="#ppt_x"/>
                                          </p:val>
                                        </p:tav>
                                      </p:tavLst>
                                    </p:anim>
                                    <p:anim calcmode="lin" valueType="num">
                                      <p:cBhvr>
                                        <p:cTn id="15" dur="500" fill="hold"/>
                                        <p:tgtEl>
                                          <p:spTgt spid="9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anim calcmode="lin" valueType="num">
                                      <p:cBhvr>
                                        <p:cTn id="20" dur="500" fill="hold"/>
                                        <p:tgtEl>
                                          <p:spTgt spid="105"/>
                                        </p:tgtEl>
                                        <p:attrNameLst>
                                          <p:attrName>ppt_x</p:attrName>
                                        </p:attrNameLst>
                                      </p:cBhvr>
                                      <p:tavLst>
                                        <p:tav tm="0">
                                          <p:val>
                                            <p:strVal val="#ppt_x"/>
                                          </p:val>
                                        </p:tav>
                                        <p:tav tm="100000">
                                          <p:val>
                                            <p:strVal val="#ppt_x"/>
                                          </p:val>
                                        </p:tav>
                                      </p:tavLst>
                                    </p:anim>
                                    <p:anim calcmode="lin" valueType="num">
                                      <p:cBhvr>
                                        <p:cTn id="21"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PPT世界-2">
            <a:extLst>
              <a:ext uri="{FF2B5EF4-FFF2-40B4-BE49-F238E27FC236}">
                <a16:creationId xmlns:a16="http://schemas.microsoft.com/office/drawing/2014/main" id="{5E5BA4CC-4FFB-4688-90C1-3F2FD6A44402}"/>
              </a:ext>
            </a:extLst>
          </p:cNvPr>
          <p:cNvGrpSpPr/>
          <p:nvPr/>
        </p:nvGrpSpPr>
        <p:grpSpPr>
          <a:xfrm>
            <a:off x="374124" y="229838"/>
            <a:ext cx="3248933" cy="662680"/>
            <a:chOff x="8124752" y="2654820"/>
            <a:chExt cx="3248933" cy="662680"/>
          </a:xfrm>
        </p:grpSpPr>
        <p:sp>
          <p:nvSpPr>
            <p:cNvPr id="50" name="PPT世界-2-1">
              <a:extLst>
                <a:ext uri="{FF2B5EF4-FFF2-40B4-BE49-F238E27FC236}">
                  <a16:creationId xmlns:a16="http://schemas.microsoft.com/office/drawing/2014/main" id="{EC2985B8-C0AB-4772-8390-5EB64669D3BF}"/>
                </a:ext>
              </a:extLst>
            </p:cNvPr>
            <p:cNvSpPr/>
            <p:nvPr/>
          </p:nvSpPr>
          <p:spPr>
            <a:xfrm>
              <a:off x="8138281" y="2655554"/>
              <a:ext cx="630983" cy="6309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dirty="0">
                <a:solidFill>
                  <a:srgbClr val="4A351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2-2">
              <a:extLst>
                <a:ext uri="{FF2B5EF4-FFF2-40B4-BE49-F238E27FC236}">
                  <a16:creationId xmlns:a16="http://schemas.microsoft.com/office/drawing/2014/main" id="{3128CE2D-CBD6-401A-89D4-663751723288}"/>
                </a:ext>
              </a:extLst>
            </p:cNvPr>
            <p:cNvSpPr txBox="1"/>
            <p:nvPr/>
          </p:nvSpPr>
          <p:spPr>
            <a:xfrm>
              <a:off x="8124752" y="2739514"/>
              <a:ext cx="658032" cy="461665"/>
            </a:xfrm>
            <a:prstGeom prst="rect">
              <a:avLst/>
            </a:prstGeom>
            <a:noFill/>
          </p:spPr>
          <p:txBody>
            <a:bodyPr wrap="square" rtlCol="0">
              <a:no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4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2-3">
              <a:extLst>
                <a:ext uri="{FF2B5EF4-FFF2-40B4-BE49-F238E27FC236}">
                  <a16:creationId xmlns:a16="http://schemas.microsoft.com/office/drawing/2014/main" id="{79EEAD0E-F599-4E62-A96D-D1649D02AC5B}"/>
                </a:ext>
              </a:extLst>
            </p:cNvPr>
            <p:cNvSpPr txBox="1"/>
            <p:nvPr/>
          </p:nvSpPr>
          <p:spPr>
            <a:xfrm>
              <a:off x="9063505" y="2654820"/>
              <a:ext cx="1575495" cy="461665"/>
            </a:xfrm>
            <a:prstGeom prst="rect">
              <a:avLst/>
            </a:prstGeom>
            <a:noFill/>
          </p:spPr>
          <p:txBody>
            <a:bodyPr wrap="square" rtlCol="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当代文学</a:t>
              </a:r>
            </a:p>
          </p:txBody>
        </p:sp>
        <p:sp>
          <p:nvSpPr>
            <p:cNvPr id="53" name="PPT世界-2-4">
              <a:extLst>
                <a:ext uri="{FF2B5EF4-FFF2-40B4-BE49-F238E27FC236}">
                  <a16:creationId xmlns:a16="http://schemas.microsoft.com/office/drawing/2014/main" id="{5E4DC4B1-0AC1-4750-9494-C0B4A159F6B4}"/>
                </a:ext>
              </a:extLst>
            </p:cNvPr>
            <p:cNvSpPr txBox="1"/>
            <p:nvPr/>
          </p:nvSpPr>
          <p:spPr>
            <a:xfrm>
              <a:off x="9079334" y="3063584"/>
              <a:ext cx="2294351" cy="253916"/>
            </a:xfrm>
            <a:prstGeom prst="rect">
              <a:avLst/>
            </a:prstGeom>
            <a:noFill/>
          </p:spPr>
          <p:txBody>
            <a:bodyPr wrap="square" rtlCol="0">
              <a:noAutofit/>
            </a:bodyPr>
            <a:lstStyle/>
            <a:p>
              <a:pPr algn="dist"/>
              <a:r>
                <a:rPr lang="en-US" altLang="zh-CN" sz="1000" dirty="0">
                  <a:solidFill>
                    <a:schemeClr val="accent1"/>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CONTEMPORARY LITERATURE</a:t>
              </a:r>
            </a:p>
          </p:txBody>
        </p:sp>
      </p:grpSp>
      <p:sp>
        <p:nvSpPr>
          <p:cNvPr id="54" name="PPT世界-3">
            <a:extLst>
              <a:ext uri="{FF2B5EF4-FFF2-40B4-BE49-F238E27FC236}">
                <a16:creationId xmlns:a16="http://schemas.microsoft.com/office/drawing/2014/main" id="{D225008A-612B-4143-AADC-0F5731A12E8D}"/>
              </a:ext>
            </a:extLst>
          </p:cNvPr>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grpSp>
        <p:nvGrpSpPr>
          <p:cNvPr id="57" name="PPT世界-4">
            <a:extLst>
              <a:ext uri="{FF2B5EF4-FFF2-40B4-BE49-F238E27FC236}">
                <a16:creationId xmlns:a16="http://schemas.microsoft.com/office/drawing/2014/main" id="{E03437C5-D6E8-4700-A79E-FCA53EA21451}"/>
              </a:ext>
            </a:extLst>
          </p:cNvPr>
          <p:cNvGrpSpPr/>
          <p:nvPr/>
        </p:nvGrpSpPr>
        <p:grpSpPr>
          <a:xfrm>
            <a:off x="717995" y="3232676"/>
            <a:ext cx="10756011" cy="800668"/>
            <a:chOff x="914862" y="3232676"/>
            <a:chExt cx="10756011" cy="800668"/>
          </a:xfrm>
        </p:grpSpPr>
        <p:sp>
          <p:nvSpPr>
            <p:cNvPr id="9" name="PPT世界-4-1"/>
            <p:cNvSpPr/>
            <p:nvPr/>
          </p:nvSpPr>
          <p:spPr>
            <a:xfrm>
              <a:off x="914862" y="3570336"/>
              <a:ext cx="10756011" cy="125349"/>
            </a:xfrm>
            <a:custGeom>
              <a:avLst/>
              <a:gdLst>
                <a:gd name="connsiteX0" fmla="*/ 0 w 4303776"/>
                <a:gd name="connsiteY0" fmla="*/ 115824 h 115824"/>
                <a:gd name="connsiteX1" fmla="*/ 4303776 w 4303776"/>
                <a:gd name="connsiteY1" fmla="*/ 115824 h 115824"/>
                <a:gd name="connsiteX2" fmla="*/ 4187952 w 4303776"/>
                <a:gd name="connsiteY2" fmla="*/ 0 h 115824"/>
                <a:gd name="connsiteX0-1" fmla="*/ 0 w 6574536"/>
                <a:gd name="connsiteY0-2" fmla="*/ 115824 h 115824"/>
                <a:gd name="connsiteX1-3" fmla="*/ 6574536 w 6574536"/>
                <a:gd name="connsiteY1-4" fmla="*/ 115824 h 115824"/>
                <a:gd name="connsiteX2-5" fmla="*/ 6458712 w 6574536"/>
                <a:gd name="connsiteY2-6" fmla="*/ 0 h 115824"/>
                <a:gd name="connsiteX0-7" fmla="*/ 0 w 10756011"/>
                <a:gd name="connsiteY0-8" fmla="*/ 125349 h 125349"/>
                <a:gd name="connsiteX1-9" fmla="*/ 10756011 w 10756011"/>
                <a:gd name="connsiteY1-10" fmla="*/ 115824 h 125349"/>
                <a:gd name="connsiteX2-11" fmla="*/ 10640187 w 10756011"/>
                <a:gd name="connsiteY2-12" fmla="*/ 0 h 125349"/>
              </a:gdLst>
              <a:ahLst/>
              <a:cxnLst>
                <a:cxn ang="0">
                  <a:pos x="connsiteX0-1" y="connsiteY0-2"/>
                </a:cxn>
                <a:cxn ang="0">
                  <a:pos x="connsiteX1-3" y="connsiteY1-4"/>
                </a:cxn>
                <a:cxn ang="0">
                  <a:pos x="connsiteX2-5" y="connsiteY2-6"/>
                </a:cxn>
              </a:cxnLst>
              <a:rect l="l" t="t" r="r" b="b"/>
              <a:pathLst>
                <a:path w="10756011" h="125349">
                  <a:moveTo>
                    <a:pt x="0" y="125349"/>
                  </a:moveTo>
                  <a:lnTo>
                    <a:pt x="10756011" y="115824"/>
                  </a:lnTo>
                  <a:lnTo>
                    <a:pt x="10640187" y="0"/>
                  </a:lnTo>
                </a:path>
              </a:pathLst>
            </a:custGeom>
            <a:noFill/>
            <a:ln w="190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5" name="PPT世界-4-2"/>
            <p:cNvSpPr txBox="1"/>
            <p:nvPr/>
          </p:nvSpPr>
          <p:spPr>
            <a:xfrm>
              <a:off x="3818059" y="3232676"/>
              <a:ext cx="927735" cy="800668"/>
            </a:xfrm>
            <a:prstGeom prst="rect">
              <a:avLst/>
            </a:prstGeom>
          </p:spPr>
          <p:txBody>
            <a:bodyPr vert="horz" wrap="square" lIns="0" tIns="12700" rIns="0" bIns="0" rtlCol="0">
              <a:noAutofit/>
            </a:bodyPr>
            <a:lstStyle/>
            <a:p>
              <a:pPr marR="5080" algn="ctr">
                <a:lnSpc>
                  <a:spcPct val="150000"/>
                </a:lnSpc>
              </a:pPr>
              <a:r>
                <a:rPr lang="zh-CN" altLang="en-US" sz="1800" spc="-30" dirty="0">
                  <a:solidFill>
                    <a:schemeClr val="tx1">
                      <a:lumMod val="75000"/>
                      <a:lumOff val="25000"/>
                    </a:schemeClr>
                  </a:solidFill>
                  <a:latin typeface="+mn-ea"/>
                  <a:cs typeface="思源黑体 CN Bold" panose="020B0800000000000000" pitchFamily="34" charset="-122"/>
                </a:rPr>
                <a:t>标题</a:t>
              </a:r>
              <a:endParaRPr lang="en-US" altLang="zh-CN" sz="1800" spc="-30" dirty="0">
                <a:solidFill>
                  <a:schemeClr val="tx1">
                    <a:lumMod val="75000"/>
                    <a:lumOff val="25000"/>
                  </a:schemeClr>
                </a:solidFill>
                <a:latin typeface="+mn-ea"/>
                <a:cs typeface="思源黑体 CN Bold" panose="020B0800000000000000" pitchFamily="34" charset="-122"/>
              </a:endParaRPr>
            </a:p>
            <a:p>
              <a:pPr marR="5080" algn="ctr">
                <a:lnSpc>
                  <a:spcPct val="150000"/>
                </a:lnSpc>
              </a:pPr>
              <a:r>
                <a:rPr lang="zh-CN" altLang="en-US" sz="1800" spc="-30" dirty="0">
                  <a:solidFill>
                    <a:schemeClr val="tx1">
                      <a:lumMod val="75000"/>
                      <a:lumOff val="25000"/>
                    </a:schemeClr>
                  </a:solidFill>
                  <a:latin typeface="+mn-ea"/>
                  <a:cs typeface="思源黑体 CN Bold" panose="020B0800000000000000" pitchFamily="34" charset="-122"/>
                </a:rPr>
                <a:t>文字添加</a:t>
              </a:r>
            </a:p>
          </p:txBody>
        </p:sp>
        <p:sp>
          <p:nvSpPr>
            <p:cNvPr id="36" name="PPT世界-4-3"/>
            <p:cNvSpPr txBox="1"/>
            <p:nvPr/>
          </p:nvSpPr>
          <p:spPr>
            <a:xfrm>
              <a:off x="7744232" y="3232676"/>
              <a:ext cx="927735" cy="800668"/>
            </a:xfrm>
            <a:prstGeom prst="rect">
              <a:avLst/>
            </a:prstGeom>
          </p:spPr>
          <p:txBody>
            <a:bodyPr vert="horz" wrap="square" lIns="0" tIns="12700" rIns="0" bIns="0" rtlCol="0">
              <a:noAutofit/>
            </a:bodyPr>
            <a:lstStyle/>
            <a:p>
              <a:pPr marR="5080" algn="ctr">
                <a:lnSpc>
                  <a:spcPct val="150000"/>
                </a:lnSpc>
              </a:pPr>
              <a:r>
                <a:rPr lang="zh-CN" altLang="en-US" sz="1800" spc="-30" dirty="0">
                  <a:solidFill>
                    <a:schemeClr val="tx1">
                      <a:lumMod val="75000"/>
                      <a:lumOff val="25000"/>
                    </a:schemeClr>
                  </a:solidFill>
                  <a:latin typeface="+mn-ea"/>
                  <a:cs typeface="思源黑体 CN Bold" panose="020B0800000000000000" pitchFamily="34" charset="-122"/>
                </a:rPr>
                <a:t>标题</a:t>
              </a:r>
              <a:endParaRPr lang="en-US" altLang="zh-CN" sz="1800" spc="-30" dirty="0">
                <a:solidFill>
                  <a:schemeClr val="tx1">
                    <a:lumMod val="75000"/>
                    <a:lumOff val="25000"/>
                  </a:schemeClr>
                </a:solidFill>
                <a:latin typeface="+mn-ea"/>
                <a:cs typeface="思源黑体 CN Bold" panose="020B0800000000000000" pitchFamily="34" charset="-122"/>
              </a:endParaRPr>
            </a:p>
            <a:p>
              <a:pPr marR="5080" algn="ctr">
                <a:lnSpc>
                  <a:spcPct val="150000"/>
                </a:lnSpc>
              </a:pPr>
              <a:r>
                <a:rPr lang="zh-CN" altLang="en-US" sz="1800" spc="-30" dirty="0">
                  <a:solidFill>
                    <a:schemeClr val="tx1">
                      <a:lumMod val="75000"/>
                      <a:lumOff val="25000"/>
                    </a:schemeClr>
                  </a:solidFill>
                  <a:latin typeface="+mn-ea"/>
                  <a:cs typeface="思源黑体 CN Bold" panose="020B0800000000000000" pitchFamily="34" charset="-122"/>
                </a:rPr>
                <a:t>文字添加</a:t>
              </a:r>
            </a:p>
          </p:txBody>
        </p:sp>
      </p:grpSp>
      <p:grpSp>
        <p:nvGrpSpPr>
          <p:cNvPr id="2" name="PPT世界-5">
            <a:extLst>
              <a:ext uri="{FF2B5EF4-FFF2-40B4-BE49-F238E27FC236}">
                <a16:creationId xmlns:a16="http://schemas.microsoft.com/office/drawing/2014/main" id="{5C2819FF-16E6-40E7-B76E-F0E5B750BD28}"/>
              </a:ext>
            </a:extLst>
          </p:cNvPr>
          <p:cNvGrpSpPr/>
          <p:nvPr/>
        </p:nvGrpSpPr>
        <p:grpSpPr>
          <a:xfrm>
            <a:off x="960935" y="1590655"/>
            <a:ext cx="2424004" cy="4322583"/>
            <a:chOff x="695488" y="1590655"/>
            <a:chExt cx="2424004" cy="4322583"/>
          </a:xfrm>
        </p:grpSpPr>
        <p:sp>
          <p:nvSpPr>
            <p:cNvPr id="27" name="PPT世界-5-1"/>
            <p:cNvSpPr/>
            <p:nvPr/>
          </p:nvSpPr>
          <p:spPr>
            <a:xfrm>
              <a:off x="971730" y="1590655"/>
              <a:ext cx="1871521" cy="1871521"/>
            </a:xfrm>
            <a:prstGeom prst="ellipse">
              <a:avLst/>
            </a:prstGeom>
            <a:gradFill>
              <a:gsLst>
                <a:gs pos="0">
                  <a:schemeClr val="accent1">
                    <a:alpha val="10000"/>
                  </a:schemeClr>
                </a:gs>
                <a:gs pos="100000">
                  <a:schemeClr val="accent1">
                    <a:alpha val="0"/>
                  </a:schemeClr>
                </a:gs>
              </a:gsLst>
              <a:lin ang="54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5-2"/>
            <p:cNvSpPr/>
            <p:nvPr/>
          </p:nvSpPr>
          <p:spPr>
            <a:xfrm>
              <a:off x="695488" y="2459803"/>
              <a:ext cx="2424004" cy="2365103"/>
            </a:xfrm>
            <a:prstGeom prst="ellipse">
              <a:avLst/>
            </a:prstGeom>
            <a:gradFill>
              <a:gsLst>
                <a:gs pos="0">
                  <a:schemeClr val="accent3">
                    <a:lumMod val="20000"/>
                    <a:lumOff val="80000"/>
                  </a:schemeClr>
                </a:gs>
                <a:gs pos="95000">
                  <a:schemeClr val="accent2">
                    <a:lumMod val="75000"/>
                  </a:schemeClr>
                </a:gs>
                <a:gs pos="84000">
                  <a:schemeClr val="accent2">
                    <a:lumMod val="75000"/>
                  </a:schemeClr>
                </a:gs>
                <a:gs pos="34000">
                  <a:schemeClr val="accent2"/>
                </a:gs>
              </a:gsLst>
              <a:path path="circle">
                <a:fillToRect r="100000" b="100000"/>
              </a:path>
            </a:gradFill>
            <a:ln>
              <a:noFill/>
            </a:ln>
            <a:effectLst>
              <a:outerShdw blurRad="419100" dist="63500" dir="6300000" sx="98000" sy="98000" algn="tl" rotWithShape="0">
                <a:schemeClr val="accent2">
                  <a:alpha val="40000"/>
                </a:schemeClr>
              </a:outerShdw>
            </a:effectLst>
            <a:scene3d>
              <a:camera prst="orthographicFront"/>
              <a:lightRig rig="contrasting" dir="t"/>
            </a:scene3d>
            <a:sp3d prstMaterial="powder">
              <a:bevelT w="107950" h="19050"/>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5-3"/>
            <p:cNvSpPr/>
            <p:nvPr/>
          </p:nvSpPr>
          <p:spPr>
            <a:xfrm rot="10800000">
              <a:off x="695488" y="2459516"/>
              <a:ext cx="2424004" cy="2365103"/>
            </a:xfrm>
            <a:prstGeom prst="ellipse">
              <a:avLst/>
            </a:prstGeom>
            <a:gradFill>
              <a:gsLst>
                <a:gs pos="89000">
                  <a:schemeClr val="accent2">
                    <a:lumMod val="20000"/>
                    <a:lumOff val="80000"/>
                    <a:alpha val="57000"/>
                  </a:schemeClr>
                </a:gs>
                <a:gs pos="74000">
                  <a:schemeClr val="accent2">
                    <a:lumMod val="20000"/>
                    <a:lumOff val="80000"/>
                    <a:alpha val="0"/>
                  </a:schemeClr>
                </a:gs>
              </a:gsLst>
              <a:path path="circle">
                <a:fillToRect r="100000" b="100000"/>
              </a:path>
            </a:gra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6" name="PPT世界-5-4"/>
            <p:cNvSpPr/>
            <p:nvPr/>
          </p:nvSpPr>
          <p:spPr>
            <a:xfrm>
              <a:off x="695488" y="2459516"/>
              <a:ext cx="2424004" cy="2365103"/>
            </a:xfrm>
            <a:prstGeom prst="ellipse">
              <a:avLst/>
            </a:prstGeom>
            <a:gradFill>
              <a:gsLst>
                <a:gs pos="86000">
                  <a:schemeClr val="accent1"/>
                </a:gs>
                <a:gs pos="73000">
                  <a:schemeClr val="accent2">
                    <a:lumMod val="75000"/>
                    <a:alpha val="0"/>
                  </a:schemeClr>
                </a:gs>
              </a:gsLst>
              <a:path path="circle">
                <a:fillToRect r="100000" b="100000"/>
              </a:path>
            </a:gra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8" name="PPT世界-5-5"/>
            <p:cNvSpPr txBox="1"/>
            <p:nvPr/>
          </p:nvSpPr>
          <p:spPr>
            <a:xfrm>
              <a:off x="1459034" y="3831578"/>
              <a:ext cx="896913" cy="215444"/>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en-US" altLang="zh-CN" sz="1400" dirty="0">
                  <a:solidFill>
                    <a:schemeClr val="bg1"/>
                  </a:solidFill>
                  <a:effectLst>
                    <a:outerShdw blurRad="38100" dist="38100" dir="2700000" algn="tl">
                      <a:srgbClr val="000000">
                        <a:alpha val="43137"/>
                      </a:srgbClr>
                    </a:outerShdw>
                  </a:effectLst>
                  <a:cs typeface="思源黑体 CN Bold" panose="020B0800000000000000" pitchFamily="34" charset="-122"/>
                </a:rPr>
                <a:t>TITLE TEXT</a:t>
              </a:r>
              <a:endParaRPr lang="zh-CN" altLang="en-US" sz="14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29" name="PPT世界-5-6"/>
            <p:cNvSpPr txBox="1"/>
            <p:nvPr/>
          </p:nvSpPr>
          <p:spPr>
            <a:xfrm>
              <a:off x="984161" y="3280711"/>
              <a:ext cx="1846659" cy="553998"/>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3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30" name="PPT世界-5-7"/>
            <p:cNvSpPr txBox="1"/>
            <p:nvPr/>
          </p:nvSpPr>
          <p:spPr>
            <a:xfrm>
              <a:off x="1445825" y="1936127"/>
              <a:ext cx="923330"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sp>
          <p:nvSpPr>
            <p:cNvPr id="41" name="PPT世界-5-8"/>
            <p:cNvSpPr txBox="1"/>
            <p:nvPr/>
          </p:nvSpPr>
          <p:spPr>
            <a:xfrm>
              <a:off x="1214993" y="4924525"/>
              <a:ext cx="1384995"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42" name="PPT世界-5-9"/>
            <p:cNvSpPr txBox="1"/>
            <p:nvPr/>
          </p:nvSpPr>
          <p:spPr>
            <a:xfrm>
              <a:off x="924658" y="5300442"/>
              <a:ext cx="1965664" cy="612796"/>
            </a:xfrm>
            <a:prstGeom prst="rect">
              <a:avLst/>
            </a:prstGeom>
            <a:noFill/>
          </p:spPr>
          <p:txBody>
            <a:bodyPr wrap="squar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grpSp>
      <p:grpSp>
        <p:nvGrpSpPr>
          <p:cNvPr id="4" name="PPT世界-6">
            <a:extLst>
              <a:ext uri="{FF2B5EF4-FFF2-40B4-BE49-F238E27FC236}">
                <a16:creationId xmlns:a16="http://schemas.microsoft.com/office/drawing/2014/main" id="{A9405043-7F51-46BD-916B-A5AFEA82CAEC}"/>
              </a:ext>
            </a:extLst>
          </p:cNvPr>
          <p:cNvGrpSpPr/>
          <p:nvPr/>
        </p:nvGrpSpPr>
        <p:grpSpPr>
          <a:xfrm>
            <a:off x="4883998" y="1590655"/>
            <a:ext cx="2424005" cy="4322583"/>
            <a:chOff x="4496823" y="1590655"/>
            <a:chExt cx="2424005" cy="4322583"/>
          </a:xfrm>
        </p:grpSpPr>
        <p:sp>
          <p:nvSpPr>
            <p:cNvPr id="31" name="PPT世界-6-1"/>
            <p:cNvSpPr/>
            <p:nvPr/>
          </p:nvSpPr>
          <p:spPr>
            <a:xfrm>
              <a:off x="4773065" y="1590655"/>
              <a:ext cx="1871521" cy="1871521"/>
            </a:xfrm>
            <a:prstGeom prst="ellipse">
              <a:avLst/>
            </a:prstGeom>
            <a:gradFill>
              <a:gsLst>
                <a:gs pos="0">
                  <a:schemeClr val="accent1">
                    <a:alpha val="10000"/>
                  </a:schemeClr>
                </a:gs>
                <a:gs pos="100000">
                  <a:schemeClr val="accent1">
                    <a:alpha val="0"/>
                  </a:schemeClr>
                </a:gs>
              </a:gsLst>
              <a:lin ang="54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2"/>
            <p:cNvSpPr/>
            <p:nvPr/>
          </p:nvSpPr>
          <p:spPr>
            <a:xfrm>
              <a:off x="4496823" y="2459803"/>
              <a:ext cx="2424004" cy="2365103"/>
            </a:xfrm>
            <a:prstGeom prst="ellipse">
              <a:avLst/>
            </a:prstGeom>
            <a:gradFill>
              <a:gsLst>
                <a:gs pos="0">
                  <a:schemeClr val="accent3">
                    <a:lumMod val="20000"/>
                    <a:lumOff val="80000"/>
                  </a:schemeClr>
                </a:gs>
                <a:gs pos="95000">
                  <a:schemeClr val="accent2">
                    <a:lumMod val="75000"/>
                  </a:schemeClr>
                </a:gs>
                <a:gs pos="84000">
                  <a:schemeClr val="accent2">
                    <a:lumMod val="75000"/>
                  </a:schemeClr>
                </a:gs>
                <a:gs pos="34000">
                  <a:schemeClr val="accent2"/>
                </a:gs>
              </a:gsLst>
              <a:path path="circle">
                <a:fillToRect r="100000" b="100000"/>
              </a:path>
            </a:gradFill>
            <a:ln>
              <a:noFill/>
            </a:ln>
            <a:effectLst>
              <a:outerShdw blurRad="419100" dist="63500" dir="6300000" sx="98000" sy="98000" algn="tl" rotWithShape="0">
                <a:schemeClr val="accent2">
                  <a:alpha val="40000"/>
                </a:schemeClr>
              </a:outerShdw>
            </a:effectLst>
            <a:scene3d>
              <a:camera prst="orthographicFront"/>
              <a:lightRig rig="contrasting" dir="t"/>
            </a:scene3d>
            <a:sp3d prstMaterial="powder">
              <a:bevelT w="107950" h="19050"/>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7" name="PPT世界-6-3"/>
            <p:cNvSpPr/>
            <p:nvPr/>
          </p:nvSpPr>
          <p:spPr>
            <a:xfrm rot="10800000">
              <a:off x="4496824" y="2459516"/>
              <a:ext cx="2424004" cy="2365103"/>
            </a:xfrm>
            <a:prstGeom prst="ellipse">
              <a:avLst/>
            </a:prstGeom>
            <a:gradFill>
              <a:gsLst>
                <a:gs pos="89000">
                  <a:schemeClr val="accent2">
                    <a:lumMod val="20000"/>
                    <a:lumOff val="80000"/>
                    <a:alpha val="57000"/>
                  </a:schemeClr>
                </a:gs>
                <a:gs pos="74000">
                  <a:schemeClr val="accent2">
                    <a:lumMod val="20000"/>
                    <a:lumOff val="80000"/>
                    <a:alpha val="0"/>
                  </a:schemeClr>
                </a:gs>
              </a:gsLst>
              <a:path path="circle">
                <a:fillToRect r="100000" b="100000"/>
              </a:path>
            </a:gra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8" name="PPT世界-6-4"/>
            <p:cNvSpPr/>
            <p:nvPr/>
          </p:nvSpPr>
          <p:spPr>
            <a:xfrm>
              <a:off x="4496823" y="2459516"/>
              <a:ext cx="2424004" cy="2365103"/>
            </a:xfrm>
            <a:prstGeom prst="ellipse">
              <a:avLst/>
            </a:prstGeom>
            <a:gradFill>
              <a:gsLst>
                <a:gs pos="86000">
                  <a:schemeClr val="accent1"/>
                </a:gs>
                <a:gs pos="73000">
                  <a:schemeClr val="accent2">
                    <a:lumMod val="75000"/>
                    <a:alpha val="0"/>
                  </a:schemeClr>
                </a:gs>
              </a:gsLst>
              <a:path path="circle">
                <a:fillToRect r="100000" b="100000"/>
              </a:path>
            </a:gra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2" name="PPT世界-6-5"/>
            <p:cNvSpPr txBox="1"/>
            <p:nvPr/>
          </p:nvSpPr>
          <p:spPr>
            <a:xfrm>
              <a:off x="5260369" y="3831578"/>
              <a:ext cx="896913" cy="215444"/>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en-US" altLang="zh-CN" sz="1400" dirty="0">
                  <a:solidFill>
                    <a:schemeClr val="bg1"/>
                  </a:solidFill>
                  <a:effectLst>
                    <a:outerShdw blurRad="38100" dist="38100" dir="2700000" algn="tl">
                      <a:srgbClr val="000000">
                        <a:alpha val="43137"/>
                      </a:srgbClr>
                    </a:outerShdw>
                  </a:effectLst>
                  <a:cs typeface="思源黑体 CN Bold" panose="020B0800000000000000" pitchFamily="34" charset="-122"/>
                </a:rPr>
                <a:t>TITLE TEXT</a:t>
              </a:r>
              <a:endParaRPr lang="zh-CN" altLang="en-US" sz="14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33" name="PPT世界-6-6"/>
            <p:cNvSpPr txBox="1"/>
            <p:nvPr/>
          </p:nvSpPr>
          <p:spPr>
            <a:xfrm>
              <a:off x="4785495" y="3280711"/>
              <a:ext cx="1846660" cy="553998"/>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3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34" name="PPT世界-6-7"/>
            <p:cNvSpPr txBox="1"/>
            <p:nvPr/>
          </p:nvSpPr>
          <p:spPr>
            <a:xfrm>
              <a:off x="5247160" y="1936127"/>
              <a:ext cx="923330"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sp>
          <p:nvSpPr>
            <p:cNvPr id="44" name="PPT世界-6-8"/>
            <p:cNvSpPr txBox="1"/>
            <p:nvPr/>
          </p:nvSpPr>
          <p:spPr>
            <a:xfrm>
              <a:off x="5016328" y="4924525"/>
              <a:ext cx="1384995"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55" name="PPT世界-6-9">
              <a:extLst>
                <a:ext uri="{FF2B5EF4-FFF2-40B4-BE49-F238E27FC236}">
                  <a16:creationId xmlns:a16="http://schemas.microsoft.com/office/drawing/2014/main" id="{761E45A3-0C86-490F-B128-0F99453FD4E9}"/>
                </a:ext>
              </a:extLst>
            </p:cNvPr>
            <p:cNvSpPr txBox="1"/>
            <p:nvPr/>
          </p:nvSpPr>
          <p:spPr>
            <a:xfrm>
              <a:off x="4725993" y="5300442"/>
              <a:ext cx="1965664" cy="612796"/>
            </a:xfrm>
            <a:prstGeom prst="rect">
              <a:avLst/>
            </a:prstGeom>
            <a:noFill/>
          </p:spPr>
          <p:txBody>
            <a:bodyPr wrap="squar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grpSp>
      <p:grpSp>
        <p:nvGrpSpPr>
          <p:cNvPr id="5" name="PPT世界-7">
            <a:extLst>
              <a:ext uri="{FF2B5EF4-FFF2-40B4-BE49-F238E27FC236}">
                <a16:creationId xmlns:a16="http://schemas.microsoft.com/office/drawing/2014/main" id="{1A46602D-AC04-498B-9691-1B3D55E1E787}"/>
              </a:ext>
            </a:extLst>
          </p:cNvPr>
          <p:cNvGrpSpPr/>
          <p:nvPr/>
        </p:nvGrpSpPr>
        <p:grpSpPr>
          <a:xfrm>
            <a:off x="8807061" y="1587524"/>
            <a:ext cx="2424004" cy="4325714"/>
            <a:chOff x="8541614" y="1587524"/>
            <a:chExt cx="2424004" cy="4325714"/>
          </a:xfrm>
        </p:grpSpPr>
        <p:sp>
          <p:nvSpPr>
            <p:cNvPr id="37" name="PPT世界-7-1"/>
            <p:cNvSpPr/>
            <p:nvPr/>
          </p:nvSpPr>
          <p:spPr>
            <a:xfrm>
              <a:off x="8817856" y="1587524"/>
              <a:ext cx="1871521" cy="1871521"/>
            </a:xfrm>
            <a:prstGeom prst="ellipse">
              <a:avLst/>
            </a:prstGeom>
            <a:gradFill>
              <a:gsLst>
                <a:gs pos="0">
                  <a:schemeClr val="accent1">
                    <a:alpha val="10000"/>
                  </a:schemeClr>
                </a:gs>
                <a:gs pos="100000">
                  <a:schemeClr val="accent1">
                    <a:alpha val="0"/>
                  </a:schemeClr>
                </a:gs>
              </a:gsLst>
              <a:lin ang="54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7-2"/>
            <p:cNvSpPr/>
            <p:nvPr/>
          </p:nvSpPr>
          <p:spPr>
            <a:xfrm>
              <a:off x="8541614" y="2487512"/>
              <a:ext cx="2424004" cy="2365103"/>
            </a:xfrm>
            <a:prstGeom prst="ellipse">
              <a:avLst/>
            </a:prstGeom>
            <a:gradFill>
              <a:gsLst>
                <a:gs pos="0">
                  <a:schemeClr val="accent3">
                    <a:lumMod val="20000"/>
                    <a:lumOff val="80000"/>
                  </a:schemeClr>
                </a:gs>
                <a:gs pos="95000">
                  <a:schemeClr val="accent2">
                    <a:lumMod val="75000"/>
                  </a:schemeClr>
                </a:gs>
                <a:gs pos="84000">
                  <a:schemeClr val="accent2">
                    <a:lumMod val="75000"/>
                  </a:schemeClr>
                </a:gs>
                <a:gs pos="34000">
                  <a:schemeClr val="accent2"/>
                </a:gs>
              </a:gsLst>
              <a:path path="circle">
                <a:fillToRect r="100000" b="100000"/>
              </a:path>
            </a:gradFill>
            <a:ln>
              <a:noFill/>
            </a:ln>
            <a:effectLst>
              <a:outerShdw blurRad="419100" dist="63500" dir="6300000" sx="98000" sy="98000" algn="tl" rotWithShape="0">
                <a:schemeClr val="accent2">
                  <a:alpha val="40000"/>
                </a:schemeClr>
              </a:outerShdw>
            </a:effectLst>
            <a:scene3d>
              <a:camera prst="orthographicFront"/>
              <a:lightRig rig="contrasting" dir="t"/>
            </a:scene3d>
            <a:sp3d prstMaterial="powder">
              <a:bevelT w="107950" h="19050"/>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7-3"/>
            <p:cNvSpPr/>
            <p:nvPr/>
          </p:nvSpPr>
          <p:spPr>
            <a:xfrm rot="10800000">
              <a:off x="8541614" y="2487225"/>
              <a:ext cx="2424004" cy="2365103"/>
            </a:xfrm>
            <a:prstGeom prst="ellipse">
              <a:avLst/>
            </a:prstGeom>
            <a:gradFill>
              <a:gsLst>
                <a:gs pos="89000">
                  <a:schemeClr val="accent2">
                    <a:lumMod val="20000"/>
                    <a:lumOff val="80000"/>
                    <a:alpha val="57000"/>
                  </a:schemeClr>
                </a:gs>
                <a:gs pos="74000">
                  <a:schemeClr val="accent2">
                    <a:lumMod val="20000"/>
                    <a:lumOff val="80000"/>
                    <a:alpha val="0"/>
                  </a:schemeClr>
                </a:gs>
              </a:gsLst>
              <a:path path="circle">
                <a:fillToRect r="100000" b="100000"/>
              </a:path>
            </a:gra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2" name="PPT世界-7-4"/>
            <p:cNvSpPr/>
            <p:nvPr/>
          </p:nvSpPr>
          <p:spPr>
            <a:xfrm>
              <a:off x="8541614" y="2487225"/>
              <a:ext cx="2424004" cy="2365103"/>
            </a:xfrm>
            <a:prstGeom prst="ellipse">
              <a:avLst/>
            </a:prstGeom>
            <a:gradFill>
              <a:gsLst>
                <a:gs pos="86000">
                  <a:schemeClr val="accent1"/>
                </a:gs>
                <a:gs pos="73000">
                  <a:schemeClr val="accent2">
                    <a:lumMod val="75000"/>
                    <a:alpha val="0"/>
                  </a:schemeClr>
                </a:gs>
              </a:gsLst>
              <a:path path="circle">
                <a:fillToRect r="100000" b="100000"/>
              </a:path>
            </a:gradFill>
            <a:ln>
              <a:noFill/>
            </a:ln>
            <a:effectLst/>
            <a:scene3d>
              <a:camera prst="orthographicFront"/>
              <a:lightRig rig="contrasting"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8" name="PPT世界-7-5"/>
            <p:cNvSpPr txBox="1"/>
            <p:nvPr/>
          </p:nvSpPr>
          <p:spPr>
            <a:xfrm>
              <a:off x="9305160" y="3831578"/>
              <a:ext cx="896913" cy="215444"/>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en-US" altLang="zh-CN" sz="1400" dirty="0">
                  <a:solidFill>
                    <a:schemeClr val="bg1"/>
                  </a:solidFill>
                  <a:effectLst>
                    <a:outerShdw blurRad="38100" dist="38100" dir="2700000" algn="tl">
                      <a:srgbClr val="000000">
                        <a:alpha val="43137"/>
                      </a:srgbClr>
                    </a:outerShdw>
                  </a:effectLst>
                  <a:cs typeface="思源黑体 CN Bold" panose="020B0800000000000000" pitchFamily="34" charset="-122"/>
                </a:rPr>
                <a:t>TITLE TEXT</a:t>
              </a:r>
              <a:endParaRPr lang="zh-CN" altLang="en-US" sz="14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sp>
          <p:nvSpPr>
            <p:cNvPr id="39" name="PPT世界-7-6"/>
            <p:cNvSpPr txBox="1"/>
            <p:nvPr/>
          </p:nvSpPr>
          <p:spPr>
            <a:xfrm>
              <a:off x="8830286" y="3280711"/>
              <a:ext cx="1846660" cy="553998"/>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3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40" name="PPT世界-7-7"/>
            <p:cNvSpPr txBox="1"/>
            <p:nvPr/>
          </p:nvSpPr>
          <p:spPr>
            <a:xfrm>
              <a:off x="9291951" y="1932996"/>
              <a:ext cx="923330"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a:t>
              </a:r>
            </a:p>
          </p:txBody>
        </p:sp>
        <p:sp>
          <p:nvSpPr>
            <p:cNvPr id="46" name="PPT世界-7-8"/>
            <p:cNvSpPr txBox="1"/>
            <p:nvPr/>
          </p:nvSpPr>
          <p:spPr>
            <a:xfrm>
              <a:off x="9061119" y="4921394"/>
              <a:ext cx="1384995" cy="276999"/>
            </a:xfrm>
            <a:prstGeom prst="rect">
              <a:avLst/>
            </a:prstGeom>
            <a:noFill/>
          </p:spPr>
          <p:txBody>
            <a:bodyPr wrap="non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r>
                <a:rPr lang="zh-CN" altLang="en-US" sz="1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思源黑体 CN Bold" panose="020B0800000000000000" pitchFamily="34" charset="-122"/>
                </a:rPr>
                <a:t>标题文字添加</a:t>
              </a:r>
            </a:p>
          </p:txBody>
        </p:sp>
        <p:sp>
          <p:nvSpPr>
            <p:cNvPr id="56" name="PPT世界-7-9">
              <a:extLst>
                <a:ext uri="{FF2B5EF4-FFF2-40B4-BE49-F238E27FC236}">
                  <a16:creationId xmlns:a16="http://schemas.microsoft.com/office/drawing/2014/main" id="{77A0BD37-0FD4-4567-9CA6-66793BA00A14}"/>
                </a:ext>
              </a:extLst>
            </p:cNvPr>
            <p:cNvSpPr txBox="1"/>
            <p:nvPr/>
          </p:nvSpPr>
          <p:spPr>
            <a:xfrm>
              <a:off x="8770784" y="5300442"/>
              <a:ext cx="1965664" cy="612796"/>
            </a:xfrm>
            <a:prstGeom prst="rect">
              <a:avLst/>
            </a:prstGeom>
            <a:noFill/>
          </p:spPr>
          <p:txBody>
            <a:bodyPr wrap="square" lIns="0" tIns="0" rIns="0" bIns="0">
              <a:noAutofit/>
            </a:bodyPr>
            <a:lstStyle>
              <a:defPPr>
                <a:defRPr lang="zh-CN"/>
              </a:defPPr>
              <a:lvl1pPr>
                <a:defRPr kumimoji="0" sz="1600" b="0" i="0" u="none" strike="noStrike" cap="none" spc="0" normalizeH="0" baseline="0">
                  <a:ln>
                    <a:noFill/>
                  </a:ln>
                  <a:solidFill>
                    <a:schemeClr val="tx1">
                      <a:lumMod val="85000"/>
                      <a:lumOff val="15000"/>
                    </a:schemeClr>
                  </a:solidFill>
                  <a:effectLst/>
                  <a:uLnTx/>
                  <a:uFillTx/>
                  <a:latin typeface="+mn-ea"/>
                </a:defRPr>
              </a:lvl1p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文学-3">
      <a:dk1>
        <a:sysClr val="windowText" lastClr="000000"/>
      </a:dk1>
      <a:lt1>
        <a:sysClr val="window" lastClr="FFFFFF"/>
      </a:lt1>
      <a:dk2>
        <a:srgbClr val="44546A"/>
      </a:dk2>
      <a:lt2>
        <a:srgbClr val="E7E6E6"/>
      </a:lt2>
      <a:accent1>
        <a:srgbClr val="4A351E"/>
      </a:accent1>
      <a:accent2>
        <a:srgbClr val="BD9263"/>
      </a:accent2>
      <a:accent3>
        <a:srgbClr val="6F512F"/>
      </a:accent3>
      <a:accent4>
        <a:srgbClr val="392A96"/>
      </a:accent4>
      <a:accent5>
        <a:srgbClr val="050505"/>
      </a:accent5>
      <a:accent6>
        <a:srgbClr val="4A351E"/>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TotalTime>
  <Words>1443</Words>
  <Application>Microsoft Office PowerPoint</Application>
  <PresentationFormat>宽屏</PresentationFormat>
  <Paragraphs>328</Paragraphs>
  <Slides>23</Slides>
  <Notes>22</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Light</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文学气息几何风大学文学专业课程课件ppt模板</dc:title>
  <dc:creator>PPT世界</dc:creator>
  <cp:keywords>www.pptx.cn</cp:keywords>
  <dc:description>www.51pptmoban.com</dc:description>
  <cp:lastModifiedBy>Win user</cp:lastModifiedBy>
  <cp:revision>106</cp:revision>
  <dcterms:created xsi:type="dcterms:W3CDTF">2022-02-13T06:48:00Z</dcterms:created>
  <dcterms:modified xsi:type="dcterms:W3CDTF">2022-07-12T15:27:42Z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D1A8A1D98FB14C41AE3F4810836BD7A2</vt:lpwstr>
  </property>
  <property fmtid="{D5CDD505-2E9C-101B-9397-08002B2CF9AE}" pid="3" name="KSOProductBuildVer">
    <vt:lpwstr>2052-11.1.0.11365</vt:lpwstr>
  </property>
</Properties>
</file>